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avi" ContentType="video/unknown"/>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theme/theme6.xml" ContentType="application/vnd.openxmlformats-officedocument.theme+xml"/>
  <Override PartName="/ppt/slideLayouts/slideLayout38.xml" ContentType="application/vnd.openxmlformats-officedocument.presentationml.slideLayout+xml"/>
  <Override PartName="/ppt/theme/theme7.xml" ContentType="application/vnd.openxmlformats-officedocument.theme+xml"/>
  <Override PartName="/ppt/slideLayouts/slideLayout39.xml" ContentType="application/vnd.openxmlformats-officedocument.presentationml.slideLayout+xml"/>
  <Override PartName="/ppt/theme/theme8.xml" ContentType="application/vnd.openxmlformats-officedocument.theme+xml"/>
  <Override PartName="/ppt/slideLayouts/slideLayout40.xml" ContentType="application/vnd.openxmlformats-officedocument.presentationml.slideLayout+xml"/>
  <Override PartName="/ppt/theme/theme9.xml" ContentType="application/vnd.openxmlformats-officedocument.theme+xml"/>
  <Override PartName="/ppt/slideLayouts/slideLayout41.xml" ContentType="application/vnd.openxmlformats-officedocument.presentationml.slideLayout+xml"/>
  <Override PartName="/ppt/theme/theme10.xml" ContentType="application/vnd.openxmlformats-officedocument.theme+xml"/>
  <Override PartName="/ppt/slideLayouts/slideLayout42.xml" ContentType="application/vnd.openxmlformats-officedocument.presentationml.slideLayout+xml"/>
  <Override PartName="/ppt/theme/theme11.xml" ContentType="application/vnd.openxmlformats-officedocument.theme+xml"/>
  <Override PartName="/ppt/slideLayouts/slideLayout43.xml" ContentType="application/vnd.openxmlformats-officedocument.presentationml.slideLayout+xml"/>
  <Override PartName="/ppt/theme/theme12.xml" ContentType="application/vnd.openxmlformats-officedocument.theme+xml"/>
  <Override PartName="/ppt/slideLayouts/slideLayout44.xml" ContentType="application/vnd.openxmlformats-officedocument.presentationml.slideLayout+xml"/>
  <Override PartName="/ppt/theme/theme13.xml" ContentType="application/vnd.openxmlformats-officedocument.theme+xml"/>
  <Override PartName="/ppt/slideLayouts/slideLayout45.xml" ContentType="application/vnd.openxmlformats-officedocument.presentationml.slideLayout+xml"/>
  <Override PartName="/ppt/theme/theme14.xml" ContentType="application/vnd.openxmlformats-officedocument.theme+xml"/>
  <Override PartName="/ppt/slideLayouts/slideLayout46.xml" ContentType="application/vnd.openxmlformats-officedocument.presentationml.slideLayout+xml"/>
  <Override PartName="/ppt/theme/theme15.xml" ContentType="application/vnd.openxmlformats-officedocument.theme+xml"/>
  <Override PartName="/ppt/slideLayouts/slideLayout47.xml" ContentType="application/vnd.openxmlformats-officedocument.presentationml.slideLayout+xml"/>
  <Override PartName="/ppt/theme/theme16.xml" ContentType="application/vnd.openxmlformats-officedocument.theme+xml"/>
  <Override PartName="/ppt/slideLayouts/slideLayout48.xml" ContentType="application/vnd.openxmlformats-officedocument.presentationml.slideLayout+xml"/>
  <Override PartName="/ppt/theme/theme17.xml" ContentType="application/vnd.openxmlformats-officedocument.theme+xml"/>
  <Override PartName="/ppt/slideLayouts/slideLayout49.xml" ContentType="application/vnd.openxmlformats-officedocument.presentationml.slideLayout+xml"/>
  <Override PartName="/ppt/theme/theme18.xml" ContentType="application/vnd.openxmlformats-officedocument.theme+xml"/>
  <Override PartName="/ppt/slideLayouts/slideLayout50.xml" ContentType="application/vnd.openxmlformats-officedocument.presentationml.slideLayout+xml"/>
  <Override PartName="/ppt/theme/theme19.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0.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21.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22.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8.xml" ContentType="application/vnd.openxmlformats-officedocument.presentationml.tags+xml"/>
  <Override PartName="/ppt/notesSlides/notesSlide22.xml" ContentType="application/vnd.openxmlformats-officedocument.presentationml.notesSlide+xml"/>
  <Override PartName="/ppt/tags/tag19.xml" ContentType="application/vnd.openxmlformats-officedocument.presentationml.tags+xml"/>
  <Override PartName="/ppt/notesSlides/notesSlide23.xml" ContentType="application/vnd.openxmlformats-officedocument.presentationml.notesSlide+xml"/>
  <Override PartName="/ppt/tags/tag20.xml" ContentType="application/vnd.openxmlformats-officedocument.presentationml.tags+xml"/>
  <Override PartName="/ppt/notesSlides/notesSlide24.xml" ContentType="application/vnd.openxmlformats-officedocument.presentationml.notesSlide+xml"/>
  <Override PartName="/ppt/tags/tag21.xml" ContentType="application/vnd.openxmlformats-officedocument.presentationml.tags+xml"/>
  <Override PartName="/ppt/notesSlides/notesSlide25.xml" ContentType="application/vnd.openxmlformats-officedocument.presentationml.notesSlide+xml"/>
  <Override PartName="/ppt/tags/tag22.xml" ContentType="application/vnd.openxmlformats-officedocument.presentationml.tags+xml"/>
  <Override PartName="/ppt/notesSlides/notesSlide26.xml" ContentType="application/vnd.openxmlformats-officedocument.presentationml.notesSlide+xml"/>
  <Override PartName="/ppt/tags/tag23.xml" ContentType="application/vnd.openxmlformats-officedocument.presentationml.tags+xml"/>
  <Override PartName="/ppt/notesSlides/notesSlide27.xml" ContentType="application/vnd.openxmlformats-officedocument.presentationml.notesSlide+xml"/>
  <Override PartName="/ppt/tags/tag24.xml" ContentType="application/vnd.openxmlformats-officedocument.presentationml.tags+xml"/>
  <Override PartName="/ppt/notesSlides/notesSlide28.xml" ContentType="application/vnd.openxmlformats-officedocument.presentationml.notesSlide+xml"/>
  <Override PartName="/ppt/embeddings/oleObject1.bin" ContentType="application/vnd.openxmlformats-officedocument.oleObject"/>
  <Override PartName="/ppt/tags/tag25.xml" ContentType="application/vnd.openxmlformats-officedocument.presentationml.tags+xml"/>
  <Override PartName="/ppt/notesSlides/notesSlide29.xml" ContentType="application/vnd.openxmlformats-officedocument.presentationml.notesSlide+xml"/>
  <Override PartName="/ppt/tags/tag26.xml" ContentType="application/vnd.openxmlformats-officedocument.presentationml.tags+xml"/>
  <Override PartName="/ppt/notesSlides/notesSlide30.xml" ContentType="application/vnd.openxmlformats-officedocument.presentationml.notesSlide+xml"/>
  <Override PartName="/ppt/tags/tag27.xml" ContentType="application/vnd.openxmlformats-officedocument.presentationml.tags+xml"/>
  <Override PartName="/ppt/notesSlides/notesSlide31.xml" ContentType="application/vnd.openxmlformats-officedocument.presentationml.notesSlide+xml"/>
  <Override PartName="/ppt/tags/tag28.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29.xml" ContentType="application/vnd.openxmlformats-officedocument.presentationml.tags+xml"/>
  <Override PartName="/ppt/notesSlides/notesSlide34.xml" ContentType="application/vnd.openxmlformats-officedocument.presentationml.notesSlide+xml"/>
  <Override PartName="/ppt/embeddings/oleObject2.bin" ContentType="application/vnd.openxmlformats-officedocument.oleObject"/>
  <Override PartName="/ppt/tags/tag30.xml" ContentType="application/vnd.openxmlformats-officedocument.presentationml.tags+xml"/>
  <Override PartName="/ppt/notesSlides/notesSlide35.xml" ContentType="application/vnd.openxmlformats-officedocument.presentationml.notesSlide+xml"/>
  <Override PartName="/ppt/embeddings/oleObject3.bin" ContentType="application/vnd.openxmlformats-officedocument.oleObject"/>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31.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3" r:id="rId1"/>
    <p:sldMasterId id="2147484157" r:id="rId2"/>
    <p:sldMasterId id="2147484169" r:id="rId3"/>
    <p:sldMasterId id="2147484211" r:id="rId4"/>
    <p:sldMasterId id="2147484213" r:id="rId5"/>
    <p:sldMasterId id="2147484215" r:id="rId6"/>
    <p:sldMasterId id="2147484217" r:id="rId7"/>
    <p:sldMasterId id="2147484219" r:id="rId8"/>
    <p:sldMasterId id="2147484221" r:id="rId9"/>
    <p:sldMasterId id="2147484227" r:id="rId10"/>
    <p:sldMasterId id="2147484233" r:id="rId11"/>
    <p:sldMasterId id="2147484235" r:id="rId12"/>
    <p:sldMasterId id="2147484237" r:id="rId13"/>
    <p:sldMasterId id="2147484239" r:id="rId14"/>
    <p:sldMasterId id="2147484241" r:id="rId15"/>
    <p:sldMasterId id="2147484243" r:id="rId16"/>
    <p:sldMasterId id="2147484245" r:id="rId17"/>
    <p:sldMasterId id="2147484247" r:id="rId18"/>
    <p:sldMasterId id="2147484249" r:id="rId19"/>
    <p:sldMasterId id="2147484251" r:id="rId20"/>
    <p:sldMasterId id="2147484266" r:id="rId21"/>
    <p:sldMasterId id="2147484280" r:id="rId22"/>
    <p:sldMasterId id="2147484296" r:id="rId23"/>
  </p:sldMasterIdLst>
  <p:notesMasterIdLst>
    <p:notesMasterId r:id="rId88"/>
  </p:notesMasterIdLst>
  <p:sldIdLst>
    <p:sldId id="342" r:id="rId24"/>
    <p:sldId id="585" r:id="rId25"/>
    <p:sldId id="586" r:id="rId26"/>
    <p:sldId id="587" r:id="rId27"/>
    <p:sldId id="588" r:id="rId28"/>
    <p:sldId id="589" r:id="rId29"/>
    <p:sldId id="590" r:id="rId30"/>
    <p:sldId id="591" r:id="rId31"/>
    <p:sldId id="592" r:id="rId32"/>
    <p:sldId id="593" r:id="rId33"/>
    <p:sldId id="594" r:id="rId34"/>
    <p:sldId id="595" r:id="rId35"/>
    <p:sldId id="596" r:id="rId36"/>
    <p:sldId id="597" r:id="rId37"/>
    <p:sldId id="599" r:id="rId38"/>
    <p:sldId id="600" r:id="rId39"/>
    <p:sldId id="601" r:id="rId40"/>
    <p:sldId id="602" r:id="rId41"/>
    <p:sldId id="603" r:id="rId42"/>
    <p:sldId id="604" r:id="rId43"/>
    <p:sldId id="605" r:id="rId44"/>
    <p:sldId id="606" r:id="rId45"/>
    <p:sldId id="607" r:id="rId46"/>
    <p:sldId id="608" r:id="rId47"/>
    <p:sldId id="609" r:id="rId48"/>
    <p:sldId id="610" r:id="rId49"/>
    <p:sldId id="611" r:id="rId50"/>
    <p:sldId id="612" r:id="rId51"/>
    <p:sldId id="613" r:id="rId52"/>
    <p:sldId id="615" r:id="rId53"/>
    <p:sldId id="616" r:id="rId54"/>
    <p:sldId id="617" r:id="rId55"/>
    <p:sldId id="552" r:id="rId56"/>
    <p:sldId id="618" r:id="rId57"/>
    <p:sldId id="631" r:id="rId58"/>
    <p:sldId id="554" r:id="rId59"/>
    <p:sldId id="556" r:id="rId60"/>
    <p:sldId id="557" r:id="rId61"/>
    <p:sldId id="630" r:id="rId62"/>
    <p:sldId id="530" r:id="rId63"/>
    <p:sldId id="538" r:id="rId64"/>
    <p:sldId id="539" r:id="rId65"/>
    <p:sldId id="541" r:id="rId66"/>
    <p:sldId id="515" r:id="rId67"/>
    <p:sldId id="516" r:id="rId68"/>
    <p:sldId id="518" r:id="rId69"/>
    <p:sldId id="524" r:id="rId70"/>
    <p:sldId id="491" r:id="rId71"/>
    <p:sldId id="564" r:id="rId72"/>
    <p:sldId id="565" r:id="rId73"/>
    <p:sldId id="566" r:id="rId74"/>
    <p:sldId id="567" r:id="rId75"/>
    <p:sldId id="568" r:id="rId76"/>
    <p:sldId id="569" r:id="rId77"/>
    <p:sldId id="572" r:id="rId78"/>
    <p:sldId id="576" r:id="rId79"/>
    <p:sldId id="577" r:id="rId80"/>
    <p:sldId id="578" r:id="rId81"/>
    <p:sldId id="579" r:id="rId82"/>
    <p:sldId id="580" r:id="rId83"/>
    <p:sldId id="581" r:id="rId84"/>
    <p:sldId id="582" r:id="rId85"/>
    <p:sldId id="583" r:id="rId86"/>
    <p:sldId id="584" r:id="rId8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88" autoAdjust="0"/>
    <p:restoredTop sz="89410" autoAdjust="0"/>
  </p:normalViewPr>
  <p:slideViewPr>
    <p:cSldViewPr>
      <p:cViewPr>
        <p:scale>
          <a:sx n="125" d="100"/>
          <a:sy n="125" d="100"/>
        </p:scale>
        <p:origin x="-80" y="1848"/>
      </p:cViewPr>
      <p:guideLst>
        <p:guide orient="horz" pos="2160"/>
        <p:guide pos="2880"/>
      </p:guideLst>
    </p:cSldViewPr>
  </p:slideViewPr>
  <p:outlineViewPr>
    <p:cViewPr>
      <p:scale>
        <a:sx n="33" d="100"/>
        <a:sy n="33" d="100"/>
      </p:scale>
      <p:origin x="0" y="38246"/>
    </p:cViewPr>
  </p:outlineViewPr>
  <p:notesTextViewPr>
    <p:cViewPr>
      <p:scale>
        <a:sx n="100" d="100"/>
        <a:sy n="100" d="100"/>
      </p:scale>
      <p:origin x="0" y="0"/>
    </p:cViewPr>
  </p:notesTextViewPr>
  <p:sorterViewPr>
    <p:cViewPr>
      <p:scale>
        <a:sx n="73" d="100"/>
        <a:sy n="73" d="100"/>
      </p:scale>
      <p:origin x="0" y="2874"/>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30" Type="http://schemas.openxmlformats.org/officeDocument/2006/relationships/slide" Target="slides/slide7.xml"/><Relationship Id="rId31" Type="http://schemas.openxmlformats.org/officeDocument/2006/relationships/slide" Target="slides/slide8.xml"/><Relationship Id="rId32" Type="http://schemas.openxmlformats.org/officeDocument/2006/relationships/slide" Target="slides/slide9.xml"/><Relationship Id="rId33" Type="http://schemas.openxmlformats.org/officeDocument/2006/relationships/slide" Target="slides/slide10.xml"/><Relationship Id="rId34" Type="http://schemas.openxmlformats.org/officeDocument/2006/relationships/slide" Target="slides/slide11.xml"/><Relationship Id="rId35" Type="http://schemas.openxmlformats.org/officeDocument/2006/relationships/slide" Target="slides/slide12.xml"/><Relationship Id="rId36" Type="http://schemas.openxmlformats.org/officeDocument/2006/relationships/slide" Target="slides/slide13.xml"/><Relationship Id="rId37" Type="http://schemas.openxmlformats.org/officeDocument/2006/relationships/slide" Target="slides/slide14.xml"/><Relationship Id="rId38" Type="http://schemas.openxmlformats.org/officeDocument/2006/relationships/slide" Target="slides/slide15.xml"/><Relationship Id="rId39" Type="http://schemas.openxmlformats.org/officeDocument/2006/relationships/slide" Target="slides/slide16.xml"/><Relationship Id="rId50" Type="http://schemas.openxmlformats.org/officeDocument/2006/relationships/slide" Target="slides/slide27.xml"/><Relationship Id="rId51" Type="http://schemas.openxmlformats.org/officeDocument/2006/relationships/slide" Target="slides/slide28.xml"/><Relationship Id="rId52" Type="http://schemas.openxmlformats.org/officeDocument/2006/relationships/slide" Target="slides/slide29.xml"/><Relationship Id="rId53" Type="http://schemas.openxmlformats.org/officeDocument/2006/relationships/slide" Target="slides/slide30.xml"/><Relationship Id="rId54" Type="http://schemas.openxmlformats.org/officeDocument/2006/relationships/slide" Target="slides/slide31.xml"/><Relationship Id="rId55" Type="http://schemas.openxmlformats.org/officeDocument/2006/relationships/slide" Target="slides/slide32.xml"/><Relationship Id="rId56" Type="http://schemas.openxmlformats.org/officeDocument/2006/relationships/slide" Target="slides/slide33.xml"/><Relationship Id="rId57" Type="http://schemas.openxmlformats.org/officeDocument/2006/relationships/slide" Target="slides/slide34.xml"/><Relationship Id="rId58" Type="http://schemas.openxmlformats.org/officeDocument/2006/relationships/slide" Target="slides/slide35.xml"/><Relationship Id="rId59" Type="http://schemas.openxmlformats.org/officeDocument/2006/relationships/slide" Target="slides/slide36.xml"/><Relationship Id="rId70" Type="http://schemas.openxmlformats.org/officeDocument/2006/relationships/slide" Target="slides/slide47.xml"/><Relationship Id="rId71" Type="http://schemas.openxmlformats.org/officeDocument/2006/relationships/slide" Target="slides/slide48.xml"/><Relationship Id="rId72" Type="http://schemas.openxmlformats.org/officeDocument/2006/relationships/slide" Target="slides/slide49.xml"/><Relationship Id="rId73" Type="http://schemas.openxmlformats.org/officeDocument/2006/relationships/slide" Target="slides/slide50.xml"/><Relationship Id="rId74" Type="http://schemas.openxmlformats.org/officeDocument/2006/relationships/slide" Target="slides/slide51.xml"/><Relationship Id="rId75" Type="http://schemas.openxmlformats.org/officeDocument/2006/relationships/slide" Target="slides/slide52.xml"/><Relationship Id="rId76" Type="http://schemas.openxmlformats.org/officeDocument/2006/relationships/slide" Target="slides/slide53.xml"/><Relationship Id="rId77" Type="http://schemas.openxmlformats.org/officeDocument/2006/relationships/slide" Target="slides/slide54.xml"/><Relationship Id="rId78" Type="http://schemas.openxmlformats.org/officeDocument/2006/relationships/slide" Target="slides/slide55.xml"/><Relationship Id="rId79" Type="http://schemas.openxmlformats.org/officeDocument/2006/relationships/slide" Target="slides/slide56.xml"/><Relationship Id="rId90" Type="http://schemas.openxmlformats.org/officeDocument/2006/relationships/presProps" Target="presProps.xml"/><Relationship Id="rId91" Type="http://schemas.openxmlformats.org/officeDocument/2006/relationships/viewProps" Target="viewProps.xml"/><Relationship Id="rId92" Type="http://schemas.openxmlformats.org/officeDocument/2006/relationships/theme" Target="theme/theme1.xml"/><Relationship Id="rId93" Type="http://schemas.openxmlformats.org/officeDocument/2006/relationships/tableStyles" Target="tableStyles.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Master" Target="slideMasters/slideMaster23.xml"/><Relationship Id="rId24" Type="http://schemas.openxmlformats.org/officeDocument/2006/relationships/slide" Target="slides/slide1.xml"/><Relationship Id="rId25" Type="http://schemas.openxmlformats.org/officeDocument/2006/relationships/slide" Target="slides/slide2.xml"/><Relationship Id="rId26" Type="http://schemas.openxmlformats.org/officeDocument/2006/relationships/slide" Target="slides/slide3.xml"/><Relationship Id="rId27" Type="http://schemas.openxmlformats.org/officeDocument/2006/relationships/slide" Target="slides/slide4.xml"/><Relationship Id="rId28" Type="http://schemas.openxmlformats.org/officeDocument/2006/relationships/slide" Target="slides/slide5.xml"/><Relationship Id="rId29" Type="http://schemas.openxmlformats.org/officeDocument/2006/relationships/slide" Target="slides/slide6.xml"/><Relationship Id="rId40" Type="http://schemas.openxmlformats.org/officeDocument/2006/relationships/slide" Target="slides/slide17.xml"/><Relationship Id="rId41" Type="http://schemas.openxmlformats.org/officeDocument/2006/relationships/slide" Target="slides/slide18.xml"/><Relationship Id="rId42" Type="http://schemas.openxmlformats.org/officeDocument/2006/relationships/slide" Target="slides/slide19.xml"/><Relationship Id="rId43" Type="http://schemas.openxmlformats.org/officeDocument/2006/relationships/slide" Target="slides/slide20.xml"/><Relationship Id="rId44" Type="http://schemas.openxmlformats.org/officeDocument/2006/relationships/slide" Target="slides/slide21.xml"/><Relationship Id="rId45" Type="http://schemas.openxmlformats.org/officeDocument/2006/relationships/slide" Target="slides/slide22.xml"/><Relationship Id="rId46" Type="http://schemas.openxmlformats.org/officeDocument/2006/relationships/slide" Target="slides/slide23.xml"/><Relationship Id="rId47" Type="http://schemas.openxmlformats.org/officeDocument/2006/relationships/slide" Target="slides/slide24.xml"/><Relationship Id="rId48" Type="http://schemas.openxmlformats.org/officeDocument/2006/relationships/slide" Target="slides/slide25.xml"/><Relationship Id="rId49" Type="http://schemas.openxmlformats.org/officeDocument/2006/relationships/slide" Target="slides/slide26.xml"/><Relationship Id="rId60" Type="http://schemas.openxmlformats.org/officeDocument/2006/relationships/slide" Target="slides/slide37.xml"/><Relationship Id="rId61" Type="http://schemas.openxmlformats.org/officeDocument/2006/relationships/slide" Target="slides/slide38.xml"/><Relationship Id="rId62" Type="http://schemas.openxmlformats.org/officeDocument/2006/relationships/slide" Target="slides/slide39.xml"/><Relationship Id="rId63" Type="http://schemas.openxmlformats.org/officeDocument/2006/relationships/slide" Target="slides/slide40.xml"/><Relationship Id="rId64" Type="http://schemas.openxmlformats.org/officeDocument/2006/relationships/slide" Target="slides/slide41.xml"/><Relationship Id="rId65" Type="http://schemas.openxmlformats.org/officeDocument/2006/relationships/slide" Target="slides/slide42.xml"/><Relationship Id="rId66" Type="http://schemas.openxmlformats.org/officeDocument/2006/relationships/slide" Target="slides/slide43.xml"/><Relationship Id="rId67" Type="http://schemas.openxmlformats.org/officeDocument/2006/relationships/slide" Target="slides/slide44.xml"/><Relationship Id="rId68" Type="http://schemas.openxmlformats.org/officeDocument/2006/relationships/slide" Target="slides/slide45.xml"/><Relationship Id="rId69" Type="http://schemas.openxmlformats.org/officeDocument/2006/relationships/slide" Target="slides/slide46.xml"/><Relationship Id="rId80" Type="http://schemas.openxmlformats.org/officeDocument/2006/relationships/slide" Target="slides/slide57.xml"/><Relationship Id="rId81" Type="http://schemas.openxmlformats.org/officeDocument/2006/relationships/slide" Target="slides/slide58.xml"/><Relationship Id="rId82" Type="http://schemas.openxmlformats.org/officeDocument/2006/relationships/slide" Target="slides/slide59.xml"/><Relationship Id="rId83" Type="http://schemas.openxmlformats.org/officeDocument/2006/relationships/slide" Target="slides/slide60.xml"/><Relationship Id="rId84" Type="http://schemas.openxmlformats.org/officeDocument/2006/relationships/slide" Target="slides/slide61.xml"/><Relationship Id="rId85" Type="http://schemas.openxmlformats.org/officeDocument/2006/relationships/slide" Target="slides/slide62.xml"/><Relationship Id="rId86" Type="http://schemas.openxmlformats.org/officeDocument/2006/relationships/slide" Target="slides/slide63.xml"/><Relationship Id="rId87" Type="http://schemas.openxmlformats.org/officeDocument/2006/relationships/slide" Target="slides/slide64.xml"/><Relationship Id="rId88" Type="http://schemas.openxmlformats.org/officeDocument/2006/relationships/notesMaster" Target="notesMasters/notesMaster1.xml"/><Relationship Id="rId89" Type="http://schemas.openxmlformats.org/officeDocument/2006/relationships/printerSettings" Target="printerSettings/printerSettings1.bin"/></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4714CD2-79B5-4E30-AAFF-40218532C80E}" type="datetimeFigureOut">
              <a:rPr lang="en-US"/>
              <a:pPr>
                <a:defRPr/>
              </a:pPr>
              <a:t>7/27/16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B9630FB-C001-4D73-9371-7344AA249EA7}" type="slidenum">
              <a:rPr lang="en-US"/>
              <a:pPr>
                <a:defRPr/>
              </a:pPr>
              <a:t>‹#›</a:t>
            </a:fld>
            <a:endParaRPr lang="en-US"/>
          </a:p>
        </p:txBody>
      </p:sp>
    </p:spTree>
    <p:extLst>
      <p:ext uri="{BB962C8B-B14F-4D97-AF65-F5344CB8AC3E}">
        <p14:creationId xmlns:p14="http://schemas.microsoft.com/office/powerpoint/2010/main" val="39386985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B9630FB-C001-4D73-9371-7344AA249EA7}" type="slidenum">
              <a:rPr lang="en-US" smtClean="0"/>
              <a:pPr>
                <a:defRPr/>
              </a:pPr>
              <a:t>1</a:t>
            </a:fld>
            <a:endParaRPr lang="en-US"/>
          </a:p>
        </p:txBody>
      </p:sp>
    </p:spTree>
    <p:extLst>
      <p:ext uri="{BB962C8B-B14F-4D97-AF65-F5344CB8AC3E}">
        <p14:creationId xmlns:p14="http://schemas.microsoft.com/office/powerpoint/2010/main" val="517478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ea typeface="ＭＳ Ｐゴシック" pitchFamily="34" charset="-128"/>
            </a:endParaRPr>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charset="0"/>
                <a:ea typeface="ＭＳ Ｐゴシック" pitchFamily="34" charset="-128"/>
              </a:defRPr>
            </a:lvl1pPr>
            <a:lvl2pPr marL="742950" indent="-285750" defTabSz="923925" eaLnBrk="0" hangingPunct="0">
              <a:spcBef>
                <a:spcPct val="30000"/>
              </a:spcBef>
              <a:defRPr sz="1200">
                <a:solidFill>
                  <a:schemeClr val="tx1"/>
                </a:solidFill>
                <a:latin typeface="Arial" charset="0"/>
                <a:ea typeface="ＭＳ Ｐゴシック" pitchFamily="34" charset="-128"/>
              </a:defRPr>
            </a:lvl2pPr>
            <a:lvl3pPr marL="1143000" indent="-228600" defTabSz="923925" eaLnBrk="0" hangingPunct="0">
              <a:spcBef>
                <a:spcPct val="30000"/>
              </a:spcBef>
              <a:defRPr sz="1200">
                <a:solidFill>
                  <a:schemeClr val="tx1"/>
                </a:solidFill>
                <a:latin typeface="Arial" charset="0"/>
                <a:ea typeface="ＭＳ Ｐゴシック" pitchFamily="34" charset="-128"/>
              </a:defRPr>
            </a:lvl3pPr>
            <a:lvl4pPr marL="1600200" indent="-228600" defTabSz="923925" eaLnBrk="0" hangingPunct="0">
              <a:spcBef>
                <a:spcPct val="30000"/>
              </a:spcBef>
              <a:defRPr sz="1200">
                <a:solidFill>
                  <a:schemeClr val="tx1"/>
                </a:solidFill>
                <a:latin typeface="Arial" charset="0"/>
                <a:ea typeface="ＭＳ Ｐゴシック" pitchFamily="34" charset="-128"/>
              </a:defRPr>
            </a:lvl4pPr>
            <a:lvl5pPr marL="2057400" indent="-228600" defTabSz="923925" eaLnBrk="0" hangingPunct="0">
              <a:spcBef>
                <a:spcPct val="30000"/>
              </a:spcBef>
              <a:defRPr sz="1200">
                <a:solidFill>
                  <a:schemeClr val="tx1"/>
                </a:solidFill>
                <a:latin typeface="Arial" charset="0"/>
                <a:ea typeface="ＭＳ Ｐゴシック" pitchFamily="34" charset="-128"/>
              </a:defRPr>
            </a:lvl5pPr>
            <a:lvl6pPr marL="25146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C30F9795-A9B2-4C92-9F70-A552BD8B5377}" type="slidenum">
              <a:rPr lang="en-US" altLang="en-US">
                <a:solidFill>
                  <a:prstClr val="black"/>
                </a:solidFill>
                <a:cs typeface="Arial" charset="0"/>
              </a:rPr>
              <a:pPr eaLnBrk="1" hangingPunct="1">
                <a:spcBef>
                  <a:spcPct val="0"/>
                </a:spcBef>
              </a:pPr>
              <a:t>10</a:t>
            </a:fld>
            <a:endParaRPr lang="en-US" altLang="en-US">
              <a:solidFill>
                <a:prstClr val="black"/>
              </a:solidFill>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charset="0"/>
                <a:ea typeface="ＭＳ Ｐゴシック" pitchFamily="34" charset="-128"/>
              </a:defRPr>
            </a:lvl1pPr>
            <a:lvl2pPr marL="742950" indent="-285750" defTabSz="923925" eaLnBrk="0" hangingPunct="0">
              <a:spcBef>
                <a:spcPct val="30000"/>
              </a:spcBef>
              <a:defRPr sz="1200">
                <a:solidFill>
                  <a:schemeClr val="tx1"/>
                </a:solidFill>
                <a:latin typeface="Arial" charset="0"/>
                <a:ea typeface="ＭＳ Ｐゴシック" pitchFamily="34" charset="-128"/>
              </a:defRPr>
            </a:lvl2pPr>
            <a:lvl3pPr marL="1143000" indent="-228600" defTabSz="923925" eaLnBrk="0" hangingPunct="0">
              <a:spcBef>
                <a:spcPct val="30000"/>
              </a:spcBef>
              <a:defRPr sz="1200">
                <a:solidFill>
                  <a:schemeClr val="tx1"/>
                </a:solidFill>
                <a:latin typeface="Arial" charset="0"/>
                <a:ea typeface="ＭＳ Ｐゴシック" pitchFamily="34" charset="-128"/>
              </a:defRPr>
            </a:lvl3pPr>
            <a:lvl4pPr marL="1600200" indent="-228600" defTabSz="923925" eaLnBrk="0" hangingPunct="0">
              <a:spcBef>
                <a:spcPct val="30000"/>
              </a:spcBef>
              <a:defRPr sz="1200">
                <a:solidFill>
                  <a:schemeClr val="tx1"/>
                </a:solidFill>
                <a:latin typeface="Arial" charset="0"/>
                <a:ea typeface="ＭＳ Ｐゴシック" pitchFamily="34" charset="-128"/>
              </a:defRPr>
            </a:lvl4pPr>
            <a:lvl5pPr marL="2057400" indent="-228600" defTabSz="923925" eaLnBrk="0" hangingPunct="0">
              <a:spcBef>
                <a:spcPct val="30000"/>
              </a:spcBef>
              <a:defRPr sz="1200">
                <a:solidFill>
                  <a:schemeClr val="tx1"/>
                </a:solidFill>
                <a:latin typeface="Arial" charset="0"/>
                <a:ea typeface="ＭＳ Ｐゴシック" pitchFamily="34" charset="-128"/>
              </a:defRPr>
            </a:lvl5pPr>
            <a:lvl6pPr marL="25146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18ECC01A-791B-4207-8F0A-430844933852}" type="slidenum">
              <a:rPr lang="en-US" altLang="en-US">
                <a:solidFill>
                  <a:prstClr val="black"/>
                </a:solidFill>
                <a:cs typeface="Arial" charset="0"/>
              </a:rPr>
              <a:pPr eaLnBrk="1" hangingPunct="1">
                <a:spcBef>
                  <a:spcPct val="0"/>
                </a:spcBef>
              </a:pPr>
              <a:t>11</a:t>
            </a:fld>
            <a:endParaRPr lang="en-US" altLang="en-US">
              <a:solidFill>
                <a:prstClr val="black"/>
              </a:solidFill>
              <a:cs typeface="Arial"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charset="0"/>
                <a:ea typeface="ＭＳ Ｐゴシック" pitchFamily="34" charset="-128"/>
              </a:defRPr>
            </a:lvl1pPr>
            <a:lvl2pPr marL="742950" indent="-285750" defTabSz="923925" eaLnBrk="0" hangingPunct="0">
              <a:spcBef>
                <a:spcPct val="30000"/>
              </a:spcBef>
              <a:defRPr sz="1200">
                <a:solidFill>
                  <a:schemeClr val="tx1"/>
                </a:solidFill>
                <a:latin typeface="Arial" charset="0"/>
                <a:ea typeface="ＭＳ Ｐゴシック" pitchFamily="34" charset="-128"/>
              </a:defRPr>
            </a:lvl2pPr>
            <a:lvl3pPr marL="1143000" indent="-228600" defTabSz="923925" eaLnBrk="0" hangingPunct="0">
              <a:spcBef>
                <a:spcPct val="30000"/>
              </a:spcBef>
              <a:defRPr sz="1200">
                <a:solidFill>
                  <a:schemeClr val="tx1"/>
                </a:solidFill>
                <a:latin typeface="Arial" charset="0"/>
                <a:ea typeface="ＭＳ Ｐゴシック" pitchFamily="34" charset="-128"/>
              </a:defRPr>
            </a:lvl3pPr>
            <a:lvl4pPr marL="1600200" indent="-228600" defTabSz="923925" eaLnBrk="0" hangingPunct="0">
              <a:spcBef>
                <a:spcPct val="30000"/>
              </a:spcBef>
              <a:defRPr sz="1200">
                <a:solidFill>
                  <a:schemeClr val="tx1"/>
                </a:solidFill>
                <a:latin typeface="Arial" charset="0"/>
                <a:ea typeface="ＭＳ Ｐゴシック" pitchFamily="34" charset="-128"/>
              </a:defRPr>
            </a:lvl4pPr>
            <a:lvl5pPr marL="2057400" indent="-228600" defTabSz="923925" eaLnBrk="0" hangingPunct="0">
              <a:spcBef>
                <a:spcPct val="30000"/>
              </a:spcBef>
              <a:defRPr sz="1200">
                <a:solidFill>
                  <a:schemeClr val="tx1"/>
                </a:solidFill>
                <a:latin typeface="Arial" charset="0"/>
                <a:ea typeface="ＭＳ Ｐゴシック" pitchFamily="34" charset="-128"/>
              </a:defRPr>
            </a:lvl5pPr>
            <a:lvl6pPr marL="25146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0724DC01-6B2B-4F39-8CE3-EC524F9A8818}" type="slidenum">
              <a:rPr lang="en-US" altLang="en-US">
                <a:solidFill>
                  <a:prstClr val="black"/>
                </a:solidFill>
                <a:cs typeface="Arial" charset="0"/>
              </a:rPr>
              <a:pPr eaLnBrk="1" hangingPunct="1">
                <a:spcBef>
                  <a:spcPct val="0"/>
                </a:spcBef>
              </a:pPr>
              <a:t>12</a:t>
            </a:fld>
            <a:endParaRPr lang="en-US" altLang="en-US">
              <a:solidFill>
                <a:prstClr val="black"/>
              </a:solidFill>
              <a:cs typeface="Arial"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charset="0"/>
                <a:ea typeface="ＭＳ Ｐゴシック" pitchFamily="34" charset="-128"/>
              </a:defRPr>
            </a:lvl1pPr>
            <a:lvl2pPr marL="742950" indent="-285750" defTabSz="923925" eaLnBrk="0" hangingPunct="0">
              <a:spcBef>
                <a:spcPct val="30000"/>
              </a:spcBef>
              <a:defRPr sz="1200">
                <a:solidFill>
                  <a:schemeClr val="tx1"/>
                </a:solidFill>
                <a:latin typeface="Arial" charset="0"/>
                <a:ea typeface="ＭＳ Ｐゴシック" pitchFamily="34" charset="-128"/>
              </a:defRPr>
            </a:lvl2pPr>
            <a:lvl3pPr marL="1143000" indent="-228600" defTabSz="923925" eaLnBrk="0" hangingPunct="0">
              <a:spcBef>
                <a:spcPct val="30000"/>
              </a:spcBef>
              <a:defRPr sz="1200">
                <a:solidFill>
                  <a:schemeClr val="tx1"/>
                </a:solidFill>
                <a:latin typeface="Arial" charset="0"/>
                <a:ea typeface="ＭＳ Ｐゴシック" pitchFamily="34" charset="-128"/>
              </a:defRPr>
            </a:lvl3pPr>
            <a:lvl4pPr marL="1600200" indent="-228600" defTabSz="923925" eaLnBrk="0" hangingPunct="0">
              <a:spcBef>
                <a:spcPct val="30000"/>
              </a:spcBef>
              <a:defRPr sz="1200">
                <a:solidFill>
                  <a:schemeClr val="tx1"/>
                </a:solidFill>
                <a:latin typeface="Arial" charset="0"/>
                <a:ea typeface="ＭＳ Ｐゴシック" pitchFamily="34" charset="-128"/>
              </a:defRPr>
            </a:lvl4pPr>
            <a:lvl5pPr marL="2057400" indent="-228600" defTabSz="923925" eaLnBrk="0" hangingPunct="0">
              <a:spcBef>
                <a:spcPct val="30000"/>
              </a:spcBef>
              <a:defRPr sz="1200">
                <a:solidFill>
                  <a:schemeClr val="tx1"/>
                </a:solidFill>
                <a:latin typeface="Arial" charset="0"/>
                <a:ea typeface="ＭＳ Ｐゴシック" pitchFamily="34" charset="-128"/>
              </a:defRPr>
            </a:lvl5pPr>
            <a:lvl6pPr marL="25146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174BF761-FED8-4AEF-A71B-A465C9E39984}" type="slidenum">
              <a:rPr lang="en-US" altLang="en-US">
                <a:solidFill>
                  <a:prstClr val="black"/>
                </a:solidFill>
                <a:cs typeface="Arial" charset="0"/>
              </a:rPr>
              <a:pPr eaLnBrk="1" hangingPunct="1">
                <a:spcBef>
                  <a:spcPct val="0"/>
                </a:spcBef>
              </a:pPr>
              <a:t>13</a:t>
            </a:fld>
            <a:endParaRPr lang="en-US" altLang="en-US">
              <a:solidFill>
                <a:prstClr val="black"/>
              </a:solidFill>
              <a:cs typeface="Arial"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charset="0"/>
                <a:ea typeface="ＭＳ Ｐゴシック" pitchFamily="34" charset="-128"/>
              </a:defRPr>
            </a:lvl1pPr>
            <a:lvl2pPr marL="742950" indent="-285750" defTabSz="923925" eaLnBrk="0" hangingPunct="0">
              <a:spcBef>
                <a:spcPct val="30000"/>
              </a:spcBef>
              <a:defRPr sz="1200">
                <a:solidFill>
                  <a:schemeClr val="tx1"/>
                </a:solidFill>
                <a:latin typeface="Arial" charset="0"/>
                <a:ea typeface="ＭＳ Ｐゴシック" pitchFamily="34" charset="-128"/>
              </a:defRPr>
            </a:lvl2pPr>
            <a:lvl3pPr marL="1143000" indent="-228600" defTabSz="923925" eaLnBrk="0" hangingPunct="0">
              <a:spcBef>
                <a:spcPct val="30000"/>
              </a:spcBef>
              <a:defRPr sz="1200">
                <a:solidFill>
                  <a:schemeClr val="tx1"/>
                </a:solidFill>
                <a:latin typeface="Arial" charset="0"/>
                <a:ea typeface="ＭＳ Ｐゴシック" pitchFamily="34" charset="-128"/>
              </a:defRPr>
            </a:lvl3pPr>
            <a:lvl4pPr marL="1600200" indent="-228600" defTabSz="923925" eaLnBrk="0" hangingPunct="0">
              <a:spcBef>
                <a:spcPct val="30000"/>
              </a:spcBef>
              <a:defRPr sz="1200">
                <a:solidFill>
                  <a:schemeClr val="tx1"/>
                </a:solidFill>
                <a:latin typeface="Arial" charset="0"/>
                <a:ea typeface="ＭＳ Ｐゴシック" pitchFamily="34" charset="-128"/>
              </a:defRPr>
            </a:lvl4pPr>
            <a:lvl5pPr marL="2057400" indent="-228600" defTabSz="923925" eaLnBrk="0" hangingPunct="0">
              <a:spcBef>
                <a:spcPct val="30000"/>
              </a:spcBef>
              <a:defRPr sz="1200">
                <a:solidFill>
                  <a:schemeClr val="tx1"/>
                </a:solidFill>
                <a:latin typeface="Arial" charset="0"/>
                <a:ea typeface="ＭＳ Ｐゴシック" pitchFamily="34" charset="-128"/>
              </a:defRPr>
            </a:lvl5pPr>
            <a:lvl6pPr marL="25146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141F4FC7-8DF7-4494-8B7B-077ABECA6067}" type="slidenum">
              <a:rPr lang="en-US" altLang="en-US">
                <a:solidFill>
                  <a:prstClr val="black"/>
                </a:solidFill>
                <a:cs typeface="Arial" charset="0"/>
              </a:rPr>
              <a:pPr eaLnBrk="1" hangingPunct="1">
                <a:spcBef>
                  <a:spcPct val="0"/>
                </a:spcBef>
              </a:pPr>
              <a:t>14</a:t>
            </a:fld>
            <a:endParaRPr lang="en-US" altLang="en-US">
              <a:solidFill>
                <a:prstClr val="black"/>
              </a:solidFill>
              <a:cs typeface="Arial"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charset="0"/>
                <a:ea typeface="ＭＳ Ｐゴシック" pitchFamily="34" charset="-128"/>
              </a:defRPr>
            </a:lvl1pPr>
            <a:lvl2pPr marL="742950" indent="-285750" defTabSz="923925" eaLnBrk="0" hangingPunct="0">
              <a:spcBef>
                <a:spcPct val="30000"/>
              </a:spcBef>
              <a:defRPr sz="1200">
                <a:solidFill>
                  <a:schemeClr val="tx1"/>
                </a:solidFill>
                <a:latin typeface="Arial" charset="0"/>
                <a:ea typeface="ＭＳ Ｐゴシック" pitchFamily="34" charset="-128"/>
              </a:defRPr>
            </a:lvl2pPr>
            <a:lvl3pPr marL="1143000" indent="-228600" defTabSz="923925" eaLnBrk="0" hangingPunct="0">
              <a:spcBef>
                <a:spcPct val="30000"/>
              </a:spcBef>
              <a:defRPr sz="1200">
                <a:solidFill>
                  <a:schemeClr val="tx1"/>
                </a:solidFill>
                <a:latin typeface="Arial" charset="0"/>
                <a:ea typeface="ＭＳ Ｐゴシック" pitchFamily="34" charset="-128"/>
              </a:defRPr>
            </a:lvl3pPr>
            <a:lvl4pPr marL="1600200" indent="-228600" defTabSz="923925" eaLnBrk="0" hangingPunct="0">
              <a:spcBef>
                <a:spcPct val="30000"/>
              </a:spcBef>
              <a:defRPr sz="1200">
                <a:solidFill>
                  <a:schemeClr val="tx1"/>
                </a:solidFill>
                <a:latin typeface="Arial" charset="0"/>
                <a:ea typeface="ＭＳ Ｐゴシック" pitchFamily="34" charset="-128"/>
              </a:defRPr>
            </a:lvl4pPr>
            <a:lvl5pPr marL="2057400" indent="-228600" defTabSz="923925" eaLnBrk="0" hangingPunct="0">
              <a:spcBef>
                <a:spcPct val="30000"/>
              </a:spcBef>
              <a:defRPr sz="1200">
                <a:solidFill>
                  <a:schemeClr val="tx1"/>
                </a:solidFill>
                <a:latin typeface="Arial" charset="0"/>
                <a:ea typeface="ＭＳ Ｐゴシック" pitchFamily="34" charset="-128"/>
              </a:defRPr>
            </a:lvl5pPr>
            <a:lvl6pPr marL="25146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CE77C27E-8240-4AC2-A4EB-FAEC42B566EF}" type="slidenum">
              <a:rPr lang="en-US" altLang="en-US">
                <a:solidFill>
                  <a:prstClr val="black"/>
                </a:solidFill>
                <a:cs typeface="Arial" charset="0"/>
              </a:rPr>
              <a:pPr eaLnBrk="1" hangingPunct="1">
                <a:spcBef>
                  <a:spcPct val="0"/>
                </a:spcBef>
              </a:pPr>
              <a:t>15</a:t>
            </a:fld>
            <a:endParaRPr lang="en-US" altLang="en-US">
              <a:solidFill>
                <a:prstClr val="black"/>
              </a:solidFill>
              <a:cs typeface="Arial"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charset="0"/>
                <a:ea typeface="ＭＳ Ｐゴシック" pitchFamily="34" charset="-128"/>
              </a:defRPr>
            </a:lvl1pPr>
            <a:lvl2pPr marL="742950" indent="-285750" defTabSz="923925" eaLnBrk="0" hangingPunct="0">
              <a:spcBef>
                <a:spcPct val="30000"/>
              </a:spcBef>
              <a:defRPr sz="1200">
                <a:solidFill>
                  <a:schemeClr val="tx1"/>
                </a:solidFill>
                <a:latin typeface="Arial" charset="0"/>
                <a:ea typeface="ＭＳ Ｐゴシック" pitchFamily="34" charset="-128"/>
              </a:defRPr>
            </a:lvl2pPr>
            <a:lvl3pPr marL="1143000" indent="-228600" defTabSz="923925" eaLnBrk="0" hangingPunct="0">
              <a:spcBef>
                <a:spcPct val="30000"/>
              </a:spcBef>
              <a:defRPr sz="1200">
                <a:solidFill>
                  <a:schemeClr val="tx1"/>
                </a:solidFill>
                <a:latin typeface="Arial" charset="0"/>
                <a:ea typeface="ＭＳ Ｐゴシック" pitchFamily="34" charset="-128"/>
              </a:defRPr>
            </a:lvl3pPr>
            <a:lvl4pPr marL="1600200" indent="-228600" defTabSz="923925" eaLnBrk="0" hangingPunct="0">
              <a:spcBef>
                <a:spcPct val="30000"/>
              </a:spcBef>
              <a:defRPr sz="1200">
                <a:solidFill>
                  <a:schemeClr val="tx1"/>
                </a:solidFill>
                <a:latin typeface="Arial" charset="0"/>
                <a:ea typeface="ＭＳ Ｐゴシック" pitchFamily="34" charset="-128"/>
              </a:defRPr>
            </a:lvl4pPr>
            <a:lvl5pPr marL="2057400" indent="-228600" defTabSz="923925" eaLnBrk="0" hangingPunct="0">
              <a:spcBef>
                <a:spcPct val="30000"/>
              </a:spcBef>
              <a:defRPr sz="1200">
                <a:solidFill>
                  <a:schemeClr val="tx1"/>
                </a:solidFill>
                <a:latin typeface="Arial" charset="0"/>
                <a:ea typeface="ＭＳ Ｐゴシック" pitchFamily="34" charset="-128"/>
              </a:defRPr>
            </a:lvl5pPr>
            <a:lvl6pPr marL="25146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AC123A1C-DBA9-4A31-9D4F-D768E60CC581}" type="slidenum">
              <a:rPr lang="en-US" altLang="en-US">
                <a:solidFill>
                  <a:prstClr val="black"/>
                </a:solidFill>
                <a:cs typeface="Arial" charset="0"/>
              </a:rPr>
              <a:pPr eaLnBrk="1" hangingPunct="1">
                <a:spcBef>
                  <a:spcPct val="0"/>
                </a:spcBef>
              </a:pPr>
              <a:t>16</a:t>
            </a:fld>
            <a:endParaRPr lang="en-US" altLang="en-US">
              <a:solidFill>
                <a:prstClr val="black"/>
              </a:solidFill>
              <a:cs typeface="Arial"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charset="0"/>
                <a:ea typeface="ＭＳ Ｐゴシック" pitchFamily="34" charset="-128"/>
              </a:defRPr>
            </a:lvl1pPr>
            <a:lvl2pPr marL="742950" indent="-285750" defTabSz="923925" eaLnBrk="0" hangingPunct="0">
              <a:spcBef>
                <a:spcPct val="30000"/>
              </a:spcBef>
              <a:defRPr sz="1200">
                <a:solidFill>
                  <a:schemeClr val="tx1"/>
                </a:solidFill>
                <a:latin typeface="Arial" charset="0"/>
                <a:ea typeface="ＭＳ Ｐゴシック" pitchFamily="34" charset="-128"/>
              </a:defRPr>
            </a:lvl2pPr>
            <a:lvl3pPr marL="1143000" indent="-228600" defTabSz="923925" eaLnBrk="0" hangingPunct="0">
              <a:spcBef>
                <a:spcPct val="30000"/>
              </a:spcBef>
              <a:defRPr sz="1200">
                <a:solidFill>
                  <a:schemeClr val="tx1"/>
                </a:solidFill>
                <a:latin typeface="Arial" charset="0"/>
                <a:ea typeface="ＭＳ Ｐゴシック" pitchFamily="34" charset="-128"/>
              </a:defRPr>
            </a:lvl3pPr>
            <a:lvl4pPr marL="1600200" indent="-228600" defTabSz="923925" eaLnBrk="0" hangingPunct="0">
              <a:spcBef>
                <a:spcPct val="30000"/>
              </a:spcBef>
              <a:defRPr sz="1200">
                <a:solidFill>
                  <a:schemeClr val="tx1"/>
                </a:solidFill>
                <a:latin typeface="Arial" charset="0"/>
                <a:ea typeface="ＭＳ Ｐゴシック" pitchFamily="34" charset="-128"/>
              </a:defRPr>
            </a:lvl4pPr>
            <a:lvl5pPr marL="2057400" indent="-228600" defTabSz="923925" eaLnBrk="0" hangingPunct="0">
              <a:spcBef>
                <a:spcPct val="30000"/>
              </a:spcBef>
              <a:defRPr sz="1200">
                <a:solidFill>
                  <a:schemeClr val="tx1"/>
                </a:solidFill>
                <a:latin typeface="Arial" charset="0"/>
                <a:ea typeface="ＭＳ Ｐゴシック" pitchFamily="34" charset="-128"/>
              </a:defRPr>
            </a:lvl5pPr>
            <a:lvl6pPr marL="25146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AA7BE055-128E-44FB-99CF-CBA4E64DD985}" type="slidenum">
              <a:rPr lang="en-US" altLang="en-US">
                <a:solidFill>
                  <a:prstClr val="black"/>
                </a:solidFill>
                <a:cs typeface="Arial" charset="0"/>
              </a:rPr>
              <a:pPr eaLnBrk="1" hangingPunct="1">
                <a:spcBef>
                  <a:spcPct val="0"/>
                </a:spcBef>
              </a:pPr>
              <a:t>17</a:t>
            </a:fld>
            <a:endParaRPr lang="en-US" altLang="en-US">
              <a:solidFill>
                <a:prstClr val="black"/>
              </a:solidFill>
              <a:cs typeface="Arial"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charset="0"/>
                <a:ea typeface="ＭＳ Ｐゴシック" pitchFamily="34" charset="-128"/>
              </a:defRPr>
            </a:lvl1pPr>
            <a:lvl2pPr marL="742950" indent="-285750" defTabSz="923925" eaLnBrk="0" hangingPunct="0">
              <a:spcBef>
                <a:spcPct val="30000"/>
              </a:spcBef>
              <a:defRPr sz="1200">
                <a:solidFill>
                  <a:schemeClr val="tx1"/>
                </a:solidFill>
                <a:latin typeface="Arial" charset="0"/>
                <a:ea typeface="ＭＳ Ｐゴシック" pitchFamily="34" charset="-128"/>
              </a:defRPr>
            </a:lvl2pPr>
            <a:lvl3pPr marL="1143000" indent="-228600" defTabSz="923925" eaLnBrk="0" hangingPunct="0">
              <a:spcBef>
                <a:spcPct val="30000"/>
              </a:spcBef>
              <a:defRPr sz="1200">
                <a:solidFill>
                  <a:schemeClr val="tx1"/>
                </a:solidFill>
                <a:latin typeface="Arial" charset="0"/>
                <a:ea typeface="ＭＳ Ｐゴシック" pitchFamily="34" charset="-128"/>
              </a:defRPr>
            </a:lvl3pPr>
            <a:lvl4pPr marL="1600200" indent="-228600" defTabSz="923925" eaLnBrk="0" hangingPunct="0">
              <a:spcBef>
                <a:spcPct val="30000"/>
              </a:spcBef>
              <a:defRPr sz="1200">
                <a:solidFill>
                  <a:schemeClr val="tx1"/>
                </a:solidFill>
                <a:latin typeface="Arial" charset="0"/>
                <a:ea typeface="ＭＳ Ｐゴシック" pitchFamily="34" charset="-128"/>
              </a:defRPr>
            </a:lvl4pPr>
            <a:lvl5pPr marL="2057400" indent="-228600" defTabSz="923925" eaLnBrk="0" hangingPunct="0">
              <a:spcBef>
                <a:spcPct val="30000"/>
              </a:spcBef>
              <a:defRPr sz="1200">
                <a:solidFill>
                  <a:schemeClr val="tx1"/>
                </a:solidFill>
                <a:latin typeface="Arial" charset="0"/>
                <a:ea typeface="ＭＳ Ｐゴシック" pitchFamily="34" charset="-128"/>
              </a:defRPr>
            </a:lvl5pPr>
            <a:lvl6pPr marL="25146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31E583D1-391A-46B0-AEB2-BC6CF62AF379}" type="slidenum">
              <a:rPr lang="en-US" altLang="en-US">
                <a:solidFill>
                  <a:prstClr val="black"/>
                </a:solidFill>
                <a:cs typeface="Arial" charset="0"/>
              </a:rPr>
              <a:pPr eaLnBrk="1" hangingPunct="1">
                <a:spcBef>
                  <a:spcPct val="0"/>
                </a:spcBef>
              </a:pPr>
              <a:t>18</a:t>
            </a:fld>
            <a:endParaRPr lang="en-US" altLang="en-US">
              <a:solidFill>
                <a:prstClr val="black"/>
              </a:solidFill>
              <a:cs typeface="Arial"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090" eaLnBrk="0" hangingPunct="0">
              <a:defRPr sz="2300">
                <a:solidFill>
                  <a:schemeClr val="tx1"/>
                </a:solidFill>
                <a:latin typeface="Arial" charset="0"/>
                <a:ea typeface="ＭＳ Ｐゴシック" charset="0"/>
                <a:cs typeface="ＭＳ Ｐゴシック" charset="0"/>
              </a:defRPr>
            </a:lvl1pPr>
            <a:lvl2pPr marL="709443" indent="-272863" defTabSz="914090" eaLnBrk="0" hangingPunct="0">
              <a:defRPr sz="2300">
                <a:solidFill>
                  <a:schemeClr val="tx1"/>
                </a:solidFill>
                <a:latin typeface="Arial" charset="0"/>
                <a:ea typeface="ＭＳ Ｐゴシック" charset="0"/>
              </a:defRPr>
            </a:lvl2pPr>
            <a:lvl3pPr marL="1091451" indent="-218290" defTabSz="914090" eaLnBrk="0" hangingPunct="0">
              <a:defRPr sz="2300">
                <a:solidFill>
                  <a:schemeClr val="tx1"/>
                </a:solidFill>
                <a:latin typeface="Arial" charset="0"/>
                <a:ea typeface="ＭＳ Ｐゴシック" charset="0"/>
              </a:defRPr>
            </a:lvl3pPr>
            <a:lvl4pPr marL="1528031" indent="-218290" defTabSz="914090" eaLnBrk="0" hangingPunct="0">
              <a:defRPr sz="2300">
                <a:solidFill>
                  <a:schemeClr val="tx1"/>
                </a:solidFill>
                <a:latin typeface="Arial" charset="0"/>
                <a:ea typeface="ＭＳ Ｐゴシック" charset="0"/>
              </a:defRPr>
            </a:lvl4pPr>
            <a:lvl5pPr marL="1964611" indent="-218290" defTabSz="914090" eaLnBrk="0" hangingPunct="0">
              <a:defRPr sz="2300">
                <a:solidFill>
                  <a:schemeClr val="tx1"/>
                </a:solidFill>
                <a:latin typeface="Arial" charset="0"/>
                <a:ea typeface="ＭＳ Ｐゴシック" charset="0"/>
              </a:defRPr>
            </a:lvl5pPr>
            <a:lvl6pPr marL="2401192" indent="-218290" defTabSz="914090" eaLnBrk="0" fontAlgn="base" hangingPunct="0">
              <a:spcBef>
                <a:spcPct val="0"/>
              </a:spcBef>
              <a:spcAft>
                <a:spcPct val="0"/>
              </a:spcAft>
              <a:defRPr sz="2300">
                <a:solidFill>
                  <a:schemeClr val="tx1"/>
                </a:solidFill>
                <a:latin typeface="Arial" charset="0"/>
                <a:ea typeface="ＭＳ Ｐゴシック" charset="0"/>
              </a:defRPr>
            </a:lvl6pPr>
            <a:lvl7pPr marL="2837772" indent="-218290" defTabSz="914090" eaLnBrk="0" fontAlgn="base" hangingPunct="0">
              <a:spcBef>
                <a:spcPct val="0"/>
              </a:spcBef>
              <a:spcAft>
                <a:spcPct val="0"/>
              </a:spcAft>
              <a:defRPr sz="2300">
                <a:solidFill>
                  <a:schemeClr val="tx1"/>
                </a:solidFill>
                <a:latin typeface="Arial" charset="0"/>
                <a:ea typeface="ＭＳ Ｐゴシック" charset="0"/>
              </a:defRPr>
            </a:lvl7pPr>
            <a:lvl8pPr marL="3274352" indent="-218290" defTabSz="914090" eaLnBrk="0" fontAlgn="base" hangingPunct="0">
              <a:spcBef>
                <a:spcPct val="0"/>
              </a:spcBef>
              <a:spcAft>
                <a:spcPct val="0"/>
              </a:spcAft>
              <a:defRPr sz="2300">
                <a:solidFill>
                  <a:schemeClr val="tx1"/>
                </a:solidFill>
                <a:latin typeface="Arial" charset="0"/>
                <a:ea typeface="ＭＳ Ｐゴシック" charset="0"/>
              </a:defRPr>
            </a:lvl8pPr>
            <a:lvl9pPr marL="3710932" indent="-218290" defTabSz="914090"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fld id="{29E639A0-56C3-BD40-B545-E2508DD5DFB6}" type="slidenum">
              <a:rPr lang="en-US" sz="1200">
                <a:solidFill>
                  <a:srgbClr val="000000"/>
                </a:solidFill>
              </a:rPr>
              <a:pPr eaLnBrk="1" hangingPunct="1"/>
              <a:t>19</a:t>
            </a:fld>
            <a:endParaRPr lang="en-US" sz="1200">
              <a:solidFill>
                <a:srgbClr val="000000"/>
              </a:solidFill>
            </a:endParaRPr>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charset="0"/>
                <a:ea typeface="ＭＳ Ｐゴシック" pitchFamily="34" charset="-128"/>
              </a:defRPr>
            </a:lvl1pPr>
            <a:lvl2pPr marL="742950" indent="-285750" defTabSz="923925" eaLnBrk="0" hangingPunct="0">
              <a:spcBef>
                <a:spcPct val="30000"/>
              </a:spcBef>
              <a:defRPr sz="1200">
                <a:solidFill>
                  <a:schemeClr val="tx1"/>
                </a:solidFill>
                <a:latin typeface="Arial" charset="0"/>
                <a:ea typeface="ＭＳ Ｐゴシック" pitchFamily="34" charset="-128"/>
              </a:defRPr>
            </a:lvl2pPr>
            <a:lvl3pPr marL="1143000" indent="-228600" defTabSz="923925" eaLnBrk="0" hangingPunct="0">
              <a:spcBef>
                <a:spcPct val="30000"/>
              </a:spcBef>
              <a:defRPr sz="1200">
                <a:solidFill>
                  <a:schemeClr val="tx1"/>
                </a:solidFill>
                <a:latin typeface="Arial" charset="0"/>
                <a:ea typeface="ＭＳ Ｐゴシック" pitchFamily="34" charset="-128"/>
              </a:defRPr>
            </a:lvl3pPr>
            <a:lvl4pPr marL="1600200" indent="-228600" defTabSz="923925" eaLnBrk="0" hangingPunct="0">
              <a:spcBef>
                <a:spcPct val="30000"/>
              </a:spcBef>
              <a:defRPr sz="1200">
                <a:solidFill>
                  <a:schemeClr val="tx1"/>
                </a:solidFill>
                <a:latin typeface="Arial" charset="0"/>
                <a:ea typeface="ＭＳ Ｐゴシック" pitchFamily="34" charset="-128"/>
              </a:defRPr>
            </a:lvl4pPr>
            <a:lvl5pPr marL="2057400" indent="-228600" defTabSz="923925" eaLnBrk="0" hangingPunct="0">
              <a:spcBef>
                <a:spcPct val="30000"/>
              </a:spcBef>
              <a:defRPr sz="1200">
                <a:solidFill>
                  <a:schemeClr val="tx1"/>
                </a:solidFill>
                <a:latin typeface="Arial" charset="0"/>
                <a:ea typeface="ＭＳ Ｐゴシック" pitchFamily="34" charset="-128"/>
              </a:defRPr>
            </a:lvl5pPr>
            <a:lvl6pPr marL="25146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841716A8-749D-46C3-88BD-8E39BE50EF21}" type="slidenum">
              <a:rPr lang="en-US" altLang="en-US">
                <a:solidFill>
                  <a:prstClr val="black"/>
                </a:solidFill>
                <a:cs typeface="Arial" charset="0"/>
              </a:rPr>
              <a:pPr eaLnBrk="1" hangingPunct="1">
                <a:spcBef>
                  <a:spcPct val="0"/>
                </a:spcBef>
              </a:pPr>
              <a:t>2</a:t>
            </a:fld>
            <a:endParaRPr lang="en-US" altLang="en-US">
              <a:solidFill>
                <a:prstClr val="black"/>
              </a:solidFill>
              <a:cs typeface="Arial"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090" eaLnBrk="0" hangingPunct="0">
              <a:defRPr sz="2300">
                <a:solidFill>
                  <a:schemeClr val="tx1"/>
                </a:solidFill>
                <a:latin typeface="Arial" charset="0"/>
                <a:ea typeface="ＭＳ Ｐゴシック" charset="0"/>
                <a:cs typeface="ＭＳ Ｐゴシック" charset="0"/>
              </a:defRPr>
            </a:lvl1pPr>
            <a:lvl2pPr marL="709443" indent="-272863" defTabSz="914090" eaLnBrk="0" hangingPunct="0">
              <a:defRPr sz="2300">
                <a:solidFill>
                  <a:schemeClr val="tx1"/>
                </a:solidFill>
                <a:latin typeface="Arial" charset="0"/>
                <a:ea typeface="ＭＳ Ｐゴシック" charset="0"/>
              </a:defRPr>
            </a:lvl2pPr>
            <a:lvl3pPr marL="1091451" indent="-218290" defTabSz="914090" eaLnBrk="0" hangingPunct="0">
              <a:defRPr sz="2300">
                <a:solidFill>
                  <a:schemeClr val="tx1"/>
                </a:solidFill>
                <a:latin typeface="Arial" charset="0"/>
                <a:ea typeface="ＭＳ Ｐゴシック" charset="0"/>
              </a:defRPr>
            </a:lvl3pPr>
            <a:lvl4pPr marL="1528031" indent="-218290" defTabSz="914090" eaLnBrk="0" hangingPunct="0">
              <a:defRPr sz="2300">
                <a:solidFill>
                  <a:schemeClr val="tx1"/>
                </a:solidFill>
                <a:latin typeface="Arial" charset="0"/>
                <a:ea typeface="ＭＳ Ｐゴシック" charset="0"/>
              </a:defRPr>
            </a:lvl4pPr>
            <a:lvl5pPr marL="1964611" indent="-218290" defTabSz="914090" eaLnBrk="0" hangingPunct="0">
              <a:defRPr sz="2300">
                <a:solidFill>
                  <a:schemeClr val="tx1"/>
                </a:solidFill>
                <a:latin typeface="Arial" charset="0"/>
                <a:ea typeface="ＭＳ Ｐゴシック" charset="0"/>
              </a:defRPr>
            </a:lvl5pPr>
            <a:lvl6pPr marL="2401192" indent="-218290" defTabSz="914090" eaLnBrk="0" fontAlgn="base" hangingPunct="0">
              <a:spcBef>
                <a:spcPct val="0"/>
              </a:spcBef>
              <a:spcAft>
                <a:spcPct val="0"/>
              </a:spcAft>
              <a:defRPr sz="2300">
                <a:solidFill>
                  <a:schemeClr val="tx1"/>
                </a:solidFill>
                <a:latin typeface="Arial" charset="0"/>
                <a:ea typeface="ＭＳ Ｐゴシック" charset="0"/>
              </a:defRPr>
            </a:lvl6pPr>
            <a:lvl7pPr marL="2837772" indent="-218290" defTabSz="914090" eaLnBrk="0" fontAlgn="base" hangingPunct="0">
              <a:spcBef>
                <a:spcPct val="0"/>
              </a:spcBef>
              <a:spcAft>
                <a:spcPct val="0"/>
              </a:spcAft>
              <a:defRPr sz="2300">
                <a:solidFill>
                  <a:schemeClr val="tx1"/>
                </a:solidFill>
                <a:latin typeface="Arial" charset="0"/>
                <a:ea typeface="ＭＳ Ｐゴシック" charset="0"/>
              </a:defRPr>
            </a:lvl7pPr>
            <a:lvl8pPr marL="3274352" indent="-218290" defTabSz="914090" eaLnBrk="0" fontAlgn="base" hangingPunct="0">
              <a:spcBef>
                <a:spcPct val="0"/>
              </a:spcBef>
              <a:spcAft>
                <a:spcPct val="0"/>
              </a:spcAft>
              <a:defRPr sz="2300">
                <a:solidFill>
                  <a:schemeClr val="tx1"/>
                </a:solidFill>
                <a:latin typeface="Arial" charset="0"/>
                <a:ea typeface="ＭＳ Ｐゴシック" charset="0"/>
              </a:defRPr>
            </a:lvl8pPr>
            <a:lvl9pPr marL="3710932" indent="-218290" defTabSz="914090"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fld id="{29E639A0-56C3-BD40-B545-E2508DD5DFB6}" type="slidenum">
              <a:rPr lang="en-US" sz="1200">
                <a:solidFill>
                  <a:srgbClr val="000000"/>
                </a:solidFill>
              </a:rPr>
              <a:pPr eaLnBrk="1" hangingPunct="1"/>
              <a:t>20</a:t>
            </a:fld>
            <a:endParaRPr lang="en-US" sz="1200">
              <a:solidFill>
                <a:srgbClr val="000000"/>
              </a:solidFill>
            </a:endParaRPr>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090" eaLnBrk="0" hangingPunct="0">
              <a:defRPr sz="2300">
                <a:solidFill>
                  <a:schemeClr val="tx1"/>
                </a:solidFill>
                <a:latin typeface="Arial" charset="0"/>
                <a:ea typeface="ＭＳ Ｐゴシック" charset="0"/>
                <a:cs typeface="ＭＳ Ｐゴシック" charset="0"/>
              </a:defRPr>
            </a:lvl1pPr>
            <a:lvl2pPr marL="709443" indent="-272863" defTabSz="914090" eaLnBrk="0" hangingPunct="0">
              <a:defRPr sz="2300">
                <a:solidFill>
                  <a:schemeClr val="tx1"/>
                </a:solidFill>
                <a:latin typeface="Arial" charset="0"/>
                <a:ea typeface="ＭＳ Ｐゴシック" charset="0"/>
              </a:defRPr>
            </a:lvl2pPr>
            <a:lvl3pPr marL="1091451" indent="-218290" defTabSz="914090" eaLnBrk="0" hangingPunct="0">
              <a:defRPr sz="2300">
                <a:solidFill>
                  <a:schemeClr val="tx1"/>
                </a:solidFill>
                <a:latin typeface="Arial" charset="0"/>
                <a:ea typeface="ＭＳ Ｐゴシック" charset="0"/>
              </a:defRPr>
            </a:lvl3pPr>
            <a:lvl4pPr marL="1528031" indent="-218290" defTabSz="914090" eaLnBrk="0" hangingPunct="0">
              <a:defRPr sz="2300">
                <a:solidFill>
                  <a:schemeClr val="tx1"/>
                </a:solidFill>
                <a:latin typeface="Arial" charset="0"/>
                <a:ea typeface="ＭＳ Ｐゴシック" charset="0"/>
              </a:defRPr>
            </a:lvl4pPr>
            <a:lvl5pPr marL="1964611" indent="-218290" defTabSz="914090" eaLnBrk="0" hangingPunct="0">
              <a:defRPr sz="2300">
                <a:solidFill>
                  <a:schemeClr val="tx1"/>
                </a:solidFill>
                <a:latin typeface="Arial" charset="0"/>
                <a:ea typeface="ＭＳ Ｐゴシック" charset="0"/>
              </a:defRPr>
            </a:lvl5pPr>
            <a:lvl6pPr marL="2401192" indent="-218290" defTabSz="914090" eaLnBrk="0" fontAlgn="base" hangingPunct="0">
              <a:spcBef>
                <a:spcPct val="0"/>
              </a:spcBef>
              <a:spcAft>
                <a:spcPct val="0"/>
              </a:spcAft>
              <a:defRPr sz="2300">
                <a:solidFill>
                  <a:schemeClr val="tx1"/>
                </a:solidFill>
                <a:latin typeface="Arial" charset="0"/>
                <a:ea typeface="ＭＳ Ｐゴシック" charset="0"/>
              </a:defRPr>
            </a:lvl6pPr>
            <a:lvl7pPr marL="2837772" indent="-218290" defTabSz="914090" eaLnBrk="0" fontAlgn="base" hangingPunct="0">
              <a:spcBef>
                <a:spcPct val="0"/>
              </a:spcBef>
              <a:spcAft>
                <a:spcPct val="0"/>
              </a:spcAft>
              <a:defRPr sz="2300">
                <a:solidFill>
                  <a:schemeClr val="tx1"/>
                </a:solidFill>
                <a:latin typeface="Arial" charset="0"/>
                <a:ea typeface="ＭＳ Ｐゴシック" charset="0"/>
              </a:defRPr>
            </a:lvl7pPr>
            <a:lvl8pPr marL="3274352" indent="-218290" defTabSz="914090" eaLnBrk="0" fontAlgn="base" hangingPunct="0">
              <a:spcBef>
                <a:spcPct val="0"/>
              </a:spcBef>
              <a:spcAft>
                <a:spcPct val="0"/>
              </a:spcAft>
              <a:defRPr sz="2300">
                <a:solidFill>
                  <a:schemeClr val="tx1"/>
                </a:solidFill>
                <a:latin typeface="Arial" charset="0"/>
                <a:ea typeface="ＭＳ Ｐゴシック" charset="0"/>
              </a:defRPr>
            </a:lvl8pPr>
            <a:lvl9pPr marL="3710932" indent="-218290" defTabSz="914090"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fld id="{29E639A0-56C3-BD40-B545-E2508DD5DFB6}" type="slidenum">
              <a:rPr lang="en-US" sz="1200">
                <a:solidFill>
                  <a:srgbClr val="000000"/>
                </a:solidFill>
              </a:rPr>
              <a:pPr eaLnBrk="1" hangingPunct="1"/>
              <a:t>21</a:t>
            </a:fld>
            <a:endParaRPr lang="en-US" sz="1200">
              <a:solidFill>
                <a:srgbClr val="000000"/>
              </a:solidFill>
            </a:endParaRPr>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charset="0"/>
                <a:ea typeface="ＭＳ Ｐゴシック" pitchFamily="34" charset="-128"/>
              </a:defRPr>
            </a:lvl1pPr>
            <a:lvl2pPr marL="742950" indent="-285750" defTabSz="923925" eaLnBrk="0" hangingPunct="0">
              <a:spcBef>
                <a:spcPct val="30000"/>
              </a:spcBef>
              <a:defRPr sz="1200">
                <a:solidFill>
                  <a:schemeClr val="tx1"/>
                </a:solidFill>
                <a:latin typeface="Arial" charset="0"/>
                <a:ea typeface="ＭＳ Ｐゴシック" pitchFamily="34" charset="-128"/>
              </a:defRPr>
            </a:lvl2pPr>
            <a:lvl3pPr marL="1143000" indent="-228600" defTabSz="923925" eaLnBrk="0" hangingPunct="0">
              <a:spcBef>
                <a:spcPct val="30000"/>
              </a:spcBef>
              <a:defRPr sz="1200">
                <a:solidFill>
                  <a:schemeClr val="tx1"/>
                </a:solidFill>
                <a:latin typeface="Arial" charset="0"/>
                <a:ea typeface="ＭＳ Ｐゴシック" pitchFamily="34" charset="-128"/>
              </a:defRPr>
            </a:lvl3pPr>
            <a:lvl4pPr marL="1600200" indent="-228600" defTabSz="923925" eaLnBrk="0" hangingPunct="0">
              <a:spcBef>
                <a:spcPct val="30000"/>
              </a:spcBef>
              <a:defRPr sz="1200">
                <a:solidFill>
                  <a:schemeClr val="tx1"/>
                </a:solidFill>
                <a:latin typeface="Arial" charset="0"/>
                <a:ea typeface="ＭＳ Ｐゴシック" pitchFamily="34" charset="-128"/>
              </a:defRPr>
            </a:lvl4pPr>
            <a:lvl5pPr marL="2057400" indent="-228600" defTabSz="923925" eaLnBrk="0" hangingPunct="0">
              <a:spcBef>
                <a:spcPct val="30000"/>
              </a:spcBef>
              <a:defRPr sz="1200">
                <a:solidFill>
                  <a:schemeClr val="tx1"/>
                </a:solidFill>
                <a:latin typeface="Arial" charset="0"/>
                <a:ea typeface="ＭＳ Ｐゴシック" pitchFamily="34" charset="-128"/>
              </a:defRPr>
            </a:lvl5pPr>
            <a:lvl6pPr marL="25146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61E94200-E0CF-47E7-93EF-0176B673A00B}" type="slidenum">
              <a:rPr lang="en-US" altLang="en-US">
                <a:solidFill>
                  <a:prstClr val="black"/>
                </a:solidFill>
                <a:cs typeface="Arial" charset="0"/>
              </a:rPr>
              <a:pPr eaLnBrk="1" hangingPunct="1">
                <a:spcBef>
                  <a:spcPct val="0"/>
                </a:spcBef>
              </a:pPr>
              <a:t>22</a:t>
            </a:fld>
            <a:endParaRPr lang="en-US" altLang="en-US">
              <a:solidFill>
                <a:prstClr val="black"/>
              </a:solidFill>
              <a:cs typeface="Arial"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charset="0"/>
                <a:ea typeface="ＭＳ Ｐゴシック" pitchFamily="34" charset="-128"/>
              </a:defRPr>
            </a:lvl1pPr>
            <a:lvl2pPr marL="742950" indent="-285750" defTabSz="923925" eaLnBrk="0" hangingPunct="0">
              <a:spcBef>
                <a:spcPct val="30000"/>
              </a:spcBef>
              <a:defRPr sz="1200">
                <a:solidFill>
                  <a:schemeClr val="tx1"/>
                </a:solidFill>
                <a:latin typeface="Arial" charset="0"/>
                <a:ea typeface="ＭＳ Ｐゴシック" pitchFamily="34" charset="-128"/>
              </a:defRPr>
            </a:lvl2pPr>
            <a:lvl3pPr marL="1143000" indent="-228600" defTabSz="923925" eaLnBrk="0" hangingPunct="0">
              <a:spcBef>
                <a:spcPct val="30000"/>
              </a:spcBef>
              <a:defRPr sz="1200">
                <a:solidFill>
                  <a:schemeClr val="tx1"/>
                </a:solidFill>
                <a:latin typeface="Arial" charset="0"/>
                <a:ea typeface="ＭＳ Ｐゴシック" pitchFamily="34" charset="-128"/>
              </a:defRPr>
            </a:lvl3pPr>
            <a:lvl4pPr marL="1600200" indent="-228600" defTabSz="923925" eaLnBrk="0" hangingPunct="0">
              <a:spcBef>
                <a:spcPct val="30000"/>
              </a:spcBef>
              <a:defRPr sz="1200">
                <a:solidFill>
                  <a:schemeClr val="tx1"/>
                </a:solidFill>
                <a:latin typeface="Arial" charset="0"/>
                <a:ea typeface="ＭＳ Ｐゴシック" pitchFamily="34" charset="-128"/>
              </a:defRPr>
            </a:lvl4pPr>
            <a:lvl5pPr marL="2057400" indent="-228600" defTabSz="923925" eaLnBrk="0" hangingPunct="0">
              <a:spcBef>
                <a:spcPct val="30000"/>
              </a:spcBef>
              <a:defRPr sz="1200">
                <a:solidFill>
                  <a:schemeClr val="tx1"/>
                </a:solidFill>
                <a:latin typeface="Arial" charset="0"/>
                <a:ea typeface="ＭＳ Ｐゴシック" pitchFamily="34" charset="-128"/>
              </a:defRPr>
            </a:lvl5pPr>
            <a:lvl6pPr marL="25146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959C3DB5-C51D-4DA8-92EA-97BF717EB4CB}" type="slidenum">
              <a:rPr lang="en-US" altLang="en-US">
                <a:solidFill>
                  <a:prstClr val="black"/>
                </a:solidFill>
                <a:cs typeface="Arial" charset="0"/>
              </a:rPr>
              <a:pPr eaLnBrk="1" hangingPunct="1">
                <a:spcBef>
                  <a:spcPct val="0"/>
                </a:spcBef>
              </a:pPr>
              <a:t>23</a:t>
            </a:fld>
            <a:endParaRPr lang="en-US" altLang="en-US">
              <a:solidFill>
                <a:prstClr val="black"/>
              </a:solidFill>
              <a:cs typeface="Arial"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charset="0"/>
                <a:ea typeface="ＭＳ Ｐゴシック" pitchFamily="34" charset="-128"/>
              </a:defRPr>
            </a:lvl1pPr>
            <a:lvl2pPr marL="742950" indent="-285750" defTabSz="923925" eaLnBrk="0" hangingPunct="0">
              <a:spcBef>
                <a:spcPct val="30000"/>
              </a:spcBef>
              <a:defRPr sz="1200">
                <a:solidFill>
                  <a:schemeClr val="tx1"/>
                </a:solidFill>
                <a:latin typeface="Arial" charset="0"/>
                <a:ea typeface="ＭＳ Ｐゴシック" pitchFamily="34" charset="-128"/>
              </a:defRPr>
            </a:lvl2pPr>
            <a:lvl3pPr marL="1143000" indent="-228600" defTabSz="923925" eaLnBrk="0" hangingPunct="0">
              <a:spcBef>
                <a:spcPct val="30000"/>
              </a:spcBef>
              <a:defRPr sz="1200">
                <a:solidFill>
                  <a:schemeClr val="tx1"/>
                </a:solidFill>
                <a:latin typeface="Arial" charset="0"/>
                <a:ea typeface="ＭＳ Ｐゴシック" pitchFamily="34" charset="-128"/>
              </a:defRPr>
            </a:lvl3pPr>
            <a:lvl4pPr marL="1600200" indent="-228600" defTabSz="923925" eaLnBrk="0" hangingPunct="0">
              <a:spcBef>
                <a:spcPct val="30000"/>
              </a:spcBef>
              <a:defRPr sz="1200">
                <a:solidFill>
                  <a:schemeClr val="tx1"/>
                </a:solidFill>
                <a:latin typeface="Arial" charset="0"/>
                <a:ea typeface="ＭＳ Ｐゴシック" pitchFamily="34" charset="-128"/>
              </a:defRPr>
            </a:lvl4pPr>
            <a:lvl5pPr marL="2057400" indent="-228600" defTabSz="923925" eaLnBrk="0" hangingPunct="0">
              <a:spcBef>
                <a:spcPct val="30000"/>
              </a:spcBef>
              <a:defRPr sz="1200">
                <a:solidFill>
                  <a:schemeClr val="tx1"/>
                </a:solidFill>
                <a:latin typeface="Arial" charset="0"/>
                <a:ea typeface="ＭＳ Ｐゴシック" pitchFamily="34" charset="-128"/>
              </a:defRPr>
            </a:lvl5pPr>
            <a:lvl6pPr marL="25146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67F6FEF5-2E8C-48A4-92B9-C764C5EF45F1}" type="slidenum">
              <a:rPr lang="en-US" altLang="en-US">
                <a:solidFill>
                  <a:prstClr val="black"/>
                </a:solidFill>
                <a:cs typeface="Arial" charset="0"/>
              </a:rPr>
              <a:pPr eaLnBrk="1" hangingPunct="1">
                <a:spcBef>
                  <a:spcPct val="0"/>
                </a:spcBef>
              </a:pPr>
              <a:t>24</a:t>
            </a:fld>
            <a:endParaRPr lang="en-US" altLang="en-US">
              <a:solidFill>
                <a:prstClr val="black"/>
              </a:solidFill>
              <a:cs typeface="Arial"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charset="0"/>
                <a:ea typeface="ＭＳ Ｐゴシック" pitchFamily="34" charset="-128"/>
              </a:defRPr>
            </a:lvl1pPr>
            <a:lvl2pPr marL="742950" indent="-285750" defTabSz="923925" eaLnBrk="0" hangingPunct="0">
              <a:spcBef>
                <a:spcPct val="30000"/>
              </a:spcBef>
              <a:defRPr sz="1200">
                <a:solidFill>
                  <a:schemeClr val="tx1"/>
                </a:solidFill>
                <a:latin typeface="Arial" charset="0"/>
                <a:ea typeface="ＭＳ Ｐゴシック" pitchFamily="34" charset="-128"/>
              </a:defRPr>
            </a:lvl2pPr>
            <a:lvl3pPr marL="1143000" indent="-228600" defTabSz="923925" eaLnBrk="0" hangingPunct="0">
              <a:spcBef>
                <a:spcPct val="30000"/>
              </a:spcBef>
              <a:defRPr sz="1200">
                <a:solidFill>
                  <a:schemeClr val="tx1"/>
                </a:solidFill>
                <a:latin typeface="Arial" charset="0"/>
                <a:ea typeface="ＭＳ Ｐゴシック" pitchFamily="34" charset="-128"/>
              </a:defRPr>
            </a:lvl3pPr>
            <a:lvl4pPr marL="1600200" indent="-228600" defTabSz="923925" eaLnBrk="0" hangingPunct="0">
              <a:spcBef>
                <a:spcPct val="30000"/>
              </a:spcBef>
              <a:defRPr sz="1200">
                <a:solidFill>
                  <a:schemeClr val="tx1"/>
                </a:solidFill>
                <a:latin typeface="Arial" charset="0"/>
                <a:ea typeface="ＭＳ Ｐゴシック" pitchFamily="34" charset="-128"/>
              </a:defRPr>
            </a:lvl4pPr>
            <a:lvl5pPr marL="2057400" indent="-228600" defTabSz="923925" eaLnBrk="0" hangingPunct="0">
              <a:spcBef>
                <a:spcPct val="30000"/>
              </a:spcBef>
              <a:defRPr sz="1200">
                <a:solidFill>
                  <a:schemeClr val="tx1"/>
                </a:solidFill>
                <a:latin typeface="Arial" charset="0"/>
                <a:ea typeface="ＭＳ Ｐゴシック" pitchFamily="34" charset="-128"/>
              </a:defRPr>
            </a:lvl5pPr>
            <a:lvl6pPr marL="25146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67F6FEF5-2E8C-48A4-92B9-C764C5EF45F1}" type="slidenum">
              <a:rPr lang="en-US" altLang="en-US">
                <a:solidFill>
                  <a:prstClr val="black"/>
                </a:solidFill>
                <a:cs typeface="Arial" charset="0"/>
              </a:rPr>
              <a:pPr eaLnBrk="1" hangingPunct="1">
                <a:spcBef>
                  <a:spcPct val="0"/>
                </a:spcBef>
              </a:pPr>
              <a:t>25</a:t>
            </a:fld>
            <a:endParaRPr lang="en-US" altLang="en-US">
              <a:solidFill>
                <a:prstClr val="black"/>
              </a:solidFill>
              <a:cs typeface="Arial"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charset="0"/>
                <a:ea typeface="ＭＳ Ｐゴシック" pitchFamily="34" charset="-128"/>
              </a:defRPr>
            </a:lvl1pPr>
            <a:lvl2pPr marL="742950" indent="-285750" defTabSz="923925" eaLnBrk="0" hangingPunct="0">
              <a:spcBef>
                <a:spcPct val="30000"/>
              </a:spcBef>
              <a:defRPr sz="1200">
                <a:solidFill>
                  <a:schemeClr val="tx1"/>
                </a:solidFill>
                <a:latin typeface="Arial" charset="0"/>
                <a:ea typeface="ＭＳ Ｐゴシック" pitchFamily="34" charset="-128"/>
              </a:defRPr>
            </a:lvl2pPr>
            <a:lvl3pPr marL="1143000" indent="-228600" defTabSz="923925" eaLnBrk="0" hangingPunct="0">
              <a:spcBef>
                <a:spcPct val="30000"/>
              </a:spcBef>
              <a:defRPr sz="1200">
                <a:solidFill>
                  <a:schemeClr val="tx1"/>
                </a:solidFill>
                <a:latin typeface="Arial" charset="0"/>
                <a:ea typeface="ＭＳ Ｐゴシック" pitchFamily="34" charset="-128"/>
              </a:defRPr>
            </a:lvl3pPr>
            <a:lvl4pPr marL="1600200" indent="-228600" defTabSz="923925" eaLnBrk="0" hangingPunct="0">
              <a:spcBef>
                <a:spcPct val="30000"/>
              </a:spcBef>
              <a:defRPr sz="1200">
                <a:solidFill>
                  <a:schemeClr val="tx1"/>
                </a:solidFill>
                <a:latin typeface="Arial" charset="0"/>
                <a:ea typeface="ＭＳ Ｐゴシック" pitchFamily="34" charset="-128"/>
              </a:defRPr>
            </a:lvl4pPr>
            <a:lvl5pPr marL="2057400" indent="-228600" defTabSz="923925" eaLnBrk="0" hangingPunct="0">
              <a:spcBef>
                <a:spcPct val="30000"/>
              </a:spcBef>
              <a:defRPr sz="1200">
                <a:solidFill>
                  <a:schemeClr val="tx1"/>
                </a:solidFill>
                <a:latin typeface="Arial" charset="0"/>
                <a:ea typeface="ＭＳ Ｐゴシック" pitchFamily="34" charset="-128"/>
              </a:defRPr>
            </a:lvl5pPr>
            <a:lvl6pPr marL="25146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1C19F4D1-9877-4550-BB45-C9A8EBFECE38}" type="slidenum">
              <a:rPr lang="en-US" altLang="en-US">
                <a:solidFill>
                  <a:prstClr val="black"/>
                </a:solidFill>
                <a:cs typeface="Arial" charset="0"/>
              </a:rPr>
              <a:pPr eaLnBrk="1" hangingPunct="1">
                <a:spcBef>
                  <a:spcPct val="0"/>
                </a:spcBef>
              </a:pPr>
              <a:t>26</a:t>
            </a:fld>
            <a:endParaRPr lang="en-US" altLang="en-US">
              <a:solidFill>
                <a:prstClr val="black"/>
              </a:solidFill>
              <a:cs typeface="Arial"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charset="0"/>
                <a:ea typeface="ＭＳ Ｐゴシック" pitchFamily="34" charset="-128"/>
              </a:defRPr>
            </a:lvl1pPr>
            <a:lvl2pPr marL="742950" indent="-285750" defTabSz="923925" eaLnBrk="0" hangingPunct="0">
              <a:spcBef>
                <a:spcPct val="30000"/>
              </a:spcBef>
              <a:defRPr sz="1200">
                <a:solidFill>
                  <a:schemeClr val="tx1"/>
                </a:solidFill>
                <a:latin typeface="Arial" charset="0"/>
                <a:ea typeface="ＭＳ Ｐゴシック" pitchFamily="34" charset="-128"/>
              </a:defRPr>
            </a:lvl2pPr>
            <a:lvl3pPr marL="1143000" indent="-228600" defTabSz="923925" eaLnBrk="0" hangingPunct="0">
              <a:spcBef>
                <a:spcPct val="30000"/>
              </a:spcBef>
              <a:defRPr sz="1200">
                <a:solidFill>
                  <a:schemeClr val="tx1"/>
                </a:solidFill>
                <a:latin typeface="Arial" charset="0"/>
                <a:ea typeface="ＭＳ Ｐゴシック" pitchFamily="34" charset="-128"/>
              </a:defRPr>
            </a:lvl3pPr>
            <a:lvl4pPr marL="1600200" indent="-228600" defTabSz="923925" eaLnBrk="0" hangingPunct="0">
              <a:spcBef>
                <a:spcPct val="30000"/>
              </a:spcBef>
              <a:defRPr sz="1200">
                <a:solidFill>
                  <a:schemeClr val="tx1"/>
                </a:solidFill>
                <a:latin typeface="Arial" charset="0"/>
                <a:ea typeface="ＭＳ Ｐゴシック" pitchFamily="34" charset="-128"/>
              </a:defRPr>
            </a:lvl4pPr>
            <a:lvl5pPr marL="2057400" indent="-228600" defTabSz="923925" eaLnBrk="0" hangingPunct="0">
              <a:spcBef>
                <a:spcPct val="30000"/>
              </a:spcBef>
              <a:defRPr sz="1200">
                <a:solidFill>
                  <a:schemeClr val="tx1"/>
                </a:solidFill>
                <a:latin typeface="Arial" charset="0"/>
                <a:ea typeface="ＭＳ Ｐゴシック" pitchFamily="34" charset="-128"/>
              </a:defRPr>
            </a:lvl5pPr>
            <a:lvl6pPr marL="25146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D65FB85B-918C-411A-8269-CC6BD967A2E9}" type="slidenum">
              <a:rPr lang="en-US" altLang="en-US">
                <a:solidFill>
                  <a:prstClr val="black"/>
                </a:solidFill>
                <a:cs typeface="Arial" charset="0"/>
              </a:rPr>
              <a:pPr eaLnBrk="1" hangingPunct="1">
                <a:spcBef>
                  <a:spcPct val="0"/>
                </a:spcBef>
              </a:pPr>
              <a:t>27</a:t>
            </a:fld>
            <a:endParaRPr lang="en-US" altLang="en-US">
              <a:solidFill>
                <a:prstClr val="black"/>
              </a:solidFill>
              <a:cs typeface="Arial" charset="0"/>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ea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charset="0"/>
                <a:ea typeface="ＭＳ Ｐゴシック" pitchFamily="34" charset="-128"/>
              </a:defRPr>
            </a:lvl1pPr>
            <a:lvl2pPr marL="742950" indent="-285750" defTabSz="923925" eaLnBrk="0" hangingPunct="0">
              <a:spcBef>
                <a:spcPct val="30000"/>
              </a:spcBef>
              <a:defRPr sz="1200">
                <a:solidFill>
                  <a:schemeClr val="tx1"/>
                </a:solidFill>
                <a:latin typeface="Arial" charset="0"/>
                <a:ea typeface="ＭＳ Ｐゴシック" pitchFamily="34" charset="-128"/>
              </a:defRPr>
            </a:lvl2pPr>
            <a:lvl3pPr marL="1143000" indent="-228600" defTabSz="923925" eaLnBrk="0" hangingPunct="0">
              <a:spcBef>
                <a:spcPct val="30000"/>
              </a:spcBef>
              <a:defRPr sz="1200">
                <a:solidFill>
                  <a:schemeClr val="tx1"/>
                </a:solidFill>
                <a:latin typeface="Arial" charset="0"/>
                <a:ea typeface="ＭＳ Ｐゴシック" pitchFamily="34" charset="-128"/>
              </a:defRPr>
            </a:lvl3pPr>
            <a:lvl4pPr marL="1600200" indent="-228600" defTabSz="923925" eaLnBrk="0" hangingPunct="0">
              <a:spcBef>
                <a:spcPct val="30000"/>
              </a:spcBef>
              <a:defRPr sz="1200">
                <a:solidFill>
                  <a:schemeClr val="tx1"/>
                </a:solidFill>
                <a:latin typeface="Arial" charset="0"/>
                <a:ea typeface="ＭＳ Ｐゴシック" pitchFamily="34" charset="-128"/>
              </a:defRPr>
            </a:lvl4pPr>
            <a:lvl5pPr marL="2057400" indent="-228600" defTabSz="923925" eaLnBrk="0" hangingPunct="0">
              <a:spcBef>
                <a:spcPct val="30000"/>
              </a:spcBef>
              <a:defRPr sz="1200">
                <a:solidFill>
                  <a:schemeClr val="tx1"/>
                </a:solidFill>
                <a:latin typeface="Arial" charset="0"/>
                <a:ea typeface="ＭＳ Ｐゴシック" pitchFamily="34" charset="-128"/>
              </a:defRPr>
            </a:lvl5pPr>
            <a:lvl6pPr marL="25146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5FD9B831-01D8-41F2-B479-B30A3C0DB0AF}" type="slidenum">
              <a:rPr lang="en-US" altLang="en-US">
                <a:solidFill>
                  <a:prstClr val="black"/>
                </a:solidFill>
                <a:cs typeface="Arial" charset="0"/>
              </a:rPr>
              <a:pPr eaLnBrk="1" hangingPunct="1">
                <a:spcBef>
                  <a:spcPct val="0"/>
                </a:spcBef>
              </a:pPr>
              <a:t>28</a:t>
            </a:fld>
            <a:endParaRPr lang="en-US" altLang="en-US">
              <a:solidFill>
                <a:prstClr val="black"/>
              </a:solidFill>
              <a:cs typeface="Arial" charset="0"/>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charset="0"/>
                <a:ea typeface="ＭＳ Ｐゴシック" pitchFamily="34" charset="-128"/>
              </a:defRPr>
            </a:lvl1pPr>
            <a:lvl2pPr marL="742950" indent="-285750" defTabSz="923925" eaLnBrk="0" hangingPunct="0">
              <a:spcBef>
                <a:spcPct val="30000"/>
              </a:spcBef>
              <a:defRPr sz="1200">
                <a:solidFill>
                  <a:schemeClr val="tx1"/>
                </a:solidFill>
                <a:latin typeface="Arial" charset="0"/>
                <a:ea typeface="ＭＳ Ｐゴシック" pitchFamily="34" charset="-128"/>
              </a:defRPr>
            </a:lvl2pPr>
            <a:lvl3pPr marL="1143000" indent="-228600" defTabSz="923925" eaLnBrk="0" hangingPunct="0">
              <a:spcBef>
                <a:spcPct val="30000"/>
              </a:spcBef>
              <a:defRPr sz="1200">
                <a:solidFill>
                  <a:schemeClr val="tx1"/>
                </a:solidFill>
                <a:latin typeface="Arial" charset="0"/>
                <a:ea typeface="ＭＳ Ｐゴシック" pitchFamily="34" charset="-128"/>
              </a:defRPr>
            </a:lvl3pPr>
            <a:lvl4pPr marL="1600200" indent="-228600" defTabSz="923925" eaLnBrk="0" hangingPunct="0">
              <a:spcBef>
                <a:spcPct val="30000"/>
              </a:spcBef>
              <a:defRPr sz="1200">
                <a:solidFill>
                  <a:schemeClr val="tx1"/>
                </a:solidFill>
                <a:latin typeface="Arial" charset="0"/>
                <a:ea typeface="ＭＳ Ｐゴシック" pitchFamily="34" charset="-128"/>
              </a:defRPr>
            </a:lvl4pPr>
            <a:lvl5pPr marL="2057400" indent="-228600" defTabSz="923925" eaLnBrk="0" hangingPunct="0">
              <a:spcBef>
                <a:spcPct val="30000"/>
              </a:spcBef>
              <a:defRPr sz="1200">
                <a:solidFill>
                  <a:schemeClr val="tx1"/>
                </a:solidFill>
                <a:latin typeface="Arial" charset="0"/>
                <a:ea typeface="ＭＳ Ｐゴシック" pitchFamily="34" charset="-128"/>
              </a:defRPr>
            </a:lvl5pPr>
            <a:lvl6pPr marL="25146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BCFD1696-F194-48B0-96EC-D4D4164F93E9}" type="slidenum">
              <a:rPr lang="en-US" altLang="en-US">
                <a:solidFill>
                  <a:prstClr val="black"/>
                </a:solidFill>
                <a:cs typeface="Arial" charset="0"/>
              </a:rPr>
              <a:pPr eaLnBrk="1" hangingPunct="1">
                <a:spcBef>
                  <a:spcPct val="0"/>
                </a:spcBef>
              </a:pPr>
              <a:t>29</a:t>
            </a:fld>
            <a:endParaRPr lang="en-US" altLang="en-US">
              <a:solidFill>
                <a:prstClr val="black"/>
              </a:solidFill>
              <a:cs typeface="Arial"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charset="0"/>
                <a:ea typeface="ＭＳ Ｐゴシック" pitchFamily="34" charset="-128"/>
              </a:defRPr>
            </a:lvl1pPr>
            <a:lvl2pPr marL="742950" indent="-285750" defTabSz="923925" eaLnBrk="0" hangingPunct="0">
              <a:spcBef>
                <a:spcPct val="30000"/>
              </a:spcBef>
              <a:defRPr sz="1200">
                <a:solidFill>
                  <a:schemeClr val="tx1"/>
                </a:solidFill>
                <a:latin typeface="Arial" charset="0"/>
                <a:ea typeface="ＭＳ Ｐゴシック" pitchFamily="34" charset="-128"/>
              </a:defRPr>
            </a:lvl2pPr>
            <a:lvl3pPr marL="1143000" indent="-228600" defTabSz="923925" eaLnBrk="0" hangingPunct="0">
              <a:spcBef>
                <a:spcPct val="30000"/>
              </a:spcBef>
              <a:defRPr sz="1200">
                <a:solidFill>
                  <a:schemeClr val="tx1"/>
                </a:solidFill>
                <a:latin typeface="Arial" charset="0"/>
                <a:ea typeface="ＭＳ Ｐゴシック" pitchFamily="34" charset="-128"/>
              </a:defRPr>
            </a:lvl3pPr>
            <a:lvl4pPr marL="1600200" indent="-228600" defTabSz="923925" eaLnBrk="0" hangingPunct="0">
              <a:spcBef>
                <a:spcPct val="30000"/>
              </a:spcBef>
              <a:defRPr sz="1200">
                <a:solidFill>
                  <a:schemeClr val="tx1"/>
                </a:solidFill>
                <a:latin typeface="Arial" charset="0"/>
                <a:ea typeface="ＭＳ Ｐゴシック" pitchFamily="34" charset="-128"/>
              </a:defRPr>
            </a:lvl4pPr>
            <a:lvl5pPr marL="2057400" indent="-228600" defTabSz="923925" eaLnBrk="0" hangingPunct="0">
              <a:spcBef>
                <a:spcPct val="30000"/>
              </a:spcBef>
              <a:defRPr sz="1200">
                <a:solidFill>
                  <a:schemeClr val="tx1"/>
                </a:solidFill>
                <a:latin typeface="Arial" charset="0"/>
                <a:ea typeface="ＭＳ Ｐゴシック" pitchFamily="34" charset="-128"/>
              </a:defRPr>
            </a:lvl5pPr>
            <a:lvl6pPr marL="25146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F685B25C-F869-4CE3-B5B7-9D9CD8C2386E}" type="slidenum">
              <a:rPr lang="en-US" altLang="en-US">
                <a:solidFill>
                  <a:prstClr val="black"/>
                </a:solidFill>
                <a:cs typeface="Arial" charset="0"/>
              </a:rPr>
              <a:pPr eaLnBrk="1" hangingPunct="1">
                <a:spcBef>
                  <a:spcPct val="0"/>
                </a:spcBef>
              </a:pPr>
              <a:t>3</a:t>
            </a:fld>
            <a:endParaRPr lang="en-US" altLang="en-US">
              <a:solidFill>
                <a:prstClr val="black"/>
              </a:solidFill>
              <a:cs typeface="Arial"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a:solidFill>
                  <a:schemeClr val="tx1"/>
                </a:solidFill>
                <a:latin typeface="Arial" pitchFamily="34" charset="0"/>
                <a:ea typeface="ＭＳ Ｐゴシック" pitchFamily="34" charset="-128"/>
              </a:defRPr>
            </a:lvl1pPr>
            <a:lvl2pPr marL="742950" indent="-285750" defTabSz="923925" eaLnBrk="0" hangingPunct="0">
              <a:defRPr sz="2400">
                <a:solidFill>
                  <a:schemeClr val="tx1"/>
                </a:solidFill>
                <a:latin typeface="Arial" pitchFamily="34" charset="0"/>
                <a:ea typeface="ＭＳ Ｐゴシック" pitchFamily="34" charset="-128"/>
              </a:defRPr>
            </a:lvl2pPr>
            <a:lvl3pPr marL="1143000" indent="-228600" defTabSz="923925" eaLnBrk="0" hangingPunct="0">
              <a:defRPr sz="2400">
                <a:solidFill>
                  <a:schemeClr val="tx1"/>
                </a:solidFill>
                <a:latin typeface="Arial" pitchFamily="34" charset="0"/>
                <a:ea typeface="ＭＳ Ｐゴシック" pitchFamily="34" charset="-128"/>
              </a:defRPr>
            </a:lvl3pPr>
            <a:lvl4pPr marL="1600200" indent="-228600" defTabSz="923925" eaLnBrk="0" hangingPunct="0">
              <a:defRPr sz="2400">
                <a:solidFill>
                  <a:schemeClr val="tx1"/>
                </a:solidFill>
                <a:latin typeface="Arial" pitchFamily="34" charset="0"/>
                <a:ea typeface="ＭＳ Ｐゴシック" pitchFamily="34" charset="-128"/>
              </a:defRPr>
            </a:lvl4pPr>
            <a:lvl5pPr marL="2057400" indent="-228600" defTabSz="923925" eaLnBrk="0" hangingPunct="0">
              <a:defRPr sz="2400">
                <a:solidFill>
                  <a:schemeClr val="tx1"/>
                </a:solidFill>
                <a:latin typeface="Arial" pitchFamily="34" charset="0"/>
                <a:ea typeface="ＭＳ Ｐゴシック" pitchFamily="34" charset="-128"/>
              </a:defRPr>
            </a:lvl5pPr>
            <a:lvl6pPr marL="2514600" indent="-228600"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9AE14A1-8F44-45FE-82A5-D73C132ADCCE}" type="slidenum">
              <a:rPr lang="en-US" altLang="en-US" sz="1200">
                <a:solidFill>
                  <a:prstClr val="black"/>
                </a:solidFill>
              </a:rPr>
              <a:pPr eaLnBrk="1" hangingPunct="1"/>
              <a:t>30</a:t>
            </a:fld>
            <a:endParaRPr lang="en-US" altLang="en-US" sz="1200">
              <a:solidFill>
                <a:prstClr val="black"/>
              </a:solidFill>
            </a:endParaRPr>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a:solidFill>
                  <a:schemeClr val="tx1"/>
                </a:solidFill>
                <a:latin typeface="Arial" pitchFamily="34" charset="0"/>
                <a:ea typeface="ＭＳ Ｐゴシック" pitchFamily="34" charset="-128"/>
              </a:defRPr>
            </a:lvl1pPr>
            <a:lvl2pPr marL="742950" indent="-285750" defTabSz="923925" eaLnBrk="0" hangingPunct="0">
              <a:defRPr sz="2400">
                <a:solidFill>
                  <a:schemeClr val="tx1"/>
                </a:solidFill>
                <a:latin typeface="Arial" pitchFamily="34" charset="0"/>
                <a:ea typeface="ＭＳ Ｐゴシック" pitchFamily="34" charset="-128"/>
              </a:defRPr>
            </a:lvl2pPr>
            <a:lvl3pPr marL="1143000" indent="-228600" defTabSz="923925" eaLnBrk="0" hangingPunct="0">
              <a:defRPr sz="2400">
                <a:solidFill>
                  <a:schemeClr val="tx1"/>
                </a:solidFill>
                <a:latin typeface="Arial" pitchFamily="34" charset="0"/>
                <a:ea typeface="ＭＳ Ｐゴシック" pitchFamily="34" charset="-128"/>
              </a:defRPr>
            </a:lvl3pPr>
            <a:lvl4pPr marL="1600200" indent="-228600" defTabSz="923925" eaLnBrk="0" hangingPunct="0">
              <a:defRPr sz="2400">
                <a:solidFill>
                  <a:schemeClr val="tx1"/>
                </a:solidFill>
                <a:latin typeface="Arial" pitchFamily="34" charset="0"/>
                <a:ea typeface="ＭＳ Ｐゴシック" pitchFamily="34" charset="-128"/>
              </a:defRPr>
            </a:lvl4pPr>
            <a:lvl5pPr marL="2057400" indent="-228600" defTabSz="923925" eaLnBrk="0" hangingPunct="0">
              <a:defRPr sz="2400">
                <a:solidFill>
                  <a:schemeClr val="tx1"/>
                </a:solidFill>
                <a:latin typeface="Arial" pitchFamily="34" charset="0"/>
                <a:ea typeface="ＭＳ Ｐゴシック" pitchFamily="34" charset="-128"/>
              </a:defRPr>
            </a:lvl5pPr>
            <a:lvl6pPr marL="2514600" indent="-228600"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4AEA551-3DFE-4418-BAC7-340184043D69}" type="slidenum">
              <a:rPr lang="en-US" altLang="en-US" sz="1200">
                <a:solidFill>
                  <a:prstClr val="black"/>
                </a:solidFill>
              </a:rPr>
              <a:pPr eaLnBrk="1" hangingPunct="1"/>
              <a:t>31</a:t>
            </a:fld>
            <a:endParaRPr lang="en-US" altLang="en-US" sz="1200">
              <a:solidFill>
                <a:prstClr val="black"/>
              </a:solidFill>
            </a:endParaRPr>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a:solidFill>
                  <a:schemeClr val="tx1"/>
                </a:solidFill>
                <a:latin typeface="Arial" pitchFamily="34" charset="0"/>
                <a:ea typeface="ＭＳ Ｐゴシック" pitchFamily="34" charset="-128"/>
              </a:defRPr>
            </a:lvl1pPr>
            <a:lvl2pPr marL="742950" indent="-285750" defTabSz="923925" eaLnBrk="0" hangingPunct="0">
              <a:defRPr sz="2400">
                <a:solidFill>
                  <a:schemeClr val="tx1"/>
                </a:solidFill>
                <a:latin typeface="Arial" pitchFamily="34" charset="0"/>
                <a:ea typeface="ＭＳ Ｐゴシック" pitchFamily="34" charset="-128"/>
              </a:defRPr>
            </a:lvl2pPr>
            <a:lvl3pPr marL="1143000" indent="-228600" defTabSz="923925" eaLnBrk="0" hangingPunct="0">
              <a:defRPr sz="2400">
                <a:solidFill>
                  <a:schemeClr val="tx1"/>
                </a:solidFill>
                <a:latin typeface="Arial" pitchFamily="34" charset="0"/>
                <a:ea typeface="ＭＳ Ｐゴシック" pitchFamily="34" charset="-128"/>
              </a:defRPr>
            </a:lvl3pPr>
            <a:lvl4pPr marL="1600200" indent="-228600" defTabSz="923925" eaLnBrk="0" hangingPunct="0">
              <a:defRPr sz="2400">
                <a:solidFill>
                  <a:schemeClr val="tx1"/>
                </a:solidFill>
                <a:latin typeface="Arial" pitchFamily="34" charset="0"/>
                <a:ea typeface="ＭＳ Ｐゴシック" pitchFamily="34" charset="-128"/>
              </a:defRPr>
            </a:lvl4pPr>
            <a:lvl5pPr marL="2057400" indent="-228600" defTabSz="923925" eaLnBrk="0" hangingPunct="0">
              <a:defRPr sz="2400">
                <a:solidFill>
                  <a:schemeClr val="tx1"/>
                </a:solidFill>
                <a:latin typeface="Arial" pitchFamily="34" charset="0"/>
                <a:ea typeface="ＭＳ Ｐゴシック" pitchFamily="34" charset="-128"/>
              </a:defRPr>
            </a:lvl5pPr>
            <a:lvl6pPr marL="2514600" indent="-228600"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DADBB01-18BF-4E6C-9EE8-C8E3C9CDC6F4}" type="slidenum">
              <a:rPr lang="en-US" altLang="en-US" sz="1200">
                <a:solidFill>
                  <a:prstClr val="black"/>
                </a:solidFill>
              </a:rPr>
              <a:pPr eaLnBrk="1" hangingPunct="1"/>
              <a:t>32</a:t>
            </a:fld>
            <a:endParaRPr lang="en-US" altLang="en-US" sz="1200">
              <a:solidFill>
                <a:prstClr val="black"/>
              </a:solidFill>
            </a:endParaRPr>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Number Placeholder 7"/>
          <p:cNvSpPr>
            <a:spLocks noGrp="1" noChangeArrowheads="1"/>
          </p:cNvSpPr>
          <p:nvPr>
            <p:ph type="sldNum" sz="quarter" idx="5"/>
          </p:nvPr>
        </p:nvSpPr>
        <p:spPr bwMode="auto">
          <a:extLst/>
        </p:spPr>
        <p:txBody>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defRPr/>
            </a:pPr>
            <a:fld id="{43A664D2-6425-4219-8B04-AE4D3650BC33}" type="slidenum">
              <a:rPr lang="en-US" sz="1200"/>
              <a:pPr eaLnBrk="1" hangingPunct="1">
                <a:defRPr/>
              </a:pPr>
              <a:t>33</a:t>
            </a:fld>
            <a:endParaRPr lang="en-US" sz="1200"/>
          </a:p>
        </p:txBody>
      </p:sp>
      <p:sp>
        <p:nvSpPr>
          <p:cNvPr id="97282" name="Rectangle 2"/>
          <p:cNvSpPr>
            <a:spLocks noGrp="1" noRot="1" noChangeAspect="1" noChangeArrowheads="1" noTextEdit="1"/>
          </p:cNvSpPr>
          <p:nvPr>
            <p:ph type="sldImg"/>
          </p:nvPr>
        </p:nvSpPr>
        <p:spPr bwMode="auto">
          <a:xfrm>
            <a:off x="1143000" y="608013"/>
            <a:ext cx="4572000" cy="3429000"/>
          </a:xfrm>
          <a:noFill/>
          <a:ln>
            <a:solidFill>
              <a:srgbClr val="000000"/>
            </a:solidFill>
            <a:miter lim="800000"/>
            <a:headEnd/>
            <a:tailEnd/>
          </a:ln>
        </p:spPr>
      </p:sp>
      <p:sp>
        <p:nvSpPr>
          <p:cNvPr id="97283" name="Rectangle 3"/>
          <p:cNvSpPr>
            <a:spLocks noGrp="1" noChangeArrowheads="1"/>
          </p:cNvSpPr>
          <p:nvPr>
            <p:ph type="body" idx="1"/>
          </p:nvPr>
        </p:nvSpPr>
        <p:spPr bwMode="auto">
          <a:xfrm>
            <a:off x="763588" y="4564063"/>
            <a:ext cx="5072062" cy="3790950"/>
          </a:xfrm>
          <a:noFill/>
        </p:spPr>
        <p:txBody>
          <a:bodyPr wrap="square" lIns="89938" tIns="44970" rIns="89938" bIns="44970" numCol="1" anchor="t" anchorCtr="0" compatLnSpc="1">
            <a:prstTxWarp prst="textNoShape">
              <a:avLst/>
            </a:prstTxWarp>
          </a:bodyPr>
          <a:lstStyle/>
          <a:p>
            <a:pPr marL="111125" indent="-111125" eaLnBrk="1" hangingPunct="1">
              <a:spcBef>
                <a:spcPct val="0"/>
              </a:spcBef>
              <a:buFontTx/>
              <a:buChar char="•"/>
            </a:pPr>
            <a:r>
              <a:rPr lang="en-US" smtClean="0">
                <a:ea typeface="ＭＳ Ｐゴシック"/>
                <a:cs typeface="Times New Roman" pitchFamily="18" charset="0"/>
              </a:rPr>
              <a:t>The New York Heart Association (NYHA) classification system is based largely on the assessment of symptoms.</a:t>
            </a:r>
            <a:r>
              <a:rPr lang="en-US" baseline="30000" smtClean="0">
                <a:ea typeface="ＭＳ Ｐゴシック"/>
                <a:cs typeface="Times New Roman" pitchFamily="18" charset="0"/>
              </a:rPr>
              <a:t>1</a:t>
            </a:r>
            <a:endParaRPr lang="en-US" smtClean="0">
              <a:ea typeface="ＭＳ Ｐゴシック"/>
              <a:cs typeface="Times New Roman" pitchFamily="18" charset="0"/>
            </a:endParaRPr>
          </a:p>
          <a:p>
            <a:pPr marL="111125" indent="-111125" eaLnBrk="1" hangingPunct="1">
              <a:spcBef>
                <a:spcPct val="0"/>
              </a:spcBef>
              <a:buFontTx/>
              <a:buChar char="•"/>
            </a:pPr>
            <a:r>
              <a:rPr lang="en-US" smtClean="0">
                <a:ea typeface="ＭＳ Ｐゴシック"/>
                <a:cs typeface="Times New Roman" pitchFamily="18" charset="0"/>
              </a:rPr>
              <a:t>The new American College of Cardiology and American Heart Association (ACC/AHA) classification guidelines were designed to compliment the NYHA classification system. These new guidelines focus more on underlying disease and the need to treat early in the disease process, even before overt symptoms of heart failure are present.</a:t>
            </a:r>
            <a:r>
              <a:rPr lang="en-US" baseline="30000" smtClean="0">
                <a:ea typeface="ＭＳ Ｐゴシック"/>
                <a:cs typeface="Times New Roman" pitchFamily="18" charset="0"/>
              </a:rPr>
              <a:t>2</a:t>
            </a:r>
            <a:endParaRPr lang="en-US" smtClean="0">
              <a:ea typeface="ＭＳ Ｐゴシック"/>
              <a:cs typeface="Times New Roman" pitchFamily="18" charset="0"/>
            </a:endParaRPr>
          </a:p>
        </p:txBody>
      </p:sp>
      <p:sp>
        <p:nvSpPr>
          <p:cNvPr id="97284" name="Text Box 4"/>
          <p:cNvSpPr txBox="1">
            <a:spLocks noChangeArrowheads="1"/>
          </p:cNvSpPr>
          <p:nvPr/>
        </p:nvSpPr>
        <p:spPr bwMode="auto">
          <a:xfrm>
            <a:off x="763588" y="7670800"/>
            <a:ext cx="5118100" cy="849313"/>
          </a:xfrm>
          <a:prstGeom prst="rect">
            <a:avLst/>
          </a:prstGeom>
          <a:noFill/>
          <a:ln w="9525">
            <a:noFill/>
            <a:miter lim="800000"/>
            <a:headEnd/>
            <a:tailEnd/>
          </a:ln>
        </p:spPr>
        <p:txBody>
          <a:bodyPr lIns="89950" tIns="44975" rIns="89950" bIns="44975" anchor="b">
            <a:spAutoFit/>
          </a:bodyPr>
          <a:lstStyle/>
          <a:p>
            <a:pPr defTabSz="900113">
              <a:spcBef>
                <a:spcPct val="30000"/>
              </a:spcBef>
            </a:pPr>
            <a:r>
              <a:rPr lang="en-US" sz="800" baseline="30000">
                <a:ea typeface="ＭＳ Ｐゴシック"/>
                <a:cs typeface="Times New Roman" pitchFamily="18" charset="0"/>
              </a:rPr>
              <a:t>1</a:t>
            </a:r>
            <a:r>
              <a:rPr lang="en-US" sz="800">
                <a:ea typeface="ＭＳ Ｐゴシック"/>
                <a:cs typeface="Times New Roman" pitchFamily="18" charset="0"/>
              </a:rPr>
              <a:t>The Criteria Committee of the New York Heart Association. Diseases of the Heart and Blood Vessels: Nomenclature and Criteria for Diagnosis. 6th ed. Boston, Mass: Little Brown; 1964.</a:t>
            </a:r>
          </a:p>
          <a:p>
            <a:pPr defTabSz="900113">
              <a:spcBef>
                <a:spcPct val="30000"/>
              </a:spcBef>
            </a:pPr>
            <a:r>
              <a:rPr lang="en-US" sz="800" baseline="30000">
                <a:ea typeface="ＭＳ Ｐゴシック"/>
                <a:cs typeface="Times New Roman" pitchFamily="18" charset="0"/>
              </a:rPr>
              <a:t>2</a:t>
            </a:r>
            <a:r>
              <a:rPr lang="en-US" sz="800">
                <a:ea typeface="ＭＳ Ｐゴシック"/>
                <a:cs typeface="Times New Roman" pitchFamily="18" charset="0"/>
              </a:rPr>
              <a:t>Hunt SA, Baker DW, Chin MH, et al. ACC/AHA guidelines for the evaluation and management of chronic heart failure in the adult: executive summary. A report of the American College of Cardiology/American Heart Association Task Force on Practice Guidelines (Committee to revise the 1995 Guidelines for the Evaluation and Management of Heart Failure). </a:t>
            </a:r>
            <a:r>
              <a:rPr lang="en-US" sz="800" i="1">
                <a:ea typeface="ＭＳ Ｐゴシック"/>
                <a:cs typeface="Times New Roman" pitchFamily="18" charset="0"/>
              </a:rPr>
              <a:t>J Am Coll Cardiol</a:t>
            </a:r>
            <a:r>
              <a:rPr lang="en-US" sz="800">
                <a:ea typeface="ＭＳ Ｐゴシック"/>
                <a:cs typeface="Times New Roman" pitchFamily="18" charset="0"/>
              </a:rPr>
              <a:t> 2001;38:2101-2113.</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a:solidFill>
                  <a:schemeClr val="tx1"/>
                </a:solidFill>
                <a:latin typeface="Arial" pitchFamily="34" charset="0"/>
                <a:ea typeface="ＭＳ Ｐゴシック" pitchFamily="34" charset="-128"/>
              </a:defRPr>
            </a:lvl1pPr>
            <a:lvl2pPr marL="742950" indent="-285750" defTabSz="923925" eaLnBrk="0" hangingPunct="0">
              <a:defRPr sz="2400">
                <a:solidFill>
                  <a:schemeClr val="tx1"/>
                </a:solidFill>
                <a:latin typeface="Arial" pitchFamily="34" charset="0"/>
                <a:ea typeface="ＭＳ Ｐゴシック" pitchFamily="34" charset="-128"/>
              </a:defRPr>
            </a:lvl2pPr>
            <a:lvl3pPr marL="1143000" indent="-228600" defTabSz="923925" eaLnBrk="0" hangingPunct="0">
              <a:defRPr sz="2400">
                <a:solidFill>
                  <a:schemeClr val="tx1"/>
                </a:solidFill>
                <a:latin typeface="Arial" pitchFamily="34" charset="0"/>
                <a:ea typeface="ＭＳ Ｐゴシック" pitchFamily="34" charset="-128"/>
              </a:defRPr>
            </a:lvl3pPr>
            <a:lvl4pPr marL="1600200" indent="-228600" defTabSz="923925" eaLnBrk="0" hangingPunct="0">
              <a:defRPr sz="2400">
                <a:solidFill>
                  <a:schemeClr val="tx1"/>
                </a:solidFill>
                <a:latin typeface="Arial" pitchFamily="34" charset="0"/>
                <a:ea typeface="ＭＳ Ｐゴシック" pitchFamily="34" charset="-128"/>
              </a:defRPr>
            </a:lvl4pPr>
            <a:lvl5pPr marL="2057400" indent="-228600" defTabSz="923925" eaLnBrk="0" hangingPunct="0">
              <a:defRPr sz="2400">
                <a:solidFill>
                  <a:schemeClr val="tx1"/>
                </a:solidFill>
                <a:latin typeface="Arial" pitchFamily="34" charset="0"/>
                <a:ea typeface="ＭＳ Ｐゴシック" pitchFamily="34" charset="-128"/>
              </a:defRPr>
            </a:lvl5pPr>
            <a:lvl6pPr marL="2514600" indent="-228600"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CC69D79-E3FD-49DB-A415-BCC38FD304D2}" type="slidenum">
              <a:rPr lang="en-US" altLang="en-US" sz="1200">
                <a:solidFill>
                  <a:prstClr val="black"/>
                </a:solidFill>
              </a:rPr>
              <a:pPr eaLnBrk="1" hangingPunct="1"/>
              <a:t>34</a:t>
            </a:fld>
            <a:endParaRPr lang="en-US" altLang="en-US" sz="1200">
              <a:solidFill>
                <a:prstClr val="black"/>
              </a:solidFill>
            </a:endParaRPr>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a:solidFill>
                  <a:schemeClr val="tx1"/>
                </a:solidFill>
                <a:latin typeface="Arial" pitchFamily="34" charset="0"/>
                <a:ea typeface="ＭＳ Ｐゴシック" pitchFamily="34" charset="-128"/>
              </a:defRPr>
            </a:lvl1pPr>
            <a:lvl2pPr marL="742950" indent="-285750" defTabSz="923925" eaLnBrk="0" hangingPunct="0">
              <a:defRPr sz="2400">
                <a:solidFill>
                  <a:schemeClr val="tx1"/>
                </a:solidFill>
                <a:latin typeface="Arial" pitchFamily="34" charset="0"/>
                <a:ea typeface="ＭＳ Ｐゴシック" pitchFamily="34" charset="-128"/>
              </a:defRPr>
            </a:lvl2pPr>
            <a:lvl3pPr marL="1143000" indent="-228600" defTabSz="923925" eaLnBrk="0" hangingPunct="0">
              <a:defRPr sz="2400">
                <a:solidFill>
                  <a:schemeClr val="tx1"/>
                </a:solidFill>
                <a:latin typeface="Arial" pitchFamily="34" charset="0"/>
                <a:ea typeface="ＭＳ Ｐゴシック" pitchFamily="34" charset="-128"/>
              </a:defRPr>
            </a:lvl3pPr>
            <a:lvl4pPr marL="1600200" indent="-228600" defTabSz="923925" eaLnBrk="0" hangingPunct="0">
              <a:defRPr sz="2400">
                <a:solidFill>
                  <a:schemeClr val="tx1"/>
                </a:solidFill>
                <a:latin typeface="Arial" pitchFamily="34" charset="0"/>
                <a:ea typeface="ＭＳ Ｐゴシック" pitchFamily="34" charset="-128"/>
              </a:defRPr>
            </a:lvl4pPr>
            <a:lvl5pPr marL="2057400" indent="-228600" defTabSz="923925" eaLnBrk="0" hangingPunct="0">
              <a:defRPr sz="2400">
                <a:solidFill>
                  <a:schemeClr val="tx1"/>
                </a:solidFill>
                <a:latin typeface="Arial" pitchFamily="34" charset="0"/>
                <a:ea typeface="ＭＳ Ｐゴシック" pitchFamily="34" charset="-128"/>
              </a:defRPr>
            </a:lvl5pPr>
            <a:lvl6pPr marL="2514600" indent="-228600"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CC69D79-E3FD-49DB-A415-BCC38FD304D2}" type="slidenum">
              <a:rPr lang="en-US" altLang="en-US" sz="1200">
                <a:solidFill>
                  <a:prstClr val="black"/>
                </a:solidFill>
              </a:rPr>
              <a:pPr eaLnBrk="1" hangingPunct="1"/>
              <a:t>35</a:t>
            </a:fld>
            <a:endParaRPr lang="en-US" altLang="en-US" sz="1200">
              <a:solidFill>
                <a:prstClr val="black"/>
              </a:solidFill>
            </a:endParaRPr>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p:spPr>
        <p:txBody>
          <a:bodyPr/>
          <a:lstStyle>
            <a:lvl1pPr>
              <a:defRPr sz="2400" b="1">
                <a:solidFill>
                  <a:schemeClr val="tx1"/>
                </a:solidFill>
                <a:latin typeface="Helvetica" pitchFamily="1" charset="0"/>
                <a:ea typeface="MS PGothic" pitchFamily="34" charset="-128"/>
              </a:defRPr>
            </a:lvl1pPr>
            <a:lvl2pPr marL="742950" indent="-285750">
              <a:defRPr sz="2400" b="1">
                <a:solidFill>
                  <a:schemeClr val="tx1"/>
                </a:solidFill>
                <a:latin typeface="Helvetica" pitchFamily="1" charset="0"/>
                <a:ea typeface="MS PGothic" pitchFamily="34" charset="-128"/>
              </a:defRPr>
            </a:lvl2pPr>
            <a:lvl3pPr marL="1143000" indent="-228600">
              <a:defRPr sz="2400" b="1">
                <a:solidFill>
                  <a:schemeClr val="tx1"/>
                </a:solidFill>
                <a:latin typeface="Helvetica" pitchFamily="1" charset="0"/>
                <a:ea typeface="MS PGothic" pitchFamily="34" charset="-128"/>
              </a:defRPr>
            </a:lvl3pPr>
            <a:lvl4pPr marL="1600200" indent="-228600">
              <a:defRPr sz="2400" b="1">
                <a:solidFill>
                  <a:schemeClr val="tx1"/>
                </a:solidFill>
                <a:latin typeface="Helvetica" pitchFamily="1" charset="0"/>
                <a:ea typeface="MS PGothic" pitchFamily="34" charset="-128"/>
              </a:defRPr>
            </a:lvl4pPr>
            <a:lvl5pPr marL="2057400" indent="-228600">
              <a:defRPr sz="2400" b="1">
                <a:solidFill>
                  <a:schemeClr val="tx1"/>
                </a:solidFill>
                <a:latin typeface="Helvetica" pitchFamily="1" charset="0"/>
                <a:ea typeface="MS PGothic" pitchFamily="34" charset="-128"/>
              </a:defRPr>
            </a:lvl5pPr>
            <a:lvl6pPr marL="2514600" indent="-228600" algn="ctr" eaLnBrk="0" fontAlgn="base" hangingPunct="0">
              <a:spcBef>
                <a:spcPct val="0"/>
              </a:spcBef>
              <a:spcAft>
                <a:spcPct val="0"/>
              </a:spcAft>
              <a:defRPr sz="2400" b="1">
                <a:solidFill>
                  <a:schemeClr val="tx1"/>
                </a:solidFill>
                <a:latin typeface="Helvetica" pitchFamily="1" charset="0"/>
                <a:ea typeface="MS PGothic" pitchFamily="34" charset="-128"/>
              </a:defRPr>
            </a:lvl6pPr>
            <a:lvl7pPr marL="2971800" indent="-228600" algn="ctr" eaLnBrk="0" fontAlgn="base" hangingPunct="0">
              <a:spcBef>
                <a:spcPct val="0"/>
              </a:spcBef>
              <a:spcAft>
                <a:spcPct val="0"/>
              </a:spcAft>
              <a:defRPr sz="2400" b="1">
                <a:solidFill>
                  <a:schemeClr val="tx1"/>
                </a:solidFill>
                <a:latin typeface="Helvetica" pitchFamily="1" charset="0"/>
                <a:ea typeface="MS PGothic" pitchFamily="34" charset="-128"/>
              </a:defRPr>
            </a:lvl7pPr>
            <a:lvl8pPr marL="3429000" indent="-228600" algn="ctr" eaLnBrk="0" fontAlgn="base" hangingPunct="0">
              <a:spcBef>
                <a:spcPct val="0"/>
              </a:spcBef>
              <a:spcAft>
                <a:spcPct val="0"/>
              </a:spcAft>
              <a:defRPr sz="2400" b="1">
                <a:solidFill>
                  <a:schemeClr val="tx1"/>
                </a:solidFill>
                <a:latin typeface="Helvetica" pitchFamily="1" charset="0"/>
                <a:ea typeface="MS PGothic" pitchFamily="34" charset="-128"/>
              </a:defRPr>
            </a:lvl8pPr>
            <a:lvl9pPr marL="3886200" indent="-228600" algn="ctr" eaLnBrk="0" fontAlgn="base" hangingPunct="0">
              <a:spcBef>
                <a:spcPct val="0"/>
              </a:spcBef>
              <a:spcAft>
                <a:spcPct val="0"/>
              </a:spcAft>
              <a:defRPr sz="2400" b="1">
                <a:solidFill>
                  <a:schemeClr val="tx1"/>
                </a:solidFill>
                <a:latin typeface="Helvetica" pitchFamily="1" charset="0"/>
                <a:ea typeface="MS PGothic" pitchFamily="34" charset="-128"/>
              </a:defRPr>
            </a:lvl9pPr>
          </a:lstStyle>
          <a:p>
            <a:pPr>
              <a:defRPr/>
            </a:pPr>
            <a:fld id="{3D8C1AAD-D423-4B0E-A34C-8152CEF1F66D}" type="slidenum">
              <a:rPr lang="en-US" sz="1200" b="0"/>
              <a:pPr>
                <a:defRPr/>
              </a:pPr>
              <a:t>36</a:t>
            </a:fld>
            <a:endParaRPr lang="en-US" sz="1200" b="0"/>
          </a:p>
        </p:txBody>
      </p:sp>
      <p:sp>
        <p:nvSpPr>
          <p:cNvPr id="1013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ea typeface="ＭＳ Ｐゴシック"/>
              <a:cs typeface="ＭＳ Ｐゴシック"/>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B9630FB-C001-4D73-9371-7344AA249EA7}" type="slidenum">
              <a:rPr lang="en-US" smtClean="0"/>
              <a:pPr>
                <a:defRPr/>
              </a:pPr>
              <a:t>37</a:t>
            </a:fld>
            <a:endParaRPr lang="en-US"/>
          </a:p>
        </p:txBody>
      </p:sp>
    </p:spTree>
    <p:extLst>
      <p:ext uri="{BB962C8B-B14F-4D97-AF65-F5344CB8AC3E}">
        <p14:creationId xmlns:p14="http://schemas.microsoft.com/office/powerpoint/2010/main" val="9111596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B9630FB-C001-4D73-9371-7344AA249EA7}" type="slidenum">
              <a:rPr lang="en-US" smtClean="0"/>
              <a:pPr>
                <a:defRPr/>
              </a:pPr>
              <a:t>38</a:t>
            </a:fld>
            <a:endParaRPr lang="en-US"/>
          </a:p>
        </p:txBody>
      </p:sp>
    </p:spTree>
    <p:extLst>
      <p:ext uri="{BB962C8B-B14F-4D97-AF65-F5344CB8AC3E}">
        <p14:creationId xmlns:p14="http://schemas.microsoft.com/office/powerpoint/2010/main" val="28550982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charset="0"/>
                <a:ea typeface="ＭＳ Ｐゴシック" pitchFamily="34" charset="-128"/>
              </a:defRPr>
            </a:lvl1pPr>
            <a:lvl2pPr marL="742950" indent="-285750" defTabSz="923925" eaLnBrk="0" hangingPunct="0">
              <a:spcBef>
                <a:spcPct val="30000"/>
              </a:spcBef>
              <a:defRPr sz="1200">
                <a:solidFill>
                  <a:schemeClr val="tx1"/>
                </a:solidFill>
                <a:latin typeface="Arial" charset="0"/>
                <a:ea typeface="ＭＳ Ｐゴシック" pitchFamily="34" charset="-128"/>
              </a:defRPr>
            </a:lvl2pPr>
            <a:lvl3pPr marL="1143000" indent="-228600" defTabSz="923925" eaLnBrk="0" hangingPunct="0">
              <a:spcBef>
                <a:spcPct val="30000"/>
              </a:spcBef>
              <a:defRPr sz="1200">
                <a:solidFill>
                  <a:schemeClr val="tx1"/>
                </a:solidFill>
                <a:latin typeface="Arial" charset="0"/>
                <a:ea typeface="ＭＳ Ｐゴシック" pitchFamily="34" charset="-128"/>
              </a:defRPr>
            </a:lvl3pPr>
            <a:lvl4pPr marL="1600200" indent="-228600" defTabSz="923925" eaLnBrk="0" hangingPunct="0">
              <a:spcBef>
                <a:spcPct val="30000"/>
              </a:spcBef>
              <a:defRPr sz="1200">
                <a:solidFill>
                  <a:schemeClr val="tx1"/>
                </a:solidFill>
                <a:latin typeface="Arial" charset="0"/>
                <a:ea typeface="ＭＳ Ｐゴシック" pitchFamily="34" charset="-128"/>
              </a:defRPr>
            </a:lvl4pPr>
            <a:lvl5pPr marL="2057400" indent="-228600" defTabSz="923925" eaLnBrk="0" hangingPunct="0">
              <a:spcBef>
                <a:spcPct val="30000"/>
              </a:spcBef>
              <a:defRPr sz="1200">
                <a:solidFill>
                  <a:schemeClr val="tx1"/>
                </a:solidFill>
                <a:latin typeface="Arial" charset="0"/>
                <a:ea typeface="ＭＳ Ｐゴシック" pitchFamily="34" charset="-128"/>
              </a:defRPr>
            </a:lvl5pPr>
            <a:lvl6pPr marL="25146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AC123A1C-DBA9-4A31-9D4F-D768E60CC581}" type="slidenum">
              <a:rPr lang="en-US" altLang="en-US">
                <a:solidFill>
                  <a:prstClr val="black"/>
                </a:solidFill>
                <a:cs typeface="Arial" charset="0"/>
              </a:rPr>
              <a:pPr eaLnBrk="1" hangingPunct="1">
                <a:spcBef>
                  <a:spcPct val="0"/>
                </a:spcBef>
              </a:pPr>
              <a:t>39</a:t>
            </a:fld>
            <a:endParaRPr lang="en-US" altLang="en-US">
              <a:solidFill>
                <a:prstClr val="black"/>
              </a:solidFill>
              <a:cs typeface="Arial"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charset="0"/>
                <a:ea typeface="ＭＳ Ｐゴシック" pitchFamily="34" charset="-128"/>
              </a:defRPr>
            </a:lvl1pPr>
            <a:lvl2pPr marL="742950" indent="-285750" defTabSz="923925" eaLnBrk="0" hangingPunct="0">
              <a:spcBef>
                <a:spcPct val="30000"/>
              </a:spcBef>
              <a:defRPr sz="1200">
                <a:solidFill>
                  <a:schemeClr val="tx1"/>
                </a:solidFill>
                <a:latin typeface="Arial" charset="0"/>
                <a:ea typeface="ＭＳ Ｐゴシック" pitchFamily="34" charset="-128"/>
              </a:defRPr>
            </a:lvl2pPr>
            <a:lvl3pPr marL="1143000" indent="-228600" defTabSz="923925" eaLnBrk="0" hangingPunct="0">
              <a:spcBef>
                <a:spcPct val="30000"/>
              </a:spcBef>
              <a:defRPr sz="1200">
                <a:solidFill>
                  <a:schemeClr val="tx1"/>
                </a:solidFill>
                <a:latin typeface="Arial" charset="0"/>
                <a:ea typeface="ＭＳ Ｐゴシック" pitchFamily="34" charset="-128"/>
              </a:defRPr>
            </a:lvl3pPr>
            <a:lvl4pPr marL="1600200" indent="-228600" defTabSz="923925" eaLnBrk="0" hangingPunct="0">
              <a:spcBef>
                <a:spcPct val="30000"/>
              </a:spcBef>
              <a:defRPr sz="1200">
                <a:solidFill>
                  <a:schemeClr val="tx1"/>
                </a:solidFill>
                <a:latin typeface="Arial" charset="0"/>
                <a:ea typeface="ＭＳ Ｐゴシック" pitchFamily="34" charset="-128"/>
              </a:defRPr>
            </a:lvl4pPr>
            <a:lvl5pPr marL="2057400" indent="-228600" defTabSz="923925" eaLnBrk="0" hangingPunct="0">
              <a:spcBef>
                <a:spcPct val="30000"/>
              </a:spcBef>
              <a:defRPr sz="1200">
                <a:solidFill>
                  <a:schemeClr val="tx1"/>
                </a:solidFill>
                <a:latin typeface="Arial" charset="0"/>
                <a:ea typeface="ＭＳ Ｐゴシック" pitchFamily="34" charset="-128"/>
              </a:defRPr>
            </a:lvl5pPr>
            <a:lvl6pPr marL="25146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78EC1B63-8B24-43EB-9E82-6C40A53FC9F6}" type="slidenum">
              <a:rPr lang="en-US" altLang="en-US">
                <a:solidFill>
                  <a:prstClr val="black"/>
                </a:solidFill>
                <a:cs typeface="Arial" charset="0"/>
              </a:rPr>
              <a:pPr eaLnBrk="1" hangingPunct="1">
                <a:spcBef>
                  <a:spcPct val="0"/>
                </a:spcBef>
              </a:pPr>
              <a:t>4</a:t>
            </a:fld>
            <a:endParaRPr lang="en-US" altLang="en-US">
              <a:solidFill>
                <a:prstClr val="black"/>
              </a:solidFill>
              <a:cs typeface="Arial"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ea typeface="ＭＳ Ｐゴシック"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B9630FB-C001-4D73-9371-7344AA249EA7}" type="slidenum">
              <a:rPr lang="en-US" smtClean="0"/>
              <a:pPr>
                <a:defRPr/>
              </a:pPr>
              <a:t>40</a:t>
            </a:fld>
            <a:endParaRPr lang="en-US"/>
          </a:p>
        </p:txBody>
      </p:sp>
    </p:spTree>
    <p:extLst>
      <p:ext uri="{BB962C8B-B14F-4D97-AF65-F5344CB8AC3E}">
        <p14:creationId xmlns:p14="http://schemas.microsoft.com/office/powerpoint/2010/main" val="8990692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BB7021-353E-4798-90A1-E6BB1525AEEC}"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3047306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BB7021-353E-4798-90A1-E6BB1525AEEC}"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18754030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BB7021-353E-4798-90A1-E6BB1525AEEC}"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37360296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B9630FB-C001-4D73-9371-7344AA249EA7}" type="slidenum">
              <a:rPr lang="en-US" smtClean="0"/>
              <a:pPr>
                <a:defRPr/>
              </a:pPr>
              <a:t>44</a:t>
            </a:fld>
            <a:endParaRPr lang="en-US"/>
          </a:p>
        </p:txBody>
      </p:sp>
    </p:spTree>
    <p:extLst>
      <p:ext uri="{BB962C8B-B14F-4D97-AF65-F5344CB8AC3E}">
        <p14:creationId xmlns:p14="http://schemas.microsoft.com/office/powerpoint/2010/main" val="39485433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B9630FB-C001-4D73-9371-7344AA249EA7}" type="slidenum">
              <a:rPr lang="en-US" smtClean="0"/>
              <a:pPr>
                <a:defRPr/>
              </a:pPr>
              <a:t>45</a:t>
            </a:fld>
            <a:endParaRPr lang="en-US"/>
          </a:p>
        </p:txBody>
      </p:sp>
    </p:spTree>
    <p:extLst>
      <p:ext uri="{BB962C8B-B14F-4D97-AF65-F5344CB8AC3E}">
        <p14:creationId xmlns:p14="http://schemas.microsoft.com/office/powerpoint/2010/main" val="7770279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B9630FB-C001-4D73-9371-7344AA249EA7}" type="slidenum">
              <a:rPr lang="en-US" smtClean="0"/>
              <a:pPr>
                <a:defRPr/>
              </a:pPr>
              <a:t>46</a:t>
            </a:fld>
            <a:endParaRPr lang="en-US"/>
          </a:p>
        </p:txBody>
      </p:sp>
    </p:spTree>
    <p:extLst>
      <p:ext uri="{BB962C8B-B14F-4D97-AF65-F5344CB8AC3E}">
        <p14:creationId xmlns:p14="http://schemas.microsoft.com/office/powerpoint/2010/main" val="10492560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p:spPr>
        <p:txBody>
          <a:bodyPr/>
          <a:lstStyle>
            <a:lvl1pPr>
              <a:defRPr sz="2400" b="1">
                <a:solidFill>
                  <a:schemeClr val="tx1"/>
                </a:solidFill>
                <a:latin typeface="Helvetica" pitchFamily="1" charset="0"/>
                <a:ea typeface="MS PGothic" pitchFamily="34" charset="-128"/>
              </a:defRPr>
            </a:lvl1pPr>
            <a:lvl2pPr marL="742950" indent="-285750">
              <a:defRPr sz="2400" b="1">
                <a:solidFill>
                  <a:schemeClr val="tx1"/>
                </a:solidFill>
                <a:latin typeface="Helvetica" pitchFamily="1" charset="0"/>
                <a:ea typeface="MS PGothic" pitchFamily="34" charset="-128"/>
              </a:defRPr>
            </a:lvl2pPr>
            <a:lvl3pPr marL="1143000" indent="-228600">
              <a:defRPr sz="2400" b="1">
                <a:solidFill>
                  <a:schemeClr val="tx1"/>
                </a:solidFill>
                <a:latin typeface="Helvetica" pitchFamily="1" charset="0"/>
                <a:ea typeface="MS PGothic" pitchFamily="34" charset="-128"/>
              </a:defRPr>
            </a:lvl3pPr>
            <a:lvl4pPr marL="1600200" indent="-228600">
              <a:defRPr sz="2400" b="1">
                <a:solidFill>
                  <a:schemeClr val="tx1"/>
                </a:solidFill>
                <a:latin typeface="Helvetica" pitchFamily="1" charset="0"/>
                <a:ea typeface="MS PGothic" pitchFamily="34" charset="-128"/>
              </a:defRPr>
            </a:lvl4pPr>
            <a:lvl5pPr marL="2057400" indent="-228600">
              <a:defRPr sz="2400" b="1">
                <a:solidFill>
                  <a:schemeClr val="tx1"/>
                </a:solidFill>
                <a:latin typeface="Helvetica" pitchFamily="1" charset="0"/>
                <a:ea typeface="MS PGothic" pitchFamily="34" charset="-128"/>
              </a:defRPr>
            </a:lvl5pPr>
            <a:lvl6pPr marL="2514600" indent="-228600" algn="ctr" eaLnBrk="0" fontAlgn="base" hangingPunct="0">
              <a:spcBef>
                <a:spcPct val="0"/>
              </a:spcBef>
              <a:spcAft>
                <a:spcPct val="0"/>
              </a:spcAft>
              <a:defRPr sz="2400" b="1">
                <a:solidFill>
                  <a:schemeClr val="tx1"/>
                </a:solidFill>
                <a:latin typeface="Helvetica" pitchFamily="1" charset="0"/>
                <a:ea typeface="MS PGothic" pitchFamily="34" charset="-128"/>
              </a:defRPr>
            </a:lvl6pPr>
            <a:lvl7pPr marL="2971800" indent="-228600" algn="ctr" eaLnBrk="0" fontAlgn="base" hangingPunct="0">
              <a:spcBef>
                <a:spcPct val="0"/>
              </a:spcBef>
              <a:spcAft>
                <a:spcPct val="0"/>
              </a:spcAft>
              <a:defRPr sz="2400" b="1">
                <a:solidFill>
                  <a:schemeClr val="tx1"/>
                </a:solidFill>
                <a:latin typeface="Helvetica" pitchFamily="1" charset="0"/>
                <a:ea typeface="MS PGothic" pitchFamily="34" charset="-128"/>
              </a:defRPr>
            </a:lvl7pPr>
            <a:lvl8pPr marL="3429000" indent="-228600" algn="ctr" eaLnBrk="0" fontAlgn="base" hangingPunct="0">
              <a:spcBef>
                <a:spcPct val="0"/>
              </a:spcBef>
              <a:spcAft>
                <a:spcPct val="0"/>
              </a:spcAft>
              <a:defRPr sz="2400" b="1">
                <a:solidFill>
                  <a:schemeClr val="tx1"/>
                </a:solidFill>
                <a:latin typeface="Helvetica" pitchFamily="1" charset="0"/>
                <a:ea typeface="MS PGothic" pitchFamily="34" charset="-128"/>
              </a:defRPr>
            </a:lvl8pPr>
            <a:lvl9pPr marL="3886200" indent="-228600" algn="ctr" eaLnBrk="0" fontAlgn="base" hangingPunct="0">
              <a:spcBef>
                <a:spcPct val="0"/>
              </a:spcBef>
              <a:spcAft>
                <a:spcPct val="0"/>
              </a:spcAft>
              <a:defRPr sz="2400" b="1">
                <a:solidFill>
                  <a:schemeClr val="tx1"/>
                </a:solidFill>
                <a:latin typeface="Helvetica" pitchFamily="1" charset="0"/>
                <a:ea typeface="MS PGothic" pitchFamily="34" charset="-128"/>
              </a:defRPr>
            </a:lvl9pPr>
          </a:lstStyle>
          <a:p>
            <a:pPr>
              <a:defRPr/>
            </a:pPr>
            <a:fld id="{7431A2F0-0268-4A65-B674-674CD55B45CC}" type="slidenum">
              <a:rPr lang="en-US" sz="1200" b="0"/>
              <a:pPr>
                <a:defRPr/>
              </a:pPr>
              <a:t>47</a:t>
            </a:fld>
            <a:endParaRPr lang="en-US" sz="1200" b="0"/>
          </a:p>
        </p:txBody>
      </p:sp>
      <p:sp>
        <p:nvSpPr>
          <p:cNvPr id="573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ea typeface="ＭＳ Ｐゴシック"/>
              <a:cs typeface="ＭＳ Ｐゴシック"/>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B9630FB-C001-4D73-9371-7344AA249EA7}" type="slidenum">
              <a:rPr lang="en-US" smtClean="0"/>
              <a:pPr>
                <a:defRPr/>
              </a:pPr>
              <a:t>48</a:t>
            </a:fld>
            <a:endParaRPr lang="en-US"/>
          </a:p>
        </p:txBody>
      </p:sp>
    </p:spTree>
    <p:extLst>
      <p:ext uri="{BB962C8B-B14F-4D97-AF65-F5344CB8AC3E}">
        <p14:creationId xmlns:p14="http://schemas.microsoft.com/office/powerpoint/2010/main" val="24898403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BB7021-353E-4798-90A1-E6BB1525AEEC}"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2150396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charset="0"/>
                <a:ea typeface="ＭＳ Ｐゴシック" pitchFamily="34" charset="-128"/>
              </a:defRPr>
            </a:lvl1pPr>
            <a:lvl2pPr marL="742950" indent="-285750" defTabSz="923925" eaLnBrk="0" hangingPunct="0">
              <a:spcBef>
                <a:spcPct val="30000"/>
              </a:spcBef>
              <a:defRPr sz="1200">
                <a:solidFill>
                  <a:schemeClr val="tx1"/>
                </a:solidFill>
                <a:latin typeface="Arial" charset="0"/>
                <a:ea typeface="ＭＳ Ｐゴシック" pitchFamily="34" charset="-128"/>
              </a:defRPr>
            </a:lvl2pPr>
            <a:lvl3pPr marL="1143000" indent="-228600" defTabSz="923925" eaLnBrk="0" hangingPunct="0">
              <a:spcBef>
                <a:spcPct val="30000"/>
              </a:spcBef>
              <a:defRPr sz="1200">
                <a:solidFill>
                  <a:schemeClr val="tx1"/>
                </a:solidFill>
                <a:latin typeface="Arial" charset="0"/>
                <a:ea typeface="ＭＳ Ｐゴシック" pitchFamily="34" charset="-128"/>
              </a:defRPr>
            </a:lvl3pPr>
            <a:lvl4pPr marL="1600200" indent="-228600" defTabSz="923925" eaLnBrk="0" hangingPunct="0">
              <a:spcBef>
                <a:spcPct val="30000"/>
              </a:spcBef>
              <a:defRPr sz="1200">
                <a:solidFill>
                  <a:schemeClr val="tx1"/>
                </a:solidFill>
                <a:latin typeface="Arial" charset="0"/>
                <a:ea typeface="ＭＳ Ｐゴシック" pitchFamily="34" charset="-128"/>
              </a:defRPr>
            </a:lvl4pPr>
            <a:lvl5pPr marL="2057400" indent="-228600" defTabSz="923925" eaLnBrk="0" hangingPunct="0">
              <a:spcBef>
                <a:spcPct val="30000"/>
              </a:spcBef>
              <a:defRPr sz="1200">
                <a:solidFill>
                  <a:schemeClr val="tx1"/>
                </a:solidFill>
                <a:latin typeface="Arial" charset="0"/>
                <a:ea typeface="ＭＳ Ｐゴシック" pitchFamily="34" charset="-128"/>
              </a:defRPr>
            </a:lvl5pPr>
            <a:lvl6pPr marL="25146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9969DDE1-619B-4CCB-AB69-232511278F7C}" type="slidenum">
              <a:rPr lang="en-US" altLang="en-US">
                <a:solidFill>
                  <a:prstClr val="black"/>
                </a:solidFill>
                <a:cs typeface="Arial" charset="0"/>
              </a:rPr>
              <a:pPr eaLnBrk="1" hangingPunct="1">
                <a:spcBef>
                  <a:spcPct val="0"/>
                </a:spcBef>
              </a:pPr>
              <a:t>5</a:t>
            </a:fld>
            <a:endParaRPr lang="en-US" altLang="en-US">
              <a:solidFill>
                <a:prstClr val="black"/>
              </a:solidFill>
              <a:cs typeface="Arial"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ea typeface="ＭＳ Ｐゴシック" pitchFamily="34"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BB7021-353E-4798-90A1-E6BB1525AEEC}"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10321654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BB7021-353E-4798-90A1-E6BB1525AEEC}"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10321654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BB7021-353E-4798-90A1-E6BB1525AEEC}"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204525218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BB7021-353E-4798-90A1-E6BB1525AEEC}"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1019075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BB7021-353E-4798-90A1-E6BB1525AEEC}"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7898877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BB7021-353E-4798-90A1-E6BB1525AEEC}"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271716953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BB7021-353E-4798-90A1-E6BB1525AEEC}"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316873787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BB7021-353E-4798-90A1-E6BB1525AEEC}"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360984114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BB7021-353E-4798-90A1-E6BB1525AEEC}"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360984114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BB7021-353E-4798-90A1-E6BB1525AEEC}"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250264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charset="0"/>
                <a:ea typeface="ＭＳ Ｐゴシック" pitchFamily="34" charset="-128"/>
              </a:defRPr>
            </a:lvl1pPr>
            <a:lvl2pPr marL="742950" indent="-285750" defTabSz="923925" eaLnBrk="0" hangingPunct="0">
              <a:spcBef>
                <a:spcPct val="30000"/>
              </a:spcBef>
              <a:defRPr sz="1200">
                <a:solidFill>
                  <a:schemeClr val="tx1"/>
                </a:solidFill>
                <a:latin typeface="Arial" charset="0"/>
                <a:ea typeface="ＭＳ Ｐゴシック" pitchFamily="34" charset="-128"/>
              </a:defRPr>
            </a:lvl2pPr>
            <a:lvl3pPr marL="1143000" indent="-228600" defTabSz="923925" eaLnBrk="0" hangingPunct="0">
              <a:spcBef>
                <a:spcPct val="30000"/>
              </a:spcBef>
              <a:defRPr sz="1200">
                <a:solidFill>
                  <a:schemeClr val="tx1"/>
                </a:solidFill>
                <a:latin typeface="Arial" charset="0"/>
                <a:ea typeface="ＭＳ Ｐゴシック" pitchFamily="34" charset="-128"/>
              </a:defRPr>
            </a:lvl3pPr>
            <a:lvl4pPr marL="1600200" indent="-228600" defTabSz="923925" eaLnBrk="0" hangingPunct="0">
              <a:spcBef>
                <a:spcPct val="30000"/>
              </a:spcBef>
              <a:defRPr sz="1200">
                <a:solidFill>
                  <a:schemeClr val="tx1"/>
                </a:solidFill>
                <a:latin typeface="Arial" charset="0"/>
                <a:ea typeface="ＭＳ Ｐゴシック" pitchFamily="34" charset="-128"/>
              </a:defRPr>
            </a:lvl4pPr>
            <a:lvl5pPr marL="2057400" indent="-228600" defTabSz="923925" eaLnBrk="0" hangingPunct="0">
              <a:spcBef>
                <a:spcPct val="30000"/>
              </a:spcBef>
              <a:defRPr sz="1200">
                <a:solidFill>
                  <a:schemeClr val="tx1"/>
                </a:solidFill>
                <a:latin typeface="Arial" charset="0"/>
                <a:ea typeface="ＭＳ Ｐゴシック" pitchFamily="34" charset="-128"/>
              </a:defRPr>
            </a:lvl5pPr>
            <a:lvl6pPr marL="25146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705286C1-9255-4212-A53E-4063464502C5}" type="slidenum">
              <a:rPr lang="en-US" altLang="en-US">
                <a:solidFill>
                  <a:prstClr val="black"/>
                </a:solidFill>
                <a:cs typeface="Arial" charset="0"/>
              </a:rPr>
              <a:pPr eaLnBrk="1" hangingPunct="1">
                <a:spcBef>
                  <a:spcPct val="0"/>
                </a:spcBef>
              </a:pPr>
              <a:t>6</a:t>
            </a:fld>
            <a:endParaRPr lang="en-US" altLang="en-US">
              <a:solidFill>
                <a:prstClr val="black"/>
              </a:solidFill>
              <a:cs typeface="Arial"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ea typeface="ＭＳ Ｐゴシック" pitchFamily="34" charset="-128"/>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75C238-AC45-4181-9690-34FD8595C6A7}"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213365035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Definition of early HF:</a:t>
            </a:r>
            <a:r>
              <a:rPr lang="en-US" sz="1200" kern="1200" dirty="0" smtClean="0">
                <a:solidFill>
                  <a:schemeClr val="tx1"/>
                </a:solidFill>
                <a:effectLst/>
                <a:latin typeface="+mn-lt"/>
                <a:ea typeface="+mn-ea"/>
                <a:cs typeface="+mn-cs"/>
              </a:rPr>
              <a:t> We will define early HF based on the combination of: (1) symptoms and signs of HF and (2) objective abnormalities of cardiac structure and/or function on echocardiography. We will use a HF symptom survey to identify symptoms of HF in study participants. Signs of HF will include 6MWT distance significantly below age- and gender-specific norms; elevated NT-</a:t>
            </a:r>
            <a:r>
              <a:rPr lang="en-US" sz="1200" kern="1200" dirty="0" err="1" smtClean="0">
                <a:solidFill>
                  <a:schemeClr val="tx1"/>
                </a:solidFill>
                <a:effectLst/>
                <a:latin typeface="+mn-lt"/>
                <a:ea typeface="+mn-ea"/>
                <a:cs typeface="+mn-cs"/>
              </a:rPr>
              <a:t>proBNP</a:t>
            </a:r>
            <a:r>
              <a:rPr lang="en-US" sz="1200" kern="1200" dirty="0" smtClean="0">
                <a:solidFill>
                  <a:schemeClr val="tx1"/>
                </a:solidFill>
                <a:effectLst/>
                <a:latin typeface="+mn-lt"/>
                <a:ea typeface="+mn-ea"/>
                <a:cs typeface="+mn-cs"/>
              </a:rPr>
              <a:t>; and echocardiographic signs of HF, including elevated left atrial pressure (E/e’ ratio) or right atrial pressure (size and collapsibility of the inferior vena cava); increased pulmonary artery systolic pressure; and/or reduced cardiac output (estimated using the LV outflow tract velocity-time integral). Abnormalities in cardiac structure and function on echocardiography will include cardiac chamber dilation, LV or RV systolic dysfunction, LV hypertrophy, LV diastolic dysfunction, and/or overt LV systolic dysfunction (</a:t>
            </a:r>
            <a:r>
              <a:rPr lang="en-US" sz="1200" kern="1200" dirty="0" err="1" smtClean="0">
                <a:solidFill>
                  <a:schemeClr val="tx1"/>
                </a:solidFill>
                <a:effectLst/>
                <a:latin typeface="+mn-lt"/>
                <a:ea typeface="+mn-ea"/>
                <a:cs typeface="+mn-cs"/>
              </a:rPr>
              <a:t>i.e</a:t>
            </a:r>
            <a:r>
              <a:rPr lang="en-US" sz="1200" kern="1200" dirty="0" smtClean="0">
                <a:solidFill>
                  <a:schemeClr val="tx1"/>
                </a:solidFill>
                <a:effectLst/>
                <a:latin typeface="+mn-lt"/>
                <a:ea typeface="+mn-ea"/>
                <a:cs typeface="+mn-cs"/>
              </a:rPr>
              <a:t>,. reduced LVEF). We anticipate that participants with early HF have reduced physical activity (measured objectively using </a:t>
            </a:r>
            <a:r>
              <a:rPr lang="en-US" sz="1200" kern="1200" dirty="0" err="1" smtClean="0">
                <a:solidFill>
                  <a:schemeClr val="tx1"/>
                </a:solidFill>
                <a:effectLst/>
                <a:latin typeface="+mn-lt"/>
                <a:ea typeface="+mn-ea"/>
                <a:cs typeface="+mn-cs"/>
              </a:rPr>
              <a:t>accelerometry</a:t>
            </a:r>
            <a:r>
              <a:rPr lang="en-US" sz="1200" kern="1200" dirty="0" smtClean="0">
                <a:solidFill>
                  <a:schemeClr val="tx1"/>
                </a:solidFill>
                <a:effectLst/>
                <a:latin typeface="+mn-lt"/>
                <a:ea typeface="+mn-ea"/>
                <a:cs typeface="+mn-cs"/>
              </a:rPr>
              <a:t>) compared to those without early HF. The CPEX will be performed in 400 participants unselected for early HF (only excluding those with prior hospitalization for HF or ischemic heart disease in prior 6 months), and will be used to verify the diagnosis of early HF. This will allow us to determine the sensitivity and specificity of our symptom/</a:t>
            </a:r>
            <a:r>
              <a:rPr lang="en-US" sz="1200" kern="1200" dirty="0" err="1" smtClean="0">
                <a:solidFill>
                  <a:schemeClr val="tx1"/>
                </a:solidFill>
                <a:effectLst/>
                <a:latin typeface="+mn-lt"/>
                <a:ea typeface="+mn-ea"/>
                <a:cs typeface="+mn-cs"/>
              </a:rPr>
              <a:t>NTproBNP</a:t>
            </a:r>
            <a:r>
              <a:rPr lang="en-US" sz="1200" kern="1200" dirty="0" smtClean="0">
                <a:solidFill>
                  <a:schemeClr val="tx1"/>
                </a:solidFill>
                <a:effectLst/>
                <a:latin typeface="+mn-lt"/>
                <a:ea typeface="+mn-ea"/>
                <a:cs typeface="+mn-cs"/>
              </a:rPr>
              <a:t>/6MWT/echo-based early HF definition. </a:t>
            </a:r>
            <a:endParaRPr lang="en-US" dirty="0"/>
          </a:p>
        </p:txBody>
      </p:sp>
      <p:sp>
        <p:nvSpPr>
          <p:cNvPr id="4" name="Slide Number Placeholder 3"/>
          <p:cNvSpPr>
            <a:spLocks noGrp="1"/>
          </p:cNvSpPr>
          <p:nvPr>
            <p:ph type="sldNum" sz="quarter" idx="10"/>
          </p:nvPr>
        </p:nvSpPr>
        <p:spPr/>
        <p:txBody>
          <a:bodyPr/>
          <a:lstStyle/>
          <a:p>
            <a:fld id="{02BB7021-353E-4798-90A1-E6BB1525AEEC}"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33429400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B9630FB-C001-4D73-9371-7344AA249EA7}" type="slidenum">
              <a:rPr lang="en-US" smtClean="0"/>
              <a:pPr>
                <a:defRPr/>
              </a:pPr>
              <a:t>62</a:t>
            </a:fld>
            <a:endParaRPr lang="en-US"/>
          </a:p>
        </p:txBody>
      </p:sp>
    </p:spTree>
    <p:extLst>
      <p:ext uri="{BB962C8B-B14F-4D97-AF65-F5344CB8AC3E}">
        <p14:creationId xmlns:p14="http://schemas.microsoft.com/office/powerpoint/2010/main" val="419289139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BB7021-353E-4798-90A1-E6BB1525AEEC}"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308678394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87CED49-C449-4D41-B868-685C660F9229}" type="slidenum">
              <a:rPr lang="en-US" sz="1200">
                <a:solidFill>
                  <a:prstClr val="black"/>
                </a:solidFill>
              </a:rPr>
              <a:pPr eaLnBrk="1" hangingPunct="1"/>
              <a:t>64</a:t>
            </a:fld>
            <a:endParaRPr lang="en-US" sz="1200">
              <a:solidFill>
                <a:prstClr val="black"/>
              </a:solidFill>
            </a:endParaRPr>
          </a:p>
        </p:txBody>
      </p:sp>
      <p:sp>
        <p:nvSpPr>
          <p:cNvPr id="106498" name="Rectangle 2"/>
          <p:cNvSpPr>
            <a:spLocks noGrp="1" noRot="1" noChangeAspect="1" noChangeArrowheads="1" noTextEdit="1"/>
          </p:cNvSpPr>
          <p:nvPr>
            <p:ph type="sldImg"/>
          </p:nvPr>
        </p:nvSpPr>
        <p:spPr>
          <a:xfrm>
            <a:off x="1144588" y="687388"/>
            <a:ext cx="4572000" cy="3429000"/>
          </a:xfrm>
          <a:ln/>
        </p:spPr>
      </p:sp>
      <p:sp>
        <p:nvSpPr>
          <p:cNvPr id="106499" name="Rectangle 3"/>
          <p:cNvSpPr>
            <a:spLocks noGrp="1" noChangeArrowheads="1"/>
          </p:cNvSpPr>
          <p:nvPr>
            <p:ph type="body" idx="1"/>
          </p:nvPr>
        </p:nvSpPr>
        <p:spPr>
          <a:xfrm>
            <a:off x="685800" y="4343400"/>
            <a:ext cx="54864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charset="0"/>
                <a:ea typeface="ＭＳ Ｐゴシック" pitchFamily="34" charset="-128"/>
              </a:defRPr>
            </a:lvl1pPr>
            <a:lvl2pPr marL="742950" indent="-285750" defTabSz="923925" eaLnBrk="0" hangingPunct="0">
              <a:spcBef>
                <a:spcPct val="30000"/>
              </a:spcBef>
              <a:defRPr sz="1200">
                <a:solidFill>
                  <a:schemeClr val="tx1"/>
                </a:solidFill>
                <a:latin typeface="Arial" charset="0"/>
                <a:ea typeface="ＭＳ Ｐゴシック" pitchFamily="34" charset="-128"/>
              </a:defRPr>
            </a:lvl2pPr>
            <a:lvl3pPr marL="1143000" indent="-228600" defTabSz="923925" eaLnBrk="0" hangingPunct="0">
              <a:spcBef>
                <a:spcPct val="30000"/>
              </a:spcBef>
              <a:defRPr sz="1200">
                <a:solidFill>
                  <a:schemeClr val="tx1"/>
                </a:solidFill>
                <a:latin typeface="Arial" charset="0"/>
                <a:ea typeface="ＭＳ Ｐゴシック" pitchFamily="34" charset="-128"/>
              </a:defRPr>
            </a:lvl3pPr>
            <a:lvl4pPr marL="1600200" indent="-228600" defTabSz="923925" eaLnBrk="0" hangingPunct="0">
              <a:spcBef>
                <a:spcPct val="30000"/>
              </a:spcBef>
              <a:defRPr sz="1200">
                <a:solidFill>
                  <a:schemeClr val="tx1"/>
                </a:solidFill>
                <a:latin typeface="Arial" charset="0"/>
                <a:ea typeface="ＭＳ Ｐゴシック" pitchFamily="34" charset="-128"/>
              </a:defRPr>
            </a:lvl4pPr>
            <a:lvl5pPr marL="2057400" indent="-228600" defTabSz="923925" eaLnBrk="0" hangingPunct="0">
              <a:spcBef>
                <a:spcPct val="30000"/>
              </a:spcBef>
              <a:defRPr sz="1200">
                <a:solidFill>
                  <a:schemeClr val="tx1"/>
                </a:solidFill>
                <a:latin typeface="Arial" charset="0"/>
                <a:ea typeface="ＭＳ Ｐゴシック" pitchFamily="34" charset="-128"/>
              </a:defRPr>
            </a:lvl5pPr>
            <a:lvl6pPr marL="25146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74590587-FEA0-4DAE-B91F-A0B4D7E5ED4F}" type="slidenum">
              <a:rPr lang="en-US" altLang="en-US">
                <a:solidFill>
                  <a:prstClr val="black"/>
                </a:solidFill>
                <a:cs typeface="Arial" charset="0"/>
              </a:rPr>
              <a:pPr eaLnBrk="1" hangingPunct="1">
                <a:spcBef>
                  <a:spcPct val="0"/>
                </a:spcBef>
              </a:pPr>
              <a:t>7</a:t>
            </a:fld>
            <a:endParaRPr lang="en-US" altLang="en-US">
              <a:solidFill>
                <a:prstClr val="black"/>
              </a:solidFill>
              <a:cs typeface="Arial"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charset="0"/>
                <a:ea typeface="ＭＳ Ｐゴシック" pitchFamily="34" charset="-128"/>
              </a:defRPr>
            </a:lvl1pPr>
            <a:lvl2pPr marL="742950" indent="-285750" defTabSz="923925" eaLnBrk="0" hangingPunct="0">
              <a:spcBef>
                <a:spcPct val="30000"/>
              </a:spcBef>
              <a:defRPr sz="1200">
                <a:solidFill>
                  <a:schemeClr val="tx1"/>
                </a:solidFill>
                <a:latin typeface="Arial" charset="0"/>
                <a:ea typeface="ＭＳ Ｐゴシック" pitchFamily="34" charset="-128"/>
              </a:defRPr>
            </a:lvl2pPr>
            <a:lvl3pPr marL="1143000" indent="-228600" defTabSz="923925" eaLnBrk="0" hangingPunct="0">
              <a:spcBef>
                <a:spcPct val="30000"/>
              </a:spcBef>
              <a:defRPr sz="1200">
                <a:solidFill>
                  <a:schemeClr val="tx1"/>
                </a:solidFill>
                <a:latin typeface="Arial" charset="0"/>
                <a:ea typeface="ＭＳ Ｐゴシック" pitchFamily="34" charset="-128"/>
              </a:defRPr>
            </a:lvl3pPr>
            <a:lvl4pPr marL="1600200" indent="-228600" defTabSz="923925" eaLnBrk="0" hangingPunct="0">
              <a:spcBef>
                <a:spcPct val="30000"/>
              </a:spcBef>
              <a:defRPr sz="1200">
                <a:solidFill>
                  <a:schemeClr val="tx1"/>
                </a:solidFill>
                <a:latin typeface="Arial" charset="0"/>
                <a:ea typeface="ＭＳ Ｐゴシック" pitchFamily="34" charset="-128"/>
              </a:defRPr>
            </a:lvl4pPr>
            <a:lvl5pPr marL="2057400" indent="-228600" defTabSz="923925" eaLnBrk="0" hangingPunct="0">
              <a:spcBef>
                <a:spcPct val="30000"/>
              </a:spcBef>
              <a:defRPr sz="1200">
                <a:solidFill>
                  <a:schemeClr val="tx1"/>
                </a:solidFill>
                <a:latin typeface="Arial" charset="0"/>
                <a:ea typeface="ＭＳ Ｐゴシック" pitchFamily="34" charset="-128"/>
              </a:defRPr>
            </a:lvl5pPr>
            <a:lvl6pPr marL="25146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1813A60B-48AF-477C-8698-33E70512DE70}" type="slidenum">
              <a:rPr lang="en-US" altLang="en-US">
                <a:solidFill>
                  <a:prstClr val="black"/>
                </a:solidFill>
                <a:cs typeface="Arial" charset="0"/>
              </a:rPr>
              <a:pPr eaLnBrk="1" hangingPunct="1">
                <a:spcBef>
                  <a:spcPct val="0"/>
                </a:spcBef>
              </a:pPr>
              <a:t>8</a:t>
            </a:fld>
            <a:endParaRPr lang="en-US" altLang="en-US">
              <a:solidFill>
                <a:prstClr val="black"/>
              </a:solidFill>
              <a:cs typeface="Arial"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ea typeface="ＭＳ Ｐゴシック" pitchFamily="34" charset="-128"/>
            </a:endParaRPr>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charset="0"/>
                <a:ea typeface="ＭＳ Ｐゴシック" pitchFamily="34" charset="-128"/>
              </a:defRPr>
            </a:lvl1pPr>
            <a:lvl2pPr marL="742950" indent="-285750" defTabSz="923925" eaLnBrk="0" hangingPunct="0">
              <a:spcBef>
                <a:spcPct val="30000"/>
              </a:spcBef>
              <a:defRPr sz="1200">
                <a:solidFill>
                  <a:schemeClr val="tx1"/>
                </a:solidFill>
                <a:latin typeface="Arial" charset="0"/>
                <a:ea typeface="ＭＳ Ｐゴシック" pitchFamily="34" charset="-128"/>
              </a:defRPr>
            </a:lvl2pPr>
            <a:lvl3pPr marL="1143000" indent="-228600" defTabSz="923925" eaLnBrk="0" hangingPunct="0">
              <a:spcBef>
                <a:spcPct val="30000"/>
              </a:spcBef>
              <a:defRPr sz="1200">
                <a:solidFill>
                  <a:schemeClr val="tx1"/>
                </a:solidFill>
                <a:latin typeface="Arial" charset="0"/>
                <a:ea typeface="ＭＳ Ｐゴシック" pitchFamily="34" charset="-128"/>
              </a:defRPr>
            </a:lvl3pPr>
            <a:lvl4pPr marL="1600200" indent="-228600" defTabSz="923925" eaLnBrk="0" hangingPunct="0">
              <a:spcBef>
                <a:spcPct val="30000"/>
              </a:spcBef>
              <a:defRPr sz="1200">
                <a:solidFill>
                  <a:schemeClr val="tx1"/>
                </a:solidFill>
                <a:latin typeface="Arial" charset="0"/>
                <a:ea typeface="ＭＳ Ｐゴシック" pitchFamily="34" charset="-128"/>
              </a:defRPr>
            </a:lvl4pPr>
            <a:lvl5pPr marL="2057400" indent="-228600" defTabSz="923925" eaLnBrk="0" hangingPunct="0">
              <a:spcBef>
                <a:spcPct val="30000"/>
              </a:spcBef>
              <a:defRPr sz="1200">
                <a:solidFill>
                  <a:schemeClr val="tx1"/>
                </a:solidFill>
                <a:latin typeface="Arial" charset="0"/>
                <a:ea typeface="ＭＳ Ｐゴシック" pitchFamily="34" charset="-128"/>
              </a:defRPr>
            </a:lvl5pPr>
            <a:lvl6pPr marL="25146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39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A8EA608D-642E-43C1-8EC5-78B8E52E8F2B}" type="slidenum">
              <a:rPr lang="en-US" altLang="en-US">
                <a:solidFill>
                  <a:prstClr val="black"/>
                </a:solidFill>
                <a:cs typeface="Arial" charset="0"/>
              </a:rPr>
              <a:pPr eaLnBrk="1" hangingPunct="1">
                <a:spcBef>
                  <a:spcPct val="0"/>
                </a:spcBef>
              </a:pPr>
              <a:t>9</a:t>
            </a:fld>
            <a:endParaRPr lang="en-US" altLang="en-US">
              <a:solidFill>
                <a:prstClr val="black"/>
              </a:solidFill>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mn-ea"/>
                <a:cs typeface="Arial" charset="0"/>
              </a:defRPr>
            </a:lvl1pPr>
          </a:lstStyle>
          <a:p>
            <a:pPr>
              <a:defRPr/>
            </a:pPr>
            <a:fld id="{17B0EC52-A779-493B-A23D-E9012748BF0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mn-ea"/>
                <a:cs typeface="Arial" charset="0"/>
              </a:defRPr>
            </a:lvl1pPr>
          </a:lstStyle>
          <a:p>
            <a:pPr>
              <a:defRPr/>
            </a:pPr>
            <a:fld id="{96225A54-B2CE-4182-AC74-F3E76D10D7E0}"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2"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106" indent="0">
              <a:buNone/>
              <a:defRPr sz="1200"/>
            </a:lvl2pPr>
            <a:lvl3pPr marL="914210" indent="0">
              <a:buNone/>
              <a:defRPr sz="1000"/>
            </a:lvl3pPr>
            <a:lvl4pPr marL="1371316" indent="0">
              <a:buNone/>
              <a:defRPr sz="900"/>
            </a:lvl4pPr>
            <a:lvl5pPr marL="1828421" indent="0">
              <a:buNone/>
              <a:defRPr sz="900"/>
            </a:lvl5pPr>
            <a:lvl6pPr marL="2285526" indent="0">
              <a:buNone/>
              <a:defRPr sz="900"/>
            </a:lvl6pPr>
            <a:lvl7pPr marL="2742630" indent="0">
              <a:buNone/>
              <a:defRPr sz="900"/>
            </a:lvl7pPr>
            <a:lvl8pPr marL="3199736" indent="0">
              <a:buNone/>
              <a:defRPr sz="900"/>
            </a:lvl8pPr>
            <a:lvl9pPr marL="3656841" indent="0">
              <a:buNone/>
              <a:defRPr sz="900"/>
            </a:lvl9pPr>
          </a:lstStyle>
          <a:p>
            <a:pPr lvl="0"/>
            <a:r>
              <a:rPr lang="en-US" smtClean="0"/>
              <a:t>Click to edit Master text styles</a:t>
            </a:r>
          </a:p>
        </p:txBody>
      </p:sp>
    </p:spTree>
    <p:extLst>
      <p:ext uri="{BB962C8B-B14F-4D97-AF65-F5344CB8AC3E}">
        <p14:creationId xmlns:p14="http://schemas.microsoft.com/office/powerpoint/2010/main" val="19198201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06" indent="0">
              <a:buNone/>
              <a:defRPr sz="2800"/>
            </a:lvl2pPr>
            <a:lvl3pPr marL="914210" indent="0">
              <a:buNone/>
              <a:defRPr sz="2400"/>
            </a:lvl3pPr>
            <a:lvl4pPr marL="1371316" indent="0">
              <a:buNone/>
              <a:defRPr sz="2000"/>
            </a:lvl4pPr>
            <a:lvl5pPr marL="1828421" indent="0">
              <a:buNone/>
              <a:defRPr sz="2000"/>
            </a:lvl5pPr>
            <a:lvl6pPr marL="2285526" indent="0">
              <a:buNone/>
              <a:defRPr sz="2000"/>
            </a:lvl6pPr>
            <a:lvl7pPr marL="2742630" indent="0">
              <a:buNone/>
              <a:defRPr sz="2000"/>
            </a:lvl7pPr>
            <a:lvl8pPr marL="3199736" indent="0">
              <a:buNone/>
              <a:defRPr sz="2000"/>
            </a:lvl8pPr>
            <a:lvl9pPr marL="3656841"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06" indent="0">
              <a:buNone/>
              <a:defRPr sz="1200"/>
            </a:lvl2pPr>
            <a:lvl3pPr marL="914210" indent="0">
              <a:buNone/>
              <a:defRPr sz="1000"/>
            </a:lvl3pPr>
            <a:lvl4pPr marL="1371316" indent="0">
              <a:buNone/>
              <a:defRPr sz="900"/>
            </a:lvl4pPr>
            <a:lvl5pPr marL="1828421" indent="0">
              <a:buNone/>
              <a:defRPr sz="900"/>
            </a:lvl5pPr>
            <a:lvl6pPr marL="2285526" indent="0">
              <a:buNone/>
              <a:defRPr sz="900"/>
            </a:lvl6pPr>
            <a:lvl7pPr marL="2742630" indent="0">
              <a:buNone/>
              <a:defRPr sz="900"/>
            </a:lvl7pPr>
            <a:lvl8pPr marL="3199736" indent="0">
              <a:buNone/>
              <a:defRPr sz="900"/>
            </a:lvl8pPr>
            <a:lvl9pPr marL="3656841" indent="0">
              <a:buNone/>
              <a:defRPr sz="900"/>
            </a:lvl9pPr>
          </a:lstStyle>
          <a:p>
            <a:pPr lvl="0"/>
            <a:r>
              <a:rPr lang="en-US" smtClean="0"/>
              <a:t>Click to edit Master text styles</a:t>
            </a:r>
          </a:p>
        </p:txBody>
      </p:sp>
    </p:spTree>
    <p:extLst>
      <p:ext uri="{BB962C8B-B14F-4D97-AF65-F5344CB8AC3E}">
        <p14:creationId xmlns:p14="http://schemas.microsoft.com/office/powerpoint/2010/main" val="355375394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3859777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165100"/>
            <a:ext cx="2057400" cy="55959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5100"/>
            <a:ext cx="6019800" cy="55959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8449213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65100"/>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160838"/>
          </a:xfrm>
        </p:spPr>
        <p:txBody>
          <a:bodyPr/>
          <a:lstStyle/>
          <a:p>
            <a:pPr lvl="0"/>
            <a:endParaRPr lang="en-US" noProof="0"/>
          </a:p>
        </p:txBody>
      </p:sp>
    </p:spTree>
    <p:extLst>
      <p:ext uri="{BB962C8B-B14F-4D97-AF65-F5344CB8AC3E}">
        <p14:creationId xmlns:p14="http://schemas.microsoft.com/office/powerpoint/2010/main" val="44984830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65100"/>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160838"/>
          </a:xfrm>
        </p:spPr>
        <p:txBody>
          <a:bodyPr/>
          <a:lstStyle/>
          <a:p>
            <a:pPr lvl="0"/>
            <a:endParaRPr lang="en-US" noProof="0"/>
          </a:p>
        </p:txBody>
      </p:sp>
    </p:spTree>
    <p:extLst>
      <p:ext uri="{BB962C8B-B14F-4D97-AF65-F5344CB8AC3E}">
        <p14:creationId xmlns:p14="http://schemas.microsoft.com/office/powerpoint/2010/main" val="317764936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651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160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2"/>
            <a:ext cx="4038600" cy="2003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756025"/>
            <a:ext cx="4038600" cy="2005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0404272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651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160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160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2562791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165100"/>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2"/>
            <a:ext cx="4038600" cy="2003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2"/>
            <a:ext cx="4038600" cy="2003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756025"/>
            <a:ext cx="4038600" cy="2005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756025"/>
            <a:ext cx="4038600" cy="2005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31637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mn-ea"/>
                <a:cs typeface="Arial" charset="0"/>
              </a:defRPr>
            </a:lvl1pPr>
          </a:lstStyle>
          <a:p>
            <a:pPr>
              <a:defRPr/>
            </a:pPr>
            <a:fld id="{08BAFC51-16F8-4AF7-B245-D0AF070342A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Date Placeholder 3"/>
          <p:cNvSpPr>
            <a:spLocks noGrp="1"/>
          </p:cNvSpPr>
          <p:nvPr>
            <p:ph type="dt" sz="half" idx="10"/>
          </p:nvPr>
        </p:nvSpPr>
        <p:spPr>
          <a:xfrm>
            <a:off x="457200" y="6251575"/>
            <a:ext cx="2133600" cy="476250"/>
          </a:xfrm>
        </p:spPr>
        <p:txBody>
          <a:bodyPr/>
          <a:lstStyle>
            <a:lvl1pPr>
              <a:defRPr>
                <a:cs typeface="Arial" charset="0"/>
              </a:defRPr>
            </a:lvl1pPr>
          </a:lstStyle>
          <a:p>
            <a:pPr>
              <a:defRPr/>
            </a:pPr>
            <a:endParaRPr lang="en-US"/>
          </a:p>
        </p:txBody>
      </p:sp>
      <p:sp>
        <p:nvSpPr>
          <p:cNvPr id="5" name="Slide Number Placeholder 4"/>
          <p:cNvSpPr>
            <a:spLocks noGrp="1"/>
          </p:cNvSpPr>
          <p:nvPr>
            <p:ph type="sldNum" sz="quarter" idx="11"/>
          </p:nvPr>
        </p:nvSpPr>
        <p:spPr>
          <a:xfrm>
            <a:off x="6553200" y="6248400"/>
            <a:ext cx="2133600" cy="476250"/>
          </a:xfrm>
        </p:spPr>
        <p:txBody>
          <a:bodyPr/>
          <a:lstStyle>
            <a:lvl1pPr>
              <a:defRPr>
                <a:ea typeface="+mn-ea"/>
                <a:cs typeface="Arial" charset="0"/>
              </a:defRPr>
            </a:lvl1pPr>
          </a:lstStyle>
          <a:p>
            <a:pPr>
              <a:defRPr/>
            </a:pPr>
            <a:fld id="{64B0DB12-1A1C-44DE-A034-1529E5314B63}" type="slidenum">
              <a:rPr lang="en-US"/>
              <a:pPr>
                <a:defRPr/>
              </a:pPr>
              <a:t>‹#›</a:t>
            </a:fld>
            <a:endParaRPr lang="en-US"/>
          </a:p>
        </p:txBody>
      </p:sp>
      <p:sp>
        <p:nvSpPr>
          <p:cNvPr id="6" name="Footer Placeholder 5"/>
          <p:cNvSpPr>
            <a:spLocks noGrp="1"/>
          </p:cNvSpPr>
          <p:nvPr>
            <p:ph type="ftr" sz="quarter" idx="12"/>
          </p:nvPr>
        </p:nvSpPr>
        <p:spPr>
          <a:xfrm>
            <a:off x="3124200" y="6248400"/>
            <a:ext cx="2895600" cy="476250"/>
          </a:xfrm>
        </p:spPr>
        <p:txBody>
          <a:bodyPr/>
          <a:lstStyle>
            <a:lvl1pPr>
              <a:defRPr>
                <a:cs typeface="Arial" charset="0"/>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30E2307-1E40-4E12-8716-25BFDA8E7013}" type="datetime1">
              <a:rPr lang="en-US" smtClean="0">
                <a:solidFill>
                  <a:srgbClr val="073E87"/>
                </a:solidFill>
              </a:rPr>
              <a:pPr/>
              <a:t>7/27/16</a:t>
            </a:fld>
            <a:endParaRPr lang="en-US" dirty="0">
              <a:solidFill>
                <a:srgbClr val="073E87"/>
              </a:solidFill>
            </a:endParaRPr>
          </a:p>
        </p:txBody>
      </p:sp>
      <p:sp>
        <p:nvSpPr>
          <p:cNvPr id="5" name="Footer Placeholder 4"/>
          <p:cNvSpPr>
            <a:spLocks noGrp="1"/>
          </p:cNvSpPr>
          <p:nvPr>
            <p:ph type="ftr" sz="quarter" idx="11"/>
          </p:nvPr>
        </p:nvSpPr>
        <p:spPr/>
        <p:txBody>
          <a:bodyPr/>
          <a:lstStyle/>
          <a:p>
            <a:endParaRPr lang="en-US" dirty="0">
              <a:solidFill>
                <a:srgbClr val="073E87"/>
              </a:solidFill>
            </a:endParaRPr>
          </a:p>
        </p:txBody>
      </p:sp>
      <p:sp>
        <p:nvSpPr>
          <p:cNvPr id="6" name="Slide Number Placeholder 5"/>
          <p:cNvSpPr>
            <a:spLocks noGrp="1"/>
          </p:cNvSpPr>
          <p:nvPr>
            <p:ph type="sldNum" sz="quarter" idx="12"/>
          </p:nvPr>
        </p:nvSpPr>
        <p:spPr/>
        <p:txBody>
          <a:bodyPr/>
          <a:lstStyle/>
          <a:p>
            <a:fld id="{687D7A59-36E2-48B9-B146-C1E59501F63F}"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38481805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D9D02-426E-46C9-9EE9-0DE1EF8B2838}" type="datetime1">
              <a:rPr lang="en-US" smtClean="0">
                <a:solidFill>
                  <a:srgbClr val="073E87"/>
                </a:solidFill>
              </a:rPr>
              <a:pPr/>
              <a:t>7/27/16</a:t>
            </a:fld>
            <a:endParaRPr lang="en-US" dirty="0">
              <a:solidFill>
                <a:srgbClr val="073E87"/>
              </a:solidFill>
            </a:endParaRPr>
          </a:p>
        </p:txBody>
      </p:sp>
      <p:sp>
        <p:nvSpPr>
          <p:cNvPr id="5" name="Footer Placeholder 4"/>
          <p:cNvSpPr>
            <a:spLocks noGrp="1"/>
          </p:cNvSpPr>
          <p:nvPr>
            <p:ph type="ftr" sz="quarter" idx="11"/>
          </p:nvPr>
        </p:nvSpPr>
        <p:spPr/>
        <p:txBody>
          <a:bodyPr/>
          <a:lstStyle/>
          <a:p>
            <a:endParaRPr lang="en-US" dirty="0">
              <a:solidFill>
                <a:srgbClr val="073E87"/>
              </a:solidFill>
            </a:endParaRPr>
          </a:p>
        </p:txBody>
      </p:sp>
      <p:sp>
        <p:nvSpPr>
          <p:cNvPr id="6" name="Slide Number Placeholder 5"/>
          <p:cNvSpPr>
            <a:spLocks noGrp="1"/>
          </p:cNvSpPr>
          <p:nvPr>
            <p:ph type="sldNum" sz="quarter" idx="12"/>
          </p:nvPr>
        </p:nvSpPr>
        <p:spPr/>
        <p:txBody>
          <a:bodyPr/>
          <a:lstStyle/>
          <a:p>
            <a:fld id="{687D7A59-36E2-48B9-B146-C1E59501F63F}" type="slidenum">
              <a:rPr lang="en-US" smtClean="0">
                <a:solidFill>
                  <a:srgbClr val="073E87"/>
                </a:solidFill>
              </a:rPr>
              <a:pPr/>
              <a:t>‹#›</a:t>
            </a:fld>
            <a:endParaRPr lang="en-US" dirty="0">
              <a:solidFill>
                <a:srgbClr val="073E87"/>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18115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solidFill>
                  <a:srgbClr val="073E87"/>
                </a:solidFill>
              </a:rPr>
              <a:pPr/>
              <a:t>7/27/16</a:t>
            </a:fld>
            <a:endParaRPr lang="en-US" dirty="0">
              <a:solidFill>
                <a:srgbClr val="073E87"/>
              </a:solidFill>
            </a:endParaRPr>
          </a:p>
        </p:txBody>
      </p:sp>
      <p:sp>
        <p:nvSpPr>
          <p:cNvPr id="5" name="Footer Placeholder 4"/>
          <p:cNvSpPr>
            <a:spLocks noGrp="1"/>
          </p:cNvSpPr>
          <p:nvPr>
            <p:ph type="ftr" sz="quarter" idx="11"/>
          </p:nvPr>
        </p:nvSpPr>
        <p:spPr/>
        <p:txBody>
          <a:bodyPr/>
          <a:lstStyle/>
          <a:p>
            <a:endParaRPr lang="en-US" dirty="0">
              <a:solidFill>
                <a:srgbClr val="073E87"/>
              </a:solidFill>
            </a:endParaRPr>
          </a:p>
        </p:txBody>
      </p:sp>
      <p:sp>
        <p:nvSpPr>
          <p:cNvPr id="6" name="Slide Number Placeholder 5"/>
          <p:cNvSpPr>
            <a:spLocks noGrp="1"/>
          </p:cNvSpPr>
          <p:nvPr>
            <p:ph type="sldNum" sz="quarter" idx="12"/>
          </p:nvPr>
        </p:nvSpPr>
        <p:spPr/>
        <p:txBody>
          <a:bodyPr/>
          <a:lstStyle/>
          <a:p>
            <a:fld id="{687D7A59-36E2-48B9-B146-C1E59501F63F}"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10105881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1FAA6B6-10E5-4810-BC9F-DA72D8452E73}" type="datetime1">
              <a:rPr lang="en-US" smtClean="0">
                <a:solidFill>
                  <a:srgbClr val="073E87"/>
                </a:solidFill>
              </a:rPr>
              <a:pPr/>
              <a:t>7/27/16</a:t>
            </a:fld>
            <a:endParaRPr lang="en-US" dirty="0">
              <a:solidFill>
                <a:srgbClr val="073E87"/>
              </a:solidFill>
            </a:endParaRPr>
          </a:p>
        </p:txBody>
      </p:sp>
      <p:sp>
        <p:nvSpPr>
          <p:cNvPr id="6" name="Footer Placeholder 5"/>
          <p:cNvSpPr>
            <a:spLocks noGrp="1"/>
          </p:cNvSpPr>
          <p:nvPr>
            <p:ph type="ftr" sz="quarter" idx="11"/>
          </p:nvPr>
        </p:nvSpPr>
        <p:spPr/>
        <p:txBody>
          <a:bodyPr/>
          <a:lstStyle/>
          <a:p>
            <a:endParaRPr lang="en-US" dirty="0">
              <a:solidFill>
                <a:srgbClr val="073E87"/>
              </a:solidFill>
            </a:endParaRPr>
          </a:p>
        </p:txBody>
      </p:sp>
      <p:sp>
        <p:nvSpPr>
          <p:cNvPr id="7" name="Slide Number Placeholder 6"/>
          <p:cNvSpPr>
            <a:spLocks noGrp="1"/>
          </p:cNvSpPr>
          <p:nvPr>
            <p:ph type="sldNum" sz="quarter" idx="12"/>
          </p:nvPr>
        </p:nvSpPr>
        <p:spPr/>
        <p:txBody>
          <a:bodyPr/>
          <a:lstStyle/>
          <a:p>
            <a:fld id="{687D7A59-36E2-48B9-B146-C1E59501F63F}" type="slidenum">
              <a:rPr lang="en-US" smtClean="0">
                <a:solidFill>
                  <a:srgbClr val="073E87"/>
                </a:solidFill>
              </a:rPr>
              <a:pPr/>
              <a:t>‹#›</a:t>
            </a:fld>
            <a:endParaRPr lang="en-US" dirty="0">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1144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D18D072-EF12-4AA2-BD71-ABC68B06D0E2}" type="datetime1">
              <a:rPr lang="en-US" smtClean="0">
                <a:solidFill>
                  <a:srgbClr val="073E87"/>
                </a:solidFill>
              </a:rPr>
              <a:pPr/>
              <a:t>7/27/16</a:t>
            </a:fld>
            <a:endParaRPr lang="en-US" dirty="0">
              <a:solidFill>
                <a:srgbClr val="073E87"/>
              </a:solidFill>
            </a:endParaRPr>
          </a:p>
        </p:txBody>
      </p:sp>
      <p:sp>
        <p:nvSpPr>
          <p:cNvPr id="8" name="Footer Placeholder 7"/>
          <p:cNvSpPr>
            <a:spLocks noGrp="1"/>
          </p:cNvSpPr>
          <p:nvPr>
            <p:ph type="ftr" sz="quarter" idx="11"/>
          </p:nvPr>
        </p:nvSpPr>
        <p:spPr/>
        <p:txBody>
          <a:bodyPr/>
          <a:lstStyle/>
          <a:p>
            <a:endParaRPr lang="en-US" dirty="0">
              <a:solidFill>
                <a:srgbClr val="073E87"/>
              </a:solidFill>
            </a:endParaRPr>
          </a:p>
        </p:txBody>
      </p:sp>
      <p:sp>
        <p:nvSpPr>
          <p:cNvPr id="9" name="Slide Number Placeholder 8"/>
          <p:cNvSpPr>
            <a:spLocks noGrp="1"/>
          </p:cNvSpPr>
          <p:nvPr>
            <p:ph type="sldNum" sz="quarter" idx="12"/>
          </p:nvPr>
        </p:nvSpPr>
        <p:spPr/>
        <p:txBody>
          <a:bodyPr/>
          <a:lstStyle/>
          <a:p>
            <a:fld id="{687D7A59-36E2-48B9-B146-C1E59501F63F}"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23791370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CDBF60-6CC3-4B74-A60D-3486985E4346}" type="datetime1">
              <a:rPr lang="en-US" smtClean="0">
                <a:solidFill>
                  <a:srgbClr val="073E87"/>
                </a:solidFill>
              </a:rPr>
              <a:pPr/>
              <a:t>7/27/16</a:t>
            </a:fld>
            <a:endParaRPr lang="en-US" dirty="0">
              <a:solidFill>
                <a:srgbClr val="073E87"/>
              </a:solidFill>
            </a:endParaRPr>
          </a:p>
        </p:txBody>
      </p:sp>
      <p:sp>
        <p:nvSpPr>
          <p:cNvPr id="4" name="Footer Placeholder 3"/>
          <p:cNvSpPr>
            <a:spLocks noGrp="1"/>
          </p:cNvSpPr>
          <p:nvPr>
            <p:ph type="ftr" sz="quarter" idx="11"/>
          </p:nvPr>
        </p:nvSpPr>
        <p:spPr/>
        <p:txBody>
          <a:bodyPr/>
          <a:lstStyle/>
          <a:p>
            <a:endParaRPr lang="en-US" dirty="0">
              <a:solidFill>
                <a:srgbClr val="073E87"/>
              </a:solidFill>
            </a:endParaRPr>
          </a:p>
        </p:txBody>
      </p:sp>
      <p:sp>
        <p:nvSpPr>
          <p:cNvPr id="5" name="Slide Number Placeholder 4"/>
          <p:cNvSpPr>
            <a:spLocks noGrp="1"/>
          </p:cNvSpPr>
          <p:nvPr>
            <p:ph type="sldNum" sz="quarter" idx="12"/>
          </p:nvPr>
        </p:nvSpPr>
        <p:spPr/>
        <p:txBody>
          <a:bodyPr/>
          <a:lstStyle/>
          <a:p>
            <a:fld id="{687D7A59-36E2-48B9-B146-C1E59501F63F}"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41829347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endParaRPr>
            </a:p>
          </p:txBody>
        </p:sp>
      </p:grpSp>
      <p:sp>
        <p:nvSpPr>
          <p:cNvPr id="2" name="Date Placeholder 1"/>
          <p:cNvSpPr>
            <a:spLocks noGrp="1"/>
          </p:cNvSpPr>
          <p:nvPr>
            <p:ph type="dt" sz="half" idx="10"/>
          </p:nvPr>
        </p:nvSpPr>
        <p:spPr/>
        <p:txBody>
          <a:bodyPr/>
          <a:lstStyle/>
          <a:p>
            <a:fld id="{22714818-984F-4759-BF72-A33BDC1963BD}" type="datetime1">
              <a:rPr lang="en-US" smtClean="0">
                <a:solidFill>
                  <a:srgbClr val="073E87"/>
                </a:solidFill>
              </a:rPr>
              <a:pPr/>
              <a:t>7/27/16</a:t>
            </a:fld>
            <a:endParaRPr lang="en-US" dirty="0">
              <a:solidFill>
                <a:srgbClr val="073E87"/>
              </a:solidFill>
            </a:endParaRPr>
          </a:p>
        </p:txBody>
      </p:sp>
      <p:sp>
        <p:nvSpPr>
          <p:cNvPr id="3" name="Footer Placeholder 2"/>
          <p:cNvSpPr>
            <a:spLocks noGrp="1"/>
          </p:cNvSpPr>
          <p:nvPr>
            <p:ph type="ftr" sz="quarter" idx="11"/>
          </p:nvPr>
        </p:nvSpPr>
        <p:spPr/>
        <p:txBody>
          <a:bodyPr/>
          <a:lstStyle/>
          <a:p>
            <a:endParaRPr lang="en-US" dirty="0">
              <a:solidFill>
                <a:srgbClr val="073E87"/>
              </a:solidFill>
            </a:endParaRPr>
          </a:p>
        </p:txBody>
      </p:sp>
      <p:sp>
        <p:nvSpPr>
          <p:cNvPr id="4" name="Slide Number Placeholder 3"/>
          <p:cNvSpPr>
            <a:spLocks noGrp="1"/>
          </p:cNvSpPr>
          <p:nvPr>
            <p:ph type="sldNum" sz="quarter" idx="12"/>
          </p:nvPr>
        </p:nvSpPr>
        <p:spPr/>
        <p:txBody>
          <a:bodyPr/>
          <a:lstStyle/>
          <a:p>
            <a:fld id="{687D7A59-36E2-48B9-B146-C1E59501F63F}"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4006408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mn-ea"/>
                <a:cs typeface="Arial" charset="0"/>
              </a:defRPr>
            </a:lvl1pPr>
          </a:lstStyle>
          <a:p>
            <a:pPr>
              <a:defRPr/>
            </a:pPr>
            <a:fld id="{D3F7C8AC-B1D3-4884-9320-5DAA95509640}"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5" name="Date Placeholder 4"/>
          <p:cNvSpPr>
            <a:spLocks noGrp="1"/>
          </p:cNvSpPr>
          <p:nvPr>
            <p:ph type="dt" sz="half" idx="10"/>
          </p:nvPr>
        </p:nvSpPr>
        <p:spPr/>
        <p:txBody>
          <a:bodyPr/>
          <a:lstStyle/>
          <a:p>
            <a:fld id="{9EA7E191-5F94-4FC1-B823-BD7CABF7FA06}" type="datetime1">
              <a:rPr lang="en-US" smtClean="0">
                <a:solidFill>
                  <a:srgbClr val="073E87"/>
                </a:solidFill>
              </a:rPr>
              <a:pPr/>
              <a:t>7/27/16</a:t>
            </a:fld>
            <a:endParaRPr lang="en-US" dirty="0">
              <a:solidFill>
                <a:srgbClr val="073E87"/>
              </a:solidFill>
            </a:endParaRPr>
          </a:p>
        </p:txBody>
      </p:sp>
      <p:sp>
        <p:nvSpPr>
          <p:cNvPr id="6" name="Footer Placeholder 5"/>
          <p:cNvSpPr>
            <a:spLocks noGrp="1"/>
          </p:cNvSpPr>
          <p:nvPr>
            <p:ph type="ftr" sz="quarter" idx="11"/>
          </p:nvPr>
        </p:nvSpPr>
        <p:spPr/>
        <p:txBody>
          <a:bodyPr/>
          <a:lstStyle/>
          <a:p>
            <a:endParaRPr lang="en-US" dirty="0">
              <a:solidFill>
                <a:srgbClr val="073E87"/>
              </a:solidFill>
            </a:endParaRPr>
          </a:p>
        </p:txBody>
      </p:sp>
      <p:sp>
        <p:nvSpPr>
          <p:cNvPr id="7" name="Slide Number Placeholder 6"/>
          <p:cNvSpPr>
            <a:spLocks noGrp="1"/>
          </p:cNvSpPr>
          <p:nvPr>
            <p:ph type="sldNum" sz="quarter" idx="12"/>
          </p:nvPr>
        </p:nvSpPr>
        <p:spPr/>
        <p:txBody>
          <a:bodyPr/>
          <a:lstStyle/>
          <a:p>
            <a:fld id="{687D7A59-36E2-48B9-B146-C1E59501F63F}" type="slidenum">
              <a:rPr lang="en-US" smtClean="0">
                <a:solidFill>
                  <a:srgbClr val="073E87"/>
                </a:solidFill>
              </a:rPr>
              <a:pPr/>
              <a:t>‹#›</a:t>
            </a:fld>
            <a:endParaRPr lang="en-US" dirty="0">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846768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solidFill>
                  <a:srgbClr val="073E87"/>
                </a:solidFill>
              </a:rPr>
              <a:pPr/>
              <a:t>7/27/16</a:t>
            </a:fld>
            <a:endParaRPr lang="en-US" dirty="0">
              <a:solidFill>
                <a:srgbClr val="073E87"/>
              </a:solidFill>
            </a:endParaRPr>
          </a:p>
        </p:txBody>
      </p:sp>
      <p:sp>
        <p:nvSpPr>
          <p:cNvPr id="6" name="Footer Placeholder 5"/>
          <p:cNvSpPr>
            <a:spLocks noGrp="1"/>
          </p:cNvSpPr>
          <p:nvPr>
            <p:ph type="ftr" sz="quarter" idx="11"/>
          </p:nvPr>
        </p:nvSpPr>
        <p:spPr/>
        <p:txBody>
          <a:bodyPr/>
          <a:lstStyle/>
          <a:p>
            <a:endParaRPr lang="en-US" dirty="0">
              <a:solidFill>
                <a:srgbClr val="073E87"/>
              </a:solidFill>
            </a:endParaRPr>
          </a:p>
        </p:txBody>
      </p:sp>
      <p:sp>
        <p:nvSpPr>
          <p:cNvPr id="7" name="Slide Number Placeholder 6"/>
          <p:cNvSpPr>
            <a:spLocks noGrp="1"/>
          </p:cNvSpPr>
          <p:nvPr>
            <p:ph type="sldNum" sz="quarter" idx="12"/>
          </p:nvPr>
        </p:nvSpPr>
        <p:spPr/>
        <p:txBody>
          <a:bodyPr/>
          <a:lstStyle/>
          <a:p>
            <a:fld id="{687D7A59-36E2-48B9-B146-C1E59501F63F}" type="slidenum">
              <a:rPr lang="en-US" smtClean="0">
                <a:solidFill>
                  <a:srgbClr val="073E87"/>
                </a:solidFill>
              </a:rPr>
              <a:pPr/>
              <a:t>‹#›</a:t>
            </a:fld>
            <a:endParaRPr lang="en-US" dirty="0">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Tree>
    <p:extLst>
      <p:ext uri="{BB962C8B-B14F-4D97-AF65-F5344CB8AC3E}">
        <p14:creationId xmlns:p14="http://schemas.microsoft.com/office/powerpoint/2010/main" val="24951379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CFCF5A-EA79-452C-A52C-1A2668C2E7DF}" type="datetime1">
              <a:rPr lang="en-US" smtClean="0">
                <a:solidFill>
                  <a:srgbClr val="073E87"/>
                </a:solidFill>
              </a:rPr>
              <a:pPr/>
              <a:t>7/27/16</a:t>
            </a:fld>
            <a:endParaRPr lang="en-US" dirty="0">
              <a:solidFill>
                <a:srgbClr val="073E87"/>
              </a:solidFill>
            </a:endParaRPr>
          </a:p>
        </p:txBody>
      </p:sp>
      <p:sp>
        <p:nvSpPr>
          <p:cNvPr id="5" name="Footer Placeholder 4"/>
          <p:cNvSpPr>
            <a:spLocks noGrp="1"/>
          </p:cNvSpPr>
          <p:nvPr>
            <p:ph type="ftr" sz="quarter" idx="11"/>
          </p:nvPr>
        </p:nvSpPr>
        <p:spPr/>
        <p:txBody>
          <a:bodyPr/>
          <a:lstStyle/>
          <a:p>
            <a:endParaRPr lang="en-US" dirty="0">
              <a:solidFill>
                <a:srgbClr val="073E87"/>
              </a:solidFill>
            </a:endParaRPr>
          </a:p>
        </p:txBody>
      </p:sp>
      <p:sp>
        <p:nvSpPr>
          <p:cNvPr id="6" name="Slide Number Placeholder 5"/>
          <p:cNvSpPr>
            <a:spLocks noGrp="1"/>
          </p:cNvSpPr>
          <p:nvPr>
            <p:ph type="sldNum" sz="quarter" idx="12"/>
          </p:nvPr>
        </p:nvSpPr>
        <p:spPr/>
        <p:txBody>
          <a:bodyPr/>
          <a:lstStyle/>
          <a:p>
            <a:fld id="{687D7A59-36E2-48B9-B146-C1E59501F63F}"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23557516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4" name="Date Placeholder 3"/>
          <p:cNvSpPr>
            <a:spLocks noGrp="1"/>
          </p:cNvSpPr>
          <p:nvPr>
            <p:ph type="dt" sz="half" idx="10"/>
          </p:nvPr>
        </p:nvSpPr>
        <p:spPr/>
        <p:txBody>
          <a:bodyPr/>
          <a:lstStyle/>
          <a:p>
            <a:fld id="{2E5C4C28-BD4B-4892-9A2D-6E19BD753A9A}" type="datetime1">
              <a:rPr lang="en-US" smtClean="0">
                <a:solidFill>
                  <a:srgbClr val="073E87"/>
                </a:solidFill>
              </a:rPr>
              <a:pPr/>
              <a:t>7/27/16</a:t>
            </a:fld>
            <a:endParaRPr lang="en-US" dirty="0">
              <a:solidFill>
                <a:srgbClr val="073E87"/>
              </a:solidFill>
            </a:endParaRPr>
          </a:p>
        </p:txBody>
      </p:sp>
      <p:sp>
        <p:nvSpPr>
          <p:cNvPr id="5" name="Footer Placeholder 4"/>
          <p:cNvSpPr>
            <a:spLocks noGrp="1"/>
          </p:cNvSpPr>
          <p:nvPr>
            <p:ph type="ftr" sz="quarter" idx="11"/>
          </p:nvPr>
        </p:nvSpPr>
        <p:spPr/>
        <p:txBody>
          <a:bodyPr/>
          <a:lstStyle/>
          <a:p>
            <a:endParaRPr lang="en-US" dirty="0">
              <a:solidFill>
                <a:srgbClr val="073E87"/>
              </a:solidFill>
            </a:endParaRPr>
          </a:p>
        </p:txBody>
      </p:sp>
      <p:sp>
        <p:nvSpPr>
          <p:cNvPr id="6" name="Slide Number Placeholder 5"/>
          <p:cNvSpPr>
            <a:spLocks noGrp="1"/>
          </p:cNvSpPr>
          <p:nvPr>
            <p:ph type="sldNum" sz="quarter" idx="12"/>
          </p:nvPr>
        </p:nvSpPr>
        <p:spPr/>
        <p:txBody>
          <a:bodyPr/>
          <a:lstStyle/>
          <a:p>
            <a:fld id="{687D7A59-36E2-48B9-B146-C1E59501F63F}" type="slidenum">
              <a:rPr lang="en-US" smtClean="0">
                <a:solidFill>
                  <a:srgbClr val="073E87"/>
                </a:solidFill>
              </a:rPr>
              <a:pPr/>
              <a:t>‹#›</a:t>
            </a:fld>
            <a:endParaRPr lang="en-US" dirty="0">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063455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1AE24E-7135-054F-B167-9CC58D8C2179}" type="datetimeFigureOut">
              <a:rPr lang="en-US" smtClean="0">
                <a:solidFill>
                  <a:prstClr val="black">
                    <a:tint val="75000"/>
                  </a:prstClr>
                </a:solidFill>
              </a:rPr>
              <a:pPr/>
              <a:t>7/27/16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2278652-1F19-804A-B21B-849142A794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33825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1AE24E-7135-054F-B167-9CC58D8C2179}" type="datetimeFigureOut">
              <a:rPr lang="en-US" smtClean="0">
                <a:solidFill>
                  <a:prstClr val="black">
                    <a:tint val="75000"/>
                  </a:prstClr>
                </a:solidFill>
              </a:rPr>
              <a:pPr/>
              <a:t>7/27/16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2278652-1F19-804A-B21B-849142A794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57721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1AE24E-7135-054F-B167-9CC58D8C2179}" type="datetimeFigureOut">
              <a:rPr lang="en-US" smtClean="0">
                <a:solidFill>
                  <a:prstClr val="black">
                    <a:tint val="75000"/>
                  </a:prstClr>
                </a:solidFill>
              </a:rPr>
              <a:pPr/>
              <a:t>7/27/16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2278652-1F19-804A-B21B-849142A794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17273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1AE24E-7135-054F-B167-9CC58D8C2179}" type="datetimeFigureOut">
              <a:rPr lang="en-US" smtClean="0">
                <a:solidFill>
                  <a:prstClr val="black">
                    <a:tint val="75000"/>
                  </a:prstClr>
                </a:solidFill>
              </a:rPr>
              <a:pPr/>
              <a:t>7/27/16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2278652-1F19-804A-B21B-849142A794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70286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1AE24E-7135-054F-B167-9CC58D8C2179}" type="datetimeFigureOut">
              <a:rPr lang="en-US" smtClean="0">
                <a:solidFill>
                  <a:prstClr val="black">
                    <a:tint val="75000"/>
                  </a:prstClr>
                </a:solidFill>
              </a:rPr>
              <a:pPr/>
              <a:t>7/27/16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2278652-1F19-804A-B21B-849142A794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67517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1AE24E-7135-054F-B167-9CC58D8C2179}" type="datetimeFigureOut">
              <a:rPr lang="en-US" smtClean="0">
                <a:solidFill>
                  <a:prstClr val="black">
                    <a:tint val="75000"/>
                  </a:prstClr>
                </a:solidFill>
              </a:rPr>
              <a:pPr/>
              <a:t>7/27/16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2278652-1F19-804A-B21B-849142A794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9464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mn-ea"/>
                <a:cs typeface="Arial" charset="0"/>
              </a:defRPr>
            </a:lvl1pPr>
          </a:lstStyle>
          <a:p>
            <a:pPr>
              <a:defRPr/>
            </a:pPr>
            <a:fld id="{D9D5D070-7D32-49A6-A81F-1A47CBAE2C0C}"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1AE24E-7135-054F-B167-9CC58D8C2179}" type="datetimeFigureOut">
              <a:rPr lang="en-US" smtClean="0">
                <a:solidFill>
                  <a:prstClr val="black">
                    <a:tint val="75000"/>
                  </a:prstClr>
                </a:solidFill>
              </a:rPr>
              <a:pPr/>
              <a:t>7/27/16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2278652-1F19-804A-B21B-849142A794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81424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1AE24E-7135-054F-B167-9CC58D8C2179}" type="datetimeFigureOut">
              <a:rPr lang="en-US" smtClean="0">
                <a:solidFill>
                  <a:prstClr val="black">
                    <a:tint val="75000"/>
                  </a:prstClr>
                </a:solidFill>
              </a:rPr>
              <a:pPr/>
              <a:t>7/27/16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2278652-1F19-804A-B21B-849142A794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30132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1AE24E-7135-054F-B167-9CC58D8C2179}" type="datetimeFigureOut">
              <a:rPr lang="en-US" smtClean="0">
                <a:solidFill>
                  <a:prstClr val="black">
                    <a:tint val="75000"/>
                  </a:prstClr>
                </a:solidFill>
              </a:rPr>
              <a:pPr/>
              <a:t>7/27/16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2278652-1F19-804A-B21B-849142A794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1236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1AE24E-7135-054F-B167-9CC58D8C2179}" type="datetimeFigureOut">
              <a:rPr lang="en-US" smtClean="0">
                <a:solidFill>
                  <a:prstClr val="black">
                    <a:tint val="75000"/>
                  </a:prstClr>
                </a:solidFill>
              </a:rPr>
              <a:pPr/>
              <a:t>7/27/16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2278652-1F19-804A-B21B-849142A794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45278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1AE24E-7135-054F-B167-9CC58D8C2179}" type="datetimeFigureOut">
              <a:rPr lang="en-US" smtClean="0">
                <a:solidFill>
                  <a:prstClr val="black">
                    <a:tint val="75000"/>
                  </a:prstClr>
                </a:solidFill>
              </a:rPr>
              <a:pPr/>
              <a:t>7/27/16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2278652-1F19-804A-B21B-849142A794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68789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cs typeface="+mn-cs"/>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cs typeface="+mn-cs"/>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cs typeface="+mn-cs"/>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cs typeface="+mn-cs"/>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cs typeface="+mn-cs"/>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30E2307-1E40-4E12-8716-25BFDA8E7013}" type="datetime1">
              <a:rPr lang="en-US" smtClean="0">
                <a:solidFill>
                  <a:srgbClr val="073E87"/>
                </a:solidFill>
              </a:rPr>
              <a:pPr/>
              <a:t>7/27/16</a:t>
            </a:fld>
            <a:endParaRPr lang="en-US" dirty="0">
              <a:solidFill>
                <a:srgbClr val="073E87"/>
              </a:solidFill>
            </a:endParaRPr>
          </a:p>
        </p:txBody>
      </p:sp>
      <p:sp>
        <p:nvSpPr>
          <p:cNvPr id="5" name="Footer Placeholder 4"/>
          <p:cNvSpPr>
            <a:spLocks noGrp="1"/>
          </p:cNvSpPr>
          <p:nvPr>
            <p:ph type="ftr" sz="quarter" idx="11"/>
          </p:nvPr>
        </p:nvSpPr>
        <p:spPr/>
        <p:txBody>
          <a:bodyPr/>
          <a:lstStyle/>
          <a:p>
            <a:endParaRPr lang="en-US" dirty="0">
              <a:solidFill>
                <a:srgbClr val="073E87"/>
              </a:solidFill>
            </a:endParaRPr>
          </a:p>
        </p:txBody>
      </p:sp>
      <p:sp>
        <p:nvSpPr>
          <p:cNvPr id="6" name="Slide Number Placeholder 5"/>
          <p:cNvSpPr>
            <a:spLocks noGrp="1"/>
          </p:cNvSpPr>
          <p:nvPr>
            <p:ph type="sldNum" sz="quarter" idx="12"/>
          </p:nvPr>
        </p:nvSpPr>
        <p:spPr/>
        <p:txBody>
          <a:bodyPr/>
          <a:lstStyle/>
          <a:p>
            <a:fld id="{687D7A59-36E2-48B9-B146-C1E59501F63F}" type="slidenum">
              <a:rPr lang="en-US" smtClean="0">
                <a:solidFill>
                  <a:srgbClr val="073E87"/>
                </a:solidFill>
              </a:rPr>
              <a:pPr/>
              <a:t>‹#›</a:t>
            </a:fld>
            <a:endParaRPr lang="en-US" dirty="0">
              <a:solidFill>
                <a:srgbClr val="073E87"/>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D9D02-426E-46C9-9EE9-0DE1EF8B2838}" type="datetime1">
              <a:rPr lang="en-US" smtClean="0">
                <a:solidFill>
                  <a:srgbClr val="073E87"/>
                </a:solidFill>
              </a:rPr>
              <a:pPr/>
              <a:t>7/27/16</a:t>
            </a:fld>
            <a:endParaRPr lang="en-US" dirty="0">
              <a:solidFill>
                <a:srgbClr val="073E87"/>
              </a:solidFill>
            </a:endParaRPr>
          </a:p>
        </p:txBody>
      </p:sp>
      <p:sp>
        <p:nvSpPr>
          <p:cNvPr id="5" name="Footer Placeholder 4"/>
          <p:cNvSpPr>
            <a:spLocks noGrp="1"/>
          </p:cNvSpPr>
          <p:nvPr>
            <p:ph type="ftr" sz="quarter" idx="11"/>
          </p:nvPr>
        </p:nvSpPr>
        <p:spPr/>
        <p:txBody>
          <a:bodyPr/>
          <a:lstStyle/>
          <a:p>
            <a:endParaRPr lang="en-US" dirty="0">
              <a:solidFill>
                <a:srgbClr val="073E87"/>
              </a:solidFill>
            </a:endParaRPr>
          </a:p>
        </p:txBody>
      </p:sp>
      <p:sp>
        <p:nvSpPr>
          <p:cNvPr id="6" name="Slide Number Placeholder 5"/>
          <p:cNvSpPr>
            <a:spLocks noGrp="1"/>
          </p:cNvSpPr>
          <p:nvPr>
            <p:ph type="sldNum" sz="quarter" idx="12"/>
          </p:nvPr>
        </p:nvSpPr>
        <p:spPr/>
        <p:txBody>
          <a:bodyPr/>
          <a:lstStyle/>
          <a:p>
            <a:fld id="{687D7A59-36E2-48B9-B146-C1E59501F63F}" type="slidenum">
              <a:rPr lang="en-US" smtClean="0">
                <a:solidFill>
                  <a:srgbClr val="073E87"/>
                </a:solidFill>
              </a:rPr>
              <a:pPr/>
              <a:t>‹#›</a:t>
            </a:fld>
            <a:endParaRPr lang="en-US" dirty="0">
              <a:solidFill>
                <a:srgbClr val="073E87"/>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294390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D9D02-426E-46C9-9EE9-0DE1EF8B2838}" type="datetime1">
              <a:rPr lang="en-US" smtClean="0">
                <a:solidFill>
                  <a:srgbClr val="073E87"/>
                </a:solidFill>
              </a:rPr>
              <a:pPr/>
              <a:t>7/27/16</a:t>
            </a:fld>
            <a:endParaRPr lang="en-US" dirty="0">
              <a:solidFill>
                <a:srgbClr val="073E87"/>
              </a:solidFill>
            </a:endParaRPr>
          </a:p>
        </p:txBody>
      </p:sp>
      <p:sp>
        <p:nvSpPr>
          <p:cNvPr id="5" name="Footer Placeholder 4"/>
          <p:cNvSpPr>
            <a:spLocks noGrp="1"/>
          </p:cNvSpPr>
          <p:nvPr>
            <p:ph type="ftr" sz="quarter" idx="11"/>
          </p:nvPr>
        </p:nvSpPr>
        <p:spPr/>
        <p:txBody>
          <a:bodyPr/>
          <a:lstStyle/>
          <a:p>
            <a:endParaRPr lang="en-US" dirty="0">
              <a:solidFill>
                <a:srgbClr val="073E87"/>
              </a:solidFill>
            </a:endParaRPr>
          </a:p>
        </p:txBody>
      </p:sp>
      <p:sp>
        <p:nvSpPr>
          <p:cNvPr id="6" name="Slide Number Placeholder 5"/>
          <p:cNvSpPr>
            <a:spLocks noGrp="1"/>
          </p:cNvSpPr>
          <p:nvPr>
            <p:ph type="sldNum" sz="quarter" idx="12"/>
          </p:nvPr>
        </p:nvSpPr>
        <p:spPr/>
        <p:txBody>
          <a:bodyPr/>
          <a:lstStyle/>
          <a:p>
            <a:fld id="{687D7A59-36E2-48B9-B146-C1E59501F63F}" type="slidenum">
              <a:rPr lang="en-US" smtClean="0">
                <a:solidFill>
                  <a:srgbClr val="073E87"/>
                </a:solidFill>
              </a:rPr>
              <a:pPr/>
              <a:t>‹#›</a:t>
            </a:fld>
            <a:endParaRPr lang="en-US" dirty="0">
              <a:solidFill>
                <a:srgbClr val="073E87"/>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294390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D9D02-426E-46C9-9EE9-0DE1EF8B2838}" type="datetime1">
              <a:rPr lang="en-US" smtClean="0">
                <a:solidFill>
                  <a:srgbClr val="073E87"/>
                </a:solidFill>
              </a:rPr>
              <a:pPr/>
              <a:t>7/27/16</a:t>
            </a:fld>
            <a:endParaRPr lang="en-US" dirty="0">
              <a:solidFill>
                <a:srgbClr val="073E87"/>
              </a:solidFill>
            </a:endParaRPr>
          </a:p>
        </p:txBody>
      </p:sp>
      <p:sp>
        <p:nvSpPr>
          <p:cNvPr id="5" name="Footer Placeholder 4"/>
          <p:cNvSpPr>
            <a:spLocks noGrp="1"/>
          </p:cNvSpPr>
          <p:nvPr>
            <p:ph type="ftr" sz="quarter" idx="11"/>
          </p:nvPr>
        </p:nvSpPr>
        <p:spPr/>
        <p:txBody>
          <a:bodyPr/>
          <a:lstStyle/>
          <a:p>
            <a:endParaRPr lang="en-US" dirty="0">
              <a:solidFill>
                <a:srgbClr val="073E87"/>
              </a:solidFill>
            </a:endParaRPr>
          </a:p>
        </p:txBody>
      </p:sp>
      <p:sp>
        <p:nvSpPr>
          <p:cNvPr id="6" name="Slide Number Placeholder 5"/>
          <p:cNvSpPr>
            <a:spLocks noGrp="1"/>
          </p:cNvSpPr>
          <p:nvPr>
            <p:ph type="sldNum" sz="quarter" idx="12"/>
          </p:nvPr>
        </p:nvSpPr>
        <p:spPr/>
        <p:txBody>
          <a:bodyPr/>
          <a:lstStyle/>
          <a:p>
            <a:fld id="{687D7A59-36E2-48B9-B146-C1E59501F63F}" type="slidenum">
              <a:rPr lang="en-US" smtClean="0">
                <a:solidFill>
                  <a:srgbClr val="073E87"/>
                </a:solidFill>
              </a:rPr>
              <a:pPr/>
              <a:t>‹#›</a:t>
            </a:fld>
            <a:endParaRPr lang="en-US" dirty="0">
              <a:solidFill>
                <a:srgbClr val="073E87"/>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D9D02-426E-46C9-9EE9-0DE1EF8B2838}" type="datetime1">
              <a:rPr lang="en-US" smtClean="0">
                <a:solidFill>
                  <a:srgbClr val="073E87"/>
                </a:solidFill>
              </a:rPr>
              <a:pPr/>
              <a:t>7/27/16</a:t>
            </a:fld>
            <a:endParaRPr lang="en-US" dirty="0">
              <a:solidFill>
                <a:srgbClr val="073E87"/>
              </a:solidFill>
            </a:endParaRPr>
          </a:p>
        </p:txBody>
      </p:sp>
      <p:sp>
        <p:nvSpPr>
          <p:cNvPr id="5" name="Footer Placeholder 4"/>
          <p:cNvSpPr>
            <a:spLocks noGrp="1"/>
          </p:cNvSpPr>
          <p:nvPr>
            <p:ph type="ftr" sz="quarter" idx="11"/>
          </p:nvPr>
        </p:nvSpPr>
        <p:spPr/>
        <p:txBody>
          <a:bodyPr/>
          <a:lstStyle/>
          <a:p>
            <a:endParaRPr lang="en-US" dirty="0">
              <a:solidFill>
                <a:srgbClr val="073E87"/>
              </a:solidFill>
            </a:endParaRPr>
          </a:p>
        </p:txBody>
      </p:sp>
      <p:sp>
        <p:nvSpPr>
          <p:cNvPr id="6" name="Slide Number Placeholder 5"/>
          <p:cNvSpPr>
            <a:spLocks noGrp="1"/>
          </p:cNvSpPr>
          <p:nvPr>
            <p:ph type="sldNum" sz="quarter" idx="12"/>
          </p:nvPr>
        </p:nvSpPr>
        <p:spPr/>
        <p:txBody>
          <a:bodyPr/>
          <a:lstStyle/>
          <a:p>
            <a:fld id="{687D7A59-36E2-48B9-B146-C1E59501F63F}" type="slidenum">
              <a:rPr lang="en-US" smtClean="0">
                <a:solidFill>
                  <a:srgbClr val="073E87"/>
                </a:solidFill>
              </a:rPr>
              <a:pPr/>
              <a:t>‹#›</a:t>
            </a:fld>
            <a:endParaRPr lang="en-US" dirty="0">
              <a:solidFill>
                <a:srgbClr val="073E87"/>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ea typeface="+mn-ea"/>
                <a:cs typeface="Arial" charset="0"/>
              </a:defRPr>
            </a:lvl1pPr>
          </a:lstStyle>
          <a:p>
            <a:pPr>
              <a:defRPr/>
            </a:pPr>
            <a:fld id="{B5A22627-A4C4-4464-8EE8-20594001931F}"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D9D02-426E-46C9-9EE9-0DE1EF8B2838}" type="datetime1">
              <a:rPr lang="en-US" smtClean="0">
                <a:solidFill>
                  <a:srgbClr val="073E87"/>
                </a:solidFill>
              </a:rPr>
              <a:pPr/>
              <a:t>7/27/16</a:t>
            </a:fld>
            <a:endParaRPr lang="en-US" dirty="0">
              <a:solidFill>
                <a:srgbClr val="073E87"/>
              </a:solidFill>
            </a:endParaRPr>
          </a:p>
        </p:txBody>
      </p:sp>
      <p:sp>
        <p:nvSpPr>
          <p:cNvPr id="5" name="Footer Placeholder 4"/>
          <p:cNvSpPr>
            <a:spLocks noGrp="1"/>
          </p:cNvSpPr>
          <p:nvPr>
            <p:ph type="ftr" sz="quarter" idx="11"/>
          </p:nvPr>
        </p:nvSpPr>
        <p:spPr/>
        <p:txBody>
          <a:bodyPr/>
          <a:lstStyle/>
          <a:p>
            <a:endParaRPr lang="en-US" dirty="0">
              <a:solidFill>
                <a:srgbClr val="073E87"/>
              </a:solidFill>
            </a:endParaRPr>
          </a:p>
        </p:txBody>
      </p:sp>
      <p:sp>
        <p:nvSpPr>
          <p:cNvPr id="6" name="Slide Number Placeholder 5"/>
          <p:cNvSpPr>
            <a:spLocks noGrp="1"/>
          </p:cNvSpPr>
          <p:nvPr>
            <p:ph type="sldNum" sz="quarter" idx="12"/>
          </p:nvPr>
        </p:nvSpPr>
        <p:spPr/>
        <p:txBody>
          <a:bodyPr/>
          <a:lstStyle/>
          <a:p>
            <a:fld id="{687D7A59-36E2-48B9-B146-C1E59501F63F}" type="slidenum">
              <a:rPr lang="en-US" smtClean="0">
                <a:solidFill>
                  <a:srgbClr val="073E87"/>
                </a:solidFill>
              </a:rPr>
              <a:pPr/>
              <a:t>‹#›</a:t>
            </a:fld>
            <a:endParaRPr lang="en-US" dirty="0">
              <a:solidFill>
                <a:srgbClr val="073E87"/>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5A483D-A13E-134A-A349-9834DBA44BD0}" type="datetimeFigureOut">
              <a:rPr lang="en-US">
                <a:solidFill>
                  <a:prstClr val="black">
                    <a:tint val="75000"/>
                  </a:prstClr>
                </a:solidFill>
              </a:rPr>
              <a:pPr/>
              <a:t>7/27/16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135A75-CB90-3F4A-AD4E-E9063774BAC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45787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D9D02-426E-46C9-9EE9-0DE1EF8B2838}" type="datetime1">
              <a:rPr lang="en-US" smtClean="0">
                <a:solidFill>
                  <a:srgbClr val="073E87"/>
                </a:solidFill>
              </a:rPr>
              <a:pPr/>
              <a:t>7/27/16</a:t>
            </a:fld>
            <a:endParaRPr lang="en-US" dirty="0">
              <a:solidFill>
                <a:srgbClr val="073E87"/>
              </a:solidFill>
            </a:endParaRPr>
          </a:p>
        </p:txBody>
      </p:sp>
      <p:sp>
        <p:nvSpPr>
          <p:cNvPr id="5" name="Footer Placeholder 4"/>
          <p:cNvSpPr>
            <a:spLocks noGrp="1"/>
          </p:cNvSpPr>
          <p:nvPr>
            <p:ph type="ftr" sz="quarter" idx="11"/>
          </p:nvPr>
        </p:nvSpPr>
        <p:spPr/>
        <p:txBody>
          <a:bodyPr/>
          <a:lstStyle/>
          <a:p>
            <a:endParaRPr lang="en-US" dirty="0">
              <a:solidFill>
                <a:srgbClr val="073E87"/>
              </a:solidFill>
            </a:endParaRPr>
          </a:p>
        </p:txBody>
      </p:sp>
      <p:sp>
        <p:nvSpPr>
          <p:cNvPr id="6" name="Slide Number Placeholder 5"/>
          <p:cNvSpPr>
            <a:spLocks noGrp="1"/>
          </p:cNvSpPr>
          <p:nvPr>
            <p:ph type="sldNum" sz="quarter" idx="12"/>
          </p:nvPr>
        </p:nvSpPr>
        <p:spPr/>
        <p:txBody>
          <a:bodyPr/>
          <a:lstStyle/>
          <a:p>
            <a:fld id="{687D7A59-36E2-48B9-B146-C1E59501F63F}" type="slidenum">
              <a:rPr lang="en-US" smtClean="0">
                <a:solidFill>
                  <a:srgbClr val="073E87"/>
                </a:solidFill>
              </a:rPr>
              <a:pPr/>
              <a:t>‹#›</a:t>
            </a:fld>
            <a:endParaRPr lang="en-US" dirty="0">
              <a:solidFill>
                <a:srgbClr val="073E87"/>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D9D02-426E-46C9-9EE9-0DE1EF8B2838}" type="datetime1">
              <a:rPr lang="en-US" smtClean="0">
                <a:solidFill>
                  <a:srgbClr val="073E87"/>
                </a:solidFill>
              </a:rPr>
              <a:pPr/>
              <a:t>7/27/16</a:t>
            </a:fld>
            <a:endParaRPr lang="en-US" dirty="0">
              <a:solidFill>
                <a:srgbClr val="073E87"/>
              </a:solidFill>
            </a:endParaRPr>
          </a:p>
        </p:txBody>
      </p:sp>
      <p:sp>
        <p:nvSpPr>
          <p:cNvPr id="5" name="Footer Placeholder 4"/>
          <p:cNvSpPr>
            <a:spLocks noGrp="1"/>
          </p:cNvSpPr>
          <p:nvPr>
            <p:ph type="ftr" sz="quarter" idx="11"/>
          </p:nvPr>
        </p:nvSpPr>
        <p:spPr/>
        <p:txBody>
          <a:bodyPr/>
          <a:lstStyle/>
          <a:p>
            <a:endParaRPr lang="en-US" dirty="0">
              <a:solidFill>
                <a:srgbClr val="073E87"/>
              </a:solidFill>
            </a:endParaRPr>
          </a:p>
        </p:txBody>
      </p:sp>
      <p:sp>
        <p:nvSpPr>
          <p:cNvPr id="6" name="Slide Number Placeholder 5"/>
          <p:cNvSpPr>
            <a:spLocks noGrp="1"/>
          </p:cNvSpPr>
          <p:nvPr>
            <p:ph type="sldNum" sz="quarter" idx="12"/>
          </p:nvPr>
        </p:nvSpPr>
        <p:spPr/>
        <p:txBody>
          <a:bodyPr/>
          <a:lstStyle/>
          <a:p>
            <a:fld id="{687D7A59-36E2-48B9-B146-C1E59501F63F}" type="slidenum">
              <a:rPr lang="en-US" smtClean="0">
                <a:solidFill>
                  <a:srgbClr val="073E87"/>
                </a:solidFill>
              </a:rPr>
              <a:pPr/>
              <a:t>‹#›</a:t>
            </a:fld>
            <a:endParaRPr lang="en-US" dirty="0">
              <a:solidFill>
                <a:srgbClr val="073E87"/>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D9D02-426E-46C9-9EE9-0DE1EF8B2838}" type="datetime1">
              <a:rPr lang="en-US" smtClean="0">
                <a:solidFill>
                  <a:srgbClr val="073E87"/>
                </a:solidFill>
              </a:rPr>
              <a:pPr/>
              <a:t>7/27/16</a:t>
            </a:fld>
            <a:endParaRPr lang="en-US" dirty="0">
              <a:solidFill>
                <a:srgbClr val="073E87"/>
              </a:solidFill>
            </a:endParaRPr>
          </a:p>
        </p:txBody>
      </p:sp>
      <p:sp>
        <p:nvSpPr>
          <p:cNvPr id="5" name="Footer Placeholder 4"/>
          <p:cNvSpPr>
            <a:spLocks noGrp="1"/>
          </p:cNvSpPr>
          <p:nvPr>
            <p:ph type="ftr" sz="quarter" idx="11"/>
          </p:nvPr>
        </p:nvSpPr>
        <p:spPr/>
        <p:txBody>
          <a:bodyPr/>
          <a:lstStyle/>
          <a:p>
            <a:endParaRPr lang="en-US" dirty="0">
              <a:solidFill>
                <a:srgbClr val="073E87"/>
              </a:solidFill>
            </a:endParaRPr>
          </a:p>
        </p:txBody>
      </p:sp>
      <p:sp>
        <p:nvSpPr>
          <p:cNvPr id="6" name="Slide Number Placeholder 5"/>
          <p:cNvSpPr>
            <a:spLocks noGrp="1"/>
          </p:cNvSpPr>
          <p:nvPr>
            <p:ph type="sldNum" sz="quarter" idx="12"/>
          </p:nvPr>
        </p:nvSpPr>
        <p:spPr/>
        <p:txBody>
          <a:bodyPr/>
          <a:lstStyle/>
          <a:p>
            <a:fld id="{687D7A59-36E2-48B9-B146-C1E59501F63F}" type="slidenum">
              <a:rPr lang="en-US" smtClean="0">
                <a:solidFill>
                  <a:srgbClr val="073E87"/>
                </a:solidFill>
              </a:rPr>
              <a:pPr/>
              <a:t>‹#›</a:t>
            </a:fld>
            <a:endParaRPr lang="en-US" dirty="0">
              <a:solidFill>
                <a:srgbClr val="073E87"/>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D9D02-426E-46C9-9EE9-0DE1EF8B2838}" type="datetime1">
              <a:rPr lang="en-US" smtClean="0">
                <a:solidFill>
                  <a:srgbClr val="073E87"/>
                </a:solidFill>
              </a:rPr>
              <a:pPr/>
              <a:t>7/27/16</a:t>
            </a:fld>
            <a:endParaRPr lang="en-US" dirty="0">
              <a:solidFill>
                <a:srgbClr val="073E87"/>
              </a:solidFill>
            </a:endParaRPr>
          </a:p>
        </p:txBody>
      </p:sp>
      <p:sp>
        <p:nvSpPr>
          <p:cNvPr id="5" name="Footer Placeholder 4"/>
          <p:cNvSpPr>
            <a:spLocks noGrp="1"/>
          </p:cNvSpPr>
          <p:nvPr>
            <p:ph type="ftr" sz="quarter" idx="11"/>
          </p:nvPr>
        </p:nvSpPr>
        <p:spPr/>
        <p:txBody>
          <a:bodyPr/>
          <a:lstStyle/>
          <a:p>
            <a:endParaRPr lang="en-US" dirty="0">
              <a:solidFill>
                <a:srgbClr val="073E87"/>
              </a:solidFill>
            </a:endParaRPr>
          </a:p>
        </p:txBody>
      </p:sp>
      <p:sp>
        <p:nvSpPr>
          <p:cNvPr id="6" name="Slide Number Placeholder 5"/>
          <p:cNvSpPr>
            <a:spLocks noGrp="1"/>
          </p:cNvSpPr>
          <p:nvPr>
            <p:ph type="sldNum" sz="quarter" idx="12"/>
          </p:nvPr>
        </p:nvSpPr>
        <p:spPr/>
        <p:txBody>
          <a:bodyPr/>
          <a:lstStyle/>
          <a:p>
            <a:fld id="{687D7A59-36E2-48B9-B146-C1E59501F63F}" type="slidenum">
              <a:rPr lang="en-US" smtClean="0">
                <a:solidFill>
                  <a:srgbClr val="073E87"/>
                </a:solidFill>
              </a:rPr>
              <a:pPr/>
              <a:t>‹#›</a:t>
            </a:fld>
            <a:endParaRPr lang="en-US" dirty="0">
              <a:solidFill>
                <a:srgbClr val="073E87"/>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491228-95EE-44EE-818B-AEE37758D7C7}" type="datetimeFigureOut">
              <a:rPr lang="en-US" smtClean="0">
                <a:solidFill>
                  <a:prstClr val="black">
                    <a:tint val="75000"/>
                  </a:prstClr>
                </a:solidFill>
              </a:rPr>
              <a:pPr/>
              <a:t>7/27/16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64BFF6-5465-4E40-8070-AC15316E5D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95396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D9D02-426E-46C9-9EE9-0DE1EF8B2838}" type="datetime1">
              <a:rPr lang="en-US" smtClean="0">
                <a:solidFill>
                  <a:srgbClr val="073E87"/>
                </a:solidFill>
              </a:rPr>
              <a:pPr/>
              <a:t>7/27/16</a:t>
            </a:fld>
            <a:endParaRPr lang="en-US" dirty="0">
              <a:solidFill>
                <a:srgbClr val="073E87"/>
              </a:solidFill>
            </a:endParaRPr>
          </a:p>
        </p:txBody>
      </p:sp>
      <p:sp>
        <p:nvSpPr>
          <p:cNvPr id="5" name="Footer Placeholder 4"/>
          <p:cNvSpPr>
            <a:spLocks noGrp="1"/>
          </p:cNvSpPr>
          <p:nvPr>
            <p:ph type="ftr" sz="quarter" idx="11"/>
          </p:nvPr>
        </p:nvSpPr>
        <p:spPr/>
        <p:txBody>
          <a:bodyPr/>
          <a:lstStyle/>
          <a:p>
            <a:endParaRPr lang="en-US" dirty="0">
              <a:solidFill>
                <a:srgbClr val="073E87"/>
              </a:solidFill>
            </a:endParaRPr>
          </a:p>
        </p:txBody>
      </p:sp>
      <p:sp>
        <p:nvSpPr>
          <p:cNvPr id="6" name="Slide Number Placeholder 5"/>
          <p:cNvSpPr>
            <a:spLocks noGrp="1"/>
          </p:cNvSpPr>
          <p:nvPr>
            <p:ph type="sldNum" sz="quarter" idx="12"/>
          </p:nvPr>
        </p:nvSpPr>
        <p:spPr/>
        <p:txBody>
          <a:bodyPr/>
          <a:lstStyle/>
          <a:p>
            <a:fld id="{687D7A59-36E2-48B9-B146-C1E59501F63F}" type="slidenum">
              <a:rPr lang="en-US" smtClean="0">
                <a:solidFill>
                  <a:srgbClr val="073E87"/>
                </a:solidFill>
              </a:rPr>
              <a:pPr/>
              <a:t>‹#›</a:t>
            </a:fld>
            <a:endParaRPr lang="en-US" dirty="0">
              <a:solidFill>
                <a:srgbClr val="073E87"/>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D9D02-426E-46C9-9EE9-0DE1EF8B2838}" type="datetime1">
              <a:rPr lang="en-US" smtClean="0">
                <a:solidFill>
                  <a:srgbClr val="073E87"/>
                </a:solidFill>
              </a:rPr>
              <a:pPr/>
              <a:t>7/27/16</a:t>
            </a:fld>
            <a:endParaRPr lang="en-US" dirty="0">
              <a:solidFill>
                <a:srgbClr val="073E87"/>
              </a:solidFill>
            </a:endParaRPr>
          </a:p>
        </p:txBody>
      </p:sp>
      <p:sp>
        <p:nvSpPr>
          <p:cNvPr id="5" name="Footer Placeholder 4"/>
          <p:cNvSpPr>
            <a:spLocks noGrp="1"/>
          </p:cNvSpPr>
          <p:nvPr>
            <p:ph type="ftr" sz="quarter" idx="11"/>
          </p:nvPr>
        </p:nvSpPr>
        <p:spPr/>
        <p:txBody>
          <a:bodyPr/>
          <a:lstStyle/>
          <a:p>
            <a:endParaRPr lang="en-US" dirty="0">
              <a:solidFill>
                <a:srgbClr val="073E87"/>
              </a:solidFill>
            </a:endParaRPr>
          </a:p>
        </p:txBody>
      </p:sp>
      <p:sp>
        <p:nvSpPr>
          <p:cNvPr id="6" name="Slide Number Placeholder 5"/>
          <p:cNvSpPr>
            <a:spLocks noGrp="1"/>
          </p:cNvSpPr>
          <p:nvPr>
            <p:ph type="sldNum" sz="quarter" idx="12"/>
          </p:nvPr>
        </p:nvSpPr>
        <p:spPr/>
        <p:txBody>
          <a:bodyPr/>
          <a:lstStyle/>
          <a:p>
            <a:fld id="{687D7A59-36E2-48B9-B146-C1E59501F63F}" type="slidenum">
              <a:rPr lang="en-US" smtClean="0">
                <a:solidFill>
                  <a:srgbClr val="073E87"/>
                </a:solidFill>
              </a:rPr>
              <a:pPr/>
              <a:t>‹#›</a:t>
            </a:fld>
            <a:endParaRPr lang="en-US" dirty="0">
              <a:solidFill>
                <a:srgbClr val="073E87"/>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D9D02-426E-46C9-9EE9-0DE1EF8B2838}" type="datetime1">
              <a:rPr lang="en-US" smtClean="0">
                <a:solidFill>
                  <a:srgbClr val="073E87"/>
                </a:solidFill>
              </a:rPr>
              <a:pPr/>
              <a:t>7/27/16</a:t>
            </a:fld>
            <a:endParaRPr lang="en-US" dirty="0">
              <a:solidFill>
                <a:srgbClr val="073E87"/>
              </a:solidFill>
            </a:endParaRPr>
          </a:p>
        </p:txBody>
      </p:sp>
      <p:sp>
        <p:nvSpPr>
          <p:cNvPr id="5" name="Footer Placeholder 4"/>
          <p:cNvSpPr>
            <a:spLocks noGrp="1"/>
          </p:cNvSpPr>
          <p:nvPr>
            <p:ph type="ftr" sz="quarter" idx="11"/>
          </p:nvPr>
        </p:nvSpPr>
        <p:spPr/>
        <p:txBody>
          <a:bodyPr/>
          <a:lstStyle/>
          <a:p>
            <a:endParaRPr lang="en-US" dirty="0">
              <a:solidFill>
                <a:srgbClr val="073E87"/>
              </a:solidFill>
            </a:endParaRPr>
          </a:p>
        </p:txBody>
      </p:sp>
      <p:sp>
        <p:nvSpPr>
          <p:cNvPr id="6" name="Slide Number Placeholder 5"/>
          <p:cNvSpPr>
            <a:spLocks noGrp="1"/>
          </p:cNvSpPr>
          <p:nvPr>
            <p:ph type="sldNum" sz="quarter" idx="12"/>
          </p:nvPr>
        </p:nvSpPr>
        <p:spPr/>
        <p:txBody>
          <a:bodyPr/>
          <a:lstStyle/>
          <a:p>
            <a:fld id="{687D7A59-36E2-48B9-B146-C1E59501F63F}" type="slidenum">
              <a:rPr lang="en-US" smtClean="0">
                <a:solidFill>
                  <a:srgbClr val="073E87"/>
                </a:solidFill>
              </a:rPr>
              <a:pPr/>
              <a:t>‹#›</a:t>
            </a:fld>
            <a:endParaRPr lang="en-US" dirty="0">
              <a:solidFill>
                <a:srgbClr val="073E87"/>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ea typeface="+mn-ea"/>
                <a:cs typeface="Arial" charset="0"/>
              </a:defRPr>
            </a:lvl1pPr>
          </a:lstStyle>
          <a:p>
            <a:pPr>
              <a:defRPr/>
            </a:pPr>
            <a:fld id="{5922894D-DA99-4937-BE4F-71DC885153D8}"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46" indent="0" algn="ctr">
              <a:buNone/>
              <a:defRPr/>
            </a:lvl2pPr>
            <a:lvl3pPr marL="914293" indent="0" algn="ctr">
              <a:buNone/>
              <a:defRPr/>
            </a:lvl3pPr>
            <a:lvl4pPr marL="1371440" indent="0" algn="ctr">
              <a:buNone/>
              <a:defRPr/>
            </a:lvl4pPr>
            <a:lvl5pPr marL="1828586" indent="0" algn="ctr">
              <a:buNone/>
              <a:defRPr/>
            </a:lvl5pPr>
            <a:lvl6pPr marL="2285733" indent="0" algn="ctr">
              <a:buNone/>
              <a:defRPr/>
            </a:lvl6pPr>
            <a:lvl7pPr marL="2742879" indent="0" algn="ctr">
              <a:buNone/>
              <a:defRPr/>
            </a:lvl7pPr>
            <a:lvl8pPr marL="3200026" indent="0" algn="ctr">
              <a:buNone/>
              <a:defRPr/>
            </a:lvl8pPr>
            <a:lvl9pPr marL="3657172"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439473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5670954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38657032"/>
      </p:ext>
    </p:extLst>
  </p:cSld>
  <p:clrMapOvr>
    <a:masterClrMapping/>
  </p:clrMapOvr>
  <p:timing>
    <p:tnLst>
      <p:par>
        <p:cTn xmlns:p14="http://schemas.microsoft.com/office/powerpoint/2010/mai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266894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81150"/>
            <a:ext cx="4038600" cy="436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81150"/>
            <a:ext cx="4038600" cy="436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446606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363757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2260560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4484801"/>
      </p:ext>
    </p:extLst>
  </p:cSld>
  <p:clrMapOvr>
    <a:masterClrMapping/>
  </p:clrMapOvr>
  <p:timing>
    <p:tnLst>
      <p:par>
        <p:cTn xmlns:p14="http://schemas.microsoft.com/office/powerpoint/2010/mai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724246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36239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ea typeface="+mn-ea"/>
                <a:cs typeface="Arial" charset="0"/>
              </a:defRPr>
            </a:lvl1pPr>
          </a:lstStyle>
          <a:p>
            <a:pPr>
              <a:defRPr/>
            </a:pPr>
            <a:fld id="{C0088A08-1945-4435-B027-F309CCC8C888}"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718014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0175"/>
            <a:ext cx="2057400" cy="5819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30175"/>
            <a:ext cx="6019800" cy="5819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41143060"/>
      </p:ext>
    </p:extLst>
  </p:cSld>
  <p:clrMapOvr>
    <a:masterClrMapping/>
  </p:clrMapOvr>
  <p:timing>
    <p:tnLst>
      <p:par>
        <p:cTn xmlns:p14="http://schemas.microsoft.com/office/powerpoint/2010/mai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130175"/>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581150"/>
            <a:ext cx="4038600" cy="210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581150"/>
            <a:ext cx="4038600" cy="210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841750"/>
            <a:ext cx="4038600" cy="210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841750"/>
            <a:ext cx="4038600" cy="210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713103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0175"/>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581150"/>
            <a:ext cx="4038600" cy="436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81150"/>
            <a:ext cx="4038600" cy="436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6877652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30175"/>
            <a:ext cx="8229600" cy="5819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669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861" indent="0" algn="ctr">
              <a:buNone/>
              <a:defRPr/>
            </a:lvl2pPr>
            <a:lvl3pPr marL="913721" indent="0" algn="ctr">
              <a:buNone/>
              <a:defRPr/>
            </a:lvl3pPr>
            <a:lvl4pPr marL="1370580" indent="0" algn="ctr">
              <a:buNone/>
              <a:defRPr/>
            </a:lvl4pPr>
            <a:lvl5pPr marL="1827441" indent="0" algn="ctr">
              <a:buNone/>
              <a:defRPr/>
            </a:lvl5pPr>
            <a:lvl6pPr marL="2284302" indent="0" algn="ctr">
              <a:buNone/>
              <a:defRPr/>
            </a:lvl6pPr>
            <a:lvl7pPr marL="2741161" indent="0" algn="ctr">
              <a:buNone/>
              <a:defRPr/>
            </a:lvl7pPr>
            <a:lvl8pPr marL="3198020" indent="0" algn="ctr">
              <a:buNone/>
              <a:defRPr/>
            </a:lvl8pPr>
            <a:lvl9pPr marL="3654882"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9186800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0475017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6861" indent="0">
              <a:buNone/>
              <a:defRPr sz="1800"/>
            </a:lvl2pPr>
            <a:lvl3pPr marL="913721" indent="0">
              <a:buNone/>
              <a:defRPr sz="1600"/>
            </a:lvl3pPr>
            <a:lvl4pPr marL="1370580" indent="0">
              <a:buNone/>
              <a:defRPr sz="1400"/>
            </a:lvl4pPr>
            <a:lvl5pPr marL="1827441" indent="0">
              <a:buNone/>
              <a:defRPr sz="1400"/>
            </a:lvl5pPr>
            <a:lvl6pPr marL="2284302" indent="0">
              <a:buNone/>
              <a:defRPr sz="1400"/>
            </a:lvl6pPr>
            <a:lvl7pPr marL="2741161" indent="0">
              <a:buNone/>
              <a:defRPr sz="1400"/>
            </a:lvl7pPr>
            <a:lvl8pPr marL="3198020" indent="0">
              <a:buNone/>
              <a:defRPr sz="1400"/>
            </a:lvl8pPr>
            <a:lvl9pPr marL="3654882" indent="0">
              <a:buNone/>
              <a:defRPr sz="1400"/>
            </a:lvl9pPr>
          </a:lstStyle>
          <a:p>
            <a:pPr lvl="0"/>
            <a:r>
              <a:rPr lang="en-US" smtClean="0"/>
              <a:t>Click to edit Master text styles</a:t>
            </a:r>
          </a:p>
        </p:txBody>
      </p:sp>
    </p:spTree>
    <p:extLst>
      <p:ext uri="{BB962C8B-B14F-4D97-AF65-F5344CB8AC3E}">
        <p14:creationId xmlns:p14="http://schemas.microsoft.com/office/powerpoint/2010/main" val="409779244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160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160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7226015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861" indent="0">
              <a:buNone/>
              <a:defRPr sz="2000" b="1"/>
            </a:lvl2pPr>
            <a:lvl3pPr marL="913721" indent="0">
              <a:buNone/>
              <a:defRPr sz="1800" b="1"/>
            </a:lvl3pPr>
            <a:lvl4pPr marL="1370580" indent="0">
              <a:buNone/>
              <a:defRPr sz="1600" b="1"/>
            </a:lvl4pPr>
            <a:lvl5pPr marL="1827441" indent="0">
              <a:buNone/>
              <a:defRPr sz="1600" b="1"/>
            </a:lvl5pPr>
            <a:lvl6pPr marL="2284302" indent="0">
              <a:buNone/>
              <a:defRPr sz="1600" b="1"/>
            </a:lvl6pPr>
            <a:lvl7pPr marL="2741161" indent="0">
              <a:buNone/>
              <a:defRPr sz="1600" b="1"/>
            </a:lvl7pPr>
            <a:lvl8pPr marL="3198020" indent="0">
              <a:buNone/>
              <a:defRPr sz="1600" b="1"/>
            </a:lvl8pPr>
            <a:lvl9pPr marL="365488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2400" b="1"/>
            </a:lvl1pPr>
            <a:lvl2pPr marL="456861" indent="0">
              <a:buNone/>
              <a:defRPr sz="2000" b="1"/>
            </a:lvl2pPr>
            <a:lvl3pPr marL="913721" indent="0">
              <a:buNone/>
              <a:defRPr sz="1800" b="1"/>
            </a:lvl3pPr>
            <a:lvl4pPr marL="1370580" indent="0">
              <a:buNone/>
              <a:defRPr sz="1600" b="1"/>
            </a:lvl4pPr>
            <a:lvl5pPr marL="1827441" indent="0">
              <a:buNone/>
              <a:defRPr sz="1600" b="1"/>
            </a:lvl5pPr>
            <a:lvl6pPr marL="2284302" indent="0">
              <a:buNone/>
              <a:defRPr sz="1600" b="1"/>
            </a:lvl6pPr>
            <a:lvl7pPr marL="2741161" indent="0">
              <a:buNone/>
              <a:defRPr sz="1600" b="1"/>
            </a:lvl7pPr>
            <a:lvl8pPr marL="3198020" indent="0">
              <a:buNone/>
              <a:defRPr sz="1600" b="1"/>
            </a:lvl8pPr>
            <a:lvl9pPr marL="365488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63961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ea typeface="+mn-ea"/>
                <a:cs typeface="Arial" charset="0"/>
              </a:defRPr>
            </a:lvl1pPr>
          </a:lstStyle>
          <a:p>
            <a:pPr>
              <a:defRPr/>
            </a:pPr>
            <a:fld id="{600C7924-F005-4D15-8525-A54AD18F6E9B}"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8248230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16210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8"/>
            <a:ext cx="3008313" cy="4691063"/>
          </a:xfrm>
        </p:spPr>
        <p:txBody>
          <a:bodyPr/>
          <a:lstStyle>
            <a:lvl1pPr marL="0" indent="0">
              <a:buNone/>
              <a:defRPr sz="1400"/>
            </a:lvl1pPr>
            <a:lvl2pPr marL="456861" indent="0">
              <a:buNone/>
              <a:defRPr sz="1200"/>
            </a:lvl2pPr>
            <a:lvl3pPr marL="913721" indent="0">
              <a:buNone/>
              <a:defRPr sz="1000"/>
            </a:lvl3pPr>
            <a:lvl4pPr marL="1370580" indent="0">
              <a:buNone/>
              <a:defRPr sz="900"/>
            </a:lvl4pPr>
            <a:lvl5pPr marL="1827441" indent="0">
              <a:buNone/>
              <a:defRPr sz="900"/>
            </a:lvl5pPr>
            <a:lvl6pPr marL="2284302" indent="0">
              <a:buNone/>
              <a:defRPr sz="900"/>
            </a:lvl6pPr>
            <a:lvl7pPr marL="2741161" indent="0">
              <a:buNone/>
              <a:defRPr sz="900"/>
            </a:lvl7pPr>
            <a:lvl8pPr marL="3198020" indent="0">
              <a:buNone/>
              <a:defRPr sz="900"/>
            </a:lvl8pPr>
            <a:lvl9pPr marL="3654882" indent="0">
              <a:buNone/>
              <a:defRPr sz="900"/>
            </a:lvl9pPr>
          </a:lstStyle>
          <a:p>
            <a:pPr lvl="0"/>
            <a:r>
              <a:rPr lang="en-US" smtClean="0"/>
              <a:t>Click to edit Master text styles</a:t>
            </a:r>
          </a:p>
        </p:txBody>
      </p:sp>
    </p:spTree>
    <p:extLst>
      <p:ext uri="{BB962C8B-B14F-4D97-AF65-F5344CB8AC3E}">
        <p14:creationId xmlns:p14="http://schemas.microsoft.com/office/powerpoint/2010/main" val="332286071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61" indent="0">
              <a:buNone/>
              <a:defRPr sz="2800"/>
            </a:lvl2pPr>
            <a:lvl3pPr marL="913721" indent="0">
              <a:buNone/>
              <a:defRPr sz="2400"/>
            </a:lvl3pPr>
            <a:lvl4pPr marL="1370580" indent="0">
              <a:buNone/>
              <a:defRPr sz="2000"/>
            </a:lvl4pPr>
            <a:lvl5pPr marL="1827441" indent="0">
              <a:buNone/>
              <a:defRPr sz="2000"/>
            </a:lvl5pPr>
            <a:lvl6pPr marL="2284302" indent="0">
              <a:buNone/>
              <a:defRPr sz="2000"/>
            </a:lvl6pPr>
            <a:lvl7pPr marL="2741161" indent="0">
              <a:buNone/>
              <a:defRPr sz="2000"/>
            </a:lvl7pPr>
            <a:lvl8pPr marL="3198020" indent="0">
              <a:buNone/>
              <a:defRPr sz="2000"/>
            </a:lvl8pPr>
            <a:lvl9pPr marL="3654882"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61" indent="0">
              <a:buNone/>
              <a:defRPr sz="1200"/>
            </a:lvl2pPr>
            <a:lvl3pPr marL="913721" indent="0">
              <a:buNone/>
              <a:defRPr sz="1000"/>
            </a:lvl3pPr>
            <a:lvl4pPr marL="1370580" indent="0">
              <a:buNone/>
              <a:defRPr sz="900"/>
            </a:lvl4pPr>
            <a:lvl5pPr marL="1827441" indent="0">
              <a:buNone/>
              <a:defRPr sz="900"/>
            </a:lvl5pPr>
            <a:lvl6pPr marL="2284302" indent="0">
              <a:buNone/>
              <a:defRPr sz="900"/>
            </a:lvl6pPr>
            <a:lvl7pPr marL="2741161" indent="0">
              <a:buNone/>
              <a:defRPr sz="900"/>
            </a:lvl7pPr>
            <a:lvl8pPr marL="3198020" indent="0">
              <a:buNone/>
              <a:defRPr sz="900"/>
            </a:lvl8pPr>
            <a:lvl9pPr marL="3654882" indent="0">
              <a:buNone/>
              <a:defRPr sz="900"/>
            </a:lvl9pPr>
          </a:lstStyle>
          <a:p>
            <a:pPr lvl="0"/>
            <a:r>
              <a:rPr lang="en-US" smtClean="0"/>
              <a:t>Click to edit Master text styles</a:t>
            </a:r>
          </a:p>
        </p:txBody>
      </p:sp>
    </p:spTree>
    <p:extLst>
      <p:ext uri="{BB962C8B-B14F-4D97-AF65-F5344CB8AC3E}">
        <p14:creationId xmlns:p14="http://schemas.microsoft.com/office/powerpoint/2010/main" val="425996747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865608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5100"/>
            <a:ext cx="2057400" cy="55959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5100"/>
            <a:ext cx="6019800" cy="55959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6524735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65100"/>
            <a:ext cx="8229600" cy="5595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969926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651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160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160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7651616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93238585"/>
      </p:ext>
    </p:extLst>
  </p:cSld>
  <p:clrMapOvr>
    <a:masterClrMapping/>
  </p:clrMapOvr>
  <p:transition xmlns:p14="http://schemas.microsoft.com/office/powerpoint/2010/main" spd="med"/>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07382661"/>
      </p:ext>
    </p:extLst>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ea typeface="+mn-ea"/>
                <a:cs typeface="Arial" charset="0"/>
              </a:defRPr>
            </a:lvl1pPr>
          </a:lstStyle>
          <a:p>
            <a:pPr>
              <a:defRPr/>
            </a:pPr>
            <a:fld id="{D0D83B79-A2BB-4740-BE46-5D8BBCBEE075}"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18933288"/>
      </p:ext>
    </p:extLst>
  </p:cSld>
  <p:clrMapOvr>
    <a:masterClrMapping/>
  </p:clrMapOvr>
  <p:transition xmlns:p14="http://schemas.microsoft.com/office/powerpoint/2010/main" spd="med"/>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81150"/>
            <a:ext cx="4038600" cy="436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81150"/>
            <a:ext cx="4038600" cy="436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6388764"/>
      </p:ext>
    </p:extLst>
  </p:cSld>
  <p:clrMapOvr>
    <a:masterClrMapping/>
  </p:clrMapOvr>
  <p:transition xmlns:p14="http://schemas.microsoft.com/office/powerpoint/2010/main" spd="med"/>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31263759"/>
      </p:ext>
    </p:extLst>
  </p:cSld>
  <p:clrMapOvr>
    <a:masterClrMapping/>
  </p:clrMapOvr>
  <p:transition xmlns:p14="http://schemas.microsoft.com/office/powerpoint/2010/main" spd="med"/>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90647124"/>
      </p:ext>
    </p:extLst>
  </p:cSld>
  <p:clrMapOvr>
    <a:masterClrMapping/>
  </p:clrMapOvr>
  <p:transition xmlns:p14="http://schemas.microsoft.com/office/powerpoint/2010/main" spd="med"/>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0107"/>
      </p:ext>
    </p:extLst>
  </p:cSld>
  <p:clrMapOvr>
    <a:masterClrMapping/>
  </p:clrMapOvr>
  <p:transition xmlns:p14="http://schemas.microsoft.com/office/powerpoint/2010/main" spd="med"/>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12084781"/>
      </p:ext>
    </p:extLst>
  </p:cSld>
  <p:clrMapOvr>
    <a:masterClrMapping/>
  </p:clrMapOvr>
  <p:transition xmlns:p14="http://schemas.microsoft.com/office/powerpoint/2010/main" spd="med"/>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38452403"/>
      </p:ext>
    </p:extLst>
  </p:cSld>
  <p:clrMapOvr>
    <a:masterClrMapping/>
  </p:clrMapOvr>
  <p:transition xmlns:p14="http://schemas.microsoft.com/office/powerpoint/2010/main" spd="med"/>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95206774"/>
      </p:ext>
    </p:extLst>
  </p:cSld>
  <p:clrMapOvr>
    <a:masterClrMapping/>
  </p:clrMapOvr>
  <p:transition xmlns:p14="http://schemas.microsoft.com/office/powerpoint/2010/main" spd="med"/>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0175"/>
            <a:ext cx="2057400" cy="5819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30175"/>
            <a:ext cx="6019800" cy="5819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8059229"/>
      </p:ext>
    </p:extLst>
  </p:cSld>
  <p:clrMapOvr>
    <a:masterClrMapping/>
  </p:clrMapOvr>
  <p:transition xmlns:p14="http://schemas.microsoft.com/office/powerpoint/2010/main" spd="med"/>
</p:sldLayout>
</file>

<file path=ppt/slideLayouts/slideLayout8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130175"/>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581150"/>
            <a:ext cx="4038600" cy="210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581150"/>
            <a:ext cx="4038600" cy="210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841750"/>
            <a:ext cx="4038600" cy="210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841750"/>
            <a:ext cx="4038600" cy="210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7652256"/>
      </p:ext>
    </p:extLst>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ea typeface="+mn-ea"/>
                <a:cs typeface="Arial" charset="0"/>
              </a:defRPr>
            </a:lvl1pPr>
          </a:lstStyle>
          <a:p>
            <a:pPr>
              <a:defRPr/>
            </a:pPr>
            <a:fld id="{9C23AC8B-2A37-45C1-8708-92F989A84D76}"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0175"/>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581150"/>
            <a:ext cx="4038600" cy="436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81150"/>
            <a:ext cx="4038600" cy="436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86071852"/>
      </p:ext>
    </p:extLst>
  </p:cSld>
  <p:clrMapOvr>
    <a:masterClrMapping/>
  </p:clrMapOvr>
  <p:transition xmlns:p14="http://schemas.microsoft.com/office/powerpoint/2010/main" spd="med"/>
</p:sldLayout>
</file>

<file path=ppt/slideLayouts/slideLayout9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30175"/>
            <a:ext cx="8229600" cy="5819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70633165"/>
      </p:ext>
    </p:extLst>
  </p:cSld>
  <p:clrMapOvr>
    <a:masterClrMapping/>
  </p:clrMapOvr>
  <p:transition xmlns:p14="http://schemas.microsoft.com/office/powerpoint/2010/main" spd="med"/>
</p:sldLayout>
</file>

<file path=ppt/slideLayouts/slideLayout9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58580451"/>
      </p:ext>
    </p:extLst>
  </p:cSld>
  <p:clrMapOvr>
    <a:masterClrMapping/>
  </p:clrMapOvr>
  <p:transition xmlns:p14="http://schemas.microsoft.com/office/powerpoint/2010/main" spd="med"/>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2"/>
            <a:ext cx="6400800" cy="1752600"/>
          </a:xfrm>
        </p:spPr>
        <p:txBody>
          <a:bodyPr/>
          <a:lstStyle>
            <a:lvl1pPr marL="0" indent="0" algn="ctr">
              <a:buNone/>
              <a:defRPr/>
            </a:lvl1pPr>
            <a:lvl2pPr marL="457106" indent="0" algn="ctr">
              <a:buNone/>
              <a:defRPr/>
            </a:lvl2pPr>
            <a:lvl3pPr marL="914210" indent="0" algn="ctr">
              <a:buNone/>
              <a:defRPr/>
            </a:lvl3pPr>
            <a:lvl4pPr marL="1371316" indent="0" algn="ctr">
              <a:buNone/>
              <a:defRPr/>
            </a:lvl4pPr>
            <a:lvl5pPr marL="1828421" indent="0" algn="ctr">
              <a:buNone/>
              <a:defRPr/>
            </a:lvl5pPr>
            <a:lvl6pPr marL="2285526" indent="0" algn="ctr">
              <a:buNone/>
              <a:defRPr/>
            </a:lvl6pPr>
            <a:lvl7pPr marL="2742630" indent="0" algn="ctr">
              <a:buNone/>
              <a:defRPr/>
            </a:lvl7pPr>
            <a:lvl8pPr marL="3199736" indent="0" algn="ctr">
              <a:buNone/>
              <a:defRPr/>
            </a:lvl8pPr>
            <a:lvl9pPr marL="3656841"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9386642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2449451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106" indent="0">
              <a:buNone/>
              <a:defRPr sz="1800"/>
            </a:lvl2pPr>
            <a:lvl3pPr marL="914210" indent="0">
              <a:buNone/>
              <a:defRPr sz="1600"/>
            </a:lvl3pPr>
            <a:lvl4pPr marL="1371316" indent="0">
              <a:buNone/>
              <a:defRPr sz="1400"/>
            </a:lvl4pPr>
            <a:lvl5pPr marL="1828421" indent="0">
              <a:buNone/>
              <a:defRPr sz="1400"/>
            </a:lvl5pPr>
            <a:lvl6pPr marL="2285526" indent="0">
              <a:buNone/>
              <a:defRPr sz="1400"/>
            </a:lvl6pPr>
            <a:lvl7pPr marL="2742630" indent="0">
              <a:buNone/>
              <a:defRPr sz="1400"/>
            </a:lvl7pPr>
            <a:lvl8pPr marL="3199736" indent="0">
              <a:buNone/>
              <a:defRPr sz="1400"/>
            </a:lvl8pPr>
            <a:lvl9pPr marL="3656841" indent="0">
              <a:buNone/>
              <a:defRPr sz="1400"/>
            </a:lvl9pPr>
          </a:lstStyle>
          <a:p>
            <a:pPr lvl="0"/>
            <a:r>
              <a:rPr lang="en-US" smtClean="0"/>
              <a:t>Click to edit Master text styles</a:t>
            </a:r>
          </a:p>
        </p:txBody>
      </p:sp>
    </p:spTree>
    <p:extLst>
      <p:ext uri="{BB962C8B-B14F-4D97-AF65-F5344CB8AC3E}">
        <p14:creationId xmlns:p14="http://schemas.microsoft.com/office/powerpoint/2010/main" val="3211827978"/>
      </p:ext>
    </p:extLst>
  </p:cSld>
  <p:clrMapOvr>
    <a:masterClrMapping/>
  </p:clrMapOvr>
  <p:timing>
    <p:tnLst>
      <p:par>
        <p:cTn xmlns:p14="http://schemas.microsoft.com/office/powerpoint/2010/mai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160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160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7744137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106" indent="0">
              <a:buNone/>
              <a:defRPr sz="2000" b="1"/>
            </a:lvl2pPr>
            <a:lvl3pPr marL="914210" indent="0">
              <a:buNone/>
              <a:defRPr sz="1800" b="1"/>
            </a:lvl3pPr>
            <a:lvl4pPr marL="1371316" indent="0">
              <a:buNone/>
              <a:defRPr sz="1600" b="1"/>
            </a:lvl4pPr>
            <a:lvl5pPr marL="1828421" indent="0">
              <a:buNone/>
              <a:defRPr sz="1600" b="1"/>
            </a:lvl5pPr>
            <a:lvl6pPr marL="2285526" indent="0">
              <a:buNone/>
              <a:defRPr sz="1600" b="1"/>
            </a:lvl6pPr>
            <a:lvl7pPr marL="2742630" indent="0">
              <a:buNone/>
              <a:defRPr sz="1600" b="1"/>
            </a:lvl7pPr>
            <a:lvl8pPr marL="3199736" indent="0">
              <a:buNone/>
              <a:defRPr sz="1600" b="1"/>
            </a:lvl8pPr>
            <a:lvl9pPr marL="365684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7106" indent="0">
              <a:buNone/>
              <a:defRPr sz="2000" b="1"/>
            </a:lvl2pPr>
            <a:lvl3pPr marL="914210" indent="0">
              <a:buNone/>
              <a:defRPr sz="1800" b="1"/>
            </a:lvl3pPr>
            <a:lvl4pPr marL="1371316" indent="0">
              <a:buNone/>
              <a:defRPr sz="1600" b="1"/>
            </a:lvl4pPr>
            <a:lvl5pPr marL="1828421" indent="0">
              <a:buNone/>
              <a:defRPr sz="1600" b="1"/>
            </a:lvl5pPr>
            <a:lvl6pPr marL="2285526" indent="0">
              <a:buNone/>
              <a:defRPr sz="1600" b="1"/>
            </a:lvl6pPr>
            <a:lvl7pPr marL="2742630" indent="0">
              <a:buNone/>
              <a:defRPr sz="1600" b="1"/>
            </a:lvl7pPr>
            <a:lvl8pPr marL="3199736" indent="0">
              <a:buNone/>
              <a:defRPr sz="1600" b="1"/>
            </a:lvl8pPr>
            <a:lvl9pPr marL="365684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3597341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9815707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5867826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theme" Target="../theme/theme19.xml"/><Relationship Id="rId3"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61.xml"/><Relationship Id="rId12" Type="http://schemas.openxmlformats.org/officeDocument/2006/relationships/slideLayout" Target="../slideLayouts/slideLayout62.xml"/><Relationship Id="rId13" Type="http://schemas.openxmlformats.org/officeDocument/2006/relationships/slideLayout" Target="../slideLayouts/slideLayout63.xml"/><Relationship Id="rId14" Type="http://schemas.openxmlformats.org/officeDocument/2006/relationships/slideLayout" Target="../slideLayouts/slideLayout64.xml"/><Relationship Id="rId15" Type="http://schemas.openxmlformats.org/officeDocument/2006/relationships/theme" Target="../theme/theme20.xml"/><Relationship Id="rId1" Type="http://schemas.openxmlformats.org/officeDocument/2006/relationships/slideLayout" Target="../slideLayouts/slideLayout51.xml"/><Relationship Id="rId2" Type="http://schemas.openxmlformats.org/officeDocument/2006/relationships/slideLayout" Target="../slideLayouts/slideLayout52.xml"/><Relationship Id="rId3" Type="http://schemas.openxmlformats.org/officeDocument/2006/relationships/slideLayout" Target="../slideLayouts/slideLayout53.xml"/><Relationship Id="rId4" Type="http://schemas.openxmlformats.org/officeDocument/2006/relationships/slideLayout" Target="../slideLayouts/slideLayout54.xml"/><Relationship Id="rId5" Type="http://schemas.openxmlformats.org/officeDocument/2006/relationships/slideLayout" Target="../slideLayouts/slideLayout55.xml"/><Relationship Id="rId6" Type="http://schemas.openxmlformats.org/officeDocument/2006/relationships/slideLayout" Target="../slideLayouts/slideLayout56.xml"/><Relationship Id="rId7" Type="http://schemas.openxmlformats.org/officeDocument/2006/relationships/slideLayout" Target="../slideLayouts/slideLayout57.xml"/><Relationship Id="rId8" Type="http://schemas.openxmlformats.org/officeDocument/2006/relationships/slideLayout" Target="../slideLayouts/slideLayout58.xml"/><Relationship Id="rId9" Type="http://schemas.openxmlformats.org/officeDocument/2006/relationships/slideLayout" Target="../slideLayouts/slideLayout59.xml"/><Relationship Id="rId10" Type="http://schemas.openxmlformats.org/officeDocument/2006/relationships/slideLayout" Target="../slideLayouts/slideLayout60.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75.xml"/><Relationship Id="rId12" Type="http://schemas.openxmlformats.org/officeDocument/2006/relationships/slideLayout" Target="../slideLayouts/slideLayout76.xml"/><Relationship Id="rId13" Type="http://schemas.openxmlformats.org/officeDocument/2006/relationships/slideLayout" Target="../slideLayouts/slideLayout77.xml"/><Relationship Id="rId14" Type="http://schemas.openxmlformats.org/officeDocument/2006/relationships/theme" Target="../theme/theme21.xml"/><Relationship Id="rId1" Type="http://schemas.openxmlformats.org/officeDocument/2006/relationships/slideLayout" Target="../slideLayouts/slideLayout65.xml"/><Relationship Id="rId2" Type="http://schemas.openxmlformats.org/officeDocument/2006/relationships/slideLayout" Target="../slideLayouts/slideLayout66.xml"/><Relationship Id="rId3" Type="http://schemas.openxmlformats.org/officeDocument/2006/relationships/slideLayout" Target="../slideLayouts/slideLayout67.xml"/><Relationship Id="rId4" Type="http://schemas.openxmlformats.org/officeDocument/2006/relationships/slideLayout" Target="../slideLayouts/slideLayout68.xml"/><Relationship Id="rId5" Type="http://schemas.openxmlformats.org/officeDocument/2006/relationships/slideLayout" Target="../slideLayouts/slideLayout69.xml"/><Relationship Id="rId6" Type="http://schemas.openxmlformats.org/officeDocument/2006/relationships/slideLayout" Target="../slideLayouts/slideLayout70.xml"/><Relationship Id="rId7" Type="http://schemas.openxmlformats.org/officeDocument/2006/relationships/slideLayout" Target="../slideLayouts/slideLayout71.xml"/><Relationship Id="rId8" Type="http://schemas.openxmlformats.org/officeDocument/2006/relationships/slideLayout" Target="../slideLayouts/slideLayout72.xml"/><Relationship Id="rId9" Type="http://schemas.openxmlformats.org/officeDocument/2006/relationships/slideLayout" Target="../slideLayouts/slideLayout73.xml"/><Relationship Id="rId10" Type="http://schemas.openxmlformats.org/officeDocument/2006/relationships/slideLayout" Target="../slideLayouts/slideLayout74.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slideLayout" Target="../slideLayouts/slideLayout89.xml"/><Relationship Id="rId13" Type="http://schemas.openxmlformats.org/officeDocument/2006/relationships/slideLayout" Target="../slideLayouts/slideLayout90.xml"/><Relationship Id="rId14" Type="http://schemas.openxmlformats.org/officeDocument/2006/relationships/slideLayout" Target="../slideLayouts/slideLayout91.xml"/><Relationship Id="rId15" Type="http://schemas.openxmlformats.org/officeDocument/2006/relationships/slideLayout" Target="../slideLayouts/slideLayout92.xml"/><Relationship Id="rId16" Type="http://schemas.openxmlformats.org/officeDocument/2006/relationships/theme" Target="../theme/theme22.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103.xml"/><Relationship Id="rId12" Type="http://schemas.openxmlformats.org/officeDocument/2006/relationships/slideLayout" Target="../slideLayouts/slideLayout104.xml"/><Relationship Id="rId13" Type="http://schemas.openxmlformats.org/officeDocument/2006/relationships/slideLayout" Target="../slideLayouts/slideLayout105.xml"/><Relationship Id="rId14" Type="http://schemas.openxmlformats.org/officeDocument/2006/relationships/slideLayout" Target="../slideLayouts/slideLayout106.xml"/><Relationship Id="rId15" Type="http://schemas.openxmlformats.org/officeDocument/2006/relationships/slideLayout" Target="../slideLayouts/slideLayout107.xml"/><Relationship Id="rId16" Type="http://schemas.openxmlformats.org/officeDocument/2006/relationships/slideLayout" Target="../slideLayouts/slideLayout108.xml"/><Relationship Id="rId17" Type="http://schemas.openxmlformats.org/officeDocument/2006/relationships/theme" Target="../theme/theme23.xml"/><Relationship Id="rId1" Type="http://schemas.openxmlformats.org/officeDocument/2006/relationships/slideLayout" Target="../slideLayouts/slideLayout93.xml"/><Relationship Id="rId2" Type="http://schemas.openxmlformats.org/officeDocument/2006/relationships/slideLayout" Target="../slideLayouts/slideLayout94.xml"/><Relationship Id="rId3" Type="http://schemas.openxmlformats.org/officeDocument/2006/relationships/slideLayout" Target="../slideLayouts/slideLayout95.xml"/><Relationship Id="rId4" Type="http://schemas.openxmlformats.org/officeDocument/2006/relationships/slideLayout" Target="../slideLayouts/slideLayout96.xml"/><Relationship Id="rId5" Type="http://schemas.openxmlformats.org/officeDocument/2006/relationships/slideLayout" Target="../slideLayouts/slideLayout97.xml"/><Relationship Id="rId6" Type="http://schemas.openxmlformats.org/officeDocument/2006/relationships/slideLayout" Target="../slideLayouts/slideLayout98.xml"/><Relationship Id="rId7" Type="http://schemas.openxmlformats.org/officeDocument/2006/relationships/slideLayout" Target="../slideLayouts/slideLayout99.xml"/><Relationship Id="rId8" Type="http://schemas.openxmlformats.org/officeDocument/2006/relationships/slideLayout" Target="../slideLayouts/slideLayout100.xml"/><Relationship Id="rId9" Type="http://schemas.openxmlformats.org/officeDocument/2006/relationships/slideLayout" Target="../slideLayouts/slideLayout101.xml"/><Relationship Id="rId10" Type="http://schemas.openxmlformats.org/officeDocument/2006/relationships/slideLayout" Target="../slideLayouts/slideLayout10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3.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37"/>
            </a:gs>
            <a:gs pos="100000">
              <a:srgbClr val="000099"/>
            </a:gs>
          </a:gsLst>
          <a:lin ang="5400000" scaled="1"/>
        </a:gra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529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rgbClr val="FFFFFF"/>
                </a:solidFill>
                <a:latin typeface="Verdana" pitchFamily="-111"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rgbClr val="FFFFFF"/>
                </a:solidFill>
                <a:latin typeface="Verdana" pitchFamily="-111"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FFFFFF"/>
                </a:solidFill>
                <a:latin typeface="Verdana" pitchFamily="34" charset="0"/>
                <a:ea typeface="ＭＳ Ｐゴシック" pitchFamily="34" charset="-128"/>
                <a:cs typeface="+mn-cs"/>
              </a:defRPr>
            </a:lvl1pPr>
          </a:lstStyle>
          <a:p>
            <a:pPr>
              <a:defRPr/>
            </a:pPr>
            <a:fld id="{158688FF-7B36-4002-BD80-4E671386A47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 id="2147484111" r:id="rId6"/>
    <p:sldLayoutId id="2147484112" r:id="rId7"/>
    <p:sldLayoutId id="2147484113" r:id="rId8"/>
    <p:sldLayoutId id="2147484114" r:id="rId9"/>
    <p:sldLayoutId id="2147484115" r:id="rId10"/>
    <p:sldLayoutId id="2147484116" r:id="rId11"/>
    <p:sldLayoutId id="2147484118" r:id="rId12"/>
  </p:sldLayoutIdLst>
  <p:txStyles>
    <p:titleStyle>
      <a:lvl1pPr algn="ctr" rtl="0" eaLnBrk="0" fontAlgn="base" hangingPunct="0">
        <a:spcBef>
          <a:spcPct val="0"/>
        </a:spcBef>
        <a:spcAft>
          <a:spcPct val="0"/>
        </a:spcAft>
        <a:defRPr sz="3600">
          <a:solidFill>
            <a:srgbClr val="FFFF00"/>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3600">
          <a:solidFill>
            <a:srgbClr val="FFFF00"/>
          </a:solidFill>
          <a:latin typeface="Verdana" pitchFamily="-65" charset="0"/>
          <a:ea typeface="ＭＳ Ｐゴシック" pitchFamily="-111" charset="-128"/>
          <a:cs typeface="ＭＳ Ｐゴシック" pitchFamily="-111" charset="-128"/>
        </a:defRPr>
      </a:lvl2pPr>
      <a:lvl3pPr algn="ctr" rtl="0" eaLnBrk="0" fontAlgn="base" hangingPunct="0">
        <a:spcBef>
          <a:spcPct val="0"/>
        </a:spcBef>
        <a:spcAft>
          <a:spcPct val="0"/>
        </a:spcAft>
        <a:defRPr sz="3600">
          <a:solidFill>
            <a:srgbClr val="FFFF00"/>
          </a:solidFill>
          <a:latin typeface="Verdana" pitchFamily="-65" charset="0"/>
          <a:ea typeface="ＭＳ Ｐゴシック" pitchFamily="-111" charset="-128"/>
          <a:cs typeface="ＭＳ Ｐゴシック" pitchFamily="-111" charset="-128"/>
        </a:defRPr>
      </a:lvl3pPr>
      <a:lvl4pPr algn="ctr" rtl="0" eaLnBrk="0" fontAlgn="base" hangingPunct="0">
        <a:spcBef>
          <a:spcPct val="0"/>
        </a:spcBef>
        <a:spcAft>
          <a:spcPct val="0"/>
        </a:spcAft>
        <a:defRPr sz="3600">
          <a:solidFill>
            <a:srgbClr val="FFFF00"/>
          </a:solidFill>
          <a:latin typeface="Verdana" pitchFamily="-65" charset="0"/>
          <a:ea typeface="ＭＳ Ｐゴシック" pitchFamily="-111" charset="-128"/>
          <a:cs typeface="ＭＳ Ｐゴシック" pitchFamily="-111" charset="-128"/>
        </a:defRPr>
      </a:lvl4pPr>
      <a:lvl5pPr algn="ctr" rtl="0" eaLnBrk="0" fontAlgn="base" hangingPunct="0">
        <a:spcBef>
          <a:spcPct val="0"/>
        </a:spcBef>
        <a:spcAft>
          <a:spcPct val="0"/>
        </a:spcAft>
        <a:defRPr sz="3600">
          <a:solidFill>
            <a:srgbClr val="FFFF00"/>
          </a:solidFill>
          <a:latin typeface="Verdana" pitchFamily="-65" charset="0"/>
          <a:ea typeface="ＭＳ Ｐゴシック" pitchFamily="-111" charset="-128"/>
          <a:cs typeface="ＭＳ Ｐゴシック" pitchFamily="-111" charset="-128"/>
        </a:defRPr>
      </a:lvl5pPr>
      <a:lvl6pPr marL="457200" algn="ctr" rtl="0" fontAlgn="base">
        <a:spcBef>
          <a:spcPct val="0"/>
        </a:spcBef>
        <a:spcAft>
          <a:spcPct val="0"/>
        </a:spcAft>
        <a:defRPr sz="3600">
          <a:solidFill>
            <a:srgbClr val="FFFF00"/>
          </a:solidFill>
          <a:latin typeface="Verdana" pitchFamily="-65" charset="0"/>
        </a:defRPr>
      </a:lvl6pPr>
      <a:lvl7pPr marL="914400" algn="ctr" rtl="0" fontAlgn="base">
        <a:spcBef>
          <a:spcPct val="0"/>
        </a:spcBef>
        <a:spcAft>
          <a:spcPct val="0"/>
        </a:spcAft>
        <a:defRPr sz="3600">
          <a:solidFill>
            <a:srgbClr val="FFFF00"/>
          </a:solidFill>
          <a:latin typeface="Verdana" pitchFamily="-65" charset="0"/>
        </a:defRPr>
      </a:lvl7pPr>
      <a:lvl8pPr marL="1371600" algn="ctr" rtl="0" fontAlgn="base">
        <a:spcBef>
          <a:spcPct val="0"/>
        </a:spcBef>
        <a:spcAft>
          <a:spcPct val="0"/>
        </a:spcAft>
        <a:defRPr sz="3600">
          <a:solidFill>
            <a:srgbClr val="FFFF00"/>
          </a:solidFill>
          <a:latin typeface="Verdana" pitchFamily="-65" charset="0"/>
        </a:defRPr>
      </a:lvl8pPr>
      <a:lvl9pPr marL="1828800" algn="ctr" rtl="0" fontAlgn="base">
        <a:spcBef>
          <a:spcPct val="0"/>
        </a:spcBef>
        <a:spcAft>
          <a:spcPct val="0"/>
        </a:spcAft>
        <a:defRPr sz="3600">
          <a:solidFill>
            <a:srgbClr val="FFFF00"/>
          </a:solidFill>
          <a:latin typeface="Verdana" pitchFamily="-65" charset="0"/>
        </a:defRPr>
      </a:lvl9pPr>
    </p:titleStyle>
    <p:bodyStyle>
      <a:lvl1pPr marL="342900" indent="-342900" algn="l" rtl="0" eaLnBrk="0" fontAlgn="base" hangingPunct="0">
        <a:spcBef>
          <a:spcPct val="20000"/>
        </a:spcBef>
        <a:spcAft>
          <a:spcPct val="0"/>
        </a:spcAft>
        <a:buChar char="•"/>
        <a:defRPr sz="3000">
          <a:solidFill>
            <a:schemeClr val="bg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800">
          <a:solidFill>
            <a:schemeClr val="bg1"/>
          </a:solidFill>
          <a:latin typeface="+mn-lt"/>
          <a:ea typeface="ＭＳ Ｐゴシック" pitchFamily="-65" charset="-128"/>
          <a:cs typeface="ＭＳ Ｐゴシック"/>
        </a:defRPr>
      </a:lvl2pPr>
      <a:lvl3pPr marL="1143000" indent="-228600" algn="l" rtl="0" eaLnBrk="0" fontAlgn="base" hangingPunct="0">
        <a:spcBef>
          <a:spcPct val="20000"/>
        </a:spcBef>
        <a:spcAft>
          <a:spcPct val="0"/>
        </a:spcAft>
        <a:buChar char="•"/>
        <a:defRPr sz="2400">
          <a:solidFill>
            <a:schemeClr val="bg1"/>
          </a:solidFill>
          <a:latin typeface="+mn-lt"/>
          <a:ea typeface="ＭＳ Ｐゴシック" pitchFamily="-65" charset="-128"/>
          <a:cs typeface="ＭＳ Ｐゴシック"/>
        </a:defRPr>
      </a:lvl3pPr>
      <a:lvl4pPr marL="1600200" indent="-228600" algn="l" rtl="0" eaLnBrk="0" fontAlgn="base" hangingPunct="0">
        <a:spcBef>
          <a:spcPct val="20000"/>
        </a:spcBef>
        <a:spcAft>
          <a:spcPct val="0"/>
        </a:spcAft>
        <a:buChar char="–"/>
        <a:defRPr sz="2000">
          <a:solidFill>
            <a:schemeClr val="bg1"/>
          </a:solidFill>
          <a:latin typeface="+mn-lt"/>
          <a:ea typeface="ＭＳ Ｐゴシック" pitchFamily="-65" charset="-128"/>
          <a:cs typeface="ＭＳ Ｐゴシック"/>
        </a:defRPr>
      </a:lvl4pPr>
      <a:lvl5pPr marL="2057400" indent="-228600" algn="l" rtl="0" eaLnBrk="0" fontAlgn="base" hangingPunct="0">
        <a:spcBef>
          <a:spcPct val="20000"/>
        </a:spcBef>
        <a:spcAft>
          <a:spcPct val="0"/>
        </a:spcAft>
        <a:buChar char="»"/>
        <a:defRPr sz="2000">
          <a:solidFill>
            <a:schemeClr val="bg1"/>
          </a:solidFill>
          <a:latin typeface="+mn-lt"/>
          <a:ea typeface="ＭＳ Ｐゴシック" pitchFamily="-65" charset="-128"/>
          <a:cs typeface="ＭＳ Ｐゴシック"/>
        </a:defRPr>
      </a:lvl5pPr>
      <a:lvl6pPr marL="2514600" indent="-228600" algn="l" rtl="0" fontAlgn="base">
        <a:spcBef>
          <a:spcPct val="20000"/>
        </a:spcBef>
        <a:spcAft>
          <a:spcPct val="0"/>
        </a:spcAft>
        <a:buChar char="»"/>
        <a:defRPr sz="2000">
          <a:solidFill>
            <a:schemeClr val="bg1"/>
          </a:solidFill>
          <a:latin typeface="+mn-lt"/>
          <a:ea typeface="ＭＳ Ｐゴシック" pitchFamily="-65" charset="-128"/>
        </a:defRPr>
      </a:lvl6pPr>
      <a:lvl7pPr marL="2971800" indent="-228600" algn="l" rtl="0" fontAlgn="base">
        <a:spcBef>
          <a:spcPct val="20000"/>
        </a:spcBef>
        <a:spcAft>
          <a:spcPct val="0"/>
        </a:spcAft>
        <a:buChar char="»"/>
        <a:defRPr sz="2000">
          <a:solidFill>
            <a:schemeClr val="bg1"/>
          </a:solidFill>
          <a:latin typeface="+mn-lt"/>
          <a:ea typeface="ＭＳ Ｐゴシック" pitchFamily="-65" charset="-128"/>
        </a:defRPr>
      </a:lvl7pPr>
      <a:lvl8pPr marL="3429000" indent="-228600" algn="l" rtl="0" fontAlgn="base">
        <a:spcBef>
          <a:spcPct val="20000"/>
        </a:spcBef>
        <a:spcAft>
          <a:spcPct val="0"/>
        </a:spcAft>
        <a:buChar char="»"/>
        <a:defRPr sz="2000">
          <a:solidFill>
            <a:schemeClr val="bg1"/>
          </a:solidFill>
          <a:latin typeface="+mn-lt"/>
          <a:ea typeface="ＭＳ Ｐゴシック" pitchFamily="-65" charset="-128"/>
        </a:defRPr>
      </a:lvl8pPr>
      <a:lvl9pPr marL="3886200" indent="-228600" algn="l" rtl="0" fontAlgn="base">
        <a:spcBef>
          <a:spcPct val="20000"/>
        </a:spcBef>
        <a:spcAft>
          <a:spcPct val="0"/>
        </a:spcAft>
        <a:buChar char="»"/>
        <a:defRPr sz="2000">
          <a:solidFill>
            <a:schemeClr val="bg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265A483D-A13E-134A-A349-9834DBA44BD0}" type="datetimeFigureOut">
              <a:rPr lang="en-US" smtClean="0">
                <a:solidFill>
                  <a:prstClr val="black">
                    <a:tint val="75000"/>
                  </a:prstClr>
                </a:solidFill>
                <a:latin typeface="Calibri"/>
                <a:cs typeface="+mn-cs"/>
              </a:rPr>
              <a:pPr defTabSz="457200" fontAlgn="auto">
                <a:spcBef>
                  <a:spcPts val="0"/>
                </a:spcBef>
                <a:spcAft>
                  <a:spcPts val="0"/>
                </a:spcAft>
              </a:pPr>
              <a:t>7/27/16</a:t>
            </a:fld>
            <a:endParaRPr lang="en-US" smtClean="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smtClean="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FA135A75-CB90-3F4A-AD4E-E9063774BACC}" type="slidenum">
              <a:rPr lang="en-US" smtClean="0">
                <a:solidFill>
                  <a:prstClr val="black">
                    <a:tint val="75000"/>
                  </a:prstClr>
                </a:solidFill>
                <a:latin typeface="Calibri"/>
                <a:cs typeface="+mn-cs"/>
              </a:rPr>
              <a:pPr defTabSz="457200" fontAlgn="auto">
                <a:spcBef>
                  <a:spcPts val="0"/>
                </a:spcBef>
                <a:spcAft>
                  <a:spcPts val="0"/>
                </a:spcAft>
              </a:pPr>
              <a:t>‹#›</a:t>
            </a:fld>
            <a:endParaRPr lang="en-US" smtClean="0">
              <a:solidFill>
                <a:prstClr val="black">
                  <a:tint val="75000"/>
                </a:prstClr>
              </a:solidFill>
              <a:latin typeface="Calibri"/>
              <a:cs typeface="+mn-cs"/>
            </a:endParaRPr>
          </a:p>
        </p:txBody>
      </p:sp>
    </p:spTree>
    <p:extLst>
      <p:ext uri="{BB962C8B-B14F-4D97-AF65-F5344CB8AC3E}">
        <p14:creationId xmlns:p14="http://schemas.microsoft.com/office/powerpoint/2010/main" val="4074896657"/>
      </p:ext>
    </p:extLst>
  </p:cSld>
  <p:clrMap bg1="lt1" tx1="dk1" bg2="lt2" tx2="dk2" accent1="accent1" accent2="accent2" accent3="accent3" accent4="accent4" accent5="accent5" accent6="accent6" hlink="hlink" folHlink="folHlink"/>
  <p:sldLayoutIdLst>
    <p:sldLayoutId id="2147484228"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cs typeface="+mn-cs"/>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cs typeface="+mn-cs"/>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cs typeface="+mn-cs"/>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cs typeface="+mn-cs"/>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cs typeface="+mn-cs"/>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fontAlgn="auto">
              <a:spcBef>
                <a:spcPts val="0"/>
              </a:spcBef>
              <a:spcAft>
                <a:spcPts val="0"/>
              </a:spcAft>
            </a:pPr>
            <a:fld id="{9D1D110F-3F4E-48D9-B8AA-5D0E825AFDBA}" type="datetime1">
              <a:rPr lang="en-US" smtClean="0">
                <a:solidFill>
                  <a:srgbClr val="073E87"/>
                </a:solidFill>
                <a:latin typeface="Candara"/>
                <a:cs typeface="+mn-cs"/>
              </a:rPr>
              <a:pPr fontAlgn="auto">
                <a:spcBef>
                  <a:spcPts val="0"/>
                </a:spcBef>
                <a:spcAft>
                  <a:spcPts val="0"/>
                </a:spcAft>
              </a:pPr>
              <a:t>7/27/16</a:t>
            </a:fld>
            <a:endParaRPr lang="en-US" dirty="0">
              <a:solidFill>
                <a:srgbClr val="073E87"/>
              </a:solidFill>
              <a:latin typeface="Candara"/>
              <a:cs typeface="+mn-cs"/>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fontAlgn="auto">
              <a:spcBef>
                <a:spcPts val="0"/>
              </a:spcBef>
              <a:spcAft>
                <a:spcPts val="0"/>
              </a:spcAft>
            </a:pPr>
            <a:endParaRPr lang="en-US" dirty="0">
              <a:solidFill>
                <a:srgbClr val="073E87"/>
              </a:solidFill>
              <a:latin typeface="Candara"/>
              <a:cs typeface="+mn-cs"/>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fontAlgn="auto">
              <a:spcBef>
                <a:spcPts val="0"/>
              </a:spcBef>
              <a:spcAft>
                <a:spcPts val="0"/>
              </a:spcAft>
            </a:pPr>
            <a:fld id="{687D7A59-36E2-48B9-B146-C1E59501F63F}" type="slidenum">
              <a:rPr lang="en-US" smtClean="0">
                <a:solidFill>
                  <a:srgbClr val="073E87"/>
                </a:solidFill>
                <a:latin typeface="Candara"/>
                <a:cs typeface="+mn-cs"/>
              </a:rPr>
              <a:pPr fontAlgn="auto">
                <a:spcBef>
                  <a:spcPts val="0"/>
                </a:spcBef>
                <a:spcAft>
                  <a:spcPts val="0"/>
                </a:spcAft>
              </a:pPr>
              <a:t>‹#›</a:t>
            </a:fld>
            <a:endParaRPr lang="en-US" dirty="0">
              <a:solidFill>
                <a:srgbClr val="073E87"/>
              </a:solidFill>
              <a:latin typeface="Candara"/>
              <a:cs typeface="+mn-cs"/>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4234" r:id="rId1"/>
  </p:sldLayoutIdLs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cs typeface="+mn-cs"/>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cs typeface="+mn-cs"/>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cs typeface="+mn-cs"/>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cs typeface="+mn-cs"/>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cs typeface="+mn-cs"/>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fontAlgn="auto">
              <a:spcBef>
                <a:spcPts val="0"/>
              </a:spcBef>
              <a:spcAft>
                <a:spcPts val="0"/>
              </a:spcAft>
            </a:pPr>
            <a:fld id="{9D1D110F-3F4E-48D9-B8AA-5D0E825AFDBA}" type="datetime1">
              <a:rPr lang="en-US" smtClean="0">
                <a:solidFill>
                  <a:srgbClr val="073E87"/>
                </a:solidFill>
                <a:latin typeface="Candara"/>
                <a:cs typeface="+mn-cs"/>
              </a:rPr>
              <a:pPr fontAlgn="auto">
                <a:spcBef>
                  <a:spcPts val="0"/>
                </a:spcBef>
                <a:spcAft>
                  <a:spcPts val="0"/>
                </a:spcAft>
              </a:pPr>
              <a:t>7/27/16</a:t>
            </a:fld>
            <a:endParaRPr lang="en-US" dirty="0">
              <a:solidFill>
                <a:srgbClr val="073E87"/>
              </a:solidFill>
              <a:latin typeface="Candara"/>
              <a:cs typeface="+mn-cs"/>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fontAlgn="auto">
              <a:spcBef>
                <a:spcPts val="0"/>
              </a:spcBef>
              <a:spcAft>
                <a:spcPts val="0"/>
              </a:spcAft>
            </a:pPr>
            <a:endParaRPr lang="en-US" dirty="0">
              <a:solidFill>
                <a:srgbClr val="073E87"/>
              </a:solidFill>
              <a:latin typeface="Candara"/>
              <a:cs typeface="+mn-cs"/>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fontAlgn="auto">
              <a:spcBef>
                <a:spcPts val="0"/>
              </a:spcBef>
              <a:spcAft>
                <a:spcPts val="0"/>
              </a:spcAft>
            </a:pPr>
            <a:fld id="{687D7A59-36E2-48B9-B146-C1E59501F63F}" type="slidenum">
              <a:rPr lang="en-US" smtClean="0">
                <a:solidFill>
                  <a:srgbClr val="073E87"/>
                </a:solidFill>
                <a:latin typeface="Candara"/>
                <a:cs typeface="+mn-cs"/>
              </a:rPr>
              <a:pPr fontAlgn="auto">
                <a:spcBef>
                  <a:spcPts val="0"/>
                </a:spcBef>
                <a:spcAft>
                  <a:spcPts val="0"/>
                </a:spcAft>
              </a:pPr>
              <a:t>‹#›</a:t>
            </a:fld>
            <a:endParaRPr lang="en-US" dirty="0">
              <a:solidFill>
                <a:srgbClr val="073E87"/>
              </a:solidFill>
              <a:latin typeface="Candara"/>
              <a:cs typeface="+mn-cs"/>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4236" r:id="rId1"/>
  </p:sldLayoutIdLs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cs typeface="+mn-cs"/>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cs typeface="+mn-cs"/>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cs typeface="+mn-cs"/>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cs typeface="+mn-cs"/>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cs typeface="+mn-cs"/>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fontAlgn="auto">
              <a:spcBef>
                <a:spcPts val="0"/>
              </a:spcBef>
              <a:spcAft>
                <a:spcPts val="0"/>
              </a:spcAft>
            </a:pPr>
            <a:fld id="{9D1D110F-3F4E-48D9-B8AA-5D0E825AFDBA}" type="datetime1">
              <a:rPr lang="en-US" smtClean="0">
                <a:solidFill>
                  <a:srgbClr val="073E87"/>
                </a:solidFill>
                <a:latin typeface="Candara"/>
                <a:cs typeface="+mn-cs"/>
              </a:rPr>
              <a:pPr fontAlgn="auto">
                <a:spcBef>
                  <a:spcPts val="0"/>
                </a:spcBef>
                <a:spcAft>
                  <a:spcPts val="0"/>
                </a:spcAft>
              </a:pPr>
              <a:t>7/27/16</a:t>
            </a:fld>
            <a:endParaRPr lang="en-US" dirty="0">
              <a:solidFill>
                <a:srgbClr val="073E87"/>
              </a:solidFill>
              <a:latin typeface="Candara"/>
              <a:cs typeface="+mn-cs"/>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fontAlgn="auto">
              <a:spcBef>
                <a:spcPts val="0"/>
              </a:spcBef>
              <a:spcAft>
                <a:spcPts val="0"/>
              </a:spcAft>
            </a:pPr>
            <a:endParaRPr lang="en-US" dirty="0">
              <a:solidFill>
                <a:srgbClr val="073E87"/>
              </a:solidFill>
              <a:latin typeface="Candara"/>
              <a:cs typeface="+mn-cs"/>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fontAlgn="auto">
              <a:spcBef>
                <a:spcPts val="0"/>
              </a:spcBef>
              <a:spcAft>
                <a:spcPts val="0"/>
              </a:spcAft>
            </a:pPr>
            <a:fld id="{687D7A59-36E2-48B9-B146-C1E59501F63F}" type="slidenum">
              <a:rPr lang="en-US" smtClean="0">
                <a:solidFill>
                  <a:srgbClr val="073E87"/>
                </a:solidFill>
                <a:latin typeface="Candara"/>
                <a:cs typeface="+mn-cs"/>
              </a:rPr>
              <a:pPr fontAlgn="auto">
                <a:spcBef>
                  <a:spcPts val="0"/>
                </a:spcBef>
                <a:spcAft>
                  <a:spcPts val="0"/>
                </a:spcAft>
              </a:pPr>
              <a:t>‹#›</a:t>
            </a:fld>
            <a:endParaRPr lang="en-US" dirty="0">
              <a:solidFill>
                <a:srgbClr val="073E87"/>
              </a:solidFill>
              <a:latin typeface="Candara"/>
              <a:cs typeface="+mn-cs"/>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4238" r:id="rId1"/>
  </p:sldLayoutIdLs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cs typeface="+mn-cs"/>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cs typeface="+mn-cs"/>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cs typeface="+mn-cs"/>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cs typeface="+mn-cs"/>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cs typeface="+mn-cs"/>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fontAlgn="auto">
              <a:spcBef>
                <a:spcPts val="0"/>
              </a:spcBef>
              <a:spcAft>
                <a:spcPts val="0"/>
              </a:spcAft>
            </a:pPr>
            <a:fld id="{9D1D110F-3F4E-48D9-B8AA-5D0E825AFDBA}" type="datetime1">
              <a:rPr lang="en-US" smtClean="0">
                <a:solidFill>
                  <a:srgbClr val="073E87"/>
                </a:solidFill>
                <a:latin typeface="Candara"/>
                <a:cs typeface="+mn-cs"/>
              </a:rPr>
              <a:pPr fontAlgn="auto">
                <a:spcBef>
                  <a:spcPts val="0"/>
                </a:spcBef>
                <a:spcAft>
                  <a:spcPts val="0"/>
                </a:spcAft>
              </a:pPr>
              <a:t>7/27/16</a:t>
            </a:fld>
            <a:endParaRPr lang="en-US" dirty="0">
              <a:solidFill>
                <a:srgbClr val="073E87"/>
              </a:solidFill>
              <a:latin typeface="Candara"/>
              <a:cs typeface="+mn-cs"/>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fontAlgn="auto">
              <a:spcBef>
                <a:spcPts val="0"/>
              </a:spcBef>
              <a:spcAft>
                <a:spcPts val="0"/>
              </a:spcAft>
            </a:pPr>
            <a:endParaRPr lang="en-US" dirty="0">
              <a:solidFill>
                <a:srgbClr val="073E87"/>
              </a:solidFill>
              <a:latin typeface="Candara"/>
              <a:cs typeface="+mn-cs"/>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fontAlgn="auto">
              <a:spcBef>
                <a:spcPts val="0"/>
              </a:spcBef>
              <a:spcAft>
                <a:spcPts val="0"/>
              </a:spcAft>
            </a:pPr>
            <a:fld id="{687D7A59-36E2-48B9-B146-C1E59501F63F}" type="slidenum">
              <a:rPr lang="en-US" smtClean="0">
                <a:solidFill>
                  <a:srgbClr val="073E87"/>
                </a:solidFill>
                <a:latin typeface="Candara"/>
                <a:cs typeface="+mn-cs"/>
              </a:rPr>
              <a:pPr fontAlgn="auto">
                <a:spcBef>
                  <a:spcPts val="0"/>
                </a:spcBef>
                <a:spcAft>
                  <a:spcPts val="0"/>
                </a:spcAft>
              </a:pPr>
              <a:t>‹#›</a:t>
            </a:fld>
            <a:endParaRPr lang="en-US" dirty="0">
              <a:solidFill>
                <a:srgbClr val="073E87"/>
              </a:solidFill>
              <a:latin typeface="Candara"/>
              <a:cs typeface="+mn-cs"/>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4240" r:id="rId1"/>
  </p:sldLayoutIdLs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C491228-95EE-44EE-818B-AEE37758D7C7}" type="datetimeFigureOut">
              <a:rPr lang="en-US" smtClean="0">
                <a:solidFill>
                  <a:prstClr val="black">
                    <a:tint val="75000"/>
                  </a:prstClr>
                </a:solidFill>
                <a:latin typeface="Calibri"/>
                <a:cs typeface="+mn-cs"/>
              </a:rPr>
              <a:pPr fontAlgn="auto">
                <a:spcBef>
                  <a:spcPts val="0"/>
                </a:spcBef>
                <a:spcAft>
                  <a:spcPts val="0"/>
                </a:spcAft>
              </a:pPr>
              <a:t>7/27/16</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5B64BFF6-5465-4E40-8070-AC15316E5D21}"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3760025119"/>
      </p:ext>
    </p:extLst>
  </p:cSld>
  <p:clrMap bg1="lt1" tx1="dk1" bg2="lt2" tx2="dk2" accent1="accent1" accent2="accent2" accent3="accent3" accent4="accent4" accent5="accent5" accent6="accent6" hlink="hlink" folHlink="folHlink"/>
  <p:sldLayoutIdLst>
    <p:sldLayoutId id="214748424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cs typeface="+mn-cs"/>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cs typeface="+mn-cs"/>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cs typeface="+mn-cs"/>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cs typeface="+mn-cs"/>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cs typeface="+mn-cs"/>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fontAlgn="auto">
              <a:spcBef>
                <a:spcPts val="0"/>
              </a:spcBef>
              <a:spcAft>
                <a:spcPts val="0"/>
              </a:spcAft>
            </a:pPr>
            <a:fld id="{9D1D110F-3F4E-48D9-B8AA-5D0E825AFDBA}" type="datetime1">
              <a:rPr lang="en-US" smtClean="0">
                <a:solidFill>
                  <a:srgbClr val="073E87"/>
                </a:solidFill>
                <a:latin typeface="Candara"/>
                <a:cs typeface="+mn-cs"/>
              </a:rPr>
              <a:pPr fontAlgn="auto">
                <a:spcBef>
                  <a:spcPts val="0"/>
                </a:spcBef>
                <a:spcAft>
                  <a:spcPts val="0"/>
                </a:spcAft>
              </a:pPr>
              <a:t>7/27/16</a:t>
            </a:fld>
            <a:endParaRPr lang="en-US" dirty="0">
              <a:solidFill>
                <a:srgbClr val="073E87"/>
              </a:solidFill>
              <a:latin typeface="Candara"/>
              <a:cs typeface="+mn-cs"/>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fontAlgn="auto">
              <a:spcBef>
                <a:spcPts val="0"/>
              </a:spcBef>
              <a:spcAft>
                <a:spcPts val="0"/>
              </a:spcAft>
            </a:pPr>
            <a:endParaRPr lang="en-US" dirty="0">
              <a:solidFill>
                <a:srgbClr val="073E87"/>
              </a:solidFill>
              <a:latin typeface="Candara"/>
              <a:cs typeface="+mn-cs"/>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fontAlgn="auto">
              <a:spcBef>
                <a:spcPts val="0"/>
              </a:spcBef>
              <a:spcAft>
                <a:spcPts val="0"/>
              </a:spcAft>
            </a:pPr>
            <a:fld id="{687D7A59-36E2-48B9-B146-C1E59501F63F}" type="slidenum">
              <a:rPr lang="en-US" smtClean="0">
                <a:solidFill>
                  <a:srgbClr val="073E87"/>
                </a:solidFill>
                <a:latin typeface="Candara"/>
                <a:cs typeface="+mn-cs"/>
              </a:rPr>
              <a:pPr fontAlgn="auto">
                <a:spcBef>
                  <a:spcPts val="0"/>
                </a:spcBef>
                <a:spcAft>
                  <a:spcPts val="0"/>
                </a:spcAft>
              </a:pPr>
              <a:t>‹#›</a:t>
            </a:fld>
            <a:endParaRPr lang="en-US" dirty="0">
              <a:solidFill>
                <a:srgbClr val="073E87"/>
              </a:solidFill>
              <a:latin typeface="Candara"/>
              <a:cs typeface="+mn-cs"/>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4244" r:id="rId1"/>
  </p:sldLayoutIdLs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cs typeface="+mn-cs"/>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cs typeface="+mn-cs"/>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cs typeface="+mn-cs"/>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cs typeface="+mn-cs"/>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cs typeface="+mn-cs"/>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fontAlgn="auto">
              <a:spcBef>
                <a:spcPts val="0"/>
              </a:spcBef>
              <a:spcAft>
                <a:spcPts val="0"/>
              </a:spcAft>
            </a:pPr>
            <a:fld id="{9D1D110F-3F4E-48D9-B8AA-5D0E825AFDBA}" type="datetime1">
              <a:rPr lang="en-US" smtClean="0">
                <a:solidFill>
                  <a:srgbClr val="073E87"/>
                </a:solidFill>
                <a:latin typeface="Candara"/>
                <a:cs typeface="+mn-cs"/>
              </a:rPr>
              <a:pPr fontAlgn="auto">
                <a:spcBef>
                  <a:spcPts val="0"/>
                </a:spcBef>
                <a:spcAft>
                  <a:spcPts val="0"/>
                </a:spcAft>
              </a:pPr>
              <a:t>7/27/16</a:t>
            </a:fld>
            <a:endParaRPr lang="en-US" dirty="0">
              <a:solidFill>
                <a:srgbClr val="073E87"/>
              </a:solidFill>
              <a:latin typeface="Candara"/>
              <a:cs typeface="+mn-cs"/>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fontAlgn="auto">
              <a:spcBef>
                <a:spcPts val="0"/>
              </a:spcBef>
              <a:spcAft>
                <a:spcPts val="0"/>
              </a:spcAft>
            </a:pPr>
            <a:endParaRPr lang="en-US" dirty="0">
              <a:solidFill>
                <a:srgbClr val="073E87"/>
              </a:solidFill>
              <a:latin typeface="Candara"/>
              <a:cs typeface="+mn-cs"/>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fontAlgn="auto">
              <a:spcBef>
                <a:spcPts val="0"/>
              </a:spcBef>
              <a:spcAft>
                <a:spcPts val="0"/>
              </a:spcAft>
            </a:pPr>
            <a:fld id="{687D7A59-36E2-48B9-B146-C1E59501F63F}" type="slidenum">
              <a:rPr lang="en-US" smtClean="0">
                <a:solidFill>
                  <a:srgbClr val="073E87"/>
                </a:solidFill>
                <a:latin typeface="Candara"/>
                <a:cs typeface="+mn-cs"/>
              </a:rPr>
              <a:pPr fontAlgn="auto">
                <a:spcBef>
                  <a:spcPts val="0"/>
                </a:spcBef>
                <a:spcAft>
                  <a:spcPts val="0"/>
                </a:spcAft>
              </a:pPr>
              <a:t>‹#›</a:t>
            </a:fld>
            <a:endParaRPr lang="en-US" dirty="0">
              <a:solidFill>
                <a:srgbClr val="073E87"/>
              </a:solidFill>
              <a:latin typeface="Candara"/>
              <a:cs typeface="+mn-cs"/>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4246" r:id="rId1"/>
  </p:sldLayoutIdLs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cs typeface="+mn-cs"/>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cs typeface="+mn-cs"/>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cs typeface="+mn-cs"/>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cs typeface="+mn-cs"/>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cs typeface="+mn-cs"/>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fontAlgn="auto">
              <a:spcBef>
                <a:spcPts val="0"/>
              </a:spcBef>
              <a:spcAft>
                <a:spcPts val="0"/>
              </a:spcAft>
            </a:pPr>
            <a:fld id="{9D1D110F-3F4E-48D9-B8AA-5D0E825AFDBA}" type="datetime1">
              <a:rPr lang="en-US" smtClean="0">
                <a:solidFill>
                  <a:srgbClr val="073E87"/>
                </a:solidFill>
                <a:latin typeface="Candara"/>
                <a:cs typeface="+mn-cs"/>
              </a:rPr>
              <a:pPr fontAlgn="auto">
                <a:spcBef>
                  <a:spcPts val="0"/>
                </a:spcBef>
                <a:spcAft>
                  <a:spcPts val="0"/>
                </a:spcAft>
              </a:pPr>
              <a:t>7/27/16</a:t>
            </a:fld>
            <a:endParaRPr lang="en-US" dirty="0">
              <a:solidFill>
                <a:srgbClr val="073E87"/>
              </a:solidFill>
              <a:latin typeface="Candara"/>
              <a:cs typeface="+mn-cs"/>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fontAlgn="auto">
              <a:spcBef>
                <a:spcPts val="0"/>
              </a:spcBef>
              <a:spcAft>
                <a:spcPts val="0"/>
              </a:spcAft>
            </a:pPr>
            <a:endParaRPr lang="en-US" dirty="0">
              <a:solidFill>
                <a:srgbClr val="073E87"/>
              </a:solidFill>
              <a:latin typeface="Candara"/>
              <a:cs typeface="+mn-cs"/>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fontAlgn="auto">
              <a:spcBef>
                <a:spcPts val="0"/>
              </a:spcBef>
              <a:spcAft>
                <a:spcPts val="0"/>
              </a:spcAft>
            </a:pPr>
            <a:fld id="{687D7A59-36E2-48B9-B146-C1E59501F63F}" type="slidenum">
              <a:rPr lang="en-US" smtClean="0">
                <a:solidFill>
                  <a:srgbClr val="073E87"/>
                </a:solidFill>
                <a:latin typeface="Candara"/>
                <a:cs typeface="+mn-cs"/>
              </a:rPr>
              <a:pPr fontAlgn="auto">
                <a:spcBef>
                  <a:spcPts val="0"/>
                </a:spcBef>
                <a:spcAft>
                  <a:spcPts val="0"/>
                </a:spcAft>
              </a:pPr>
              <a:t>‹#›</a:t>
            </a:fld>
            <a:endParaRPr lang="en-US" dirty="0">
              <a:solidFill>
                <a:srgbClr val="073E87"/>
              </a:solidFill>
              <a:latin typeface="Candara"/>
              <a:cs typeface="+mn-cs"/>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4248" r:id="rId1"/>
  </p:sldLayoutIdLs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1295400"/>
            <a:ext cx="9144000" cy="556260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nchor="ctr"/>
          <a:lstStyle/>
          <a:p>
            <a:pPr defTabSz="914293"/>
            <a:endParaRPr lang="en-US">
              <a:solidFill>
                <a:srgbClr val="000000"/>
              </a:solidFill>
              <a:ea typeface="ＭＳ Ｐゴシック" charset="0"/>
              <a:cs typeface="ＭＳ Ｐゴシック" charset="0"/>
            </a:endParaRPr>
          </a:p>
        </p:txBody>
      </p:sp>
      <p:sp>
        <p:nvSpPr>
          <p:cNvPr id="1027" name="Rectangle 3"/>
          <p:cNvSpPr>
            <a:spLocks noChangeArrowheads="1"/>
          </p:cNvSpPr>
          <p:nvPr/>
        </p:nvSpPr>
        <p:spPr bwMode="auto">
          <a:xfrm>
            <a:off x="0" y="1447800"/>
            <a:ext cx="9144000" cy="5410200"/>
          </a:xfrm>
          <a:prstGeom prst="rect">
            <a:avLst/>
          </a:prstGeom>
          <a:solidFill>
            <a:srgbClr val="00003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nchor="ctr"/>
          <a:lstStyle/>
          <a:p>
            <a:pPr defTabSz="914293"/>
            <a:endParaRPr lang="en-US">
              <a:solidFill>
                <a:srgbClr val="000000"/>
              </a:solidFill>
              <a:ea typeface="ＭＳ Ｐゴシック" charset="0"/>
              <a:cs typeface="ＭＳ Ｐゴシック" charset="0"/>
            </a:endParaRPr>
          </a:p>
        </p:txBody>
      </p:sp>
      <p:sp>
        <p:nvSpPr>
          <p:cNvPr id="1028" name="Rectangle 4"/>
          <p:cNvSpPr>
            <a:spLocks noChangeArrowheads="1"/>
          </p:cNvSpPr>
          <p:nvPr/>
        </p:nvSpPr>
        <p:spPr bwMode="auto">
          <a:xfrm>
            <a:off x="0" y="0"/>
            <a:ext cx="9144000" cy="12954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nchor="ctr"/>
          <a:lstStyle/>
          <a:p>
            <a:pPr defTabSz="914293"/>
            <a:endParaRPr lang="en-US">
              <a:solidFill>
                <a:srgbClr val="000000"/>
              </a:solidFill>
              <a:ea typeface="ＭＳ Ｐゴシック" charset="0"/>
              <a:cs typeface="ＭＳ Ｐゴシック" charset="0"/>
            </a:endParaRPr>
          </a:p>
        </p:txBody>
      </p:sp>
      <p:sp>
        <p:nvSpPr>
          <p:cNvPr id="1029" name="Rectangle 5"/>
          <p:cNvSpPr>
            <a:spLocks noGrp="1" noChangeArrowheads="1"/>
          </p:cNvSpPr>
          <p:nvPr>
            <p:ph type="title"/>
          </p:nvPr>
        </p:nvSpPr>
        <p:spPr bwMode="auto">
          <a:xfrm>
            <a:off x="457200" y="1651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19" tIns="45710" rIns="91419" bIns="45710" numCol="1" anchor="ctr" anchorCtr="0" compatLnSpc="1">
            <a:prstTxWarp prst="textNoShape">
              <a:avLst/>
            </a:prstTxWarp>
          </a:bodyPr>
          <a:lstStyle/>
          <a:p>
            <a:pPr lvl="0"/>
            <a:r>
              <a:rPr lang="en-US"/>
              <a:t>Click to edit Master title style</a:t>
            </a:r>
          </a:p>
        </p:txBody>
      </p:sp>
      <p:sp>
        <p:nvSpPr>
          <p:cNvPr id="1030" name="Rectangle 6"/>
          <p:cNvSpPr>
            <a:spLocks noGrp="1" noChangeArrowheads="1"/>
          </p:cNvSpPr>
          <p:nvPr>
            <p:ph type="body" idx="1"/>
          </p:nvPr>
        </p:nvSpPr>
        <p:spPr bwMode="auto">
          <a:xfrm>
            <a:off x="457200" y="1600200"/>
            <a:ext cx="8229600" cy="416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19" tIns="45710" rIns="91419" bIns="4571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1" name="Line 7"/>
          <p:cNvSpPr>
            <a:spLocks noChangeShapeType="1"/>
          </p:cNvSpPr>
          <p:nvPr/>
        </p:nvSpPr>
        <p:spPr bwMode="auto">
          <a:xfrm>
            <a:off x="0" y="942975"/>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29" tIns="45714" rIns="91429" bIns="45714"/>
          <a:lstStyle/>
          <a:p>
            <a:pPr defTabSz="914293"/>
            <a:endParaRPr lang="en-US">
              <a:solidFill>
                <a:srgbClr val="000000"/>
              </a:solidFill>
              <a:ea typeface="ＭＳ Ｐゴシック" charset="0"/>
              <a:cs typeface="ＭＳ Ｐゴシック" charset="0"/>
            </a:endParaRPr>
          </a:p>
        </p:txBody>
      </p:sp>
      <p:sp>
        <p:nvSpPr>
          <p:cNvPr id="1032" name="Rectangle 8"/>
          <p:cNvSpPr>
            <a:spLocks noChangeArrowheads="1"/>
          </p:cNvSpPr>
          <p:nvPr/>
        </p:nvSpPr>
        <p:spPr bwMode="auto">
          <a:xfrm>
            <a:off x="0" y="6400800"/>
            <a:ext cx="9144000" cy="457200"/>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nchor="ctr"/>
          <a:lstStyle/>
          <a:p>
            <a:pPr defTabSz="914293"/>
            <a:endParaRPr lang="en-US">
              <a:solidFill>
                <a:srgbClr val="000000"/>
              </a:solidFill>
              <a:ea typeface="ＭＳ Ｐゴシック" charset="0"/>
              <a:cs typeface="ＭＳ Ｐゴシック" charset="0"/>
            </a:endParaRPr>
          </a:p>
        </p:txBody>
      </p:sp>
      <p:sp>
        <p:nvSpPr>
          <p:cNvPr id="1033" name="Rectangle 9"/>
          <p:cNvSpPr>
            <a:spLocks noChangeArrowheads="1"/>
          </p:cNvSpPr>
          <p:nvPr/>
        </p:nvSpPr>
        <p:spPr bwMode="auto">
          <a:xfrm>
            <a:off x="636589" y="6496050"/>
            <a:ext cx="80375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p>
            <a:pPr defTabSz="914293"/>
            <a:r>
              <a:rPr lang="en-US" sz="1000">
                <a:solidFill>
                  <a:srgbClr val="FFFFFF"/>
                </a:solidFill>
                <a:ea typeface="ＭＳ Ｐゴシック" charset="0"/>
                <a:cs typeface="ＭＳ Ｐゴシック" charset="0"/>
              </a:rPr>
              <a:t>N O R T H W E S T E R N   U N I V E R S I T Y   F E I N B E R G   S C H O O L   O F   M E D I C I N E                </a:t>
            </a:r>
          </a:p>
        </p:txBody>
      </p:sp>
      <p:pic>
        <p:nvPicPr>
          <p:cNvPr id="1034" name="Picture 10" descr="nu-sig-w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 y="6419850"/>
            <a:ext cx="4572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1160916"/>
      </p:ext>
    </p:extLst>
  </p:cSld>
  <p:clrMap bg1="lt1" tx1="dk1" bg2="lt2" tx2="dk2" accent1="accent1" accent2="accent2" accent3="accent3" accent4="accent4" accent5="accent5" accent6="accent6" hlink="hlink" folHlink="folHlink"/>
  <p:sldLayoutIdLst>
    <p:sldLayoutId id="2147484250" r:id="rId1"/>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Georgia" pitchFamily="18"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Georgia" pitchFamily="18"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Georgia" pitchFamily="18"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Georgia" pitchFamily="18" charset="0"/>
          <a:ea typeface="ＭＳ Ｐゴシック" charset="0"/>
          <a:cs typeface="ＭＳ Ｐゴシック" charset="0"/>
        </a:defRPr>
      </a:lvl5pPr>
      <a:lvl6pPr marL="457146" algn="ctr" rtl="0" fontAlgn="base">
        <a:spcBef>
          <a:spcPct val="0"/>
        </a:spcBef>
        <a:spcAft>
          <a:spcPct val="0"/>
        </a:spcAft>
        <a:defRPr sz="4400">
          <a:solidFill>
            <a:schemeClr val="tx2"/>
          </a:solidFill>
          <a:latin typeface="Georgia" pitchFamily="18" charset="0"/>
        </a:defRPr>
      </a:lvl6pPr>
      <a:lvl7pPr marL="914293" algn="ctr" rtl="0" fontAlgn="base">
        <a:spcBef>
          <a:spcPct val="0"/>
        </a:spcBef>
        <a:spcAft>
          <a:spcPct val="0"/>
        </a:spcAft>
        <a:defRPr sz="4400">
          <a:solidFill>
            <a:schemeClr val="tx2"/>
          </a:solidFill>
          <a:latin typeface="Georgia" pitchFamily="18" charset="0"/>
        </a:defRPr>
      </a:lvl7pPr>
      <a:lvl8pPr marL="1371440" algn="ctr" rtl="0" fontAlgn="base">
        <a:spcBef>
          <a:spcPct val="0"/>
        </a:spcBef>
        <a:spcAft>
          <a:spcPct val="0"/>
        </a:spcAft>
        <a:defRPr sz="4400">
          <a:solidFill>
            <a:schemeClr val="tx2"/>
          </a:solidFill>
          <a:latin typeface="Georgia" pitchFamily="18" charset="0"/>
        </a:defRPr>
      </a:lvl8pPr>
      <a:lvl9pPr marL="1828586" algn="ctr" rtl="0" fontAlgn="base">
        <a:spcBef>
          <a:spcPct val="0"/>
        </a:spcBef>
        <a:spcAft>
          <a:spcPct val="0"/>
        </a:spcAft>
        <a:defRPr sz="4400">
          <a:solidFill>
            <a:schemeClr val="tx2"/>
          </a:solidFill>
          <a:latin typeface="Georgia" pitchFamily="18" charset="0"/>
        </a:defRPr>
      </a:lvl9pPr>
    </p:titleStyle>
    <p:bodyStyle>
      <a:lvl1pPr marL="342860" indent="-342860" algn="l" rtl="0" eaLnBrk="0" fontAlgn="base" hangingPunct="0">
        <a:spcBef>
          <a:spcPct val="20000"/>
        </a:spcBef>
        <a:spcAft>
          <a:spcPct val="0"/>
        </a:spcAft>
        <a:buChar char="•"/>
        <a:defRPr sz="3200">
          <a:solidFill>
            <a:schemeClr val="bg1"/>
          </a:solidFill>
          <a:latin typeface="+mn-lt"/>
          <a:ea typeface="ＭＳ Ｐゴシック" charset="0"/>
          <a:cs typeface="ＭＳ Ｐゴシック" charset="0"/>
        </a:defRPr>
      </a:lvl1pPr>
      <a:lvl2pPr marL="742863" indent="-285717" algn="l" rtl="0" eaLnBrk="0" fontAlgn="base" hangingPunct="0">
        <a:spcBef>
          <a:spcPct val="20000"/>
        </a:spcBef>
        <a:spcAft>
          <a:spcPct val="0"/>
        </a:spcAft>
        <a:buFont typeface="Arial" charset="0"/>
        <a:buChar char="»"/>
        <a:defRPr sz="2800">
          <a:solidFill>
            <a:srgbClr val="FFFF99"/>
          </a:solidFill>
          <a:latin typeface="+mn-lt"/>
          <a:ea typeface="ＭＳ Ｐゴシック" charset="0"/>
        </a:defRPr>
      </a:lvl2pPr>
      <a:lvl3pPr marL="1142867" indent="-228573" algn="l" rtl="0" eaLnBrk="0" fontAlgn="base" hangingPunct="0">
        <a:spcBef>
          <a:spcPct val="20000"/>
        </a:spcBef>
        <a:spcAft>
          <a:spcPct val="0"/>
        </a:spcAft>
        <a:buFont typeface="Trebuchet MS" charset="0"/>
        <a:buChar char="—"/>
        <a:defRPr sz="2400">
          <a:solidFill>
            <a:srgbClr val="FFFF99"/>
          </a:solidFill>
          <a:latin typeface="+mn-lt"/>
          <a:ea typeface="ＭＳ Ｐゴシック" charset="0"/>
        </a:defRPr>
      </a:lvl3pPr>
      <a:lvl4pPr marL="1600013" indent="-228573" algn="l" rtl="0" eaLnBrk="0" fontAlgn="base" hangingPunct="0">
        <a:spcBef>
          <a:spcPct val="20000"/>
        </a:spcBef>
        <a:spcAft>
          <a:spcPct val="0"/>
        </a:spcAft>
        <a:buChar char="–"/>
        <a:defRPr sz="2000">
          <a:solidFill>
            <a:srgbClr val="FFFF99"/>
          </a:solidFill>
          <a:latin typeface="+mn-lt"/>
          <a:ea typeface="ＭＳ Ｐゴシック" charset="0"/>
        </a:defRPr>
      </a:lvl4pPr>
      <a:lvl5pPr marL="2057159" indent="-228573" algn="l" rtl="0" eaLnBrk="0" fontAlgn="base" hangingPunct="0">
        <a:spcBef>
          <a:spcPct val="20000"/>
        </a:spcBef>
        <a:spcAft>
          <a:spcPct val="0"/>
        </a:spcAft>
        <a:buChar char="»"/>
        <a:defRPr sz="2000">
          <a:solidFill>
            <a:srgbClr val="FFFF99"/>
          </a:solidFill>
          <a:latin typeface="+mn-lt"/>
          <a:ea typeface="ＭＳ Ｐゴシック" charset="0"/>
        </a:defRPr>
      </a:lvl5pPr>
      <a:lvl6pPr marL="2514306" indent="-228573" algn="l" rtl="0" fontAlgn="base">
        <a:spcBef>
          <a:spcPct val="20000"/>
        </a:spcBef>
        <a:spcAft>
          <a:spcPct val="0"/>
        </a:spcAft>
        <a:buChar char="»"/>
        <a:defRPr sz="2000">
          <a:solidFill>
            <a:srgbClr val="FFFF99"/>
          </a:solidFill>
          <a:latin typeface="+mn-lt"/>
        </a:defRPr>
      </a:lvl6pPr>
      <a:lvl7pPr marL="2971453" indent="-228573" algn="l" rtl="0" fontAlgn="base">
        <a:spcBef>
          <a:spcPct val="20000"/>
        </a:spcBef>
        <a:spcAft>
          <a:spcPct val="0"/>
        </a:spcAft>
        <a:buChar char="»"/>
        <a:defRPr sz="2000">
          <a:solidFill>
            <a:srgbClr val="FFFF99"/>
          </a:solidFill>
          <a:latin typeface="+mn-lt"/>
        </a:defRPr>
      </a:lvl7pPr>
      <a:lvl8pPr marL="3428599" indent="-228573" algn="l" rtl="0" fontAlgn="base">
        <a:spcBef>
          <a:spcPct val="20000"/>
        </a:spcBef>
        <a:spcAft>
          <a:spcPct val="0"/>
        </a:spcAft>
        <a:buChar char="»"/>
        <a:defRPr sz="2000">
          <a:solidFill>
            <a:srgbClr val="FFFF99"/>
          </a:solidFill>
          <a:latin typeface="+mn-lt"/>
        </a:defRPr>
      </a:lvl8pPr>
      <a:lvl9pPr marL="3885746" indent="-228573" algn="l" rtl="0" fontAlgn="base">
        <a:spcBef>
          <a:spcPct val="20000"/>
        </a:spcBef>
        <a:spcAft>
          <a:spcPct val="0"/>
        </a:spcAft>
        <a:buChar char="»"/>
        <a:defRPr sz="2000">
          <a:solidFill>
            <a:srgbClr val="FFFF99"/>
          </a:solidFill>
          <a:latin typeface="+mn-lt"/>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fontAlgn="auto">
              <a:spcBef>
                <a:spcPts val="0"/>
              </a:spcBef>
              <a:spcAft>
                <a:spcPts val="0"/>
              </a:spcAft>
            </a:pPr>
            <a:fld id="{9D1D110F-3F4E-48D9-B8AA-5D0E825AFDBA}" type="datetime1">
              <a:rPr lang="en-US" smtClean="0">
                <a:solidFill>
                  <a:srgbClr val="073E87"/>
                </a:solidFill>
                <a:latin typeface="Candara"/>
              </a:rPr>
              <a:pPr fontAlgn="auto">
                <a:spcBef>
                  <a:spcPts val="0"/>
                </a:spcBef>
                <a:spcAft>
                  <a:spcPts val="0"/>
                </a:spcAft>
              </a:pPr>
              <a:t>7/27/16</a:t>
            </a:fld>
            <a:endParaRPr lang="en-US" dirty="0">
              <a:solidFill>
                <a:srgbClr val="073E87"/>
              </a:solidFill>
              <a:latin typeface="Candara"/>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fontAlgn="auto">
              <a:spcBef>
                <a:spcPts val="0"/>
              </a:spcBef>
              <a:spcAft>
                <a:spcPts val="0"/>
              </a:spcAft>
            </a:pPr>
            <a:endParaRPr lang="en-US" dirty="0">
              <a:solidFill>
                <a:srgbClr val="073E87"/>
              </a:solidFill>
              <a:latin typeface="Candara"/>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fontAlgn="auto">
              <a:spcBef>
                <a:spcPts val="0"/>
              </a:spcBef>
              <a:spcAft>
                <a:spcPts val="0"/>
              </a:spcAft>
            </a:pPr>
            <a:fld id="{687D7A59-36E2-48B9-B146-C1E59501F63F}" type="slidenum">
              <a:rPr lang="en-US" smtClean="0">
                <a:solidFill>
                  <a:srgbClr val="073E87"/>
                </a:solidFill>
                <a:latin typeface="Candara"/>
              </a:rPr>
              <a:pPr fontAlgn="auto">
                <a:spcBef>
                  <a:spcPts val="0"/>
                </a:spcBef>
                <a:spcAft>
                  <a:spcPts val="0"/>
                </a:spcAft>
              </a:pPr>
              <a:t>‹#›</a:t>
            </a:fld>
            <a:endParaRPr lang="en-US" dirty="0">
              <a:solidFill>
                <a:srgbClr val="073E87"/>
              </a:solidFill>
              <a:latin typeface="Candara"/>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95587451"/>
      </p:ext>
    </p:extLst>
  </p:cSld>
  <p:clrMap bg1="lt1" tx1="dk1" bg2="lt2" tx2="dk2" accent1="accent1" accent2="accent2" accent3="accent3" accent4="accent4" accent5="accent5" accent6="accent6" hlink="hlink" folHlink="folHlink"/>
  <p:sldLayoutIdLst>
    <p:sldLayoutId id="2147484158" r:id="rId1"/>
    <p:sldLayoutId id="2147484159" r:id="rId2"/>
    <p:sldLayoutId id="2147484160" r:id="rId3"/>
    <p:sldLayoutId id="2147484161" r:id="rId4"/>
    <p:sldLayoutId id="2147484162" r:id="rId5"/>
    <p:sldLayoutId id="2147484163" r:id="rId6"/>
    <p:sldLayoutId id="2147484164" r:id="rId7"/>
    <p:sldLayoutId id="2147484165" r:id="rId8"/>
    <p:sldLayoutId id="2147484166" r:id="rId9"/>
    <p:sldLayoutId id="2147484167" r:id="rId10"/>
    <p:sldLayoutId id="2147484168" r:id="rId11"/>
  </p:sldLayoutIdLs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rgbClr val="000099"/>
        </a:solid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1236663"/>
            <a:ext cx="9144000" cy="5621337"/>
          </a:xfrm>
          <a:prstGeom prst="rect">
            <a:avLst/>
          </a:prstGeom>
          <a:solidFill>
            <a:srgbClr val="00003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solidFill>
                <a:srgbClr val="000000"/>
              </a:solidFill>
              <a:cs typeface="+mn-cs"/>
            </a:endParaRPr>
          </a:p>
        </p:txBody>
      </p:sp>
      <p:sp>
        <p:nvSpPr>
          <p:cNvPr id="5123" name="Rectangle 3"/>
          <p:cNvSpPr>
            <a:spLocks noChangeArrowheads="1"/>
          </p:cNvSpPr>
          <p:nvPr/>
        </p:nvSpPr>
        <p:spPr bwMode="auto">
          <a:xfrm>
            <a:off x="0" y="957263"/>
            <a:ext cx="9144000" cy="5722937"/>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solidFill>
                <a:srgbClr val="000000"/>
              </a:solidFill>
              <a:cs typeface="+mn-cs"/>
            </a:endParaRPr>
          </a:p>
        </p:txBody>
      </p:sp>
      <p:sp>
        <p:nvSpPr>
          <p:cNvPr id="5124" name="Rectangle 4"/>
          <p:cNvSpPr>
            <a:spLocks noChangeArrowheads="1"/>
          </p:cNvSpPr>
          <p:nvPr/>
        </p:nvSpPr>
        <p:spPr bwMode="auto">
          <a:xfrm>
            <a:off x="-14288" y="0"/>
            <a:ext cx="9158288" cy="1238250"/>
          </a:xfrm>
          <a:prstGeom prst="rect">
            <a:avLst/>
          </a:prstGeom>
          <a:solidFill>
            <a:srgbClr val="AAC8D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solidFill>
                <a:srgbClr val="000000"/>
              </a:solidFill>
              <a:cs typeface="+mn-cs"/>
            </a:endParaRPr>
          </a:p>
        </p:txBody>
      </p:sp>
      <p:sp>
        <p:nvSpPr>
          <p:cNvPr id="5125" name="Rectangle 13"/>
          <p:cNvSpPr>
            <a:spLocks noChangeArrowheads="1"/>
          </p:cNvSpPr>
          <p:nvPr/>
        </p:nvSpPr>
        <p:spPr bwMode="auto">
          <a:xfrm>
            <a:off x="0" y="1447800"/>
            <a:ext cx="9144000" cy="5410200"/>
          </a:xfrm>
          <a:prstGeom prst="rect">
            <a:avLst/>
          </a:prstGeom>
          <a:solidFill>
            <a:srgbClr val="00003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solidFill>
                <a:srgbClr val="000000"/>
              </a:solidFill>
              <a:cs typeface="+mn-cs"/>
            </a:endParaRPr>
          </a:p>
        </p:txBody>
      </p:sp>
      <p:sp>
        <p:nvSpPr>
          <p:cNvPr id="5126" name="Rectangle 14"/>
          <p:cNvSpPr>
            <a:spLocks noChangeArrowheads="1"/>
          </p:cNvSpPr>
          <p:nvPr/>
        </p:nvSpPr>
        <p:spPr bwMode="auto">
          <a:xfrm>
            <a:off x="-104775" y="0"/>
            <a:ext cx="9248775" cy="12954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solidFill>
                <a:srgbClr val="000000"/>
              </a:solidFill>
              <a:cs typeface="+mn-cs"/>
            </a:endParaRPr>
          </a:p>
        </p:txBody>
      </p:sp>
      <p:sp>
        <p:nvSpPr>
          <p:cNvPr id="5127" name="Rectangle 5"/>
          <p:cNvSpPr>
            <a:spLocks noGrp="1" noChangeArrowheads="1"/>
          </p:cNvSpPr>
          <p:nvPr>
            <p:ph type="title"/>
          </p:nvPr>
        </p:nvSpPr>
        <p:spPr bwMode="auto">
          <a:xfrm>
            <a:off x="457200" y="1301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ctr" anchorCtr="0" compatLnSpc="1">
            <a:prstTxWarp prst="textNoShape">
              <a:avLst/>
            </a:prstTxWarp>
          </a:bodyPr>
          <a:lstStyle/>
          <a:p>
            <a:pPr lvl="0"/>
            <a:r>
              <a:rPr lang="en-US" altLang="en-US" smtClean="0"/>
              <a:t>Click to edit Master title style</a:t>
            </a:r>
          </a:p>
        </p:txBody>
      </p:sp>
      <p:sp>
        <p:nvSpPr>
          <p:cNvPr id="5128" name="Rectangle 7"/>
          <p:cNvSpPr>
            <a:spLocks noGrp="1" noChangeArrowheads="1"/>
          </p:cNvSpPr>
          <p:nvPr>
            <p:ph type="body" idx="1"/>
          </p:nvPr>
        </p:nvSpPr>
        <p:spPr bwMode="auto">
          <a:xfrm>
            <a:off x="457200" y="1581150"/>
            <a:ext cx="8229600" cy="436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30" name="Rectangle 9"/>
          <p:cNvSpPr>
            <a:spLocks noChangeArrowheads="1"/>
          </p:cNvSpPr>
          <p:nvPr/>
        </p:nvSpPr>
        <p:spPr bwMode="auto">
          <a:xfrm>
            <a:off x="0" y="6400800"/>
            <a:ext cx="9144000" cy="457200"/>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solidFill>
                <a:srgbClr val="000000"/>
              </a:solidFill>
              <a:cs typeface="+mn-cs"/>
            </a:endParaRPr>
          </a:p>
        </p:txBody>
      </p:sp>
      <p:sp>
        <p:nvSpPr>
          <p:cNvPr id="5131" name="Rectangle 10"/>
          <p:cNvSpPr>
            <a:spLocks noChangeArrowheads="1"/>
          </p:cNvSpPr>
          <p:nvPr/>
        </p:nvSpPr>
        <p:spPr bwMode="auto">
          <a:xfrm>
            <a:off x="0" y="6400800"/>
            <a:ext cx="9144000" cy="457200"/>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solidFill>
                <a:srgbClr val="000000"/>
              </a:solidFill>
              <a:cs typeface="+mn-cs"/>
            </a:endParaRPr>
          </a:p>
        </p:txBody>
      </p:sp>
    </p:spTree>
    <p:extLst>
      <p:ext uri="{BB962C8B-B14F-4D97-AF65-F5344CB8AC3E}">
        <p14:creationId xmlns:p14="http://schemas.microsoft.com/office/powerpoint/2010/main" val="4122345428"/>
      </p:ext>
    </p:extLst>
  </p:cSld>
  <p:clrMap bg1="lt1" tx1="dk1" bg2="lt2" tx2="dk2" accent1="accent1" accent2="accent2" accent3="accent3" accent4="accent4" accent5="accent5" accent6="accent6" hlink="hlink" folHlink="folHlink"/>
  <p:sldLayoutIdLst>
    <p:sldLayoutId id="2147484252" r:id="rId1"/>
    <p:sldLayoutId id="2147484253" r:id="rId2"/>
    <p:sldLayoutId id="2147484254" r:id="rId3"/>
    <p:sldLayoutId id="2147484255" r:id="rId4"/>
    <p:sldLayoutId id="2147484256" r:id="rId5"/>
    <p:sldLayoutId id="2147484257" r:id="rId6"/>
    <p:sldLayoutId id="2147484258" r:id="rId7"/>
    <p:sldLayoutId id="2147484259" r:id="rId8"/>
    <p:sldLayoutId id="2147484260" r:id="rId9"/>
    <p:sldLayoutId id="2147484261" r:id="rId10"/>
    <p:sldLayoutId id="2147484262" r:id="rId11"/>
    <p:sldLayoutId id="2147484263" r:id="rId12"/>
    <p:sldLayoutId id="2147484264" r:id="rId13"/>
    <p:sldLayoutId id="2147484265" r:id="rId14"/>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Georgia" pitchFamily="18"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Georgia" pitchFamily="18"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Georgia" pitchFamily="18"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Georgia" pitchFamily="18"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Georgia" pitchFamily="18" charset="0"/>
        </a:defRPr>
      </a:lvl6pPr>
      <a:lvl7pPr marL="914400" algn="ctr" rtl="0" fontAlgn="base">
        <a:spcBef>
          <a:spcPct val="0"/>
        </a:spcBef>
        <a:spcAft>
          <a:spcPct val="0"/>
        </a:spcAft>
        <a:defRPr sz="4400">
          <a:solidFill>
            <a:schemeClr val="tx2"/>
          </a:solidFill>
          <a:latin typeface="Georgia" pitchFamily="18" charset="0"/>
        </a:defRPr>
      </a:lvl7pPr>
      <a:lvl8pPr marL="1371600" algn="ctr" rtl="0" fontAlgn="base">
        <a:spcBef>
          <a:spcPct val="0"/>
        </a:spcBef>
        <a:spcAft>
          <a:spcPct val="0"/>
        </a:spcAft>
        <a:defRPr sz="4400">
          <a:solidFill>
            <a:schemeClr val="tx2"/>
          </a:solidFill>
          <a:latin typeface="Georgia" pitchFamily="18" charset="0"/>
        </a:defRPr>
      </a:lvl8pPr>
      <a:lvl9pPr marL="1828800" algn="ctr" rtl="0" fontAlgn="base">
        <a:spcBef>
          <a:spcPct val="0"/>
        </a:spcBef>
        <a:spcAft>
          <a:spcPct val="0"/>
        </a:spcAft>
        <a:defRPr sz="4400">
          <a:solidFill>
            <a:schemeClr val="tx2"/>
          </a:solidFill>
          <a:latin typeface="Georgia" pitchFamily="18"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a:solidFill>
            <a:srgbClr val="FFFF99"/>
          </a:solidFill>
          <a:latin typeface="+mn-lt"/>
          <a:ea typeface="ＭＳ Ｐゴシック" charset="0"/>
        </a:defRPr>
      </a:lvl2pPr>
      <a:lvl3pPr marL="1143000" indent="-228600" algn="l" rtl="0" eaLnBrk="0" fontAlgn="base" hangingPunct="0">
        <a:spcBef>
          <a:spcPct val="20000"/>
        </a:spcBef>
        <a:spcAft>
          <a:spcPct val="0"/>
        </a:spcAft>
        <a:buFont typeface="Trebuchet MS" pitchFamily="34" charset="0"/>
        <a:buChar char="—"/>
        <a:defRPr sz="2400">
          <a:solidFill>
            <a:srgbClr val="FFFF99"/>
          </a:solidFill>
          <a:latin typeface="+mn-lt"/>
          <a:ea typeface="ＭＳ Ｐゴシック" charset="0"/>
        </a:defRPr>
      </a:lvl3pPr>
      <a:lvl4pPr marL="1600200" indent="-228600" algn="l" rtl="0" eaLnBrk="0" fontAlgn="base" hangingPunct="0">
        <a:spcBef>
          <a:spcPct val="20000"/>
        </a:spcBef>
        <a:spcAft>
          <a:spcPct val="0"/>
        </a:spcAft>
        <a:buChar char="–"/>
        <a:defRPr sz="2000">
          <a:solidFill>
            <a:srgbClr val="FFFF99"/>
          </a:solidFill>
          <a:latin typeface="+mn-lt"/>
          <a:ea typeface="ＭＳ Ｐゴシック" charset="0"/>
        </a:defRPr>
      </a:lvl4pPr>
      <a:lvl5pPr marL="2057400" indent="-228600" algn="l" rtl="0" eaLnBrk="0" fontAlgn="base" hangingPunct="0">
        <a:spcBef>
          <a:spcPct val="20000"/>
        </a:spcBef>
        <a:spcAft>
          <a:spcPct val="0"/>
        </a:spcAft>
        <a:buChar char="»"/>
        <a:defRPr sz="2000">
          <a:solidFill>
            <a:srgbClr val="FFFF99"/>
          </a:solidFill>
          <a:latin typeface="+mn-lt"/>
          <a:ea typeface="ＭＳ Ｐゴシック" charset="0"/>
        </a:defRPr>
      </a:lvl5pPr>
      <a:lvl6pPr marL="2514600" indent="-228600" algn="l" rtl="0" fontAlgn="base">
        <a:spcBef>
          <a:spcPct val="20000"/>
        </a:spcBef>
        <a:spcAft>
          <a:spcPct val="0"/>
        </a:spcAft>
        <a:buChar char="»"/>
        <a:defRPr sz="2000">
          <a:solidFill>
            <a:srgbClr val="FFFF99"/>
          </a:solidFill>
          <a:latin typeface="+mn-lt"/>
        </a:defRPr>
      </a:lvl6pPr>
      <a:lvl7pPr marL="2971800" indent="-228600" algn="l" rtl="0" fontAlgn="base">
        <a:spcBef>
          <a:spcPct val="20000"/>
        </a:spcBef>
        <a:spcAft>
          <a:spcPct val="0"/>
        </a:spcAft>
        <a:buChar char="»"/>
        <a:defRPr sz="2000">
          <a:solidFill>
            <a:srgbClr val="FFFF99"/>
          </a:solidFill>
          <a:latin typeface="+mn-lt"/>
        </a:defRPr>
      </a:lvl7pPr>
      <a:lvl8pPr marL="3429000" indent="-228600" algn="l" rtl="0" fontAlgn="base">
        <a:spcBef>
          <a:spcPct val="20000"/>
        </a:spcBef>
        <a:spcAft>
          <a:spcPct val="0"/>
        </a:spcAft>
        <a:buChar char="»"/>
        <a:defRPr sz="2000">
          <a:solidFill>
            <a:srgbClr val="FFFF99"/>
          </a:solidFill>
          <a:latin typeface="+mn-lt"/>
        </a:defRPr>
      </a:lvl8pPr>
      <a:lvl9pPr marL="3886200" indent="-228600" algn="l" rtl="0" fontAlgn="base">
        <a:spcBef>
          <a:spcPct val="20000"/>
        </a:spcBef>
        <a:spcAft>
          <a:spcPct val="0"/>
        </a:spcAft>
        <a:buChar char="»"/>
        <a:defRPr sz="2000">
          <a:solidFill>
            <a:srgbClr val="FFFF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3"/>
          <p:cNvSpPr>
            <a:spLocks noChangeArrowheads="1"/>
          </p:cNvSpPr>
          <p:nvPr/>
        </p:nvSpPr>
        <p:spPr bwMode="auto">
          <a:xfrm>
            <a:off x="0" y="1447800"/>
            <a:ext cx="9144000" cy="5410200"/>
          </a:xfrm>
          <a:prstGeom prst="rect">
            <a:avLst/>
          </a:prstGeom>
          <a:solidFill>
            <a:srgbClr val="00003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73" tIns="45685" rIns="91373" bIns="45685" anchor="ctr"/>
          <a:lstStyle/>
          <a:p>
            <a:pPr defTabSz="913721"/>
            <a:endParaRPr lang="en-US">
              <a:solidFill>
                <a:srgbClr val="000000"/>
              </a:solidFill>
              <a:ea typeface="ＭＳ Ｐゴシック" charset="0"/>
              <a:cs typeface="ＭＳ Ｐゴシック" charset="0"/>
            </a:endParaRPr>
          </a:p>
        </p:txBody>
      </p:sp>
      <p:sp>
        <p:nvSpPr>
          <p:cNvPr id="1027" name="Rectangle 5"/>
          <p:cNvSpPr>
            <a:spLocks noGrp="1" noChangeArrowheads="1"/>
          </p:cNvSpPr>
          <p:nvPr>
            <p:ph type="title"/>
          </p:nvPr>
        </p:nvSpPr>
        <p:spPr bwMode="auto">
          <a:xfrm>
            <a:off x="457200" y="1651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364" tIns="45679" rIns="91364" bIns="45679" numCol="1" anchor="ctr" anchorCtr="0" compatLnSpc="1">
            <a:prstTxWarp prst="textNoShape">
              <a:avLst/>
            </a:prstTxWarp>
          </a:bodyPr>
          <a:lstStyle/>
          <a:p>
            <a:pPr lvl="0"/>
            <a:r>
              <a:rPr lang="en-US"/>
              <a:t>Click to edit Master title style</a:t>
            </a:r>
          </a:p>
        </p:txBody>
      </p:sp>
      <p:sp>
        <p:nvSpPr>
          <p:cNvPr id="1028" name="Rectangle 6"/>
          <p:cNvSpPr>
            <a:spLocks noGrp="1" noChangeArrowheads="1"/>
          </p:cNvSpPr>
          <p:nvPr>
            <p:ph type="body" idx="1"/>
          </p:nvPr>
        </p:nvSpPr>
        <p:spPr bwMode="auto">
          <a:xfrm>
            <a:off x="457200" y="1866900"/>
            <a:ext cx="8229600" cy="416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364" tIns="45679" rIns="91364" bIns="4567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ChangeArrowheads="1"/>
          </p:cNvSpPr>
          <p:nvPr/>
        </p:nvSpPr>
        <p:spPr bwMode="auto">
          <a:xfrm>
            <a:off x="0" y="1363671"/>
            <a:ext cx="9144000" cy="9048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73" tIns="45685" rIns="91373" bIns="45685" anchor="ctr"/>
          <a:lstStyle/>
          <a:p>
            <a:pPr defTabSz="913721"/>
            <a:endParaRPr lang="en-US">
              <a:solidFill>
                <a:srgbClr val="000000"/>
              </a:solidFill>
              <a:ea typeface="ＭＳ Ｐゴシック" charset="0"/>
              <a:cs typeface="ＭＳ Ｐゴシック" charset="0"/>
            </a:endParaRPr>
          </a:p>
        </p:txBody>
      </p:sp>
      <p:sp>
        <p:nvSpPr>
          <p:cNvPr id="1030" name="Rectangle 5"/>
          <p:cNvSpPr>
            <a:spLocks noChangeArrowheads="1"/>
          </p:cNvSpPr>
          <p:nvPr/>
        </p:nvSpPr>
        <p:spPr bwMode="auto">
          <a:xfrm>
            <a:off x="0" y="6765929"/>
            <a:ext cx="9144000" cy="9207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73" tIns="45685" rIns="91373" bIns="45685" anchor="ctr"/>
          <a:lstStyle/>
          <a:p>
            <a:pPr defTabSz="913721"/>
            <a:endParaRPr lang="en-US">
              <a:solidFill>
                <a:srgbClr val="000000"/>
              </a:solidFill>
              <a:ea typeface="ＭＳ Ｐゴシック" charset="0"/>
              <a:cs typeface="ＭＳ Ｐゴシック" charset="0"/>
            </a:endParaRPr>
          </a:p>
        </p:txBody>
      </p:sp>
    </p:spTree>
    <p:extLst>
      <p:ext uri="{BB962C8B-B14F-4D97-AF65-F5344CB8AC3E}">
        <p14:creationId xmlns:p14="http://schemas.microsoft.com/office/powerpoint/2010/main" val="1302592504"/>
      </p:ext>
    </p:extLst>
  </p:cSld>
  <p:clrMap bg1="lt1" tx1="dk1" bg2="lt2" tx2="dk2" accent1="accent1" accent2="accent2" accent3="accent3" accent4="accent4" accent5="accent5" accent6="accent6" hlink="hlink" folHlink="folHlink"/>
  <p:sldLayoutIdLst>
    <p:sldLayoutId id="2147484267" r:id="rId1"/>
    <p:sldLayoutId id="2147484268" r:id="rId2"/>
    <p:sldLayoutId id="2147484269" r:id="rId3"/>
    <p:sldLayoutId id="2147484270" r:id="rId4"/>
    <p:sldLayoutId id="2147484271" r:id="rId5"/>
    <p:sldLayoutId id="2147484272" r:id="rId6"/>
    <p:sldLayoutId id="2147484273" r:id="rId7"/>
    <p:sldLayoutId id="2147484274" r:id="rId8"/>
    <p:sldLayoutId id="2147484275" r:id="rId9"/>
    <p:sldLayoutId id="2147484276" r:id="rId10"/>
    <p:sldLayoutId id="2147484277" r:id="rId11"/>
    <p:sldLayoutId id="2147484278" r:id="rId12"/>
    <p:sldLayoutId id="2147484279" r:id="rId13"/>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bg1"/>
          </a:solidFill>
          <a:latin typeface="Georgia" pitchFamily="18" charset="0"/>
          <a:ea typeface="ＭＳ Ｐゴシック" charset="0"/>
          <a:cs typeface="ＭＳ Ｐゴシック" charset="0"/>
        </a:defRPr>
      </a:lvl1pPr>
      <a:lvl2pPr algn="ctr" rtl="0" eaLnBrk="0" fontAlgn="base" hangingPunct="0">
        <a:spcBef>
          <a:spcPct val="0"/>
        </a:spcBef>
        <a:spcAft>
          <a:spcPct val="0"/>
        </a:spcAft>
        <a:defRPr sz="4400">
          <a:solidFill>
            <a:schemeClr val="bg1"/>
          </a:solidFill>
          <a:latin typeface="Georgia" pitchFamily="18" charset="0"/>
          <a:ea typeface="ＭＳ Ｐゴシック" charset="0"/>
          <a:cs typeface="ＭＳ Ｐゴシック" charset="0"/>
        </a:defRPr>
      </a:lvl2pPr>
      <a:lvl3pPr algn="ctr" rtl="0" eaLnBrk="0" fontAlgn="base" hangingPunct="0">
        <a:spcBef>
          <a:spcPct val="0"/>
        </a:spcBef>
        <a:spcAft>
          <a:spcPct val="0"/>
        </a:spcAft>
        <a:defRPr sz="4400">
          <a:solidFill>
            <a:schemeClr val="bg1"/>
          </a:solidFill>
          <a:latin typeface="Georgia" pitchFamily="18" charset="0"/>
          <a:ea typeface="ＭＳ Ｐゴシック" charset="0"/>
          <a:cs typeface="ＭＳ Ｐゴシック" charset="0"/>
        </a:defRPr>
      </a:lvl3pPr>
      <a:lvl4pPr algn="ctr" rtl="0" eaLnBrk="0" fontAlgn="base" hangingPunct="0">
        <a:spcBef>
          <a:spcPct val="0"/>
        </a:spcBef>
        <a:spcAft>
          <a:spcPct val="0"/>
        </a:spcAft>
        <a:defRPr sz="4400">
          <a:solidFill>
            <a:schemeClr val="bg1"/>
          </a:solidFill>
          <a:latin typeface="Georgia" pitchFamily="18" charset="0"/>
          <a:ea typeface="ＭＳ Ｐゴシック" charset="0"/>
          <a:cs typeface="ＭＳ Ｐゴシック" charset="0"/>
        </a:defRPr>
      </a:lvl4pPr>
      <a:lvl5pPr algn="ctr" rtl="0" eaLnBrk="0" fontAlgn="base" hangingPunct="0">
        <a:spcBef>
          <a:spcPct val="0"/>
        </a:spcBef>
        <a:spcAft>
          <a:spcPct val="0"/>
        </a:spcAft>
        <a:defRPr sz="4400">
          <a:solidFill>
            <a:schemeClr val="bg1"/>
          </a:solidFill>
          <a:latin typeface="Georgia" pitchFamily="18" charset="0"/>
          <a:ea typeface="ＭＳ Ｐゴシック" charset="0"/>
          <a:cs typeface="ＭＳ Ｐゴシック" charset="0"/>
        </a:defRPr>
      </a:lvl5pPr>
      <a:lvl6pPr marL="456861" algn="ctr" rtl="0" fontAlgn="base">
        <a:spcBef>
          <a:spcPct val="0"/>
        </a:spcBef>
        <a:spcAft>
          <a:spcPct val="0"/>
        </a:spcAft>
        <a:defRPr sz="4400">
          <a:solidFill>
            <a:schemeClr val="tx2"/>
          </a:solidFill>
          <a:latin typeface="Trebuchet MS" pitchFamily="34" charset="0"/>
        </a:defRPr>
      </a:lvl6pPr>
      <a:lvl7pPr marL="913721" algn="ctr" rtl="0" fontAlgn="base">
        <a:spcBef>
          <a:spcPct val="0"/>
        </a:spcBef>
        <a:spcAft>
          <a:spcPct val="0"/>
        </a:spcAft>
        <a:defRPr sz="4400">
          <a:solidFill>
            <a:schemeClr val="tx2"/>
          </a:solidFill>
          <a:latin typeface="Trebuchet MS" pitchFamily="34" charset="0"/>
        </a:defRPr>
      </a:lvl7pPr>
      <a:lvl8pPr marL="1370580" algn="ctr" rtl="0" fontAlgn="base">
        <a:spcBef>
          <a:spcPct val="0"/>
        </a:spcBef>
        <a:spcAft>
          <a:spcPct val="0"/>
        </a:spcAft>
        <a:defRPr sz="4400">
          <a:solidFill>
            <a:schemeClr val="tx2"/>
          </a:solidFill>
          <a:latin typeface="Trebuchet MS" pitchFamily="34" charset="0"/>
        </a:defRPr>
      </a:lvl8pPr>
      <a:lvl9pPr marL="1827441" algn="ctr" rtl="0" fontAlgn="base">
        <a:spcBef>
          <a:spcPct val="0"/>
        </a:spcBef>
        <a:spcAft>
          <a:spcPct val="0"/>
        </a:spcAft>
        <a:defRPr sz="4400">
          <a:solidFill>
            <a:schemeClr val="tx2"/>
          </a:solidFill>
          <a:latin typeface="Trebuchet MS" pitchFamily="34" charset="0"/>
        </a:defRPr>
      </a:lvl9pPr>
    </p:titleStyle>
    <p:bodyStyle>
      <a:lvl1pPr marL="342644" indent="-342644" algn="l" rtl="0" eaLnBrk="0" fontAlgn="base" hangingPunct="0">
        <a:spcBef>
          <a:spcPct val="20000"/>
        </a:spcBef>
        <a:spcAft>
          <a:spcPct val="0"/>
        </a:spcAft>
        <a:buChar char="•"/>
        <a:defRPr sz="3200">
          <a:solidFill>
            <a:schemeClr val="bg1"/>
          </a:solidFill>
          <a:latin typeface="+mn-lt"/>
          <a:ea typeface="ＭＳ Ｐゴシック" charset="0"/>
          <a:cs typeface="ＭＳ Ｐゴシック" charset="0"/>
        </a:defRPr>
      </a:lvl1pPr>
      <a:lvl2pPr marL="742398" indent="-285540" algn="l" rtl="0" eaLnBrk="0" fontAlgn="base" hangingPunct="0">
        <a:spcBef>
          <a:spcPct val="20000"/>
        </a:spcBef>
        <a:spcAft>
          <a:spcPct val="0"/>
        </a:spcAft>
        <a:buFont typeface="Arial" charset="0"/>
        <a:buChar char="»"/>
        <a:defRPr sz="2800">
          <a:solidFill>
            <a:srgbClr val="FFFF99"/>
          </a:solidFill>
          <a:latin typeface="+mn-lt"/>
          <a:ea typeface="ＭＳ Ｐゴシック" charset="0"/>
        </a:defRPr>
      </a:lvl2pPr>
      <a:lvl3pPr marL="1142148" indent="-228430" algn="l" rtl="0" eaLnBrk="0" fontAlgn="base" hangingPunct="0">
        <a:spcBef>
          <a:spcPct val="20000"/>
        </a:spcBef>
        <a:spcAft>
          <a:spcPct val="0"/>
        </a:spcAft>
        <a:buFont typeface="Trebuchet MS" charset="0"/>
        <a:buChar char="—"/>
        <a:defRPr sz="2400">
          <a:solidFill>
            <a:srgbClr val="FFFF99"/>
          </a:solidFill>
          <a:latin typeface="+mn-lt"/>
          <a:ea typeface="ＭＳ Ｐゴシック" charset="0"/>
        </a:defRPr>
      </a:lvl3pPr>
      <a:lvl4pPr marL="1599012" indent="-228430" algn="l" rtl="0" eaLnBrk="0" fontAlgn="base" hangingPunct="0">
        <a:spcBef>
          <a:spcPct val="20000"/>
        </a:spcBef>
        <a:spcAft>
          <a:spcPct val="0"/>
        </a:spcAft>
        <a:buChar char="–"/>
        <a:defRPr sz="2000">
          <a:solidFill>
            <a:srgbClr val="FFFF99"/>
          </a:solidFill>
          <a:latin typeface="+mn-lt"/>
          <a:ea typeface="ＭＳ Ｐゴシック" charset="0"/>
        </a:defRPr>
      </a:lvl4pPr>
      <a:lvl5pPr marL="2055870" indent="-228430" algn="l" rtl="0" eaLnBrk="0" fontAlgn="base" hangingPunct="0">
        <a:spcBef>
          <a:spcPct val="20000"/>
        </a:spcBef>
        <a:spcAft>
          <a:spcPct val="0"/>
        </a:spcAft>
        <a:buChar char="»"/>
        <a:defRPr sz="2000">
          <a:solidFill>
            <a:srgbClr val="FFFF99"/>
          </a:solidFill>
          <a:latin typeface="+mn-lt"/>
          <a:ea typeface="ＭＳ Ｐゴシック" charset="0"/>
        </a:defRPr>
      </a:lvl5pPr>
      <a:lvl6pPr marL="2512732" indent="-228430" algn="l" rtl="0" fontAlgn="base">
        <a:spcBef>
          <a:spcPct val="20000"/>
        </a:spcBef>
        <a:spcAft>
          <a:spcPct val="0"/>
        </a:spcAft>
        <a:buChar char="»"/>
        <a:defRPr sz="2000">
          <a:solidFill>
            <a:srgbClr val="FFFF99"/>
          </a:solidFill>
          <a:latin typeface="+mn-lt"/>
        </a:defRPr>
      </a:lvl6pPr>
      <a:lvl7pPr marL="2969592" indent="-228430" algn="l" rtl="0" fontAlgn="base">
        <a:spcBef>
          <a:spcPct val="20000"/>
        </a:spcBef>
        <a:spcAft>
          <a:spcPct val="0"/>
        </a:spcAft>
        <a:buChar char="»"/>
        <a:defRPr sz="2000">
          <a:solidFill>
            <a:srgbClr val="FFFF99"/>
          </a:solidFill>
          <a:latin typeface="+mn-lt"/>
        </a:defRPr>
      </a:lvl7pPr>
      <a:lvl8pPr marL="3426452" indent="-228430" algn="l" rtl="0" fontAlgn="base">
        <a:spcBef>
          <a:spcPct val="20000"/>
        </a:spcBef>
        <a:spcAft>
          <a:spcPct val="0"/>
        </a:spcAft>
        <a:buChar char="»"/>
        <a:defRPr sz="2000">
          <a:solidFill>
            <a:srgbClr val="FFFF99"/>
          </a:solidFill>
          <a:latin typeface="+mn-lt"/>
        </a:defRPr>
      </a:lvl8pPr>
      <a:lvl9pPr marL="3883312" indent="-228430" algn="l" rtl="0" fontAlgn="base">
        <a:spcBef>
          <a:spcPct val="20000"/>
        </a:spcBef>
        <a:spcAft>
          <a:spcPct val="0"/>
        </a:spcAft>
        <a:buChar char="»"/>
        <a:defRPr sz="2000">
          <a:solidFill>
            <a:srgbClr val="FFFF99"/>
          </a:solidFill>
          <a:latin typeface="+mn-lt"/>
        </a:defRPr>
      </a:lvl9pPr>
    </p:bodyStyle>
    <p:otherStyle>
      <a:defPPr>
        <a:defRPr lang="en-US"/>
      </a:defPPr>
      <a:lvl1pPr marL="0" algn="l" defTabSz="913721" rtl="0" eaLnBrk="1" latinLnBrk="0" hangingPunct="1">
        <a:defRPr sz="1800" kern="1200">
          <a:solidFill>
            <a:schemeClr val="tx1"/>
          </a:solidFill>
          <a:latin typeface="+mn-lt"/>
          <a:ea typeface="+mn-ea"/>
          <a:cs typeface="+mn-cs"/>
        </a:defRPr>
      </a:lvl1pPr>
      <a:lvl2pPr marL="456861" algn="l" defTabSz="913721" rtl="0" eaLnBrk="1" latinLnBrk="0" hangingPunct="1">
        <a:defRPr sz="1800" kern="1200">
          <a:solidFill>
            <a:schemeClr val="tx1"/>
          </a:solidFill>
          <a:latin typeface="+mn-lt"/>
          <a:ea typeface="+mn-ea"/>
          <a:cs typeface="+mn-cs"/>
        </a:defRPr>
      </a:lvl2pPr>
      <a:lvl3pPr marL="913721" algn="l" defTabSz="913721" rtl="0" eaLnBrk="1" latinLnBrk="0" hangingPunct="1">
        <a:defRPr sz="1800" kern="1200">
          <a:solidFill>
            <a:schemeClr val="tx1"/>
          </a:solidFill>
          <a:latin typeface="+mn-lt"/>
          <a:ea typeface="+mn-ea"/>
          <a:cs typeface="+mn-cs"/>
        </a:defRPr>
      </a:lvl3pPr>
      <a:lvl4pPr marL="1370580" algn="l" defTabSz="913721" rtl="0" eaLnBrk="1" latinLnBrk="0" hangingPunct="1">
        <a:defRPr sz="1800" kern="1200">
          <a:solidFill>
            <a:schemeClr val="tx1"/>
          </a:solidFill>
          <a:latin typeface="+mn-lt"/>
          <a:ea typeface="+mn-ea"/>
          <a:cs typeface="+mn-cs"/>
        </a:defRPr>
      </a:lvl4pPr>
      <a:lvl5pPr marL="1827441" algn="l" defTabSz="913721" rtl="0" eaLnBrk="1" latinLnBrk="0" hangingPunct="1">
        <a:defRPr sz="1800" kern="1200">
          <a:solidFill>
            <a:schemeClr val="tx1"/>
          </a:solidFill>
          <a:latin typeface="+mn-lt"/>
          <a:ea typeface="+mn-ea"/>
          <a:cs typeface="+mn-cs"/>
        </a:defRPr>
      </a:lvl5pPr>
      <a:lvl6pPr marL="2284302" algn="l" defTabSz="913721" rtl="0" eaLnBrk="1" latinLnBrk="0" hangingPunct="1">
        <a:defRPr sz="1800" kern="1200">
          <a:solidFill>
            <a:schemeClr val="tx1"/>
          </a:solidFill>
          <a:latin typeface="+mn-lt"/>
          <a:ea typeface="+mn-ea"/>
          <a:cs typeface="+mn-cs"/>
        </a:defRPr>
      </a:lvl6pPr>
      <a:lvl7pPr marL="2741161" algn="l" defTabSz="913721" rtl="0" eaLnBrk="1" latinLnBrk="0" hangingPunct="1">
        <a:defRPr sz="1800" kern="1200">
          <a:solidFill>
            <a:schemeClr val="tx1"/>
          </a:solidFill>
          <a:latin typeface="+mn-lt"/>
          <a:ea typeface="+mn-ea"/>
          <a:cs typeface="+mn-cs"/>
        </a:defRPr>
      </a:lvl7pPr>
      <a:lvl8pPr marL="3198020" algn="l" defTabSz="913721" rtl="0" eaLnBrk="1" latinLnBrk="0" hangingPunct="1">
        <a:defRPr sz="1800" kern="1200">
          <a:solidFill>
            <a:schemeClr val="tx1"/>
          </a:solidFill>
          <a:latin typeface="+mn-lt"/>
          <a:ea typeface="+mn-ea"/>
          <a:cs typeface="+mn-cs"/>
        </a:defRPr>
      </a:lvl8pPr>
      <a:lvl9pPr marL="3654882" algn="l" defTabSz="913721"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rgbClr val="000099"/>
        </a:solidFill>
        <a:effectLst/>
      </p:bgPr>
    </p:bg>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0" y="1236663"/>
            <a:ext cx="9144000" cy="5621337"/>
          </a:xfrm>
          <a:prstGeom prst="rect">
            <a:avLst/>
          </a:prstGeom>
          <a:solidFill>
            <a:srgbClr val="00003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solidFill>
                <a:srgbClr val="000000"/>
              </a:solidFill>
              <a:cs typeface="+mn-cs"/>
            </a:endParaRPr>
          </a:p>
        </p:txBody>
      </p:sp>
      <p:sp>
        <p:nvSpPr>
          <p:cNvPr id="54275" name="Rectangle 3"/>
          <p:cNvSpPr>
            <a:spLocks noChangeArrowheads="1"/>
          </p:cNvSpPr>
          <p:nvPr/>
        </p:nvSpPr>
        <p:spPr bwMode="auto">
          <a:xfrm>
            <a:off x="0" y="957263"/>
            <a:ext cx="9144000" cy="5722937"/>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solidFill>
                <a:srgbClr val="000000"/>
              </a:solidFill>
              <a:cs typeface="+mn-cs"/>
            </a:endParaRPr>
          </a:p>
        </p:txBody>
      </p:sp>
      <p:sp>
        <p:nvSpPr>
          <p:cNvPr id="54276" name="Rectangle 4"/>
          <p:cNvSpPr>
            <a:spLocks noChangeArrowheads="1"/>
          </p:cNvSpPr>
          <p:nvPr/>
        </p:nvSpPr>
        <p:spPr bwMode="auto">
          <a:xfrm>
            <a:off x="-14288" y="0"/>
            <a:ext cx="9158288" cy="1238250"/>
          </a:xfrm>
          <a:prstGeom prst="rect">
            <a:avLst/>
          </a:prstGeom>
          <a:solidFill>
            <a:srgbClr val="AAC8D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solidFill>
                <a:srgbClr val="000000"/>
              </a:solidFill>
              <a:cs typeface="+mn-cs"/>
            </a:endParaRPr>
          </a:p>
        </p:txBody>
      </p:sp>
      <p:sp>
        <p:nvSpPr>
          <p:cNvPr id="54277" name="Rectangle 13"/>
          <p:cNvSpPr>
            <a:spLocks noChangeArrowheads="1"/>
          </p:cNvSpPr>
          <p:nvPr/>
        </p:nvSpPr>
        <p:spPr bwMode="auto">
          <a:xfrm>
            <a:off x="0" y="1447800"/>
            <a:ext cx="9144000" cy="5410200"/>
          </a:xfrm>
          <a:prstGeom prst="rect">
            <a:avLst/>
          </a:prstGeom>
          <a:solidFill>
            <a:srgbClr val="00003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solidFill>
                <a:srgbClr val="000000"/>
              </a:solidFill>
              <a:cs typeface="+mn-cs"/>
            </a:endParaRPr>
          </a:p>
        </p:txBody>
      </p:sp>
      <p:sp>
        <p:nvSpPr>
          <p:cNvPr id="54278" name="Rectangle 14"/>
          <p:cNvSpPr>
            <a:spLocks noChangeArrowheads="1"/>
          </p:cNvSpPr>
          <p:nvPr/>
        </p:nvSpPr>
        <p:spPr bwMode="auto">
          <a:xfrm>
            <a:off x="-104775" y="0"/>
            <a:ext cx="9248775" cy="12954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solidFill>
                <a:srgbClr val="000000"/>
              </a:solidFill>
              <a:cs typeface="+mn-cs"/>
            </a:endParaRPr>
          </a:p>
        </p:txBody>
      </p:sp>
      <p:sp>
        <p:nvSpPr>
          <p:cNvPr id="54279" name="Rectangle 5"/>
          <p:cNvSpPr>
            <a:spLocks noGrp="1" noChangeArrowheads="1"/>
          </p:cNvSpPr>
          <p:nvPr>
            <p:ph type="title"/>
          </p:nvPr>
        </p:nvSpPr>
        <p:spPr bwMode="auto">
          <a:xfrm>
            <a:off x="457200" y="1301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ctr" anchorCtr="0" compatLnSpc="1">
            <a:prstTxWarp prst="textNoShape">
              <a:avLst/>
            </a:prstTxWarp>
          </a:bodyPr>
          <a:lstStyle/>
          <a:p>
            <a:pPr lvl="0"/>
            <a:r>
              <a:rPr lang="en-US" altLang="en-US" smtClean="0"/>
              <a:t>Click to edit Master title style</a:t>
            </a:r>
          </a:p>
        </p:txBody>
      </p:sp>
      <p:sp>
        <p:nvSpPr>
          <p:cNvPr id="54280" name="Rectangle 7"/>
          <p:cNvSpPr>
            <a:spLocks noGrp="1" noChangeArrowheads="1"/>
          </p:cNvSpPr>
          <p:nvPr>
            <p:ph type="body" idx="1"/>
          </p:nvPr>
        </p:nvSpPr>
        <p:spPr bwMode="auto">
          <a:xfrm>
            <a:off x="457200" y="1581150"/>
            <a:ext cx="8229600" cy="436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4282" name="Rectangle 9"/>
          <p:cNvSpPr>
            <a:spLocks noChangeArrowheads="1"/>
          </p:cNvSpPr>
          <p:nvPr/>
        </p:nvSpPr>
        <p:spPr bwMode="auto">
          <a:xfrm>
            <a:off x="0" y="6400800"/>
            <a:ext cx="9144000" cy="457200"/>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solidFill>
                <a:srgbClr val="000000"/>
              </a:solidFill>
              <a:cs typeface="+mn-cs"/>
            </a:endParaRPr>
          </a:p>
        </p:txBody>
      </p:sp>
      <p:sp>
        <p:nvSpPr>
          <p:cNvPr id="54283" name="Rectangle 10"/>
          <p:cNvSpPr>
            <a:spLocks noChangeArrowheads="1"/>
          </p:cNvSpPr>
          <p:nvPr/>
        </p:nvSpPr>
        <p:spPr bwMode="auto">
          <a:xfrm>
            <a:off x="0" y="6400800"/>
            <a:ext cx="9144000" cy="457200"/>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solidFill>
                <a:srgbClr val="000000"/>
              </a:solidFill>
              <a:cs typeface="+mn-cs"/>
            </a:endParaRPr>
          </a:p>
        </p:txBody>
      </p:sp>
    </p:spTree>
    <p:extLst>
      <p:ext uri="{BB962C8B-B14F-4D97-AF65-F5344CB8AC3E}">
        <p14:creationId xmlns:p14="http://schemas.microsoft.com/office/powerpoint/2010/main" val="3266395791"/>
      </p:ext>
    </p:extLst>
  </p:cSld>
  <p:clrMap bg1="lt1" tx1="dk1" bg2="lt2" tx2="dk2" accent1="accent1" accent2="accent2" accent3="accent3" accent4="accent4" accent5="accent5" accent6="accent6" hlink="hlink" folHlink="folHlink"/>
  <p:sldLayoutIdLst>
    <p:sldLayoutId id="2147484281" r:id="rId1"/>
    <p:sldLayoutId id="2147484282" r:id="rId2"/>
    <p:sldLayoutId id="2147484283" r:id="rId3"/>
    <p:sldLayoutId id="2147484284" r:id="rId4"/>
    <p:sldLayoutId id="2147484285" r:id="rId5"/>
    <p:sldLayoutId id="2147484286" r:id="rId6"/>
    <p:sldLayoutId id="2147484287" r:id="rId7"/>
    <p:sldLayoutId id="2147484288" r:id="rId8"/>
    <p:sldLayoutId id="2147484289" r:id="rId9"/>
    <p:sldLayoutId id="2147484290" r:id="rId10"/>
    <p:sldLayoutId id="2147484291" r:id="rId11"/>
    <p:sldLayoutId id="2147484292" r:id="rId12"/>
    <p:sldLayoutId id="2147484293" r:id="rId13"/>
    <p:sldLayoutId id="2147484294" r:id="rId14"/>
    <p:sldLayoutId id="2147484295" r:id="rId15"/>
  </p:sldLayoutIdLst>
  <p:transition xmlns:p14="http://schemas.microsoft.com/office/powerpoint/2010/main" spd="med"/>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Georgia" pitchFamily="18"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Georgia" pitchFamily="18"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Georgia" pitchFamily="18"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Georgia" pitchFamily="18"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Georgia" pitchFamily="18" charset="0"/>
        </a:defRPr>
      </a:lvl6pPr>
      <a:lvl7pPr marL="914400" algn="ctr" rtl="0" fontAlgn="base">
        <a:spcBef>
          <a:spcPct val="0"/>
        </a:spcBef>
        <a:spcAft>
          <a:spcPct val="0"/>
        </a:spcAft>
        <a:defRPr sz="4400">
          <a:solidFill>
            <a:schemeClr val="tx2"/>
          </a:solidFill>
          <a:latin typeface="Georgia" pitchFamily="18" charset="0"/>
        </a:defRPr>
      </a:lvl7pPr>
      <a:lvl8pPr marL="1371600" algn="ctr" rtl="0" fontAlgn="base">
        <a:spcBef>
          <a:spcPct val="0"/>
        </a:spcBef>
        <a:spcAft>
          <a:spcPct val="0"/>
        </a:spcAft>
        <a:defRPr sz="4400">
          <a:solidFill>
            <a:schemeClr val="tx2"/>
          </a:solidFill>
          <a:latin typeface="Georgia" pitchFamily="18" charset="0"/>
        </a:defRPr>
      </a:lvl8pPr>
      <a:lvl9pPr marL="1828800" algn="ctr" rtl="0" fontAlgn="base">
        <a:spcBef>
          <a:spcPct val="0"/>
        </a:spcBef>
        <a:spcAft>
          <a:spcPct val="0"/>
        </a:spcAft>
        <a:defRPr sz="4400">
          <a:solidFill>
            <a:schemeClr val="tx2"/>
          </a:solidFill>
          <a:latin typeface="Georgia" pitchFamily="18"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itchFamily="34" charset="0"/>
        <a:buChar char="»"/>
        <a:defRPr sz="2800">
          <a:solidFill>
            <a:srgbClr val="FFFF99"/>
          </a:solidFill>
          <a:latin typeface="+mn-lt"/>
          <a:ea typeface="ＭＳ Ｐゴシック" charset="0"/>
        </a:defRPr>
      </a:lvl2pPr>
      <a:lvl3pPr marL="1143000" indent="-228600" algn="l" rtl="0" eaLnBrk="0" fontAlgn="base" hangingPunct="0">
        <a:spcBef>
          <a:spcPct val="20000"/>
        </a:spcBef>
        <a:spcAft>
          <a:spcPct val="0"/>
        </a:spcAft>
        <a:buFont typeface="Trebuchet MS" pitchFamily="34" charset="0"/>
        <a:buChar char="—"/>
        <a:defRPr sz="2400">
          <a:solidFill>
            <a:srgbClr val="FFFF99"/>
          </a:solidFill>
          <a:latin typeface="+mn-lt"/>
          <a:ea typeface="ＭＳ Ｐゴシック" charset="0"/>
        </a:defRPr>
      </a:lvl3pPr>
      <a:lvl4pPr marL="1600200" indent="-228600" algn="l" rtl="0" eaLnBrk="0" fontAlgn="base" hangingPunct="0">
        <a:spcBef>
          <a:spcPct val="20000"/>
        </a:spcBef>
        <a:spcAft>
          <a:spcPct val="0"/>
        </a:spcAft>
        <a:buChar char="–"/>
        <a:defRPr sz="2000">
          <a:solidFill>
            <a:srgbClr val="FFFF99"/>
          </a:solidFill>
          <a:latin typeface="+mn-lt"/>
          <a:ea typeface="ＭＳ Ｐゴシック" charset="0"/>
        </a:defRPr>
      </a:lvl4pPr>
      <a:lvl5pPr marL="2057400" indent="-228600" algn="l" rtl="0" eaLnBrk="0" fontAlgn="base" hangingPunct="0">
        <a:spcBef>
          <a:spcPct val="20000"/>
        </a:spcBef>
        <a:spcAft>
          <a:spcPct val="0"/>
        </a:spcAft>
        <a:buChar char="»"/>
        <a:defRPr sz="2000">
          <a:solidFill>
            <a:srgbClr val="FFFF99"/>
          </a:solidFill>
          <a:latin typeface="+mn-lt"/>
          <a:ea typeface="ＭＳ Ｐゴシック" charset="0"/>
        </a:defRPr>
      </a:lvl5pPr>
      <a:lvl6pPr marL="2514600" indent="-228600" algn="l" rtl="0" fontAlgn="base">
        <a:spcBef>
          <a:spcPct val="20000"/>
        </a:spcBef>
        <a:spcAft>
          <a:spcPct val="0"/>
        </a:spcAft>
        <a:buChar char="»"/>
        <a:defRPr sz="2000">
          <a:solidFill>
            <a:srgbClr val="FFFF99"/>
          </a:solidFill>
          <a:latin typeface="+mn-lt"/>
        </a:defRPr>
      </a:lvl6pPr>
      <a:lvl7pPr marL="2971800" indent="-228600" algn="l" rtl="0" fontAlgn="base">
        <a:spcBef>
          <a:spcPct val="20000"/>
        </a:spcBef>
        <a:spcAft>
          <a:spcPct val="0"/>
        </a:spcAft>
        <a:buChar char="»"/>
        <a:defRPr sz="2000">
          <a:solidFill>
            <a:srgbClr val="FFFF99"/>
          </a:solidFill>
          <a:latin typeface="+mn-lt"/>
        </a:defRPr>
      </a:lvl7pPr>
      <a:lvl8pPr marL="3429000" indent="-228600" algn="l" rtl="0" fontAlgn="base">
        <a:spcBef>
          <a:spcPct val="20000"/>
        </a:spcBef>
        <a:spcAft>
          <a:spcPct val="0"/>
        </a:spcAft>
        <a:buChar char="»"/>
        <a:defRPr sz="2000">
          <a:solidFill>
            <a:srgbClr val="FFFF99"/>
          </a:solidFill>
          <a:latin typeface="+mn-lt"/>
        </a:defRPr>
      </a:lvl8pPr>
      <a:lvl9pPr marL="3886200" indent="-228600" algn="l" rtl="0" fontAlgn="base">
        <a:spcBef>
          <a:spcPct val="20000"/>
        </a:spcBef>
        <a:spcAft>
          <a:spcPct val="0"/>
        </a:spcAft>
        <a:buChar char="»"/>
        <a:defRPr sz="2000">
          <a:solidFill>
            <a:srgbClr val="FFFF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0" y="1295400"/>
            <a:ext cx="9144000" cy="556260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0" tIns="45711" rIns="91420" bIns="45711"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solidFill>
                <a:srgbClr val="000000"/>
              </a:solidFill>
              <a:cs typeface="+mn-cs"/>
            </a:endParaRPr>
          </a:p>
        </p:txBody>
      </p:sp>
      <p:sp>
        <p:nvSpPr>
          <p:cNvPr id="72707" name="Rectangle 3"/>
          <p:cNvSpPr>
            <a:spLocks noChangeArrowheads="1"/>
          </p:cNvSpPr>
          <p:nvPr/>
        </p:nvSpPr>
        <p:spPr bwMode="auto">
          <a:xfrm>
            <a:off x="0" y="1447800"/>
            <a:ext cx="9144000" cy="5410200"/>
          </a:xfrm>
          <a:prstGeom prst="rect">
            <a:avLst/>
          </a:prstGeom>
          <a:solidFill>
            <a:srgbClr val="00003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0" tIns="45711" rIns="91420" bIns="45711"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solidFill>
                <a:srgbClr val="000000"/>
              </a:solidFill>
              <a:cs typeface="+mn-cs"/>
            </a:endParaRPr>
          </a:p>
        </p:txBody>
      </p:sp>
      <p:sp>
        <p:nvSpPr>
          <p:cNvPr id="72708" name="Rectangle 4"/>
          <p:cNvSpPr>
            <a:spLocks noChangeArrowheads="1"/>
          </p:cNvSpPr>
          <p:nvPr/>
        </p:nvSpPr>
        <p:spPr bwMode="auto">
          <a:xfrm>
            <a:off x="0" y="0"/>
            <a:ext cx="9144000" cy="12954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0" tIns="45711" rIns="91420" bIns="45711"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solidFill>
                <a:srgbClr val="000000"/>
              </a:solidFill>
              <a:cs typeface="+mn-cs"/>
            </a:endParaRPr>
          </a:p>
        </p:txBody>
      </p:sp>
      <p:sp>
        <p:nvSpPr>
          <p:cNvPr id="72709" name="Rectangle 5"/>
          <p:cNvSpPr>
            <a:spLocks noGrp="1" noChangeArrowheads="1"/>
          </p:cNvSpPr>
          <p:nvPr>
            <p:ph type="title"/>
          </p:nvPr>
        </p:nvSpPr>
        <p:spPr bwMode="auto">
          <a:xfrm>
            <a:off x="457200" y="1651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0" tIns="45706" rIns="91410" bIns="45706" numCol="1" anchor="ctr" anchorCtr="0" compatLnSpc="1">
            <a:prstTxWarp prst="textNoShape">
              <a:avLst/>
            </a:prstTxWarp>
          </a:bodyPr>
          <a:lstStyle/>
          <a:p>
            <a:pPr lvl="0"/>
            <a:r>
              <a:rPr lang="en-US" altLang="en-US" smtClean="0"/>
              <a:t>Click to edit Master title style</a:t>
            </a:r>
          </a:p>
        </p:txBody>
      </p:sp>
      <p:sp>
        <p:nvSpPr>
          <p:cNvPr id="72710" name="Rectangle 7"/>
          <p:cNvSpPr>
            <a:spLocks noGrp="1" noChangeArrowheads="1"/>
          </p:cNvSpPr>
          <p:nvPr>
            <p:ph type="body" idx="1"/>
          </p:nvPr>
        </p:nvSpPr>
        <p:spPr bwMode="auto">
          <a:xfrm>
            <a:off x="457200" y="1600200"/>
            <a:ext cx="8229600" cy="416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0" tIns="45706" rIns="91410" bIns="4570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2711" name="Rectangle 12"/>
          <p:cNvSpPr>
            <a:spLocks noChangeArrowheads="1"/>
          </p:cNvSpPr>
          <p:nvPr/>
        </p:nvSpPr>
        <p:spPr bwMode="auto">
          <a:xfrm>
            <a:off x="0" y="6400800"/>
            <a:ext cx="9144000" cy="457200"/>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0" tIns="45711" rIns="91420" bIns="45711"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solidFill>
                <a:srgbClr val="000000"/>
              </a:solidFill>
              <a:cs typeface="+mn-cs"/>
            </a:endParaRPr>
          </a:p>
        </p:txBody>
      </p:sp>
    </p:spTree>
    <p:extLst>
      <p:ext uri="{BB962C8B-B14F-4D97-AF65-F5344CB8AC3E}">
        <p14:creationId xmlns:p14="http://schemas.microsoft.com/office/powerpoint/2010/main" val="367009833"/>
      </p:ext>
    </p:extLst>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 id="2147484308" r:id="rId12"/>
    <p:sldLayoutId id="2147484309" r:id="rId13"/>
    <p:sldLayoutId id="2147484310" r:id="rId14"/>
    <p:sldLayoutId id="2147484311" r:id="rId15"/>
    <p:sldLayoutId id="2147484312" r:id="rId16"/>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Georgia" pitchFamily="18"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Georgia" pitchFamily="18"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Georgia" pitchFamily="18"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Georgia" pitchFamily="18" charset="0"/>
          <a:ea typeface="ＭＳ Ｐゴシック" charset="0"/>
          <a:cs typeface="ＭＳ Ｐゴシック" charset="0"/>
        </a:defRPr>
      </a:lvl5pPr>
      <a:lvl6pPr marL="457106" algn="ctr" rtl="0" fontAlgn="base">
        <a:spcBef>
          <a:spcPct val="0"/>
        </a:spcBef>
        <a:spcAft>
          <a:spcPct val="0"/>
        </a:spcAft>
        <a:defRPr sz="4400">
          <a:solidFill>
            <a:schemeClr val="tx2"/>
          </a:solidFill>
          <a:latin typeface="Georgia" pitchFamily="18" charset="0"/>
        </a:defRPr>
      </a:lvl6pPr>
      <a:lvl7pPr marL="914210" algn="ctr" rtl="0" fontAlgn="base">
        <a:spcBef>
          <a:spcPct val="0"/>
        </a:spcBef>
        <a:spcAft>
          <a:spcPct val="0"/>
        </a:spcAft>
        <a:defRPr sz="4400">
          <a:solidFill>
            <a:schemeClr val="tx2"/>
          </a:solidFill>
          <a:latin typeface="Georgia" pitchFamily="18" charset="0"/>
        </a:defRPr>
      </a:lvl7pPr>
      <a:lvl8pPr marL="1371316" algn="ctr" rtl="0" fontAlgn="base">
        <a:spcBef>
          <a:spcPct val="0"/>
        </a:spcBef>
        <a:spcAft>
          <a:spcPct val="0"/>
        </a:spcAft>
        <a:defRPr sz="4400">
          <a:solidFill>
            <a:schemeClr val="tx2"/>
          </a:solidFill>
          <a:latin typeface="Georgia" pitchFamily="18" charset="0"/>
        </a:defRPr>
      </a:lvl8pPr>
      <a:lvl9pPr marL="1828421" algn="ctr" rtl="0" fontAlgn="base">
        <a:spcBef>
          <a:spcPct val="0"/>
        </a:spcBef>
        <a:spcAft>
          <a:spcPct val="0"/>
        </a:spcAft>
        <a:defRPr sz="4400">
          <a:solidFill>
            <a:schemeClr val="tx2"/>
          </a:solidFill>
          <a:latin typeface="Georgia" pitchFamily="18" charset="0"/>
        </a:defRPr>
      </a:lvl9pPr>
    </p:titleStyle>
    <p:bodyStyle>
      <a:lvl1pPr marL="341313" indent="-341313" algn="l" rtl="0" eaLnBrk="0" fontAlgn="base" hangingPunct="0">
        <a:spcBef>
          <a:spcPct val="20000"/>
        </a:spcBef>
        <a:spcAft>
          <a:spcPct val="0"/>
        </a:spcAft>
        <a:buChar char="•"/>
        <a:defRPr sz="3200">
          <a:solidFill>
            <a:schemeClr val="bg1"/>
          </a:solidFill>
          <a:latin typeface="+mn-lt"/>
          <a:ea typeface="ＭＳ Ｐゴシック" charset="0"/>
          <a:cs typeface="ＭＳ Ｐゴシック" charset="0"/>
        </a:defRPr>
      </a:lvl1pPr>
      <a:lvl2pPr marL="741363" indent="-284163" algn="l" rtl="0" eaLnBrk="0" fontAlgn="base" hangingPunct="0">
        <a:spcBef>
          <a:spcPct val="20000"/>
        </a:spcBef>
        <a:spcAft>
          <a:spcPct val="0"/>
        </a:spcAft>
        <a:buFont typeface="Arial" pitchFamily="34" charset="0"/>
        <a:buChar char="»"/>
        <a:defRPr sz="2800">
          <a:solidFill>
            <a:srgbClr val="FFFF99"/>
          </a:solidFill>
          <a:latin typeface="+mn-lt"/>
          <a:ea typeface="ＭＳ Ｐゴシック" charset="0"/>
        </a:defRPr>
      </a:lvl2pPr>
      <a:lvl3pPr marL="1141413" indent="-227013" algn="l" rtl="0" eaLnBrk="0" fontAlgn="base" hangingPunct="0">
        <a:spcBef>
          <a:spcPct val="20000"/>
        </a:spcBef>
        <a:spcAft>
          <a:spcPct val="0"/>
        </a:spcAft>
        <a:buFont typeface="Trebuchet MS" pitchFamily="34" charset="0"/>
        <a:buChar char="—"/>
        <a:defRPr sz="2400">
          <a:solidFill>
            <a:srgbClr val="FFFF99"/>
          </a:solidFill>
          <a:latin typeface="+mn-lt"/>
          <a:ea typeface="ＭＳ Ｐゴシック" charset="0"/>
        </a:defRPr>
      </a:lvl3pPr>
      <a:lvl4pPr marL="1598613" indent="-227013" algn="l" rtl="0" eaLnBrk="0" fontAlgn="base" hangingPunct="0">
        <a:spcBef>
          <a:spcPct val="20000"/>
        </a:spcBef>
        <a:spcAft>
          <a:spcPct val="0"/>
        </a:spcAft>
        <a:buChar char="–"/>
        <a:defRPr sz="2000">
          <a:solidFill>
            <a:srgbClr val="FFFF99"/>
          </a:solidFill>
          <a:latin typeface="+mn-lt"/>
          <a:ea typeface="ＭＳ Ｐゴシック" charset="0"/>
        </a:defRPr>
      </a:lvl4pPr>
      <a:lvl5pPr marL="2055813" indent="-227013" algn="l" rtl="0" eaLnBrk="0" fontAlgn="base" hangingPunct="0">
        <a:spcBef>
          <a:spcPct val="20000"/>
        </a:spcBef>
        <a:spcAft>
          <a:spcPct val="0"/>
        </a:spcAft>
        <a:buChar char="»"/>
        <a:defRPr sz="2000">
          <a:solidFill>
            <a:srgbClr val="FFFF99"/>
          </a:solidFill>
          <a:latin typeface="+mn-lt"/>
          <a:ea typeface="ＭＳ Ｐゴシック" charset="0"/>
        </a:defRPr>
      </a:lvl5pPr>
      <a:lvl6pPr marL="2514079" indent="-228553" algn="l" rtl="0" fontAlgn="base">
        <a:spcBef>
          <a:spcPct val="20000"/>
        </a:spcBef>
        <a:spcAft>
          <a:spcPct val="0"/>
        </a:spcAft>
        <a:buChar char="»"/>
        <a:defRPr sz="2000">
          <a:solidFill>
            <a:srgbClr val="FFFF99"/>
          </a:solidFill>
          <a:latin typeface="+mn-lt"/>
        </a:defRPr>
      </a:lvl6pPr>
      <a:lvl7pPr marL="2971184" indent="-228553" algn="l" rtl="0" fontAlgn="base">
        <a:spcBef>
          <a:spcPct val="20000"/>
        </a:spcBef>
        <a:spcAft>
          <a:spcPct val="0"/>
        </a:spcAft>
        <a:buChar char="»"/>
        <a:defRPr sz="2000">
          <a:solidFill>
            <a:srgbClr val="FFFF99"/>
          </a:solidFill>
          <a:latin typeface="+mn-lt"/>
        </a:defRPr>
      </a:lvl7pPr>
      <a:lvl8pPr marL="3428289" indent="-228553" algn="l" rtl="0" fontAlgn="base">
        <a:spcBef>
          <a:spcPct val="20000"/>
        </a:spcBef>
        <a:spcAft>
          <a:spcPct val="0"/>
        </a:spcAft>
        <a:buChar char="»"/>
        <a:defRPr sz="2000">
          <a:solidFill>
            <a:srgbClr val="FFFF99"/>
          </a:solidFill>
          <a:latin typeface="+mn-lt"/>
        </a:defRPr>
      </a:lvl8pPr>
      <a:lvl9pPr marL="3885394" indent="-228553" algn="l" rtl="0" fontAlgn="base">
        <a:spcBef>
          <a:spcPct val="20000"/>
        </a:spcBef>
        <a:spcAft>
          <a:spcPct val="0"/>
        </a:spcAft>
        <a:buChar char="»"/>
        <a:defRPr sz="2000">
          <a:solidFill>
            <a:srgbClr val="FFFF99"/>
          </a:solidFill>
          <a:latin typeface="+mn-lt"/>
        </a:defRPr>
      </a:lvl9pPr>
    </p:bodyStyle>
    <p:otherStyle>
      <a:defPPr>
        <a:defRPr lang="en-US"/>
      </a:defPPr>
      <a:lvl1pPr marL="0" algn="l" defTabSz="914210" rtl="0" eaLnBrk="1" latinLnBrk="0" hangingPunct="1">
        <a:defRPr sz="1800" kern="1200">
          <a:solidFill>
            <a:schemeClr val="tx1"/>
          </a:solidFill>
          <a:latin typeface="+mn-lt"/>
          <a:ea typeface="+mn-ea"/>
          <a:cs typeface="+mn-cs"/>
        </a:defRPr>
      </a:lvl1pPr>
      <a:lvl2pPr marL="457106" algn="l" defTabSz="914210" rtl="0" eaLnBrk="1" latinLnBrk="0" hangingPunct="1">
        <a:defRPr sz="1800" kern="1200">
          <a:solidFill>
            <a:schemeClr val="tx1"/>
          </a:solidFill>
          <a:latin typeface="+mn-lt"/>
          <a:ea typeface="+mn-ea"/>
          <a:cs typeface="+mn-cs"/>
        </a:defRPr>
      </a:lvl2pPr>
      <a:lvl3pPr marL="914210" algn="l" defTabSz="914210" rtl="0" eaLnBrk="1" latinLnBrk="0" hangingPunct="1">
        <a:defRPr sz="1800" kern="1200">
          <a:solidFill>
            <a:schemeClr val="tx1"/>
          </a:solidFill>
          <a:latin typeface="+mn-lt"/>
          <a:ea typeface="+mn-ea"/>
          <a:cs typeface="+mn-cs"/>
        </a:defRPr>
      </a:lvl3pPr>
      <a:lvl4pPr marL="1371316" algn="l" defTabSz="914210" rtl="0" eaLnBrk="1" latinLnBrk="0" hangingPunct="1">
        <a:defRPr sz="1800" kern="1200">
          <a:solidFill>
            <a:schemeClr val="tx1"/>
          </a:solidFill>
          <a:latin typeface="+mn-lt"/>
          <a:ea typeface="+mn-ea"/>
          <a:cs typeface="+mn-cs"/>
        </a:defRPr>
      </a:lvl4pPr>
      <a:lvl5pPr marL="1828421" algn="l" defTabSz="914210" rtl="0" eaLnBrk="1" latinLnBrk="0" hangingPunct="1">
        <a:defRPr sz="1800" kern="1200">
          <a:solidFill>
            <a:schemeClr val="tx1"/>
          </a:solidFill>
          <a:latin typeface="+mn-lt"/>
          <a:ea typeface="+mn-ea"/>
          <a:cs typeface="+mn-cs"/>
        </a:defRPr>
      </a:lvl5pPr>
      <a:lvl6pPr marL="2285526" algn="l" defTabSz="914210" rtl="0" eaLnBrk="1" latinLnBrk="0" hangingPunct="1">
        <a:defRPr sz="1800" kern="1200">
          <a:solidFill>
            <a:schemeClr val="tx1"/>
          </a:solidFill>
          <a:latin typeface="+mn-lt"/>
          <a:ea typeface="+mn-ea"/>
          <a:cs typeface="+mn-cs"/>
        </a:defRPr>
      </a:lvl6pPr>
      <a:lvl7pPr marL="2742630" algn="l" defTabSz="914210" rtl="0" eaLnBrk="1" latinLnBrk="0" hangingPunct="1">
        <a:defRPr sz="1800" kern="1200">
          <a:solidFill>
            <a:schemeClr val="tx1"/>
          </a:solidFill>
          <a:latin typeface="+mn-lt"/>
          <a:ea typeface="+mn-ea"/>
          <a:cs typeface="+mn-cs"/>
        </a:defRPr>
      </a:lvl7pPr>
      <a:lvl8pPr marL="3199736" algn="l" defTabSz="914210" rtl="0" eaLnBrk="1" latinLnBrk="0" hangingPunct="1">
        <a:defRPr sz="1800" kern="1200">
          <a:solidFill>
            <a:schemeClr val="tx1"/>
          </a:solidFill>
          <a:latin typeface="+mn-lt"/>
          <a:ea typeface="+mn-ea"/>
          <a:cs typeface="+mn-cs"/>
        </a:defRPr>
      </a:lvl8pPr>
      <a:lvl9pPr marL="3656841" algn="l" defTabSz="91421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9C1AE24E-7135-054F-B167-9CC58D8C2179}" type="datetimeFigureOut">
              <a:rPr lang="en-US" smtClean="0">
                <a:solidFill>
                  <a:prstClr val="black">
                    <a:tint val="75000"/>
                  </a:prstClr>
                </a:solidFill>
                <a:latin typeface="Calibri"/>
              </a:rPr>
              <a:pPr defTabSz="457200" fontAlgn="auto">
                <a:spcBef>
                  <a:spcPts val="0"/>
                </a:spcBef>
                <a:spcAft>
                  <a:spcPts val="0"/>
                </a:spcAft>
              </a:pPr>
              <a:t>7/27/16</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E2278652-1F19-804A-B21B-849142A794EC}" type="slidenum">
              <a:rPr lang="en-US" smtClean="0">
                <a:solidFill>
                  <a:prstClr val="black">
                    <a:tint val="75000"/>
                  </a:prstClr>
                </a:solidFill>
                <a:latin typeface="Calibri"/>
              </a:rPr>
              <a:pPr defTabSz="457200"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3286104"/>
      </p:ext>
    </p:extLst>
  </p:cSld>
  <p:clrMap bg1="lt1" tx1="dk1" bg2="lt2" tx2="dk2" accent1="accent1" accent2="accent2" accent3="accent3" accent4="accent4" accent5="accent5" accent6="accent6" hlink="hlink" folHlink="folHlink"/>
  <p:sldLayoutIdLst>
    <p:sldLayoutId id="2147484170" r:id="rId1"/>
    <p:sldLayoutId id="2147484171" r:id="rId2"/>
    <p:sldLayoutId id="2147484172" r:id="rId3"/>
    <p:sldLayoutId id="2147484173" r:id="rId4"/>
    <p:sldLayoutId id="2147484174" r:id="rId5"/>
    <p:sldLayoutId id="2147484175" r:id="rId6"/>
    <p:sldLayoutId id="2147484176" r:id="rId7"/>
    <p:sldLayoutId id="2147484177" r:id="rId8"/>
    <p:sldLayoutId id="2147484178" r:id="rId9"/>
    <p:sldLayoutId id="2147484179" r:id="rId10"/>
    <p:sldLayoutId id="214748418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cs typeface="+mn-cs"/>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cs typeface="+mn-cs"/>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cs typeface="+mn-cs"/>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cs typeface="+mn-cs"/>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cs typeface="+mn-cs"/>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fontAlgn="auto">
              <a:spcBef>
                <a:spcPts val="0"/>
              </a:spcBef>
              <a:spcAft>
                <a:spcPts val="0"/>
              </a:spcAft>
            </a:pPr>
            <a:fld id="{9D1D110F-3F4E-48D9-B8AA-5D0E825AFDBA}" type="datetime1">
              <a:rPr lang="en-US" smtClean="0">
                <a:solidFill>
                  <a:srgbClr val="073E87"/>
                </a:solidFill>
                <a:latin typeface="Candara"/>
                <a:cs typeface="+mn-cs"/>
              </a:rPr>
              <a:pPr fontAlgn="auto">
                <a:spcBef>
                  <a:spcPts val="0"/>
                </a:spcBef>
                <a:spcAft>
                  <a:spcPts val="0"/>
                </a:spcAft>
              </a:pPr>
              <a:t>7/27/16</a:t>
            </a:fld>
            <a:endParaRPr lang="en-US" dirty="0">
              <a:solidFill>
                <a:srgbClr val="073E87"/>
              </a:solidFill>
              <a:latin typeface="Candara"/>
              <a:cs typeface="+mn-cs"/>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fontAlgn="auto">
              <a:spcBef>
                <a:spcPts val="0"/>
              </a:spcBef>
              <a:spcAft>
                <a:spcPts val="0"/>
              </a:spcAft>
            </a:pPr>
            <a:endParaRPr lang="en-US" dirty="0">
              <a:solidFill>
                <a:srgbClr val="073E87"/>
              </a:solidFill>
              <a:latin typeface="Candara"/>
              <a:cs typeface="+mn-cs"/>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fontAlgn="auto">
              <a:spcBef>
                <a:spcPts val="0"/>
              </a:spcBef>
              <a:spcAft>
                <a:spcPts val="0"/>
              </a:spcAft>
            </a:pPr>
            <a:fld id="{687D7A59-36E2-48B9-B146-C1E59501F63F}" type="slidenum">
              <a:rPr lang="en-US" smtClean="0">
                <a:solidFill>
                  <a:srgbClr val="073E87"/>
                </a:solidFill>
                <a:latin typeface="Candara"/>
                <a:cs typeface="+mn-cs"/>
              </a:rPr>
              <a:pPr fontAlgn="auto">
                <a:spcBef>
                  <a:spcPts val="0"/>
                </a:spcBef>
                <a:spcAft>
                  <a:spcPts val="0"/>
                </a:spcAft>
              </a:pPr>
              <a:t>‹#›</a:t>
            </a:fld>
            <a:endParaRPr lang="en-US" dirty="0">
              <a:solidFill>
                <a:srgbClr val="073E87"/>
              </a:solidFill>
              <a:latin typeface="Candara"/>
              <a:cs typeface="+mn-cs"/>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4212" r:id="rId1"/>
  </p:sldLayoutIdLs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cs typeface="+mn-cs"/>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cs typeface="+mn-cs"/>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cs typeface="+mn-cs"/>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cs typeface="+mn-cs"/>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cs typeface="+mn-cs"/>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fontAlgn="auto">
              <a:spcBef>
                <a:spcPts val="0"/>
              </a:spcBef>
              <a:spcAft>
                <a:spcPts val="0"/>
              </a:spcAft>
            </a:pPr>
            <a:fld id="{9D1D110F-3F4E-48D9-B8AA-5D0E825AFDBA}" type="datetime1">
              <a:rPr lang="en-US" smtClean="0">
                <a:solidFill>
                  <a:srgbClr val="073E87"/>
                </a:solidFill>
                <a:latin typeface="Candara"/>
                <a:cs typeface="+mn-cs"/>
              </a:rPr>
              <a:pPr fontAlgn="auto">
                <a:spcBef>
                  <a:spcPts val="0"/>
                </a:spcBef>
                <a:spcAft>
                  <a:spcPts val="0"/>
                </a:spcAft>
              </a:pPr>
              <a:t>7/27/16</a:t>
            </a:fld>
            <a:endParaRPr lang="en-US" dirty="0">
              <a:solidFill>
                <a:srgbClr val="073E87"/>
              </a:solidFill>
              <a:latin typeface="Candara"/>
              <a:cs typeface="+mn-cs"/>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fontAlgn="auto">
              <a:spcBef>
                <a:spcPts val="0"/>
              </a:spcBef>
              <a:spcAft>
                <a:spcPts val="0"/>
              </a:spcAft>
            </a:pPr>
            <a:endParaRPr lang="en-US" dirty="0">
              <a:solidFill>
                <a:srgbClr val="073E87"/>
              </a:solidFill>
              <a:latin typeface="Candara"/>
              <a:cs typeface="+mn-cs"/>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fontAlgn="auto">
              <a:spcBef>
                <a:spcPts val="0"/>
              </a:spcBef>
              <a:spcAft>
                <a:spcPts val="0"/>
              </a:spcAft>
            </a:pPr>
            <a:fld id="{687D7A59-36E2-48B9-B146-C1E59501F63F}" type="slidenum">
              <a:rPr lang="en-US" smtClean="0">
                <a:solidFill>
                  <a:srgbClr val="073E87"/>
                </a:solidFill>
                <a:latin typeface="Candara"/>
                <a:cs typeface="+mn-cs"/>
              </a:rPr>
              <a:pPr fontAlgn="auto">
                <a:spcBef>
                  <a:spcPts val="0"/>
                </a:spcBef>
                <a:spcAft>
                  <a:spcPts val="0"/>
                </a:spcAft>
              </a:pPr>
              <a:t>‹#›</a:t>
            </a:fld>
            <a:endParaRPr lang="en-US" dirty="0">
              <a:solidFill>
                <a:srgbClr val="073E87"/>
              </a:solidFill>
              <a:latin typeface="Candara"/>
              <a:cs typeface="+mn-cs"/>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69125400"/>
      </p:ext>
    </p:extLst>
  </p:cSld>
  <p:clrMap bg1="lt1" tx1="dk1" bg2="lt2" tx2="dk2" accent1="accent1" accent2="accent2" accent3="accent3" accent4="accent4" accent5="accent5" accent6="accent6" hlink="hlink" folHlink="folHlink"/>
  <p:sldLayoutIdLst>
    <p:sldLayoutId id="2147484214" r:id="rId1"/>
  </p:sldLayoutIdLs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cs typeface="+mn-cs"/>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cs typeface="+mn-cs"/>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cs typeface="+mn-cs"/>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cs typeface="+mn-cs"/>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cs typeface="+mn-cs"/>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fontAlgn="auto">
              <a:spcBef>
                <a:spcPts val="0"/>
              </a:spcBef>
              <a:spcAft>
                <a:spcPts val="0"/>
              </a:spcAft>
            </a:pPr>
            <a:fld id="{9D1D110F-3F4E-48D9-B8AA-5D0E825AFDBA}" type="datetime1">
              <a:rPr lang="en-US" smtClean="0">
                <a:solidFill>
                  <a:srgbClr val="073E87"/>
                </a:solidFill>
                <a:latin typeface="Candara"/>
                <a:cs typeface="+mn-cs"/>
              </a:rPr>
              <a:pPr fontAlgn="auto">
                <a:spcBef>
                  <a:spcPts val="0"/>
                </a:spcBef>
                <a:spcAft>
                  <a:spcPts val="0"/>
                </a:spcAft>
              </a:pPr>
              <a:t>7/27/16</a:t>
            </a:fld>
            <a:endParaRPr lang="en-US" dirty="0">
              <a:solidFill>
                <a:srgbClr val="073E87"/>
              </a:solidFill>
              <a:latin typeface="Candara"/>
              <a:cs typeface="+mn-cs"/>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fontAlgn="auto">
              <a:spcBef>
                <a:spcPts val="0"/>
              </a:spcBef>
              <a:spcAft>
                <a:spcPts val="0"/>
              </a:spcAft>
            </a:pPr>
            <a:endParaRPr lang="en-US" dirty="0">
              <a:solidFill>
                <a:srgbClr val="073E87"/>
              </a:solidFill>
              <a:latin typeface="Candara"/>
              <a:cs typeface="+mn-cs"/>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fontAlgn="auto">
              <a:spcBef>
                <a:spcPts val="0"/>
              </a:spcBef>
              <a:spcAft>
                <a:spcPts val="0"/>
              </a:spcAft>
            </a:pPr>
            <a:fld id="{687D7A59-36E2-48B9-B146-C1E59501F63F}" type="slidenum">
              <a:rPr lang="en-US" smtClean="0">
                <a:solidFill>
                  <a:srgbClr val="073E87"/>
                </a:solidFill>
                <a:latin typeface="Candara"/>
                <a:cs typeface="+mn-cs"/>
              </a:rPr>
              <a:pPr fontAlgn="auto">
                <a:spcBef>
                  <a:spcPts val="0"/>
                </a:spcBef>
                <a:spcAft>
                  <a:spcPts val="0"/>
                </a:spcAft>
              </a:pPr>
              <a:t>‹#›</a:t>
            </a:fld>
            <a:endParaRPr lang="en-US" dirty="0">
              <a:solidFill>
                <a:srgbClr val="073E87"/>
              </a:solidFill>
              <a:latin typeface="Candara"/>
              <a:cs typeface="+mn-cs"/>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69125400"/>
      </p:ext>
    </p:extLst>
  </p:cSld>
  <p:clrMap bg1="lt1" tx1="dk1" bg2="lt2" tx2="dk2" accent1="accent1" accent2="accent2" accent3="accent3" accent4="accent4" accent5="accent5" accent6="accent6" hlink="hlink" folHlink="folHlink"/>
  <p:sldLayoutIdLst>
    <p:sldLayoutId id="2147484216" r:id="rId1"/>
  </p:sldLayoutIdLs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cs typeface="+mn-cs"/>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cs typeface="+mn-cs"/>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cs typeface="+mn-cs"/>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cs typeface="+mn-cs"/>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cs typeface="+mn-cs"/>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fontAlgn="auto">
              <a:spcBef>
                <a:spcPts val="0"/>
              </a:spcBef>
              <a:spcAft>
                <a:spcPts val="0"/>
              </a:spcAft>
            </a:pPr>
            <a:fld id="{9D1D110F-3F4E-48D9-B8AA-5D0E825AFDBA}" type="datetime1">
              <a:rPr lang="en-US" smtClean="0">
                <a:solidFill>
                  <a:srgbClr val="073E87"/>
                </a:solidFill>
                <a:latin typeface="Candara"/>
                <a:cs typeface="+mn-cs"/>
              </a:rPr>
              <a:pPr fontAlgn="auto">
                <a:spcBef>
                  <a:spcPts val="0"/>
                </a:spcBef>
                <a:spcAft>
                  <a:spcPts val="0"/>
                </a:spcAft>
              </a:pPr>
              <a:t>7/27/16</a:t>
            </a:fld>
            <a:endParaRPr lang="en-US" dirty="0">
              <a:solidFill>
                <a:srgbClr val="073E87"/>
              </a:solidFill>
              <a:latin typeface="Candara"/>
              <a:cs typeface="+mn-cs"/>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fontAlgn="auto">
              <a:spcBef>
                <a:spcPts val="0"/>
              </a:spcBef>
              <a:spcAft>
                <a:spcPts val="0"/>
              </a:spcAft>
            </a:pPr>
            <a:endParaRPr lang="en-US" dirty="0">
              <a:solidFill>
                <a:srgbClr val="073E87"/>
              </a:solidFill>
              <a:latin typeface="Candara"/>
              <a:cs typeface="+mn-cs"/>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fontAlgn="auto">
              <a:spcBef>
                <a:spcPts val="0"/>
              </a:spcBef>
              <a:spcAft>
                <a:spcPts val="0"/>
              </a:spcAft>
            </a:pPr>
            <a:fld id="{687D7A59-36E2-48B9-B146-C1E59501F63F}" type="slidenum">
              <a:rPr lang="en-US" smtClean="0">
                <a:solidFill>
                  <a:srgbClr val="073E87"/>
                </a:solidFill>
                <a:latin typeface="Candara"/>
                <a:cs typeface="+mn-cs"/>
              </a:rPr>
              <a:pPr fontAlgn="auto">
                <a:spcBef>
                  <a:spcPts val="0"/>
                </a:spcBef>
                <a:spcAft>
                  <a:spcPts val="0"/>
                </a:spcAft>
              </a:pPr>
              <a:t>‹#›</a:t>
            </a:fld>
            <a:endParaRPr lang="en-US" dirty="0">
              <a:solidFill>
                <a:srgbClr val="073E87"/>
              </a:solidFill>
              <a:latin typeface="Candara"/>
              <a:cs typeface="+mn-cs"/>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4218" r:id="rId1"/>
  </p:sldLayoutIdLs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cs typeface="+mn-cs"/>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cs typeface="+mn-cs"/>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cs typeface="+mn-cs"/>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cs typeface="+mn-cs"/>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cs typeface="+mn-cs"/>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fontAlgn="auto">
              <a:spcBef>
                <a:spcPts val="0"/>
              </a:spcBef>
              <a:spcAft>
                <a:spcPts val="0"/>
              </a:spcAft>
            </a:pPr>
            <a:fld id="{9D1D110F-3F4E-48D9-B8AA-5D0E825AFDBA}" type="datetime1">
              <a:rPr lang="en-US" smtClean="0">
                <a:solidFill>
                  <a:srgbClr val="073E87"/>
                </a:solidFill>
                <a:latin typeface="Candara"/>
                <a:cs typeface="+mn-cs"/>
              </a:rPr>
              <a:pPr fontAlgn="auto">
                <a:spcBef>
                  <a:spcPts val="0"/>
                </a:spcBef>
                <a:spcAft>
                  <a:spcPts val="0"/>
                </a:spcAft>
              </a:pPr>
              <a:t>7/27/16</a:t>
            </a:fld>
            <a:endParaRPr lang="en-US" dirty="0">
              <a:solidFill>
                <a:srgbClr val="073E87"/>
              </a:solidFill>
              <a:latin typeface="Candara"/>
              <a:cs typeface="+mn-cs"/>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fontAlgn="auto">
              <a:spcBef>
                <a:spcPts val="0"/>
              </a:spcBef>
              <a:spcAft>
                <a:spcPts val="0"/>
              </a:spcAft>
            </a:pPr>
            <a:endParaRPr lang="en-US" dirty="0">
              <a:solidFill>
                <a:srgbClr val="073E87"/>
              </a:solidFill>
              <a:latin typeface="Candara"/>
              <a:cs typeface="+mn-cs"/>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fontAlgn="auto">
              <a:spcBef>
                <a:spcPts val="0"/>
              </a:spcBef>
              <a:spcAft>
                <a:spcPts val="0"/>
              </a:spcAft>
            </a:pPr>
            <a:fld id="{687D7A59-36E2-48B9-B146-C1E59501F63F}" type="slidenum">
              <a:rPr lang="en-US" smtClean="0">
                <a:solidFill>
                  <a:srgbClr val="073E87"/>
                </a:solidFill>
                <a:latin typeface="Candara"/>
                <a:cs typeface="+mn-cs"/>
              </a:rPr>
              <a:pPr fontAlgn="auto">
                <a:spcBef>
                  <a:spcPts val="0"/>
                </a:spcBef>
                <a:spcAft>
                  <a:spcPts val="0"/>
                </a:spcAft>
              </a:pPr>
              <a:t>‹#›</a:t>
            </a:fld>
            <a:endParaRPr lang="en-US" dirty="0">
              <a:solidFill>
                <a:srgbClr val="073E87"/>
              </a:solidFill>
              <a:latin typeface="Candara"/>
              <a:cs typeface="+mn-cs"/>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4220" r:id="rId1"/>
  </p:sldLayoutIdLs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cs typeface="+mn-cs"/>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cs typeface="+mn-cs"/>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cs typeface="+mn-cs"/>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cs typeface="+mn-cs"/>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ndara"/>
                <a:cs typeface="+mn-cs"/>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fontAlgn="auto">
              <a:spcBef>
                <a:spcPts val="0"/>
              </a:spcBef>
              <a:spcAft>
                <a:spcPts val="0"/>
              </a:spcAft>
            </a:pPr>
            <a:fld id="{9D1D110F-3F4E-48D9-B8AA-5D0E825AFDBA}" type="datetime1">
              <a:rPr lang="en-US" smtClean="0">
                <a:solidFill>
                  <a:srgbClr val="073E87"/>
                </a:solidFill>
                <a:latin typeface="Candara"/>
                <a:cs typeface="+mn-cs"/>
              </a:rPr>
              <a:pPr fontAlgn="auto">
                <a:spcBef>
                  <a:spcPts val="0"/>
                </a:spcBef>
                <a:spcAft>
                  <a:spcPts val="0"/>
                </a:spcAft>
              </a:pPr>
              <a:t>7/27/16</a:t>
            </a:fld>
            <a:endParaRPr lang="en-US" dirty="0">
              <a:solidFill>
                <a:srgbClr val="073E87"/>
              </a:solidFill>
              <a:latin typeface="Candara"/>
              <a:cs typeface="+mn-cs"/>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fontAlgn="auto">
              <a:spcBef>
                <a:spcPts val="0"/>
              </a:spcBef>
              <a:spcAft>
                <a:spcPts val="0"/>
              </a:spcAft>
            </a:pPr>
            <a:endParaRPr lang="en-US" dirty="0">
              <a:solidFill>
                <a:srgbClr val="073E87"/>
              </a:solidFill>
              <a:latin typeface="Candara"/>
              <a:cs typeface="+mn-cs"/>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fontAlgn="auto">
              <a:spcBef>
                <a:spcPts val="0"/>
              </a:spcBef>
              <a:spcAft>
                <a:spcPts val="0"/>
              </a:spcAft>
            </a:pPr>
            <a:fld id="{687D7A59-36E2-48B9-B146-C1E59501F63F}" type="slidenum">
              <a:rPr lang="en-US" smtClean="0">
                <a:solidFill>
                  <a:srgbClr val="073E87"/>
                </a:solidFill>
                <a:latin typeface="Candara"/>
                <a:cs typeface="+mn-cs"/>
              </a:rPr>
              <a:pPr fontAlgn="auto">
                <a:spcBef>
                  <a:spcPts val="0"/>
                </a:spcBef>
                <a:spcAft>
                  <a:spcPts val="0"/>
                </a:spcAft>
              </a:pPr>
              <a:t>‹#›</a:t>
            </a:fld>
            <a:endParaRPr lang="en-US" dirty="0">
              <a:solidFill>
                <a:srgbClr val="073E87"/>
              </a:solidFill>
              <a:latin typeface="Candara"/>
              <a:cs typeface="+mn-cs"/>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4222" r:id="rId1"/>
  </p:sldLayoutIdLs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slideLayout" Target="../slideLayouts/slideLayout52.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Layout" Target="../slideLayouts/slideLayout51.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slideLayout" Target="../slideLayouts/slideLayout51.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tags" Target="../tags/tag12.xml"/><Relationship Id="rId2" Type="http://schemas.openxmlformats.org/officeDocument/2006/relationships/slideLayout" Target="../slideLayouts/slideLayout51.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slideLayout" Target="../slideLayouts/slideLayout52.xml"/><Relationship Id="rId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tags" Target="../tags/tag14.xml"/><Relationship Id="rId2" Type="http://schemas.openxmlformats.org/officeDocument/2006/relationships/slideLayout" Target="../slideLayouts/slideLayout51.xml"/><Relationship Id="rId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tags" Target="../tags/tag15.xml"/><Relationship Id="rId2" Type="http://schemas.openxmlformats.org/officeDocument/2006/relationships/slideLayout" Target="../slideLayouts/slideLayout52.xml"/><Relationship Id="rId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tags" Target="../tags/tag16.xml"/><Relationship Id="rId2" Type="http://schemas.openxmlformats.org/officeDocument/2006/relationships/slideLayout" Target="../slideLayouts/slideLayout52.xml"/><Relationship Id="rId3"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tags" Target="../tags/tag17.xml"/><Relationship Id="rId2" Type="http://schemas.openxmlformats.org/officeDocument/2006/relationships/slideLayout" Target="../slideLayouts/slideLayout51.xml"/><Relationship Id="rId3"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microsoft.com/office/2007/relationships/media" Target="file://localhost/Users/jsb616/Dropbox/SiM%202015/k1.avi.avi" TargetMode="External"/><Relationship Id="rId4" Type="http://schemas.openxmlformats.org/officeDocument/2006/relationships/video" Target="file://localhost/Users/jsb616/Dropbox/SiM%202015/k1.avi.avi" TargetMode="External"/><Relationship Id="rId5" Type="http://schemas.openxmlformats.org/officeDocument/2006/relationships/slideLayout" Target="../slideLayouts/slideLayout66.xml"/><Relationship Id="rId6" Type="http://schemas.openxmlformats.org/officeDocument/2006/relationships/notesSlide" Target="../notesSlides/notesSlide19.xml"/><Relationship Id="rId7" Type="http://schemas.openxmlformats.org/officeDocument/2006/relationships/image" Target="../media/image5.png"/><Relationship Id="rId8" Type="http://schemas.openxmlformats.org/officeDocument/2006/relationships/image" Target="../media/image6.png"/><Relationship Id="rId1" Type="http://schemas.microsoft.com/office/2007/relationships/media" Target="../media/media1.avi"/><Relationship Id="rId2" Type="http://schemas.openxmlformats.org/officeDocument/2006/relationships/video" Target="../media/media1.avi"/></Relationships>
</file>

<file path=ppt/slides/_rels/slide2.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52.xml"/><Relationship Id="rId3"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microsoft.com/office/2007/relationships/media" Target="file://localhost/Users/jsb616/Dropbox/SiM%202015/k1.avi.avi" TargetMode="External"/><Relationship Id="rId4" Type="http://schemas.openxmlformats.org/officeDocument/2006/relationships/video" Target="file://localhost/Users/jsb616/Dropbox/SiM%202015/k1.avi.avi" TargetMode="External"/><Relationship Id="rId5" Type="http://schemas.openxmlformats.org/officeDocument/2006/relationships/slideLayout" Target="../slideLayouts/slideLayout66.xml"/><Relationship Id="rId6" Type="http://schemas.openxmlformats.org/officeDocument/2006/relationships/notesSlide" Target="../notesSlides/notesSlide20.xml"/><Relationship Id="rId7" Type="http://schemas.openxmlformats.org/officeDocument/2006/relationships/image" Target="../media/image5.png"/><Relationship Id="rId8" Type="http://schemas.openxmlformats.org/officeDocument/2006/relationships/image" Target="../media/image6.png"/><Relationship Id="rId1" Type="http://schemas.microsoft.com/office/2007/relationships/media" Target="../media/media1.avi"/><Relationship Id="rId2" Type="http://schemas.openxmlformats.org/officeDocument/2006/relationships/video" Target="../media/media1.avi"/></Relationships>
</file>

<file path=ppt/slides/_rels/slide21.xml.rels><?xml version="1.0" encoding="UTF-8" standalone="yes"?>
<Relationships xmlns="http://schemas.openxmlformats.org/package/2006/relationships"><Relationship Id="rId3" Type="http://schemas.microsoft.com/office/2007/relationships/media" Target="file://localhost/Users/jsb616/Dropbox/SiM%202015/k1.avi.avi" TargetMode="External"/><Relationship Id="rId4" Type="http://schemas.openxmlformats.org/officeDocument/2006/relationships/video" Target="file://localhost/Users/jsb616/Dropbox/SiM%202015/k1.avi.avi" TargetMode="External"/><Relationship Id="rId5" Type="http://schemas.openxmlformats.org/officeDocument/2006/relationships/slideLayout" Target="../slideLayouts/slideLayout66.xml"/><Relationship Id="rId6" Type="http://schemas.openxmlformats.org/officeDocument/2006/relationships/notesSlide" Target="../notesSlides/notesSlide21.xml"/><Relationship Id="rId7" Type="http://schemas.openxmlformats.org/officeDocument/2006/relationships/image" Target="../media/image5.png"/><Relationship Id="rId8" Type="http://schemas.openxmlformats.org/officeDocument/2006/relationships/image" Target="../media/image6.png"/><Relationship Id="rId1" Type="http://schemas.microsoft.com/office/2007/relationships/media" Target="../media/media1.avi"/><Relationship Id="rId2" Type="http://schemas.openxmlformats.org/officeDocument/2006/relationships/video" Target="../media/media1.avi"/></Relationships>
</file>

<file path=ppt/slides/_rels/slide22.xml.rels><?xml version="1.0" encoding="UTF-8" standalone="yes"?>
<Relationships xmlns="http://schemas.openxmlformats.org/package/2006/relationships"><Relationship Id="rId1" Type="http://schemas.openxmlformats.org/officeDocument/2006/relationships/tags" Target="../tags/tag18.xml"/><Relationship Id="rId2" Type="http://schemas.openxmlformats.org/officeDocument/2006/relationships/slideLayout" Target="../slideLayouts/slideLayout52.xml"/><Relationship Id="rId3"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tags" Target="../tags/tag19.xml"/><Relationship Id="rId2" Type="http://schemas.openxmlformats.org/officeDocument/2006/relationships/slideLayout" Target="../slideLayouts/slideLayout51.xml"/><Relationship Id="rId3"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tags" Target="../tags/tag20.xml"/><Relationship Id="rId2" Type="http://schemas.openxmlformats.org/officeDocument/2006/relationships/slideLayout" Target="../slideLayouts/slideLayout52.xml"/><Relationship Id="rId3"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tags" Target="../tags/tag21.xml"/><Relationship Id="rId2" Type="http://schemas.openxmlformats.org/officeDocument/2006/relationships/slideLayout" Target="../slideLayouts/slideLayout52.xml"/><Relationship Id="rId3"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image" Target="../media/image7.jpeg"/><Relationship Id="rId1" Type="http://schemas.openxmlformats.org/officeDocument/2006/relationships/tags" Target="../tags/tag22.xml"/><Relationship Id="rId2" Type="http://schemas.openxmlformats.org/officeDocument/2006/relationships/slideLayout" Target="../slideLayouts/slideLayout52.xml"/></Relationships>
</file>

<file path=ppt/slides/_rels/slide27.xml.rels><?xml version="1.0" encoding="UTF-8" standalone="yes"?>
<Relationships xmlns="http://schemas.openxmlformats.org/package/2006/relationships"><Relationship Id="rId1" Type="http://schemas.openxmlformats.org/officeDocument/2006/relationships/tags" Target="../tags/tag23.xml"/><Relationship Id="rId2" Type="http://schemas.openxmlformats.org/officeDocument/2006/relationships/slideLayout" Target="../slideLayouts/slideLayout52.xml"/><Relationship Id="rId3"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52.xml"/><Relationship Id="rId4" Type="http://schemas.openxmlformats.org/officeDocument/2006/relationships/notesSlide" Target="../notesSlides/notesSlide28.xml"/><Relationship Id="rId5" Type="http://schemas.openxmlformats.org/officeDocument/2006/relationships/oleObject" Target="../embeddings/oleObject1.bin"/><Relationship Id="rId6" Type="http://schemas.openxmlformats.org/officeDocument/2006/relationships/image" Target="../media/image8.emf"/><Relationship Id="rId1" Type="http://schemas.openxmlformats.org/officeDocument/2006/relationships/vmlDrawing" Target="../drawings/vmlDrawing1.vml"/><Relationship Id="rId2" Type="http://schemas.openxmlformats.org/officeDocument/2006/relationships/tags" Target="../tags/tag24.xml"/></Relationships>
</file>

<file path=ppt/slides/_rels/slide29.xml.rels><?xml version="1.0" encoding="UTF-8" standalone="yes"?>
<Relationships xmlns="http://schemas.openxmlformats.org/package/2006/relationships"><Relationship Id="rId1" Type="http://schemas.openxmlformats.org/officeDocument/2006/relationships/tags" Target="../tags/tag25.xml"/><Relationship Id="rId2" Type="http://schemas.openxmlformats.org/officeDocument/2006/relationships/slideLayout" Target="../slideLayouts/slideLayout52.xml"/><Relationship Id="rId3"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52.xml"/><Relationship Id="rId3"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tags" Target="../tags/tag26.xml"/><Relationship Id="rId2" Type="http://schemas.openxmlformats.org/officeDocument/2006/relationships/slideLayout" Target="../slideLayouts/slideLayout52.xml"/><Relationship Id="rId3"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tags" Target="../tags/tag27.xml"/><Relationship Id="rId2" Type="http://schemas.openxmlformats.org/officeDocument/2006/relationships/slideLayout" Target="../slideLayouts/slideLayout52.xml"/><Relationship Id="rId3"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4" Type="http://schemas.openxmlformats.org/officeDocument/2006/relationships/image" Target="../media/image9.jpeg"/><Relationship Id="rId1" Type="http://schemas.openxmlformats.org/officeDocument/2006/relationships/tags" Target="../tags/tag28.xml"/><Relationship Id="rId2" Type="http://schemas.openxmlformats.org/officeDocument/2006/relationships/slideLayout" Target="../slideLayouts/slideLayout5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52.xml"/><Relationship Id="rId4" Type="http://schemas.openxmlformats.org/officeDocument/2006/relationships/notesSlide" Target="../notesSlides/notesSlide34.xml"/><Relationship Id="rId5" Type="http://schemas.openxmlformats.org/officeDocument/2006/relationships/oleObject" Target="../embeddings/oleObject2.bin"/><Relationship Id="rId6" Type="http://schemas.openxmlformats.org/officeDocument/2006/relationships/image" Target="../media/image10.emf"/><Relationship Id="rId1" Type="http://schemas.openxmlformats.org/officeDocument/2006/relationships/vmlDrawing" Target="../drawings/vmlDrawing2.vml"/><Relationship Id="rId2" Type="http://schemas.openxmlformats.org/officeDocument/2006/relationships/tags" Target="../tags/tag29.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52.xml"/><Relationship Id="rId4" Type="http://schemas.openxmlformats.org/officeDocument/2006/relationships/notesSlide" Target="../notesSlides/notesSlide35.xml"/><Relationship Id="rId5" Type="http://schemas.openxmlformats.org/officeDocument/2006/relationships/oleObject" Target="../embeddings/oleObject3.bin"/><Relationship Id="rId6" Type="http://schemas.openxmlformats.org/officeDocument/2006/relationships/image" Target="../media/image10.emf"/><Relationship Id="rId1" Type="http://schemas.openxmlformats.org/officeDocument/2006/relationships/vmlDrawing" Target="../drawings/vmlDrawing3.vml"/><Relationship Id="rId2" Type="http://schemas.openxmlformats.org/officeDocument/2006/relationships/tags" Target="../tags/tag3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1.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2.png"/></Relationships>
</file>

<file path=ppt/slides/_rels/slide39.xml.rels><?xml version="1.0" encoding="UTF-8" standalone="yes"?>
<Relationships xmlns="http://schemas.openxmlformats.org/package/2006/relationships"><Relationship Id="rId1" Type="http://schemas.openxmlformats.org/officeDocument/2006/relationships/tags" Target="../tags/tag31.xml"/><Relationship Id="rId2" Type="http://schemas.openxmlformats.org/officeDocument/2006/relationships/slideLayout" Target="../slideLayouts/slideLayout94.xml"/><Relationship Id="rId3"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52.xml"/><Relationship Id="rId3"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9.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52.xml"/><Relationship Id="rId3"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50.xml"/><Relationship Id="rId3" Type="http://schemas.openxmlformats.org/officeDocument/2006/relationships/image" Target="../media/image1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51.xml"/><Relationship Id="rId3" Type="http://schemas.openxmlformats.org/officeDocument/2006/relationships/image" Target="../media/image1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52.xml"/><Relationship Id="rId3" Type="http://schemas.openxmlformats.org/officeDocument/2006/relationships/image" Target="../media/image1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53.xml"/><Relationship Id="rId3" Type="http://schemas.openxmlformats.org/officeDocument/2006/relationships/image" Target="../media/image1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54.xml"/><Relationship Id="rId3" Type="http://schemas.openxmlformats.org/officeDocument/2006/relationships/image" Target="../media/image13.png"/></Relationships>
</file>

<file path=ppt/slides/_rels/slide55.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png"/><Relationship Id="rId1" Type="http://schemas.openxmlformats.org/officeDocument/2006/relationships/slideLayout" Target="../slideLayouts/slideLayout41.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57.xml"/><Relationship Id="rId3" Type="http://schemas.openxmlformats.org/officeDocument/2006/relationships/image" Target="../media/image1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58.xml"/><Relationship Id="rId3" Type="http://schemas.openxmlformats.org/officeDocument/2006/relationships/image" Target="../media/image1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3.jpeg"/><Relationship Id="rId1" Type="http://schemas.openxmlformats.org/officeDocument/2006/relationships/tags" Target="../tags/tag5.xml"/><Relationship Id="rId2" Type="http://schemas.openxmlformats.org/officeDocument/2006/relationships/slideLayout" Target="../slideLayouts/slideLayout52.xml"/></Relationships>
</file>

<file path=ppt/slides/_rels/slide60.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46.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61.xml"/><Relationship Id="rId3" Type="http://schemas.openxmlformats.org/officeDocument/2006/relationships/image" Target="../media/image13.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62.xml"/><Relationship Id="rId3" Type="http://schemas.openxmlformats.org/officeDocument/2006/relationships/image" Target="../media/image19.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63.xml"/><Relationship Id="rId3" Type="http://schemas.openxmlformats.org/officeDocument/2006/relationships/image" Target="../media/image13.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64.xml"/><Relationship Id="rId3"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3.jpeg"/><Relationship Id="rId1" Type="http://schemas.openxmlformats.org/officeDocument/2006/relationships/tags" Target="../tags/tag6.xml"/><Relationship Id="rId2"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4.wmf"/><Relationship Id="rId1" Type="http://schemas.openxmlformats.org/officeDocument/2006/relationships/tags" Target="../tags/tag7.xml"/><Relationship Id="rId2"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52.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ctrTitle"/>
          </p:nvPr>
        </p:nvSpPr>
        <p:spPr>
          <a:xfrm>
            <a:off x="0" y="381000"/>
            <a:ext cx="9144000" cy="1447800"/>
          </a:xfrm>
        </p:spPr>
        <p:txBody>
          <a:bodyPr/>
          <a:lstStyle/>
          <a:p>
            <a:pPr eaLnBrk="1" hangingPunct="1"/>
            <a:r>
              <a:rPr lang="en-US" smtClean="0">
                <a:ea typeface="ＭＳ Ｐゴシック"/>
                <a:cs typeface="ＭＳ Ｐゴシック"/>
              </a:rPr>
              <a:t>Heart Failure</a:t>
            </a:r>
          </a:p>
        </p:txBody>
      </p:sp>
      <p:sp>
        <p:nvSpPr>
          <p:cNvPr id="39938" name="Rectangle 3"/>
          <p:cNvSpPr>
            <a:spLocks noGrp="1" noChangeArrowheads="1"/>
          </p:cNvSpPr>
          <p:nvPr>
            <p:ph type="subTitle" idx="1"/>
          </p:nvPr>
        </p:nvSpPr>
        <p:spPr>
          <a:xfrm>
            <a:off x="76200" y="2362200"/>
            <a:ext cx="8763000" cy="2514600"/>
          </a:xfrm>
        </p:spPr>
        <p:txBody>
          <a:bodyPr/>
          <a:lstStyle/>
          <a:p>
            <a:pPr eaLnBrk="1" hangingPunct="1">
              <a:spcBef>
                <a:spcPct val="10000"/>
              </a:spcBef>
            </a:pPr>
            <a:r>
              <a:rPr lang="en-US" sz="2800" dirty="0" smtClean="0">
                <a:ea typeface="ＭＳ Ｐゴシック"/>
                <a:cs typeface="ＭＳ Ｐゴシック"/>
              </a:rPr>
              <a:t>Alain Bertoni/ </a:t>
            </a:r>
            <a:r>
              <a:rPr lang="en-US" sz="2800" dirty="0" err="1" smtClean="0">
                <a:ea typeface="ＭＳ Ｐゴシック"/>
                <a:cs typeface="ＭＳ Ｐゴシック"/>
              </a:rPr>
              <a:t>Sanjiv</a:t>
            </a:r>
            <a:r>
              <a:rPr lang="en-US" sz="2800" dirty="0" smtClean="0">
                <a:ea typeface="ＭＳ Ｐゴシック"/>
                <a:cs typeface="ＭＳ Ｐゴシック"/>
              </a:rPr>
              <a:t> Shah</a:t>
            </a:r>
            <a:endParaRPr lang="en-US" sz="2400" dirty="0" smtClean="0">
              <a:ea typeface="ＭＳ Ｐゴシック"/>
              <a:cs typeface="ＭＳ Ｐゴシック"/>
            </a:endParaRPr>
          </a:p>
          <a:p>
            <a:pPr eaLnBrk="1" hangingPunct="1">
              <a:spcBef>
                <a:spcPct val="10000"/>
              </a:spcBef>
            </a:pPr>
            <a:r>
              <a:rPr lang="en-US" sz="2400" dirty="0" smtClean="0">
                <a:ea typeface="ＭＳ Ｐゴシック"/>
                <a:cs typeface="ＭＳ Ｐゴシック"/>
              </a:rPr>
              <a:t>MESA Exam 6 Training, Chicago</a:t>
            </a:r>
          </a:p>
          <a:p>
            <a:pPr eaLnBrk="1" hangingPunct="1">
              <a:spcBef>
                <a:spcPct val="10000"/>
              </a:spcBef>
            </a:pPr>
            <a:r>
              <a:rPr lang="en-US" sz="2400" dirty="0" smtClean="0">
                <a:ea typeface="ＭＳ Ｐゴシック"/>
                <a:cs typeface="ＭＳ Ｐゴシック"/>
              </a:rPr>
              <a:t>July 2016</a:t>
            </a:r>
          </a:p>
        </p:txBody>
      </p:sp>
      <p:sp>
        <p:nvSpPr>
          <p:cNvPr id="39939" name="Line 7"/>
          <p:cNvSpPr>
            <a:spLocks noChangeShapeType="1"/>
          </p:cNvSpPr>
          <p:nvPr/>
        </p:nvSpPr>
        <p:spPr bwMode="auto">
          <a:xfrm>
            <a:off x="304800" y="1828800"/>
            <a:ext cx="8534400" cy="0"/>
          </a:xfrm>
          <a:prstGeom prst="line">
            <a:avLst/>
          </a:prstGeom>
          <a:noFill/>
          <a:ln w="38100">
            <a:solidFill>
              <a:srgbClr val="CC0000"/>
            </a:solidFill>
            <a:round/>
            <a:headEnd/>
            <a:tailEnd/>
          </a:ln>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139700"/>
            <a:ext cx="8229600" cy="1143000"/>
          </a:xfrm>
        </p:spPr>
        <p:txBody>
          <a:bodyPr/>
          <a:lstStyle/>
          <a:p>
            <a:r>
              <a:rPr lang="en-US" altLang="en-US" smtClean="0">
                <a:ea typeface="ＭＳ Ｐゴシック" pitchFamily="34" charset="-128"/>
              </a:rPr>
              <a:t>Heart failure staging system</a:t>
            </a:r>
          </a:p>
        </p:txBody>
      </p:sp>
      <p:sp>
        <p:nvSpPr>
          <p:cNvPr id="22531" name="Text Box 9"/>
          <p:cNvSpPr txBox="1">
            <a:spLocks noChangeArrowheads="1"/>
          </p:cNvSpPr>
          <p:nvPr/>
        </p:nvSpPr>
        <p:spPr bwMode="auto">
          <a:xfrm>
            <a:off x="269875" y="5913438"/>
            <a:ext cx="8686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rebuchet MS" pitchFamily="34" charset="0"/>
                <a:ea typeface="ＭＳ Ｐゴシック" pitchFamily="34" charset="-128"/>
              </a:defRPr>
            </a:lvl1pPr>
            <a:lvl2pPr marL="742950" indent="-285750" eaLnBrk="0" hangingPunct="0">
              <a:spcBef>
                <a:spcPct val="20000"/>
              </a:spcBef>
              <a:buFont typeface="Arial" charset="0"/>
              <a:buChar char="»"/>
              <a:defRPr sz="2800">
                <a:solidFill>
                  <a:srgbClr val="FFFF99"/>
                </a:solidFill>
                <a:latin typeface="Trebuchet MS" pitchFamily="34" charset="0"/>
                <a:ea typeface="ＭＳ Ｐゴシック" pitchFamily="34" charset="-128"/>
              </a:defRPr>
            </a:lvl2pPr>
            <a:lvl3pPr marL="1143000" indent="-228600" eaLnBrk="0" hangingPunct="0">
              <a:spcBef>
                <a:spcPct val="20000"/>
              </a:spcBef>
              <a:buFont typeface="Trebuchet MS" pitchFamily="34" charset="0"/>
              <a:buChar char="—"/>
              <a:defRPr sz="2400">
                <a:solidFill>
                  <a:srgbClr val="FFFF99"/>
                </a:solidFill>
                <a:latin typeface="Trebuchet MS" pitchFamily="34" charset="0"/>
                <a:ea typeface="ＭＳ Ｐゴシック" pitchFamily="34" charset="-128"/>
              </a:defRPr>
            </a:lvl3pPr>
            <a:lvl4pPr marL="1600200" indent="-228600" eaLnBrk="0" hangingPunct="0">
              <a:spcBef>
                <a:spcPct val="20000"/>
              </a:spcBef>
              <a:buChar char="–"/>
              <a:defRPr sz="2000">
                <a:solidFill>
                  <a:srgbClr val="FFFF99"/>
                </a:solidFill>
                <a:latin typeface="Trebuchet MS" pitchFamily="34" charset="0"/>
                <a:ea typeface="ＭＳ Ｐゴシック" pitchFamily="34" charset="-128"/>
              </a:defRPr>
            </a:lvl4pPr>
            <a:lvl5pPr marL="2057400" indent="-228600" eaLnBrk="0" hangingPunct="0">
              <a:spcBef>
                <a:spcPct val="20000"/>
              </a:spcBef>
              <a:buChar char="»"/>
              <a:defRPr sz="2000">
                <a:solidFill>
                  <a:srgbClr val="FFFF99"/>
                </a:solidFill>
                <a:latin typeface="Trebuchet MS" pitchFamily="34" charset="0"/>
                <a:ea typeface="ＭＳ Ｐゴシック" pitchFamily="34" charset="-128"/>
              </a:defRPr>
            </a:lvl5pPr>
            <a:lvl6pPr marL="25146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6pPr>
            <a:lvl7pPr marL="29718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7pPr>
            <a:lvl8pPr marL="34290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8pPr>
            <a:lvl9pPr marL="38862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9pPr>
          </a:lstStyle>
          <a:p>
            <a:pPr eaLnBrk="1" hangingPunct="1">
              <a:spcBef>
                <a:spcPct val="0"/>
              </a:spcBef>
              <a:buFontTx/>
              <a:buNone/>
            </a:pPr>
            <a:r>
              <a:rPr lang="en-US" altLang="en-US" sz="1200" smtClean="0">
                <a:solidFill>
                  <a:srgbClr val="FF9900"/>
                </a:solidFill>
                <a:latin typeface="Arial Narrow" pitchFamily="34" charset="0"/>
                <a:cs typeface="+mn-cs"/>
              </a:rPr>
              <a:t>ACC/AHA Heart Failure Practice Guidelines (HFpEF = HF with preserved EF; HFrEF = HF with reduced EF)</a:t>
            </a:r>
          </a:p>
        </p:txBody>
      </p:sp>
      <p:sp>
        <p:nvSpPr>
          <p:cNvPr id="22532" name="Rounded Rectangle 6"/>
          <p:cNvSpPr>
            <a:spLocks noChangeArrowheads="1"/>
          </p:cNvSpPr>
          <p:nvPr/>
        </p:nvSpPr>
        <p:spPr bwMode="auto">
          <a:xfrm>
            <a:off x="249238" y="1616075"/>
            <a:ext cx="2103437" cy="1482725"/>
          </a:xfrm>
          <a:prstGeom prst="roundRect">
            <a:avLst>
              <a:gd name="adj" fmla="val 16667"/>
            </a:avLst>
          </a:prstGeom>
          <a:solidFill>
            <a:srgbClr val="002060"/>
          </a:solidFill>
          <a:ln w="50800">
            <a:solidFill>
              <a:schemeClr val="bg1"/>
            </a:solidFill>
            <a:round/>
            <a:headEnd type="triangle" w="lg" len="lg"/>
            <a:tailEnd type="none" w="lg" len="med"/>
          </a:ln>
        </p:spPr>
        <p:txBody>
          <a:bodyPr/>
          <a:lstStyle>
            <a:lvl1pPr eaLnBrk="0" hangingPunct="0">
              <a:spcBef>
                <a:spcPct val="20000"/>
              </a:spcBef>
              <a:buChar char="•"/>
              <a:defRPr sz="3200">
                <a:solidFill>
                  <a:schemeClr val="bg1"/>
                </a:solidFill>
                <a:latin typeface="Trebuchet MS" pitchFamily="34" charset="0"/>
                <a:ea typeface="ＭＳ Ｐゴシック" pitchFamily="34" charset="-128"/>
              </a:defRPr>
            </a:lvl1pPr>
            <a:lvl2pPr marL="742950" indent="-285750" eaLnBrk="0" hangingPunct="0">
              <a:spcBef>
                <a:spcPct val="20000"/>
              </a:spcBef>
              <a:buFont typeface="Arial" charset="0"/>
              <a:buChar char="»"/>
              <a:defRPr sz="2800">
                <a:solidFill>
                  <a:srgbClr val="FFFF99"/>
                </a:solidFill>
                <a:latin typeface="Trebuchet MS" pitchFamily="34" charset="0"/>
                <a:ea typeface="ＭＳ Ｐゴシック" pitchFamily="34" charset="-128"/>
              </a:defRPr>
            </a:lvl2pPr>
            <a:lvl3pPr marL="1143000" indent="-228600" eaLnBrk="0" hangingPunct="0">
              <a:spcBef>
                <a:spcPct val="20000"/>
              </a:spcBef>
              <a:buFont typeface="Trebuchet MS" pitchFamily="34" charset="0"/>
              <a:buChar char="—"/>
              <a:defRPr sz="2400">
                <a:solidFill>
                  <a:srgbClr val="FFFF99"/>
                </a:solidFill>
                <a:latin typeface="Trebuchet MS" pitchFamily="34" charset="0"/>
                <a:ea typeface="ＭＳ Ｐゴシック" pitchFamily="34" charset="-128"/>
              </a:defRPr>
            </a:lvl3pPr>
            <a:lvl4pPr marL="1600200" indent="-228600" eaLnBrk="0" hangingPunct="0">
              <a:spcBef>
                <a:spcPct val="20000"/>
              </a:spcBef>
              <a:buChar char="–"/>
              <a:defRPr sz="2000">
                <a:solidFill>
                  <a:srgbClr val="FFFF99"/>
                </a:solidFill>
                <a:latin typeface="Trebuchet MS" pitchFamily="34" charset="0"/>
                <a:ea typeface="ＭＳ Ｐゴシック" pitchFamily="34" charset="-128"/>
              </a:defRPr>
            </a:lvl4pPr>
            <a:lvl5pPr marL="2057400" indent="-228600" eaLnBrk="0" hangingPunct="0">
              <a:spcBef>
                <a:spcPct val="20000"/>
              </a:spcBef>
              <a:buChar char="»"/>
              <a:defRPr sz="2000">
                <a:solidFill>
                  <a:srgbClr val="FFFF99"/>
                </a:solidFill>
                <a:latin typeface="Trebuchet MS" pitchFamily="34" charset="0"/>
                <a:ea typeface="ＭＳ Ｐゴシック" pitchFamily="34" charset="-128"/>
              </a:defRPr>
            </a:lvl5pPr>
            <a:lvl6pPr marL="25146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6pPr>
            <a:lvl7pPr marL="29718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7pPr>
            <a:lvl8pPr marL="34290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8pPr>
            <a:lvl9pPr marL="38862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9pPr>
          </a:lstStyle>
          <a:p>
            <a:pPr algn="ctr" eaLnBrk="1" hangingPunct="1">
              <a:spcBef>
                <a:spcPct val="0"/>
              </a:spcBef>
              <a:buFontTx/>
              <a:buNone/>
            </a:pPr>
            <a:r>
              <a:rPr lang="en-US" altLang="en-US" sz="2800" b="1" smtClean="0">
                <a:solidFill>
                  <a:srgbClr val="FFFFFF"/>
                </a:solidFill>
                <a:latin typeface="Arial" charset="0"/>
                <a:cs typeface="+mn-cs"/>
              </a:rPr>
              <a:t>Stage A</a:t>
            </a:r>
          </a:p>
          <a:p>
            <a:pPr algn="ctr" eaLnBrk="1" hangingPunct="1">
              <a:spcBef>
                <a:spcPct val="0"/>
              </a:spcBef>
              <a:buFontTx/>
              <a:buNone/>
            </a:pPr>
            <a:r>
              <a:rPr lang="en-US" altLang="en-US" sz="1600" smtClean="0">
                <a:solidFill>
                  <a:srgbClr val="FFFFFF"/>
                </a:solidFill>
                <a:latin typeface="Arial" charset="0"/>
                <a:cs typeface="+mn-cs"/>
              </a:rPr>
              <a:t>High risk for development of HF</a:t>
            </a:r>
          </a:p>
          <a:p>
            <a:pPr algn="ctr" eaLnBrk="1" hangingPunct="1">
              <a:spcBef>
                <a:spcPct val="0"/>
              </a:spcBef>
              <a:buFontTx/>
              <a:buNone/>
            </a:pPr>
            <a:r>
              <a:rPr lang="en-US" altLang="en-US" sz="2000" b="1" smtClean="0">
                <a:solidFill>
                  <a:srgbClr val="FF6600"/>
                </a:solidFill>
                <a:latin typeface="Arial" charset="0"/>
                <a:cs typeface="+mn-cs"/>
              </a:rPr>
              <a:t>HTN, CAD, DM</a:t>
            </a:r>
          </a:p>
        </p:txBody>
      </p:sp>
      <p:sp>
        <p:nvSpPr>
          <p:cNvPr id="22533" name="Rounded Rectangle 7"/>
          <p:cNvSpPr>
            <a:spLocks noChangeArrowheads="1"/>
          </p:cNvSpPr>
          <p:nvPr/>
        </p:nvSpPr>
        <p:spPr bwMode="auto">
          <a:xfrm>
            <a:off x="2460625" y="2670175"/>
            <a:ext cx="2103438" cy="1482725"/>
          </a:xfrm>
          <a:prstGeom prst="roundRect">
            <a:avLst>
              <a:gd name="adj" fmla="val 16667"/>
            </a:avLst>
          </a:prstGeom>
          <a:solidFill>
            <a:srgbClr val="002060"/>
          </a:solidFill>
          <a:ln w="50800">
            <a:solidFill>
              <a:schemeClr val="bg1"/>
            </a:solidFill>
            <a:round/>
            <a:headEnd type="triangle" w="lg" len="lg"/>
            <a:tailEnd type="none" w="lg" len="med"/>
          </a:ln>
        </p:spPr>
        <p:txBody>
          <a:bodyPr/>
          <a:lstStyle>
            <a:lvl1pPr eaLnBrk="0" hangingPunct="0">
              <a:spcBef>
                <a:spcPct val="20000"/>
              </a:spcBef>
              <a:buChar char="•"/>
              <a:defRPr sz="3200">
                <a:solidFill>
                  <a:schemeClr val="bg1"/>
                </a:solidFill>
                <a:latin typeface="Trebuchet MS" pitchFamily="34" charset="0"/>
                <a:ea typeface="ＭＳ Ｐゴシック" pitchFamily="34" charset="-128"/>
              </a:defRPr>
            </a:lvl1pPr>
            <a:lvl2pPr marL="742950" indent="-285750" eaLnBrk="0" hangingPunct="0">
              <a:spcBef>
                <a:spcPct val="20000"/>
              </a:spcBef>
              <a:buFont typeface="Arial" charset="0"/>
              <a:buChar char="»"/>
              <a:defRPr sz="2800">
                <a:solidFill>
                  <a:srgbClr val="FFFF99"/>
                </a:solidFill>
                <a:latin typeface="Trebuchet MS" pitchFamily="34" charset="0"/>
                <a:ea typeface="ＭＳ Ｐゴシック" pitchFamily="34" charset="-128"/>
              </a:defRPr>
            </a:lvl2pPr>
            <a:lvl3pPr marL="1143000" indent="-228600" eaLnBrk="0" hangingPunct="0">
              <a:spcBef>
                <a:spcPct val="20000"/>
              </a:spcBef>
              <a:buFont typeface="Trebuchet MS" pitchFamily="34" charset="0"/>
              <a:buChar char="—"/>
              <a:defRPr sz="2400">
                <a:solidFill>
                  <a:srgbClr val="FFFF99"/>
                </a:solidFill>
                <a:latin typeface="Trebuchet MS" pitchFamily="34" charset="0"/>
                <a:ea typeface="ＭＳ Ｐゴシック" pitchFamily="34" charset="-128"/>
              </a:defRPr>
            </a:lvl3pPr>
            <a:lvl4pPr marL="1600200" indent="-228600" eaLnBrk="0" hangingPunct="0">
              <a:spcBef>
                <a:spcPct val="20000"/>
              </a:spcBef>
              <a:buChar char="–"/>
              <a:defRPr sz="2000">
                <a:solidFill>
                  <a:srgbClr val="FFFF99"/>
                </a:solidFill>
                <a:latin typeface="Trebuchet MS" pitchFamily="34" charset="0"/>
                <a:ea typeface="ＭＳ Ｐゴシック" pitchFamily="34" charset="-128"/>
              </a:defRPr>
            </a:lvl4pPr>
            <a:lvl5pPr marL="2057400" indent="-228600" eaLnBrk="0" hangingPunct="0">
              <a:spcBef>
                <a:spcPct val="20000"/>
              </a:spcBef>
              <a:buChar char="»"/>
              <a:defRPr sz="2000">
                <a:solidFill>
                  <a:srgbClr val="FFFF99"/>
                </a:solidFill>
                <a:latin typeface="Trebuchet MS" pitchFamily="34" charset="0"/>
                <a:ea typeface="ＭＳ Ｐゴシック" pitchFamily="34" charset="-128"/>
              </a:defRPr>
            </a:lvl5pPr>
            <a:lvl6pPr marL="25146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6pPr>
            <a:lvl7pPr marL="29718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7pPr>
            <a:lvl8pPr marL="34290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8pPr>
            <a:lvl9pPr marL="38862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9pPr>
          </a:lstStyle>
          <a:p>
            <a:pPr algn="ctr" eaLnBrk="1" hangingPunct="1">
              <a:spcBef>
                <a:spcPct val="0"/>
              </a:spcBef>
              <a:buFontTx/>
              <a:buNone/>
            </a:pPr>
            <a:r>
              <a:rPr lang="en-US" altLang="en-US" sz="2800" b="1" smtClean="0">
                <a:solidFill>
                  <a:srgbClr val="FFFFFF"/>
                </a:solidFill>
                <a:latin typeface="Arial" charset="0"/>
                <a:cs typeface="+mn-cs"/>
              </a:rPr>
              <a:t>Stage B</a:t>
            </a:r>
          </a:p>
          <a:p>
            <a:pPr algn="ctr" eaLnBrk="1" hangingPunct="1">
              <a:spcBef>
                <a:spcPct val="0"/>
              </a:spcBef>
              <a:buFontTx/>
              <a:buNone/>
            </a:pPr>
            <a:r>
              <a:rPr lang="en-US" altLang="en-US" sz="1600" smtClean="0">
                <a:solidFill>
                  <a:srgbClr val="FFFFFF"/>
                </a:solidFill>
                <a:latin typeface="Arial" charset="0"/>
                <a:cs typeface="+mn-cs"/>
              </a:rPr>
              <a:t>Asymptomatic HF (LV remodeling)</a:t>
            </a:r>
          </a:p>
          <a:p>
            <a:pPr algn="ctr" eaLnBrk="1" hangingPunct="1">
              <a:spcBef>
                <a:spcPct val="0"/>
              </a:spcBef>
              <a:buFontTx/>
              <a:buNone/>
            </a:pPr>
            <a:r>
              <a:rPr lang="en-US" altLang="en-US" sz="2000" b="1" smtClean="0">
                <a:solidFill>
                  <a:srgbClr val="FF6600"/>
                </a:solidFill>
                <a:latin typeface="Arial" charset="0"/>
                <a:cs typeface="+mn-cs"/>
              </a:rPr>
              <a:t>MI, LVH</a:t>
            </a:r>
          </a:p>
        </p:txBody>
      </p:sp>
      <p:sp>
        <p:nvSpPr>
          <p:cNvPr id="22534" name="Rounded Rectangle 8"/>
          <p:cNvSpPr>
            <a:spLocks noChangeArrowheads="1"/>
          </p:cNvSpPr>
          <p:nvPr/>
        </p:nvSpPr>
        <p:spPr bwMode="auto">
          <a:xfrm>
            <a:off x="4672013" y="3725863"/>
            <a:ext cx="2105025" cy="1482725"/>
          </a:xfrm>
          <a:prstGeom prst="roundRect">
            <a:avLst>
              <a:gd name="adj" fmla="val 16667"/>
            </a:avLst>
          </a:prstGeom>
          <a:solidFill>
            <a:srgbClr val="002060"/>
          </a:solidFill>
          <a:ln w="50800">
            <a:solidFill>
              <a:schemeClr val="bg1"/>
            </a:solidFill>
            <a:round/>
            <a:headEnd type="triangle" w="lg" len="lg"/>
            <a:tailEnd type="none" w="lg" len="med"/>
          </a:ln>
        </p:spPr>
        <p:txBody>
          <a:bodyPr/>
          <a:lstStyle>
            <a:lvl1pPr eaLnBrk="0" hangingPunct="0">
              <a:spcBef>
                <a:spcPct val="20000"/>
              </a:spcBef>
              <a:buChar char="•"/>
              <a:defRPr sz="3200">
                <a:solidFill>
                  <a:schemeClr val="bg1"/>
                </a:solidFill>
                <a:latin typeface="Trebuchet MS" pitchFamily="34" charset="0"/>
                <a:ea typeface="ＭＳ Ｐゴシック" pitchFamily="34" charset="-128"/>
              </a:defRPr>
            </a:lvl1pPr>
            <a:lvl2pPr marL="742950" indent="-285750" eaLnBrk="0" hangingPunct="0">
              <a:spcBef>
                <a:spcPct val="20000"/>
              </a:spcBef>
              <a:buFont typeface="Arial" charset="0"/>
              <a:buChar char="»"/>
              <a:defRPr sz="2800">
                <a:solidFill>
                  <a:srgbClr val="FFFF99"/>
                </a:solidFill>
                <a:latin typeface="Trebuchet MS" pitchFamily="34" charset="0"/>
                <a:ea typeface="ＭＳ Ｐゴシック" pitchFamily="34" charset="-128"/>
              </a:defRPr>
            </a:lvl2pPr>
            <a:lvl3pPr marL="1143000" indent="-228600" eaLnBrk="0" hangingPunct="0">
              <a:spcBef>
                <a:spcPct val="20000"/>
              </a:spcBef>
              <a:buFont typeface="Trebuchet MS" pitchFamily="34" charset="0"/>
              <a:buChar char="—"/>
              <a:defRPr sz="2400">
                <a:solidFill>
                  <a:srgbClr val="FFFF99"/>
                </a:solidFill>
                <a:latin typeface="Trebuchet MS" pitchFamily="34" charset="0"/>
                <a:ea typeface="ＭＳ Ｐゴシック" pitchFamily="34" charset="-128"/>
              </a:defRPr>
            </a:lvl3pPr>
            <a:lvl4pPr marL="1600200" indent="-228600" eaLnBrk="0" hangingPunct="0">
              <a:spcBef>
                <a:spcPct val="20000"/>
              </a:spcBef>
              <a:buChar char="–"/>
              <a:defRPr sz="2000">
                <a:solidFill>
                  <a:srgbClr val="FFFF99"/>
                </a:solidFill>
                <a:latin typeface="Trebuchet MS" pitchFamily="34" charset="0"/>
                <a:ea typeface="ＭＳ Ｐゴシック" pitchFamily="34" charset="-128"/>
              </a:defRPr>
            </a:lvl4pPr>
            <a:lvl5pPr marL="2057400" indent="-228600" eaLnBrk="0" hangingPunct="0">
              <a:spcBef>
                <a:spcPct val="20000"/>
              </a:spcBef>
              <a:buChar char="»"/>
              <a:defRPr sz="2000">
                <a:solidFill>
                  <a:srgbClr val="FFFF99"/>
                </a:solidFill>
                <a:latin typeface="Trebuchet MS" pitchFamily="34" charset="0"/>
                <a:ea typeface="ＭＳ Ｐゴシック" pitchFamily="34" charset="-128"/>
              </a:defRPr>
            </a:lvl5pPr>
            <a:lvl6pPr marL="25146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6pPr>
            <a:lvl7pPr marL="29718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7pPr>
            <a:lvl8pPr marL="34290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8pPr>
            <a:lvl9pPr marL="38862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9pPr>
          </a:lstStyle>
          <a:p>
            <a:pPr algn="ctr" eaLnBrk="1" hangingPunct="1">
              <a:spcBef>
                <a:spcPct val="0"/>
              </a:spcBef>
              <a:buFontTx/>
              <a:buNone/>
            </a:pPr>
            <a:r>
              <a:rPr lang="en-US" altLang="en-US" sz="2800" b="1" smtClean="0">
                <a:solidFill>
                  <a:srgbClr val="FFFFFF"/>
                </a:solidFill>
                <a:latin typeface="Arial" charset="0"/>
                <a:cs typeface="+mn-cs"/>
              </a:rPr>
              <a:t>Stage C</a:t>
            </a:r>
          </a:p>
          <a:p>
            <a:pPr algn="ctr" eaLnBrk="1" hangingPunct="1">
              <a:spcBef>
                <a:spcPct val="0"/>
              </a:spcBef>
              <a:buFontTx/>
              <a:buNone/>
            </a:pPr>
            <a:r>
              <a:rPr lang="en-US" altLang="en-US" sz="1600" smtClean="0">
                <a:solidFill>
                  <a:srgbClr val="FFFFFF"/>
                </a:solidFill>
                <a:latin typeface="Arial" charset="0"/>
                <a:cs typeface="+mn-cs"/>
              </a:rPr>
              <a:t>Symptomatic HF</a:t>
            </a:r>
          </a:p>
          <a:p>
            <a:pPr algn="ctr" eaLnBrk="1" hangingPunct="1">
              <a:spcBef>
                <a:spcPct val="0"/>
              </a:spcBef>
              <a:buFontTx/>
              <a:buNone/>
            </a:pPr>
            <a:r>
              <a:rPr lang="en-US" altLang="en-US" sz="2000" b="1" smtClean="0">
                <a:solidFill>
                  <a:srgbClr val="FF6600"/>
                </a:solidFill>
                <a:latin typeface="Arial" charset="0"/>
                <a:cs typeface="+mn-cs"/>
              </a:rPr>
              <a:t>HFpEF</a:t>
            </a:r>
          </a:p>
          <a:p>
            <a:pPr algn="ctr" eaLnBrk="1" hangingPunct="1">
              <a:spcBef>
                <a:spcPct val="0"/>
              </a:spcBef>
              <a:buFontTx/>
              <a:buNone/>
            </a:pPr>
            <a:r>
              <a:rPr lang="en-US" altLang="en-US" sz="2000" b="1" smtClean="0">
                <a:solidFill>
                  <a:srgbClr val="FF6600"/>
                </a:solidFill>
                <a:latin typeface="Arial" charset="0"/>
                <a:cs typeface="+mn-cs"/>
              </a:rPr>
              <a:t>HFrEF</a:t>
            </a:r>
          </a:p>
        </p:txBody>
      </p:sp>
      <p:sp>
        <p:nvSpPr>
          <p:cNvPr id="22535" name="Rounded Rectangle 9"/>
          <p:cNvSpPr>
            <a:spLocks noChangeArrowheads="1"/>
          </p:cNvSpPr>
          <p:nvPr/>
        </p:nvSpPr>
        <p:spPr bwMode="auto">
          <a:xfrm>
            <a:off x="6884988" y="4779963"/>
            <a:ext cx="2103437" cy="1482725"/>
          </a:xfrm>
          <a:prstGeom prst="roundRect">
            <a:avLst>
              <a:gd name="adj" fmla="val 16667"/>
            </a:avLst>
          </a:prstGeom>
          <a:solidFill>
            <a:srgbClr val="002060"/>
          </a:solidFill>
          <a:ln w="50800">
            <a:solidFill>
              <a:schemeClr val="bg1"/>
            </a:solidFill>
            <a:round/>
            <a:headEnd type="triangle" w="lg" len="lg"/>
            <a:tailEnd type="none" w="lg" len="med"/>
          </a:ln>
        </p:spPr>
        <p:txBody>
          <a:bodyPr/>
          <a:lstStyle>
            <a:lvl1pPr eaLnBrk="0" hangingPunct="0">
              <a:spcBef>
                <a:spcPct val="20000"/>
              </a:spcBef>
              <a:buChar char="•"/>
              <a:defRPr sz="3200">
                <a:solidFill>
                  <a:schemeClr val="bg1"/>
                </a:solidFill>
                <a:latin typeface="Trebuchet MS" pitchFamily="34" charset="0"/>
                <a:ea typeface="ＭＳ Ｐゴシック" pitchFamily="34" charset="-128"/>
              </a:defRPr>
            </a:lvl1pPr>
            <a:lvl2pPr marL="742950" indent="-285750" eaLnBrk="0" hangingPunct="0">
              <a:spcBef>
                <a:spcPct val="20000"/>
              </a:spcBef>
              <a:buFont typeface="Arial" charset="0"/>
              <a:buChar char="»"/>
              <a:defRPr sz="2800">
                <a:solidFill>
                  <a:srgbClr val="FFFF99"/>
                </a:solidFill>
                <a:latin typeface="Trebuchet MS" pitchFamily="34" charset="0"/>
                <a:ea typeface="ＭＳ Ｐゴシック" pitchFamily="34" charset="-128"/>
              </a:defRPr>
            </a:lvl2pPr>
            <a:lvl3pPr marL="1143000" indent="-228600" eaLnBrk="0" hangingPunct="0">
              <a:spcBef>
                <a:spcPct val="20000"/>
              </a:spcBef>
              <a:buFont typeface="Trebuchet MS" pitchFamily="34" charset="0"/>
              <a:buChar char="—"/>
              <a:defRPr sz="2400">
                <a:solidFill>
                  <a:srgbClr val="FFFF99"/>
                </a:solidFill>
                <a:latin typeface="Trebuchet MS" pitchFamily="34" charset="0"/>
                <a:ea typeface="ＭＳ Ｐゴシック" pitchFamily="34" charset="-128"/>
              </a:defRPr>
            </a:lvl3pPr>
            <a:lvl4pPr marL="1600200" indent="-228600" eaLnBrk="0" hangingPunct="0">
              <a:spcBef>
                <a:spcPct val="20000"/>
              </a:spcBef>
              <a:buChar char="–"/>
              <a:defRPr sz="2000">
                <a:solidFill>
                  <a:srgbClr val="FFFF99"/>
                </a:solidFill>
                <a:latin typeface="Trebuchet MS" pitchFamily="34" charset="0"/>
                <a:ea typeface="ＭＳ Ｐゴシック" pitchFamily="34" charset="-128"/>
              </a:defRPr>
            </a:lvl4pPr>
            <a:lvl5pPr marL="2057400" indent="-228600" eaLnBrk="0" hangingPunct="0">
              <a:spcBef>
                <a:spcPct val="20000"/>
              </a:spcBef>
              <a:buChar char="»"/>
              <a:defRPr sz="2000">
                <a:solidFill>
                  <a:srgbClr val="FFFF99"/>
                </a:solidFill>
                <a:latin typeface="Trebuchet MS" pitchFamily="34" charset="0"/>
                <a:ea typeface="ＭＳ Ｐゴシック" pitchFamily="34" charset="-128"/>
              </a:defRPr>
            </a:lvl5pPr>
            <a:lvl6pPr marL="25146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6pPr>
            <a:lvl7pPr marL="29718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7pPr>
            <a:lvl8pPr marL="34290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8pPr>
            <a:lvl9pPr marL="38862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9pPr>
          </a:lstStyle>
          <a:p>
            <a:pPr algn="ctr" eaLnBrk="1" hangingPunct="1">
              <a:spcBef>
                <a:spcPct val="0"/>
              </a:spcBef>
              <a:buFontTx/>
              <a:buNone/>
            </a:pPr>
            <a:r>
              <a:rPr lang="en-US" altLang="en-US" sz="2800" b="1" smtClean="0">
                <a:solidFill>
                  <a:srgbClr val="FFFFFF"/>
                </a:solidFill>
                <a:latin typeface="Arial" charset="0"/>
                <a:cs typeface="+mn-cs"/>
              </a:rPr>
              <a:t>Stage D</a:t>
            </a:r>
          </a:p>
          <a:p>
            <a:pPr algn="ctr" eaLnBrk="1" hangingPunct="1">
              <a:spcBef>
                <a:spcPct val="0"/>
              </a:spcBef>
              <a:buFontTx/>
              <a:buNone/>
            </a:pPr>
            <a:r>
              <a:rPr lang="en-US" altLang="en-US" sz="1600" smtClean="0">
                <a:solidFill>
                  <a:srgbClr val="FFFFFF"/>
                </a:solidFill>
                <a:latin typeface="Arial" charset="0"/>
                <a:cs typeface="+mn-cs"/>
              </a:rPr>
              <a:t>End-stage, refractory HF</a:t>
            </a:r>
          </a:p>
          <a:p>
            <a:pPr algn="ctr" eaLnBrk="1" hangingPunct="1">
              <a:spcBef>
                <a:spcPct val="0"/>
              </a:spcBef>
              <a:buFontTx/>
              <a:buNone/>
            </a:pPr>
            <a:r>
              <a:rPr lang="en-US" altLang="en-US" sz="2000" b="1" smtClean="0">
                <a:solidFill>
                  <a:srgbClr val="FF6600"/>
                </a:solidFill>
                <a:latin typeface="Arial" charset="0"/>
                <a:cs typeface="+mn-cs"/>
              </a:rPr>
              <a:t>HFrEF</a:t>
            </a:r>
          </a:p>
        </p:txBody>
      </p:sp>
      <p:sp>
        <p:nvSpPr>
          <p:cNvPr id="9" name="Bent Arrow 8"/>
          <p:cNvSpPr/>
          <p:nvPr/>
        </p:nvSpPr>
        <p:spPr bwMode="auto">
          <a:xfrm rot="5400000">
            <a:off x="2791619" y="1612106"/>
            <a:ext cx="674688" cy="1216025"/>
          </a:xfrm>
          <a:prstGeom prst="bentArrow">
            <a:avLst>
              <a:gd name="adj1" fmla="val 25000"/>
              <a:gd name="adj2" fmla="val 25000"/>
              <a:gd name="adj3" fmla="val 25000"/>
              <a:gd name="adj4" fmla="val 43750"/>
            </a:avLst>
          </a:prstGeom>
          <a:solidFill>
            <a:srgbClr val="00FF00"/>
          </a:solidFill>
          <a:ln w="50800" cap="flat" cmpd="sng" algn="ctr">
            <a:noFill/>
            <a:prstDash val="solid"/>
            <a:round/>
            <a:headEnd type="triangle" w="lg" len="lg"/>
            <a:tailEnd type="none" w="lg" len="med"/>
          </a:ln>
          <a:effectLst/>
        </p:spPr>
        <p:txBody>
          <a:bodyPr/>
          <a:lstStyle/>
          <a:p>
            <a:pPr>
              <a:defRPr/>
            </a:pPr>
            <a:endParaRPr lang="en-US">
              <a:solidFill>
                <a:srgbClr val="000000"/>
              </a:solidFill>
              <a:ea typeface="ＭＳ Ｐゴシック" pitchFamily="34" charset="-128"/>
            </a:endParaRPr>
          </a:p>
        </p:txBody>
      </p:sp>
      <p:sp>
        <p:nvSpPr>
          <p:cNvPr id="10" name="Bent Arrow 9"/>
          <p:cNvSpPr/>
          <p:nvPr/>
        </p:nvSpPr>
        <p:spPr bwMode="auto">
          <a:xfrm rot="5400000">
            <a:off x="5012532" y="2686844"/>
            <a:ext cx="674687" cy="1216025"/>
          </a:xfrm>
          <a:prstGeom prst="bentArrow">
            <a:avLst>
              <a:gd name="adj1" fmla="val 25000"/>
              <a:gd name="adj2" fmla="val 25000"/>
              <a:gd name="adj3" fmla="val 25000"/>
              <a:gd name="adj4" fmla="val 43750"/>
            </a:avLst>
          </a:prstGeom>
          <a:solidFill>
            <a:srgbClr val="00FF00"/>
          </a:solidFill>
          <a:ln w="50800" cap="flat" cmpd="sng" algn="ctr">
            <a:noFill/>
            <a:prstDash val="solid"/>
            <a:round/>
            <a:headEnd type="triangle" w="lg" len="lg"/>
            <a:tailEnd type="none" w="lg" len="med"/>
          </a:ln>
          <a:effectLst/>
        </p:spPr>
        <p:txBody>
          <a:bodyPr/>
          <a:lstStyle/>
          <a:p>
            <a:pPr>
              <a:defRPr/>
            </a:pPr>
            <a:endParaRPr lang="en-US">
              <a:solidFill>
                <a:srgbClr val="000000"/>
              </a:solidFill>
              <a:ea typeface="ＭＳ Ｐゴシック" pitchFamily="34" charset="-128"/>
            </a:endParaRPr>
          </a:p>
        </p:txBody>
      </p:sp>
      <p:sp>
        <p:nvSpPr>
          <p:cNvPr id="11" name="Bent Arrow 10"/>
          <p:cNvSpPr/>
          <p:nvPr/>
        </p:nvSpPr>
        <p:spPr bwMode="auto">
          <a:xfrm rot="5400000">
            <a:off x="7233444" y="3763169"/>
            <a:ext cx="674687" cy="1216025"/>
          </a:xfrm>
          <a:prstGeom prst="bentArrow">
            <a:avLst>
              <a:gd name="adj1" fmla="val 25000"/>
              <a:gd name="adj2" fmla="val 25000"/>
              <a:gd name="adj3" fmla="val 25000"/>
              <a:gd name="adj4" fmla="val 43750"/>
            </a:avLst>
          </a:prstGeom>
          <a:solidFill>
            <a:srgbClr val="00FF00"/>
          </a:solidFill>
          <a:ln w="50800" cap="flat" cmpd="sng" algn="ctr">
            <a:noFill/>
            <a:prstDash val="solid"/>
            <a:round/>
            <a:headEnd type="triangle" w="lg" len="lg"/>
            <a:tailEnd type="none" w="lg" len="med"/>
          </a:ln>
          <a:effectLst/>
        </p:spPr>
        <p:txBody>
          <a:bodyPr/>
          <a:lstStyle/>
          <a:p>
            <a:pPr>
              <a:defRPr/>
            </a:pPr>
            <a:endParaRPr lang="en-US">
              <a:solidFill>
                <a:srgbClr val="000000"/>
              </a:solidFill>
              <a:ea typeface="ＭＳ Ｐゴシック" pitchFamily="34" charset="-128"/>
            </a:endParaRPr>
          </a:p>
        </p:txBody>
      </p:sp>
      <p:cxnSp>
        <p:nvCxnSpPr>
          <p:cNvPr id="22539" name="Straight Arrow Connector 12"/>
          <p:cNvCxnSpPr>
            <a:cxnSpLocks noChangeShapeType="1"/>
          </p:cNvCxnSpPr>
          <p:nvPr/>
        </p:nvCxnSpPr>
        <p:spPr bwMode="auto">
          <a:xfrm rot="5400000">
            <a:off x="6435726" y="2644775"/>
            <a:ext cx="958850" cy="657225"/>
          </a:xfrm>
          <a:prstGeom prst="straightConnector1">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cxnSp>
      <p:cxnSp>
        <p:nvCxnSpPr>
          <p:cNvPr id="22540" name="Straight Arrow Connector 14"/>
          <p:cNvCxnSpPr>
            <a:cxnSpLocks noChangeShapeType="1"/>
          </p:cNvCxnSpPr>
          <p:nvPr/>
        </p:nvCxnSpPr>
        <p:spPr bwMode="auto">
          <a:xfrm rot="16200000" flipH="1">
            <a:off x="6946901" y="2844800"/>
            <a:ext cx="1447800" cy="746125"/>
          </a:xfrm>
          <a:prstGeom prst="straightConnector1">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cxnSp>
      <p:sp>
        <p:nvSpPr>
          <p:cNvPr id="22541" name="TextBox 17"/>
          <p:cNvSpPr txBox="1">
            <a:spLocks noChangeArrowheads="1"/>
          </p:cNvSpPr>
          <p:nvPr/>
        </p:nvSpPr>
        <p:spPr bwMode="auto">
          <a:xfrm>
            <a:off x="5522595" y="1558608"/>
            <a:ext cx="3179445" cy="923330"/>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sz="3200">
                <a:solidFill>
                  <a:schemeClr val="bg1"/>
                </a:solidFill>
                <a:latin typeface="Trebuchet MS" pitchFamily="34" charset="0"/>
                <a:ea typeface="ＭＳ Ｐゴシック" pitchFamily="34" charset="-128"/>
              </a:defRPr>
            </a:lvl1pPr>
            <a:lvl2pPr marL="742950" indent="-285750" eaLnBrk="0" hangingPunct="0">
              <a:spcBef>
                <a:spcPct val="20000"/>
              </a:spcBef>
              <a:buFont typeface="Arial" charset="0"/>
              <a:buChar char="»"/>
              <a:defRPr sz="2800">
                <a:solidFill>
                  <a:srgbClr val="FFFF99"/>
                </a:solidFill>
                <a:latin typeface="Trebuchet MS" pitchFamily="34" charset="0"/>
                <a:ea typeface="ＭＳ Ｐゴシック" pitchFamily="34" charset="-128"/>
              </a:defRPr>
            </a:lvl2pPr>
            <a:lvl3pPr marL="1143000" indent="-228600" eaLnBrk="0" hangingPunct="0">
              <a:spcBef>
                <a:spcPct val="20000"/>
              </a:spcBef>
              <a:buFont typeface="Trebuchet MS" pitchFamily="34" charset="0"/>
              <a:buChar char="—"/>
              <a:defRPr sz="2400">
                <a:solidFill>
                  <a:srgbClr val="FFFF99"/>
                </a:solidFill>
                <a:latin typeface="Trebuchet MS" pitchFamily="34" charset="0"/>
                <a:ea typeface="ＭＳ Ｐゴシック" pitchFamily="34" charset="-128"/>
              </a:defRPr>
            </a:lvl3pPr>
            <a:lvl4pPr marL="1600200" indent="-228600" eaLnBrk="0" hangingPunct="0">
              <a:spcBef>
                <a:spcPct val="20000"/>
              </a:spcBef>
              <a:buChar char="–"/>
              <a:defRPr sz="2000">
                <a:solidFill>
                  <a:srgbClr val="FFFF99"/>
                </a:solidFill>
                <a:latin typeface="Trebuchet MS" pitchFamily="34" charset="0"/>
                <a:ea typeface="ＭＳ Ｐゴシック" pitchFamily="34" charset="-128"/>
              </a:defRPr>
            </a:lvl4pPr>
            <a:lvl5pPr marL="2057400" indent="-228600" eaLnBrk="0" hangingPunct="0">
              <a:spcBef>
                <a:spcPct val="20000"/>
              </a:spcBef>
              <a:buChar char="»"/>
              <a:defRPr sz="2000">
                <a:solidFill>
                  <a:srgbClr val="FFFF99"/>
                </a:solidFill>
                <a:latin typeface="Trebuchet MS" pitchFamily="34" charset="0"/>
                <a:ea typeface="ＭＳ Ｐゴシック" pitchFamily="34" charset="-128"/>
              </a:defRPr>
            </a:lvl5pPr>
            <a:lvl6pPr marL="25146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6pPr>
            <a:lvl7pPr marL="29718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7pPr>
            <a:lvl8pPr marL="34290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8pPr>
            <a:lvl9pPr marL="38862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9pPr>
          </a:lstStyle>
          <a:p>
            <a:pPr algn="ctr" eaLnBrk="1" hangingPunct="1">
              <a:spcBef>
                <a:spcPct val="0"/>
              </a:spcBef>
              <a:buFontTx/>
              <a:buNone/>
            </a:pPr>
            <a:r>
              <a:rPr lang="en-US" altLang="en-US" sz="1800" b="1" dirty="0" smtClean="0">
                <a:solidFill>
                  <a:srgbClr val="FFFF00"/>
                </a:solidFill>
                <a:latin typeface="Arial" charset="0"/>
                <a:cs typeface="+mn-cs"/>
              </a:rPr>
              <a:t>CURRENT FOCUS OF DIAGNOSIS AND TRAETMENT</a:t>
            </a:r>
          </a:p>
        </p:txBody>
      </p:sp>
      <p:cxnSp>
        <p:nvCxnSpPr>
          <p:cNvPr id="22542" name="Straight Arrow Connector 19"/>
          <p:cNvCxnSpPr>
            <a:cxnSpLocks noChangeShapeType="1"/>
          </p:cNvCxnSpPr>
          <p:nvPr/>
        </p:nvCxnSpPr>
        <p:spPr bwMode="auto">
          <a:xfrm rot="5400000" flipH="1" flipV="1">
            <a:off x="1917700" y="4298950"/>
            <a:ext cx="649288" cy="433388"/>
          </a:xfrm>
          <a:prstGeom prst="straightConnector1">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cxnSp>
      <p:cxnSp>
        <p:nvCxnSpPr>
          <p:cNvPr id="22543" name="Straight Arrow Connector 20"/>
          <p:cNvCxnSpPr>
            <a:cxnSpLocks noChangeShapeType="1"/>
          </p:cNvCxnSpPr>
          <p:nvPr/>
        </p:nvCxnSpPr>
        <p:spPr bwMode="auto">
          <a:xfrm rot="16200000" flipV="1">
            <a:off x="793750" y="3662363"/>
            <a:ext cx="1555750" cy="800100"/>
          </a:xfrm>
          <a:prstGeom prst="straightConnector1">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cxnSp>
      <p:sp>
        <p:nvSpPr>
          <p:cNvPr id="22544" name="TextBox 21"/>
          <p:cNvSpPr txBox="1">
            <a:spLocks noChangeArrowheads="1"/>
          </p:cNvSpPr>
          <p:nvPr/>
        </p:nvSpPr>
        <p:spPr bwMode="auto">
          <a:xfrm>
            <a:off x="392113" y="4848225"/>
            <a:ext cx="3801041" cy="646331"/>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bg1"/>
                </a:solidFill>
                <a:latin typeface="Trebuchet MS" pitchFamily="34" charset="0"/>
                <a:ea typeface="ＭＳ Ｐゴシック" pitchFamily="34" charset="-128"/>
              </a:defRPr>
            </a:lvl1pPr>
            <a:lvl2pPr marL="742950" indent="-285750" eaLnBrk="0" hangingPunct="0">
              <a:spcBef>
                <a:spcPct val="20000"/>
              </a:spcBef>
              <a:buFont typeface="Arial" charset="0"/>
              <a:buChar char="»"/>
              <a:defRPr sz="2800">
                <a:solidFill>
                  <a:srgbClr val="FFFF99"/>
                </a:solidFill>
                <a:latin typeface="Trebuchet MS" pitchFamily="34" charset="0"/>
                <a:ea typeface="ＭＳ Ｐゴシック" pitchFamily="34" charset="-128"/>
              </a:defRPr>
            </a:lvl2pPr>
            <a:lvl3pPr marL="1143000" indent="-228600" eaLnBrk="0" hangingPunct="0">
              <a:spcBef>
                <a:spcPct val="20000"/>
              </a:spcBef>
              <a:buFont typeface="Trebuchet MS" pitchFamily="34" charset="0"/>
              <a:buChar char="—"/>
              <a:defRPr sz="2400">
                <a:solidFill>
                  <a:srgbClr val="FFFF99"/>
                </a:solidFill>
                <a:latin typeface="Trebuchet MS" pitchFamily="34" charset="0"/>
                <a:ea typeface="ＭＳ Ｐゴシック" pitchFamily="34" charset="-128"/>
              </a:defRPr>
            </a:lvl3pPr>
            <a:lvl4pPr marL="1600200" indent="-228600" eaLnBrk="0" hangingPunct="0">
              <a:spcBef>
                <a:spcPct val="20000"/>
              </a:spcBef>
              <a:buChar char="–"/>
              <a:defRPr sz="2000">
                <a:solidFill>
                  <a:srgbClr val="FFFF99"/>
                </a:solidFill>
                <a:latin typeface="Trebuchet MS" pitchFamily="34" charset="0"/>
                <a:ea typeface="ＭＳ Ｐゴシック" pitchFamily="34" charset="-128"/>
              </a:defRPr>
            </a:lvl4pPr>
            <a:lvl5pPr marL="2057400" indent="-228600" eaLnBrk="0" hangingPunct="0">
              <a:spcBef>
                <a:spcPct val="20000"/>
              </a:spcBef>
              <a:buChar char="»"/>
              <a:defRPr sz="2000">
                <a:solidFill>
                  <a:srgbClr val="FFFF99"/>
                </a:solidFill>
                <a:latin typeface="Trebuchet MS" pitchFamily="34" charset="0"/>
                <a:ea typeface="ＭＳ Ｐゴシック" pitchFamily="34" charset="-128"/>
              </a:defRPr>
            </a:lvl5pPr>
            <a:lvl6pPr marL="25146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6pPr>
            <a:lvl7pPr marL="29718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7pPr>
            <a:lvl8pPr marL="34290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8pPr>
            <a:lvl9pPr marL="38862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9pPr>
          </a:lstStyle>
          <a:p>
            <a:pPr algn="ctr" eaLnBrk="1" hangingPunct="1">
              <a:spcBef>
                <a:spcPct val="0"/>
              </a:spcBef>
              <a:buFontTx/>
              <a:buNone/>
            </a:pPr>
            <a:r>
              <a:rPr lang="en-US" altLang="en-US" sz="1800" b="1" dirty="0" smtClean="0">
                <a:solidFill>
                  <a:srgbClr val="FFFF00"/>
                </a:solidFill>
                <a:latin typeface="Arial" charset="0"/>
                <a:cs typeface="+mn-cs"/>
              </a:rPr>
              <a:t>FUTURE  FOCUS OF DIAGNOSIS</a:t>
            </a:r>
          </a:p>
          <a:p>
            <a:pPr algn="ctr" eaLnBrk="1" hangingPunct="1">
              <a:spcBef>
                <a:spcPct val="0"/>
              </a:spcBef>
              <a:buFontTx/>
              <a:buNone/>
            </a:pPr>
            <a:r>
              <a:rPr lang="en-US" altLang="en-US" sz="1800" b="1" dirty="0" smtClean="0">
                <a:solidFill>
                  <a:srgbClr val="FFFF00"/>
                </a:solidFill>
                <a:latin typeface="Arial" charset="0"/>
                <a:cs typeface="+mn-cs"/>
              </a:rPr>
              <a:t>AND TREATMENT</a:t>
            </a:r>
          </a:p>
        </p:txBody>
      </p:sp>
    </p:spTree>
    <p:custDataLst>
      <p:tags r:id="rId1"/>
    </p:custDataLst>
    <p:extLst>
      <p:ext uri="{BB962C8B-B14F-4D97-AF65-F5344CB8AC3E}">
        <p14:creationId xmlns:p14="http://schemas.microsoft.com/office/powerpoint/2010/main" val="52945072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000032"/>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0" y="2387600"/>
            <a:ext cx="9144000" cy="1470025"/>
          </a:xfrm>
        </p:spPr>
        <p:txBody>
          <a:bodyPr/>
          <a:lstStyle/>
          <a:p>
            <a:pPr eaLnBrk="1" hangingPunct="1"/>
            <a:r>
              <a:rPr lang="en-US" altLang="en-US" sz="6600" b="1" smtClean="0">
                <a:solidFill>
                  <a:schemeClr val="bg1"/>
                </a:solidFill>
                <a:latin typeface="Arial" charset="0"/>
                <a:ea typeface="ＭＳ Ｐゴシック" pitchFamily="34" charset="-128"/>
              </a:rPr>
              <a:t>PATHOPHYSIOLOGY OF HEART FAILURE</a:t>
            </a:r>
          </a:p>
        </p:txBody>
      </p:sp>
    </p:spTree>
    <p:custDataLst>
      <p:tags r:id="rId1"/>
    </p:custDataLst>
    <p:extLst>
      <p:ext uri="{BB962C8B-B14F-4D97-AF65-F5344CB8AC3E}">
        <p14:creationId xmlns:p14="http://schemas.microsoft.com/office/powerpoint/2010/main" val="231075091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000032"/>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0" y="2387600"/>
            <a:ext cx="9144000" cy="1470025"/>
          </a:xfrm>
        </p:spPr>
        <p:txBody>
          <a:bodyPr/>
          <a:lstStyle/>
          <a:p>
            <a:pPr eaLnBrk="1" hangingPunct="1"/>
            <a:r>
              <a:rPr lang="en-US" altLang="en-US" sz="6600" b="1" smtClean="0">
                <a:solidFill>
                  <a:srgbClr val="00FF00"/>
                </a:solidFill>
                <a:latin typeface="Arial" charset="0"/>
                <a:ea typeface="ＭＳ Ｐゴシック" pitchFamily="34" charset="-128"/>
              </a:rPr>
              <a:t>Decreased </a:t>
            </a:r>
            <a:br>
              <a:rPr lang="en-US" altLang="en-US" sz="6600" b="1" smtClean="0">
                <a:solidFill>
                  <a:srgbClr val="00FF00"/>
                </a:solidFill>
                <a:latin typeface="Arial" charset="0"/>
                <a:ea typeface="ＭＳ Ｐゴシック" pitchFamily="34" charset="-128"/>
              </a:rPr>
            </a:br>
            <a:r>
              <a:rPr lang="en-US" altLang="en-US" sz="6600" b="1" smtClean="0">
                <a:solidFill>
                  <a:srgbClr val="00FF00"/>
                </a:solidFill>
                <a:latin typeface="Arial" charset="0"/>
                <a:ea typeface="ＭＳ Ｐゴシック" pitchFamily="34" charset="-128"/>
              </a:rPr>
              <a:t>cardiac output</a:t>
            </a:r>
            <a:br>
              <a:rPr lang="en-US" altLang="en-US" sz="6600" b="1" smtClean="0">
                <a:solidFill>
                  <a:srgbClr val="00FF00"/>
                </a:solidFill>
                <a:latin typeface="Arial" charset="0"/>
                <a:ea typeface="ＭＳ Ｐゴシック" pitchFamily="34" charset="-128"/>
              </a:rPr>
            </a:br>
            <a:r>
              <a:rPr lang="en-US" altLang="en-US" sz="6600" b="1" smtClean="0">
                <a:solidFill>
                  <a:schemeClr val="bg1"/>
                </a:solidFill>
                <a:latin typeface="Arial" charset="0"/>
                <a:ea typeface="ＭＳ Ｐゴシック" pitchFamily="34" charset="-128"/>
              </a:rPr>
              <a:t>and/or</a:t>
            </a:r>
            <a:br>
              <a:rPr lang="en-US" altLang="en-US" sz="6600" b="1" smtClean="0">
                <a:solidFill>
                  <a:schemeClr val="bg1"/>
                </a:solidFill>
                <a:latin typeface="Arial" charset="0"/>
                <a:ea typeface="ＭＳ Ｐゴシック" pitchFamily="34" charset="-128"/>
              </a:rPr>
            </a:br>
            <a:r>
              <a:rPr lang="en-US" altLang="en-US" sz="6600" b="1" smtClean="0">
                <a:solidFill>
                  <a:srgbClr val="00FF00"/>
                </a:solidFill>
                <a:latin typeface="Arial" charset="0"/>
                <a:ea typeface="ＭＳ Ｐゴシック" pitchFamily="34" charset="-128"/>
              </a:rPr>
              <a:t>Elevated cardiac filling pressures!</a:t>
            </a:r>
          </a:p>
        </p:txBody>
      </p:sp>
      <p:sp>
        <p:nvSpPr>
          <p:cNvPr id="24579" name="TextBox 2"/>
          <p:cNvSpPr txBox="1">
            <a:spLocks noChangeArrowheads="1"/>
          </p:cNvSpPr>
          <p:nvPr/>
        </p:nvSpPr>
        <p:spPr bwMode="auto">
          <a:xfrm>
            <a:off x="1677988" y="701675"/>
            <a:ext cx="5270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Trebuchet MS" pitchFamily="34" charset="0"/>
                <a:ea typeface="ＭＳ Ｐゴシック" pitchFamily="34" charset="-128"/>
              </a:defRPr>
            </a:lvl1pPr>
            <a:lvl2pPr marL="742950" indent="-285750" eaLnBrk="0" hangingPunct="0">
              <a:spcBef>
                <a:spcPct val="20000"/>
              </a:spcBef>
              <a:buFont typeface="Arial" charset="0"/>
              <a:buChar char="»"/>
              <a:defRPr sz="2800">
                <a:solidFill>
                  <a:srgbClr val="FFFF99"/>
                </a:solidFill>
                <a:latin typeface="Trebuchet MS" pitchFamily="34" charset="0"/>
                <a:ea typeface="ＭＳ Ｐゴシック" pitchFamily="34" charset="-128"/>
              </a:defRPr>
            </a:lvl2pPr>
            <a:lvl3pPr marL="1143000" indent="-228600" eaLnBrk="0" hangingPunct="0">
              <a:spcBef>
                <a:spcPct val="20000"/>
              </a:spcBef>
              <a:buFont typeface="Trebuchet MS" pitchFamily="34" charset="0"/>
              <a:buChar char="—"/>
              <a:defRPr sz="2400">
                <a:solidFill>
                  <a:srgbClr val="FFFF99"/>
                </a:solidFill>
                <a:latin typeface="Trebuchet MS" pitchFamily="34" charset="0"/>
                <a:ea typeface="ＭＳ Ｐゴシック" pitchFamily="34" charset="-128"/>
              </a:defRPr>
            </a:lvl3pPr>
            <a:lvl4pPr marL="1600200" indent="-228600" eaLnBrk="0" hangingPunct="0">
              <a:spcBef>
                <a:spcPct val="20000"/>
              </a:spcBef>
              <a:buChar char="–"/>
              <a:defRPr sz="2000">
                <a:solidFill>
                  <a:srgbClr val="FFFF99"/>
                </a:solidFill>
                <a:latin typeface="Trebuchet MS" pitchFamily="34" charset="0"/>
                <a:ea typeface="ＭＳ Ｐゴシック" pitchFamily="34" charset="-128"/>
              </a:defRPr>
            </a:lvl4pPr>
            <a:lvl5pPr marL="2057400" indent="-228600" eaLnBrk="0" hangingPunct="0">
              <a:spcBef>
                <a:spcPct val="20000"/>
              </a:spcBef>
              <a:buChar char="»"/>
              <a:defRPr sz="2000">
                <a:solidFill>
                  <a:srgbClr val="FFFF99"/>
                </a:solidFill>
                <a:latin typeface="Trebuchet MS" pitchFamily="34" charset="0"/>
                <a:ea typeface="ＭＳ Ｐゴシック" pitchFamily="34" charset="-128"/>
              </a:defRPr>
            </a:lvl5pPr>
            <a:lvl6pPr marL="25146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6pPr>
            <a:lvl7pPr marL="29718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7pPr>
            <a:lvl8pPr marL="34290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8pPr>
            <a:lvl9pPr marL="38862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9pPr>
          </a:lstStyle>
          <a:p>
            <a:pPr eaLnBrk="1" hangingPunct="1">
              <a:spcBef>
                <a:spcPct val="0"/>
              </a:spcBef>
              <a:buFontTx/>
              <a:buNone/>
            </a:pPr>
            <a:r>
              <a:rPr lang="en-US" altLang="en-US" sz="4800" b="1" smtClean="0">
                <a:solidFill>
                  <a:srgbClr val="FFFF00"/>
                </a:solidFill>
                <a:latin typeface="Arial" charset="0"/>
                <a:cs typeface="+mn-cs"/>
              </a:rPr>
              <a:t>1</a:t>
            </a:r>
          </a:p>
        </p:txBody>
      </p:sp>
      <p:sp>
        <p:nvSpPr>
          <p:cNvPr id="24580" name="Oval 3"/>
          <p:cNvSpPr>
            <a:spLocks noChangeArrowheads="1"/>
          </p:cNvSpPr>
          <p:nvPr/>
        </p:nvSpPr>
        <p:spPr bwMode="auto">
          <a:xfrm>
            <a:off x="1554163" y="728663"/>
            <a:ext cx="788987" cy="788987"/>
          </a:xfrm>
          <a:prstGeom prst="ellipse">
            <a:avLst/>
          </a:prstGeom>
          <a:noFill/>
          <a:ln w="50800">
            <a:solidFill>
              <a:srgbClr val="FFFF00"/>
            </a:solidFill>
            <a:round/>
            <a:headEnd type="triangle" w="lg" len="lg"/>
            <a:tailEnd type="none" w="lg" len="me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bg1"/>
                </a:solidFill>
                <a:latin typeface="Trebuchet MS" pitchFamily="34" charset="0"/>
                <a:ea typeface="ＭＳ Ｐゴシック" pitchFamily="34" charset="-128"/>
              </a:defRPr>
            </a:lvl1pPr>
            <a:lvl2pPr marL="742950" indent="-285750" eaLnBrk="0" hangingPunct="0">
              <a:spcBef>
                <a:spcPct val="20000"/>
              </a:spcBef>
              <a:buFont typeface="Arial" charset="0"/>
              <a:buChar char="»"/>
              <a:defRPr sz="2800">
                <a:solidFill>
                  <a:srgbClr val="FFFF99"/>
                </a:solidFill>
                <a:latin typeface="Trebuchet MS" pitchFamily="34" charset="0"/>
                <a:ea typeface="ＭＳ Ｐゴシック" pitchFamily="34" charset="-128"/>
              </a:defRPr>
            </a:lvl2pPr>
            <a:lvl3pPr marL="1143000" indent="-228600" eaLnBrk="0" hangingPunct="0">
              <a:spcBef>
                <a:spcPct val="20000"/>
              </a:spcBef>
              <a:buFont typeface="Trebuchet MS" pitchFamily="34" charset="0"/>
              <a:buChar char="—"/>
              <a:defRPr sz="2400">
                <a:solidFill>
                  <a:srgbClr val="FFFF99"/>
                </a:solidFill>
                <a:latin typeface="Trebuchet MS" pitchFamily="34" charset="0"/>
                <a:ea typeface="ＭＳ Ｐゴシック" pitchFamily="34" charset="-128"/>
              </a:defRPr>
            </a:lvl3pPr>
            <a:lvl4pPr marL="1600200" indent="-228600" eaLnBrk="0" hangingPunct="0">
              <a:spcBef>
                <a:spcPct val="20000"/>
              </a:spcBef>
              <a:buChar char="–"/>
              <a:defRPr sz="2000">
                <a:solidFill>
                  <a:srgbClr val="FFFF99"/>
                </a:solidFill>
                <a:latin typeface="Trebuchet MS" pitchFamily="34" charset="0"/>
                <a:ea typeface="ＭＳ Ｐゴシック" pitchFamily="34" charset="-128"/>
              </a:defRPr>
            </a:lvl4pPr>
            <a:lvl5pPr marL="2057400" indent="-228600" eaLnBrk="0" hangingPunct="0">
              <a:spcBef>
                <a:spcPct val="20000"/>
              </a:spcBef>
              <a:buChar char="»"/>
              <a:defRPr sz="2000">
                <a:solidFill>
                  <a:srgbClr val="FFFF99"/>
                </a:solidFill>
                <a:latin typeface="Trebuchet MS" pitchFamily="34" charset="0"/>
                <a:ea typeface="ＭＳ Ｐゴシック" pitchFamily="34" charset="-128"/>
              </a:defRPr>
            </a:lvl5pPr>
            <a:lvl6pPr marL="25146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6pPr>
            <a:lvl7pPr marL="29718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7pPr>
            <a:lvl8pPr marL="34290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8pPr>
            <a:lvl9pPr marL="38862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9pPr>
          </a:lstStyle>
          <a:p>
            <a:pPr eaLnBrk="1" hangingPunct="1">
              <a:spcBef>
                <a:spcPct val="0"/>
              </a:spcBef>
              <a:buFontTx/>
              <a:buNone/>
            </a:pPr>
            <a:endParaRPr lang="en-US" altLang="en-US" sz="1800" smtClean="0">
              <a:solidFill>
                <a:srgbClr val="000000"/>
              </a:solidFill>
              <a:latin typeface="Arial" charset="0"/>
              <a:cs typeface="+mn-cs"/>
            </a:endParaRPr>
          </a:p>
        </p:txBody>
      </p:sp>
      <p:sp>
        <p:nvSpPr>
          <p:cNvPr id="24581" name="TextBox 4"/>
          <p:cNvSpPr txBox="1">
            <a:spLocks noChangeArrowheads="1"/>
          </p:cNvSpPr>
          <p:nvPr/>
        </p:nvSpPr>
        <p:spPr bwMode="auto">
          <a:xfrm>
            <a:off x="490538" y="3703638"/>
            <a:ext cx="5270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Trebuchet MS" pitchFamily="34" charset="0"/>
                <a:ea typeface="ＭＳ Ｐゴシック" pitchFamily="34" charset="-128"/>
              </a:defRPr>
            </a:lvl1pPr>
            <a:lvl2pPr marL="742950" indent="-285750" eaLnBrk="0" hangingPunct="0">
              <a:spcBef>
                <a:spcPct val="20000"/>
              </a:spcBef>
              <a:buFont typeface="Arial" charset="0"/>
              <a:buChar char="»"/>
              <a:defRPr sz="2800">
                <a:solidFill>
                  <a:srgbClr val="FFFF99"/>
                </a:solidFill>
                <a:latin typeface="Trebuchet MS" pitchFamily="34" charset="0"/>
                <a:ea typeface="ＭＳ Ｐゴシック" pitchFamily="34" charset="-128"/>
              </a:defRPr>
            </a:lvl2pPr>
            <a:lvl3pPr marL="1143000" indent="-228600" eaLnBrk="0" hangingPunct="0">
              <a:spcBef>
                <a:spcPct val="20000"/>
              </a:spcBef>
              <a:buFont typeface="Trebuchet MS" pitchFamily="34" charset="0"/>
              <a:buChar char="—"/>
              <a:defRPr sz="2400">
                <a:solidFill>
                  <a:srgbClr val="FFFF99"/>
                </a:solidFill>
                <a:latin typeface="Trebuchet MS" pitchFamily="34" charset="0"/>
                <a:ea typeface="ＭＳ Ｐゴシック" pitchFamily="34" charset="-128"/>
              </a:defRPr>
            </a:lvl3pPr>
            <a:lvl4pPr marL="1600200" indent="-228600" eaLnBrk="0" hangingPunct="0">
              <a:spcBef>
                <a:spcPct val="20000"/>
              </a:spcBef>
              <a:buChar char="–"/>
              <a:defRPr sz="2000">
                <a:solidFill>
                  <a:srgbClr val="FFFF99"/>
                </a:solidFill>
                <a:latin typeface="Trebuchet MS" pitchFamily="34" charset="0"/>
                <a:ea typeface="ＭＳ Ｐゴシック" pitchFamily="34" charset="-128"/>
              </a:defRPr>
            </a:lvl4pPr>
            <a:lvl5pPr marL="2057400" indent="-228600" eaLnBrk="0" hangingPunct="0">
              <a:spcBef>
                <a:spcPct val="20000"/>
              </a:spcBef>
              <a:buChar char="»"/>
              <a:defRPr sz="2000">
                <a:solidFill>
                  <a:srgbClr val="FFFF99"/>
                </a:solidFill>
                <a:latin typeface="Trebuchet MS" pitchFamily="34" charset="0"/>
                <a:ea typeface="ＭＳ Ｐゴシック" pitchFamily="34" charset="-128"/>
              </a:defRPr>
            </a:lvl5pPr>
            <a:lvl6pPr marL="25146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6pPr>
            <a:lvl7pPr marL="29718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7pPr>
            <a:lvl8pPr marL="34290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8pPr>
            <a:lvl9pPr marL="38862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9pPr>
          </a:lstStyle>
          <a:p>
            <a:pPr eaLnBrk="1" hangingPunct="1">
              <a:spcBef>
                <a:spcPct val="0"/>
              </a:spcBef>
              <a:buFontTx/>
              <a:buNone/>
            </a:pPr>
            <a:r>
              <a:rPr lang="en-US" altLang="en-US" sz="4800" b="1" smtClean="0">
                <a:solidFill>
                  <a:srgbClr val="FFFF00"/>
                </a:solidFill>
                <a:latin typeface="Arial" charset="0"/>
                <a:cs typeface="+mn-cs"/>
              </a:rPr>
              <a:t>2</a:t>
            </a:r>
          </a:p>
        </p:txBody>
      </p:sp>
      <p:sp>
        <p:nvSpPr>
          <p:cNvPr id="24582" name="Oval 5"/>
          <p:cNvSpPr>
            <a:spLocks noChangeArrowheads="1"/>
          </p:cNvSpPr>
          <p:nvPr/>
        </p:nvSpPr>
        <p:spPr bwMode="auto">
          <a:xfrm>
            <a:off x="365125" y="3738563"/>
            <a:ext cx="790575" cy="790575"/>
          </a:xfrm>
          <a:prstGeom prst="ellipse">
            <a:avLst/>
          </a:prstGeom>
          <a:noFill/>
          <a:ln w="50800">
            <a:solidFill>
              <a:srgbClr val="FFFF00"/>
            </a:solidFill>
            <a:round/>
            <a:headEnd type="triangle" w="lg" len="lg"/>
            <a:tailEnd type="none" w="lg" len="me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bg1"/>
                </a:solidFill>
                <a:latin typeface="Trebuchet MS" pitchFamily="34" charset="0"/>
                <a:ea typeface="ＭＳ Ｐゴシック" pitchFamily="34" charset="-128"/>
              </a:defRPr>
            </a:lvl1pPr>
            <a:lvl2pPr marL="742950" indent="-285750" eaLnBrk="0" hangingPunct="0">
              <a:spcBef>
                <a:spcPct val="20000"/>
              </a:spcBef>
              <a:buFont typeface="Arial" charset="0"/>
              <a:buChar char="»"/>
              <a:defRPr sz="2800">
                <a:solidFill>
                  <a:srgbClr val="FFFF99"/>
                </a:solidFill>
                <a:latin typeface="Trebuchet MS" pitchFamily="34" charset="0"/>
                <a:ea typeface="ＭＳ Ｐゴシック" pitchFamily="34" charset="-128"/>
              </a:defRPr>
            </a:lvl2pPr>
            <a:lvl3pPr marL="1143000" indent="-228600" eaLnBrk="0" hangingPunct="0">
              <a:spcBef>
                <a:spcPct val="20000"/>
              </a:spcBef>
              <a:buFont typeface="Trebuchet MS" pitchFamily="34" charset="0"/>
              <a:buChar char="—"/>
              <a:defRPr sz="2400">
                <a:solidFill>
                  <a:srgbClr val="FFFF99"/>
                </a:solidFill>
                <a:latin typeface="Trebuchet MS" pitchFamily="34" charset="0"/>
                <a:ea typeface="ＭＳ Ｐゴシック" pitchFamily="34" charset="-128"/>
              </a:defRPr>
            </a:lvl3pPr>
            <a:lvl4pPr marL="1600200" indent="-228600" eaLnBrk="0" hangingPunct="0">
              <a:spcBef>
                <a:spcPct val="20000"/>
              </a:spcBef>
              <a:buChar char="–"/>
              <a:defRPr sz="2000">
                <a:solidFill>
                  <a:srgbClr val="FFFF99"/>
                </a:solidFill>
                <a:latin typeface="Trebuchet MS" pitchFamily="34" charset="0"/>
                <a:ea typeface="ＭＳ Ｐゴシック" pitchFamily="34" charset="-128"/>
              </a:defRPr>
            </a:lvl4pPr>
            <a:lvl5pPr marL="2057400" indent="-228600" eaLnBrk="0" hangingPunct="0">
              <a:spcBef>
                <a:spcPct val="20000"/>
              </a:spcBef>
              <a:buChar char="»"/>
              <a:defRPr sz="2000">
                <a:solidFill>
                  <a:srgbClr val="FFFF99"/>
                </a:solidFill>
                <a:latin typeface="Trebuchet MS" pitchFamily="34" charset="0"/>
                <a:ea typeface="ＭＳ Ｐゴシック" pitchFamily="34" charset="-128"/>
              </a:defRPr>
            </a:lvl5pPr>
            <a:lvl6pPr marL="25146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6pPr>
            <a:lvl7pPr marL="29718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7pPr>
            <a:lvl8pPr marL="34290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8pPr>
            <a:lvl9pPr marL="38862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9pPr>
          </a:lstStyle>
          <a:p>
            <a:pPr eaLnBrk="1" hangingPunct="1">
              <a:spcBef>
                <a:spcPct val="0"/>
              </a:spcBef>
              <a:buFontTx/>
              <a:buNone/>
            </a:pPr>
            <a:endParaRPr lang="en-US" altLang="en-US" sz="1800" smtClean="0">
              <a:solidFill>
                <a:srgbClr val="000000"/>
              </a:solidFill>
              <a:latin typeface="Arial" charset="0"/>
              <a:cs typeface="+mn-cs"/>
            </a:endParaRPr>
          </a:p>
        </p:txBody>
      </p:sp>
    </p:spTree>
    <p:custDataLst>
      <p:tags r:id="rId1"/>
    </p:custDataLst>
    <p:extLst>
      <p:ext uri="{BB962C8B-B14F-4D97-AF65-F5344CB8AC3E}">
        <p14:creationId xmlns:p14="http://schemas.microsoft.com/office/powerpoint/2010/main" val="159350388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000032"/>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0" y="2387600"/>
            <a:ext cx="9144000" cy="1470025"/>
          </a:xfrm>
        </p:spPr>
        <p:txBody>
          <a:bodyPr/>
          <a:lstStyle/>
          <a:p>
            <a:pPr eaLnBrk="1" hangingPunct="1"/>
            <a:r>
              <a:rPr lang="en-US" altLang="en-US" sz="6600" b="1" smtClean="0">
                <a:solidFill>
                  <a:schemeClr val="bg1"/>
                </a:solidFill>
                <a:latin typeface="Arial" charset="0"/>
                <a:ea typeface="ＭＳ Ｐゴシック" pitchFamily="34" charset="-128"/>
              </a:rPr>
              <a:t>DECREASED CARDIAC OUTPUT</a:t>
            </a:r>
          </a:p>
        </p:txBody>
      </p:sp>
    </p:spTree>
    <p:custDataLst>
      <p:tags r:id="rId1"/>
    </p:custDataLst>
    <p:extLst>
      <p:ext uri="{BB962C8B-B14F-4D97-AF65-F5344CB8AC3E}">
        <p14:creationId xmlns:p14="http://schemas.microsoft.com/office/powerpoint/2010/main" val="329624139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142875"/>
            <a:ext cx="9144000" cy="1143000"/>
          </a:xfrm>
        </p:spPr>
        <p:txBody>
          <a:bodyPr/>
          <a:lstStyle/>
          <a:p>
            <a:pPr eaLnBrk="1" hangingPunct="1"/>
            <a:r>
              <a:rPr lang="en-US" altLang="en-US" smtClean="0">
                <a:ea typeface="ＭＳ Ｐゴシック" pitchFamily="34" charset="-128"/>
              </a:rPr>
              <a:t>Key pathophysiology of HF#1: </a:t>
            </a:r>
            <a:r>
              <a:rPr lang="en-US" altLang="en-US" smtClean="0">
                <a:ea typeface="ＭＳ Ｐゴシック" pitchFamily="34" charset="-128"/>
                <a:sym typeface="Symbol" pitchFamily="18" charset="2"/>
              </a:rPr>
              <a:t>CO</a:t>
            </a:r>
            <a:endParaRPr lang="en-US" altLang="en-US" smtClean="0">
              <a:ea typeface="ＭＳ Ｐゴシック" pitchFamily="34" charset="-128"/>
            </a:endParaRPr>
          </a:p>
        </p:txBody>
      </p:sp>
      <p:sp>
        <p:nvSpPr>
          <p:cNvPr id="305155" name="Rectangle 3"/>
          <p:cNvSpPr>
            <a:spLocks noGrp="1" noChangeArrowheads="1"/>
          </p:cNvSpPr>
          <p:nvPr>
            <p:ph idx="1"/>
          </p:nvPr>
        </p:nvSpPr>
        <p:spPr/>
        <p:txBody>
          <a:bodyPr/>
          <a:lstStyle/>
          <a:p>
            <a:pPr eaLnBrk="1" hangingPunct="1"/>
            <a:r>
              <a:rPr lang="en-US" altLang="en-US" dirty="0" smtClean="0">
                <a:ea typeface="ＭＳ Ｐゴシック" pitchFamily="34" charset="-128"/>
              </a:rPr>
              <a:t>Symptoms:</a:t>
            </a:r>
          </a:p>
          <a:p>
            <a:pPr lvl="1" eaLnBrk="1" hangingPunct="1"/>
            <a:r>
              <a:rPr lang="en-US" altLang="en-US" dirty="0" smtClean="0">
                <a:ea typeface="ＭＳ Ｐゴシック" pitchFamily="34" charset="-128"/>
              </a:rPr>
              <a:t>Fatigue, dyspnea, exercise intolerance, end-organ failure (e.g., </a:t>
            </a:r>
            <a:r>
              <a:rPr lang="en-US" altLang="en-US" dirty="0" smtClean="0">
                <a:ea typeface="ＭＳ Ｐゴシック" pitchFamily="34" charset="-128"/>
                <a:sym typeface="Symbol" pitchFamily="18" charset="2"/>
              </a:rPr>
              <a:t>urine output, confusion)</a:t>
            </a:r>
            <a:endParaRPr lang="en-US" altLang="en-US" dirty="0" smtClean="0">
              <a:ea typeface="ＭＳ Ｐゴシック" pitchFamily="34" charset="-128"/>
            </a:endParaRPr>
          </a:p>
          <a:p>
            <a:pPr eaLnBrk="1" hangingPunct="1"/>
            <a:r>
              <a:rPr lang="en-US" altLang="en-US" dirty="0" smtClean="0">
                <a:ea typeface="ＭＳ Ｐゴシック" pitchFamily="34" charset="-128"/>
              </a:rPr>
              <a:t>Signs:</a:t>
            </a:r>
          </a:p>
          <a:p>
            <a:pPr lvl="1" eaLnBrk="1" hangingPunct="1"/>
            <a:r>
              <a:rPr lang="en-US" altLang="en-US" dirty="0" smtClean="0">
                <a:ea typeface="ＭＳ Ｐゴシック" pitchFamily="34" charset="-128"/>
              </a:rPr>
              <a:t>Hypotension, hypothermia</a:t>
            </a:r>
          </a:p>
          <a:p>
            <a:pPr lvl="1" eaLnBrk="1" hangingPunct="1"/>
            <a:r>
              <a:rPr lang="en-US" altLang="en-US" dirty="0" smtClean="0">
                <a:ea typeface="ＭＳ Ｐゴシック" pitchFamily="34" charset="-128"/>
              </a:rPr>
              <a:t>Cool extremities, weak carotid upstroke</a:t>
            </a:r>
          </a:p>
        </p:txBody>
      </p:sp>
    </p:spTree>
    <p:custDataLst>
      <p:tags r:id="rId1"/>
    </p:custDataLst>
    <p:extLst>
      <p:ext uri="{BB962C8B-B14F-4D97-AF65-F5344CB8AC3E}">
        <p14:creationId xmlns:p14="http://schemas.microsoft.com/office/powerpoint/2010/main" val="35262706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0515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515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515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515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51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000032"/>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a:xfrm>
            <a:off x="0" y="2387600"/>
            <a:ext cx="9144000" cy="1470025"/>
          </a:xfrm>
        </p:spPr>
        <p:txBody>
          <a:bodyPr/>
          <a:lstStyle/>
          <a:p>
            <a:pPr eaLnBrk="1" hangingPunct="1"/>
            <a:r>
              <a:rPr lang="en-US" altLang="en-US" sz="6600" b="1" smtClean="0">
                <a:solidFill>
                  <a:schemeClr val="bg1"/>
                </a:solidFill>
                <a:latin typeface="Arial" charset="0"/>
                <a:ea typeface="ＭＳ Ｐゴシック" pitchFamily="34" charset="-128"/>
              </a:rPr>
              <a:t>ELEVATED </a:t>
            </a:r>
            <a:br>
              <a:rPr lang="en-US" altLang="en-US" sz="6600" b="1" smtClean="0">
                <a:solidFill>
                  <a:schemeClr val="bg1"/>
                </a:solidFill>
                <a:latin typeface="Arial" charset="0"/>
                <a:ea typeface="ＭＳ Ｐゴシック" pitchFamily="34" charset="-128"/>
              </a:rPr>
            </a:br>
            <a:r>
              <a:rPr lang="en-US" altLang="en-US" sz="6600" b="1" smtClean="0">
                <a:solidFill>
                  <a:schemeClr val="bg1"/>
                </a:solidFill>
                <a:latin typeface="Arial" charset="0"/>
                <a:ea typeface="ＭＳ Ｐゴシック" pitchFamily="34" charset="-128"/>
              </a:rPr>
              <a:t>CARDIAC FILLING PRESSURES</a:t>
            </a:r>
          </a:p>
        </p:txBody>
      </p:sp>
    </p:spTree>
    <p:custDataLst>
      <p:tags r:id="rId1"/>
    </p:custDataLst>
    <p:extLst>
      <p:ext uri="{BB962C8B-B14F-4D97-AF65-F5344CB8AC3E}">
        <p14:creationId xmlns:p14="http://schemas.microsoft.com/office/powerpoint/2010/main" val="200315185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142875"/>
            <a:ext cx="9144000" cy="1143000"/>
          </a:xfrm>
        </p:spPr>
        <p:txBody>
          <a:bodyPr/>
          <a:lstStyle/>
          <a:p>
            <a:pPr eaLnBrk="1" hangingPunct="1"/>
            <a:r>
              <a:rPr lang="en-US" altLang="en-US" smtClean="0">
                <a:ea typeface="ＭＳ Ｐゴシック" pitchFamily="34" charset="-128"/>
              </a:rPr>
              <a:t>Key pathophysiology of HF#2: </a:t>
            </a:r>
            <a:r>
              <a:rPr lang="en-US" altLang="en-US" smtClean="0">
                <a:ea typeface="ＭＳ Ｐゴシック" pitchFamily="34" charset="-128"/>
                <a:sym typeface="Symbol" pitchFamily="18" charset="2"/>
              </a:rPr>
              <a:t>FP</a:t>
            </a:r>
            <a:endParaRPr lang="en-US" altLang="en-US" smtClean="0">
              <a:ea typeface="ＭＳ Ｐゴシック" pitchFamily="34" charset="-128"/>
            </a:endParaRPr>
          </a:p>
        </p:txBody>
      </p:sp>
      <p:sp>
        <p:nvSpPr>
          <p:cNvPr id="305155" name="Rectangle 3"/>
          <p:cNvSpPr>
            <a:spLocks noGrp="1" noChangeArrowheads="1"/>
          </p:cNvSpPr>
          <p:nvPr>
            <p:ph idx="1"/>
          </p:nvPr>
        </p:nvSpPr>
        <p:spPr/>
        <p:txBody>
          <a:bodyPr/>
          <a:lstStyle/>
          <a:p>
            <a:pPr eaLnBrk="1" hangingPunct="1"/>
            <a:r>
              <a:rPr lang="en-US" altLang="en-US" dirty="0" smtClean="0">
                <a:ea typeface="ＭＳ Ｐゴシック" pitchFamily="34" charset="-128"/>
                <a:sym typeface="Symbol" pitchFamily="18" charset="2"/>
              </a:rPr>
              <a:t>LV filling pressures: </a:t>
            </a:r>
          </a:p>
          <a:p>
            <a:pPr lvl="1" eaLnBrk="1" hangingPunct="1"/>
            <a:r>
              <a:rPr lang="en-US" altLang="en-US" dirty="0" smtClean="0">
                <a:ea typeface="ＭＳ Ｐゴシック" pitchFamily="34" charset="-128"/>
                <a:sym typeface="Symbol" pitchFamily="18" charset="2"/>
              </a:rPr>
              <a:t>Pulmonary venous congestion</a:t>
            </a:r>
          </a:p>
          <a:p>
            <a:pPr lvl="1" eaLnBrk="1" hangingPunct="1"/>
            <a:r>
              <a:rPr lang="en-US" altLang="en-US" dirty="0" smtClean="0">
                <a:ea typeface="ＭＳ Ｐゴシック" pitchFamily="34" charset="-128"/>
                <a:sym typeface="Symbol" pitchFamily="18" charset="2"/>
              </a:rPr>
              <a:t>Symptoms: shortness of breath, waking up short of breath in middle of night</a:t>
            </a:r>
          </a:p>
          <a:p>
            <a:pPr lvl="1" eaLnBrk="1" hangingPunct="1"/>
            <a:r>
              <a:rPr lang="en-US" altLang="en-US" dirty="0" smtClean="0">
                <a:ea typeface="ＭＳ Ｐゴシック" pitchFamily="34" charset="-128"/>
                <a:sym typeface="Symbol" pitchFamily="18" charset="2"/>
              </a:rPr>
              <a:t>Signs: pulmonary rales</a:t>
            </a:r>
          </a:p>
          <a:p>
            <a:pPr eaLnBrk="1" hangingPunct="1"/>
            <a:r>
              <a:rPr lang="en-US" altLang="en-US" dirty="0" smtClean="0">
                <a:ea typeface="ＭＳ Ｐゴシック" pitchFamily="34" charset="-128"/>
                <a:sym typeface="Symbol" pitchFamily="18" charset="2"/>
              </a:rPr>
              <a:t>RV filling pressures: </a:t>
            </a:r>
          </a:p>
          <a:p>
            <a:pPr lvl="1" eaLnBrk="1" hangingPunct="1"/>
            <a:r>
              <a:rPr lang="en-US" altLang="en-US" dirty="0" smtClean="0">
                <a:ea typeface="ＭＳ Ｐゴシック" pitchFamily="34" charset="-128"/>
                <a:sym typeface="Symbol" pitchFamily="18" charset="2"/>
              </a:rPr>
              <a:t>Systemic venous congestion</a:t>
            </a:r>
          </a:p>
          <a:p>
            <a:pPr lvl="1" eaLnBrk="1" hangingPunct="1"/>
            <a:r>
              <a:rPr lang="en-US" altLang="en-US" dirty="0" smtClean="0">
                <a:ea typeface="ＭＳ Ｐゴシック" pitchFamily="34" charset="-128"/>
                <a:sym typeface="Symbol" pitchFamily="18" charset="2"/>
              </a:rPr>
              <a:t>Symptoms: leg swelling, abdominal bloating</a:t>
            </a:r>
          </a:p>
          <a:p>
            <a:pPr lvl="1" eaLnBrk="1" hangingPunct="1"/>
            <a:r>
              <a:rPr lang="en-US" altLang="en-US" dirty="0" smtClean="0">
                <a:ea typeface="ＭＳ Ｐゴシック" pitchFamily="34" charset="-128"/>
                <a:sym typeface="Symbol" pitchFamily="18" charset="2"/>
              </a:rPr>
              <a:t>Signs: elevated neck veins, edema in legs</a:t>
            </a:r>
            <a:endParaRPr lang="en-US" altLang="en-US" dirty="0" smtClean="0">
              <a:ea typeface="ＭＳ Ｐゴシック" pitchFamily="34" charset="-128"/>
            </a:endParaRPr>
          </a:p>
        </p:txBody>
      </p:sp>
    </p:spTree>
    <p:custDataLst>
      <p:tags r:id="rId1"/>
    </p:custDataLst>
    <p:extLst>
      <p:ext uri="{BB962C8B-B14F-4D97-AF65-F5344CB8AC3E}">
        <p14:creationId xmlns:p14="http://schemas.microsoft.com/office/powerpoint/2010/main" val="37683389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0515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515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515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515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515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515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515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515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125413"/>
            <a:ext cx="9144000" cy="1143000"/>
          </a:xfrm>
        </p:spPr>
        <p:txBody>
          <a:bodyPr/>
          <a:lstStyle/>
          <a:p>
            <a:pPr eaLnBrk="1" hangingPunct="1"/>
            <a:r>
              <a:rPr lang="en-US" altLang="en-US" sz="4800" smtClean="0">
                <a:ea typeface="ＭＳ Ｐゴシック" pitchFamily="34" charset="-128"/>
              </a:rPr>
              <a:t>What causes </a:t>
            </a:r>
            <a:r>
              <a:rPr lang="en-US" altLang="en-US" sz="4800" smtClean="0">
                <a:ea typeface="ＭＳ Ｐゴシック" pitchFamily="34" charset="-128"/>
                <a:sym typeface="Symbol" pitchFamily="18" charset="2"/>
              </a:rPr>
              <a:t>filling pressures?</a:t>
            </a:r>
            <a:endParaRPr lang="en-US" altLang="en-US" sz="4800" smtClean="0">
              <a:ea typeface="ＭＳ Ｐゴシック" pitchFamily="34" charset="-128"/>
            </a:endParaRPr>
          </a:p>
        </p:txBody>
      </p:sp>
      <p:sp>
        <p:nvSpPr>
          <p:cNvPr id="3" name="Rectangle 3"/>
          <p:cNvSpPr txBox="1">
            <a:spLocks noChangeArrowheads="1"/>
          </p:cNvSpPr>
          <p:nvPr/>
        </p:nvSpPr>
        <p:spPr bwMode="auto">
          <a:xfrm>
            <a:off x="457200" y="1600200"/>
            <a:ext cx="8229600" cy="4160838"/>
          </a:xfrm>
          <a:prstGeom prst="rect">
            <a:avLst/>
          </a:prstGeom>
          <a:noFill/>
          <a:ln w="9525">
            <a:noFill/>
            <a:miter lim="800000"/>
            <a:headEnd/>
            <a:tailEnd/>
          </a:ln>
        </p:spPr>
        <p:txBody>
          <a:bodyPr lIns="91430" tIns="45715" rIns="91430" bIns="45715"/>
          <a:lstStyle/>
          <a:p>
            <a:pPr marL="342900" indent="-342900">
              <a:spcBef>
                <a:spcPct val="20000"/>
              </a:spcBef>
              <a:buFontTx/>
              <a:buChar char="•"/>
              <a:defRPr/>
            </a:pPr>
            <a:r>
              <a:rPr lang="en-US" sz="3200" kern="0" dirty="0">
                <a:solidFill>
                  <a:srgbClr val="FFFFFF"/>
                </a:solidFill>
                <a:latin typeface="Trebuchet MS"/>
                <a:ea typeface="ＭＳ Ｐゴシック" pitchFamily="34" charset="-128"/>
                <a:cs typeface="+mn-cs"/>
                <a:sym typeface="Symbol"/>
              </a:rPr>
              <a:t>Impaired LV or RV relaxation</a:t>
            </a:r>
          </a:p>
          <a:p>
            <a:pPr marL="342900" indent="-342900">
              <a:spcBef>
                <a:spcPct val="20000"/>
              </a:spcBef>
              <a:buFontTx/>
              <a:buChar char="•"/>
              <a:defRPr/>
            </a:pPr>
            <a:r>
              <a:rPr lang="en-US" sz="3200" kern="0" dirty="0">
                <a:solidFill>
                  <a:srgbClr val="FFFFFF"/>
                </a:solidFill>
                <a:latin typeface="Trebuchet MS"/>
                <a:ea typeface="ＭＳ Ｐゴシック" pitchFamily="34" charset="-128"/>
                <a:cs typeface="+mn-cs"/>
                <a:sym typeface="Symbol"/>
              </a:rPr>
              <a:t>Reduced LV or RV compliance (</a:t>
            </a:r>
            <a:r>
              <a:rPr lang="en-US" sz="3200" kern="0" dirty="0" smtClean="0">
                <a:solidFill>
                  <a:srgbClr val="FFFFFF"/>
                </a:solidFill>
                <a:latin typeface="Trebuchet MS"/>
                <a:ea typeface="ＭＳ Ｐゴシック" pitchFamily="34" charset="-128"/>
                <a:cs typeface="+mn-cs"/>
                <a:sym typeface="Symbol"/>
              </a:rPr>
              <a:t>stiffness of the heart)</a:t>
            </a:r>
            <a:endParaRPr lang="en-US" sz="3200" kern="0" dirty="0">
              <a:solidFill>
                <a:srgbClr val="FFFFFF"/>
              </a:solidFill>
              <a:latin typeface="Trebuchet MS"/>
              <a:ea typeface="ＭＳ Ｐゴシック" pitchFamily="34" charset="-128"/>
              <a:cs typeface="+mn-cs"/>
              <a:sym typeface="Symbol"/>
            </a:endParaRPr>
          </a:p>
          <a:p>
            <a:pPr marL="342900" indent="-342900">
              <a:spcBef>
                <a:spcPct val="20000"/>
              </a:spcBef>
              <a:buFontTx/>
              <a:buChar char="•"/>
              <a:defRPr/>
            </a:pPr>
            <a:r>
              <a:rPr lang="en-US" sz="3200" kern="0" dirty="0">
                <a:solidFill>
                  <a:srgbClr val="FFFFFF"/>
                </a:solidFill>
                <a:latin typeface="Trebuchet MS"/>
                <a:ea typeface="ＭＳ Ｐゴシック" pitchFamily="34" charset="-128"/>
                <a:cs typeface="+mn-cs"/>
                <a:sym typeface="Symbol"/>
              </a:rPr>
              <a:t>Fluid overload (e.g., </a:t>
            </a:r>
            <a:r>
              <a:rPr lang="en-US" sz="3200" kern="0" dirty="0" smtClean="0">
                <a:solidFill>
                  <a:srgbClr val="FFFFFF"/>
                </a:solidFill>
                <a:latin typeface="Trebuchet MS"/>
                <a:ea typeface="ＭＳ Ｐゴシック" pitchFamily="34" charset="-128"/>
                <a:cs typeface="+mn-cs"/>
                <a:sym typeface="Symbol"/>
              </a:rPr>
              <a:t>kidney </a:t>
            </a:r>
            <a:r>
              <a:rPr lang="en-US" sz="3200" kern="0" dirty="0">
                <a:solidFill>
                  <a:srgbClr val="FFFFFF"/>
                </a:solidFill>
                <a:latin typeface="Trebuchet MS"/>
                <a:ea typeface="ＭＳ Ｐゴシック" pitchFamily="34" charset="-128"/>
                <a:cs typeface="+mn-cs"/>
                <a:sym typeface="Symbol"/>
              </a:rPr>
              <a:t>failure)</a:t>
            </a:r>
          </a:p>
          <a:p>
            <a:pPr marL="342900" indent="-342900">
              <a:spcBef>
                <a:spcPct val="20000"/>
              </a:spcBef>
              <a:buFontTx/>
              <a:buChar char="•"/>
              <a:defRPr/>
            </a:pPr>
            <a:endParaRPr lang="en-US" sz="2800" kern="0" dirty="0">
              <a:solidFill>
                <a:srgbClr val="FFFF99"/>
              </a:solidFill>
              <a:latin typeface="Trebuchet MS"/>
              <a:ea typeface="ＭＳ Ｐゴシック" pitchFamily="34" charset="-128"/>
            </a:endParaRPr>
          </a:p>
        </p:txBody>
      </p:sp>
    </p:spTree>
    <p:custDataLst>
      <p:tags r:id="rId1"/>
    </p:custDataLst>
    <p:extLst>
      <p:ext uri="{BB962C8B-B14F-4D97-AF65-F5344CB8AC3E}">
        <p14:creationId xmlns:p14="http://schemas.microsoft.com/office/powerpoint/2010/main" val="41453491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000032"/>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0" y="2538413"/>
            <a:ext cx="9144000" cy="1470025"/>
          </a:xfrm>
        </p:spPr>
        <p:txBody>
          <a:bodyPr/>
          <a:lstStyle/>
          <a:p>
            <a:pPr eaLnBrk="1" hangingPunct="1"/>
            <a:r>
              <a:rPr lang="en-US" altLang="en-US" sz="9600" b="1" smtClean="0">
                <a:solidFill>
                  <a:srgbClr val="00FF00"/>
                </a:solidFill>
                <a:latin typeface="Arial" charset="0"/>
                <a:ea typeface="ＭＳ Ｐゴシック" pitchFamily="34" charset="-128"/>
              </a:rPr>
              <a:t>SYSTOLIC</a:t>
            </a:r>
            <a:r>
              <a:rPr lang="en-US" altLang="en-US" sz="6600" b="1" smtClean="0">
                <a:solidFill>
                  <a:srgbClr val="00FF00"/>
                </a:solidFill>
                <a:latin typeface="Arial" charset="0"/>
                <a:ea typeface="ＭＳ Ｐゴシック" pitchFamily="34" charset="-128"/>
              </a:rPr>
              <a:t> </a:t>
            </a:r>
            <a:r>
              <a:rPr lang="en-US" altLang="en-US" sz="6600" b="1" smtClean="0">
                <a:solidFill>
                  <a:schemeClr val="bg1"/>
                </a:solidFill>
                <a:latin typeface="Arial" charset="0"/>
                <a:ea typeface="ＭＳ Ｐゴシック" pitchFamily="34" charset="-128"/>
              </a:rPr>
              <a:t/>
            </a:r>
            <a:br>
              <a:rPr lang="en-US" altLang="en-US" sz="6600" b="1" smtClean="0">
                <a:solidFill>
                  <a:schemeClr val="bg1"/>
                </a:solidFill>
                <a:latin typeface="Arial" charset="0"/>
                <a:ea typeface="ＭＳ Ｐゴシック" pitchFamily="34" charset="-128"/>
              </a:rPr>
            </a:br>
            <a:r>
              <a:rPr lang="en-US" altLang="en-US" sz="6600" b="1" smtClean="0">
                <a:solidFill>
                  <a:schemeClr val="bg1"/>
                </a:solidFill>
                <a:latin typeface="Arial" charset="0"/>
                <a:ea typeface="ＭＳ Ｐゴシック" pitchFamily="34" charset="-128"/>
              </a:rPr>
              <a:t>vs. </a:t>
            </a:r>
            <a:br>
              <a:rPr lang="en-US" altLang="en-US" sz="6600" b="1" smtClean="0">
                <a:solidFill>
                  <a:schemeClr val="bg1"/>
                </a:solidFill>
                <a:latin typeface="Arial" charset="0"/>
                <a:ea typeface="ＭＳ Ｐゴシック" pitchFamily="34" charset="-128"/>
              </a:rPr>
            </a:br>
            <a:r>
              <a:rPr lang="en-US" altLang="en-US" sz="8800" b="1" smtClean="0">
                <a:solidFill>
                  <a:srgbClr val="FF6600"/>
                </a:solidFill>
                <a:latin typeface="Arial" charset="0"/>
                <a:ea typeface="ＭＳ Ｐゴシック" pitchFamily="34" charset="-128"/>
              </a:rPr>
              <a:t>DIASTOLIC</a:t>
            </a:r>
            <a:r>
              <a:rPr lang="en-US" altLang="en-US" sz="6600" b="1" smtClean="0">
                <a:solidFill>
                  <a:srgbClr val="FF6600"/>
                </a:solidFill>
                <a:latin typeface="Arial" charset="0"/>
                <a:ea typeface="ＭＳ Ｐゴシック" pitchFamily="34" charset="-128"/>
              </a:rPr>
              <a:t> </a:t>
            </a:r>
            <a:r>
              <a:rPr lang="en-US" altLang="en-US" sz="6600" b="1" smtClean="0">
                <a:solidFill>
                  <a:schemeClr val="bg1"/>
                </a:solidFill>
                <a:latin typeface="Arial" charset="0"/>
                <a:ea typeface="ＭＳ Ｐゴシック" pitchFamily="34" charset="-128"/>
              </a:rPr>
              <a:t/>
            </a:r>
            <a:br>
              <a:rPr lang="en-US" altLang="en-US" sz="6600" b="1" smtClean="0">
                <a:solidFill>
                  <a:schemeClr val="bg1"/>
                </a:solidFill>
                <a:latin typeface="Arial" charset="0"/>
                <a:ea typeface="ＭＳ Ｐゴシック" pitchFamily="34" charset="-128"/>
              </a:rPr>
            </a:br>
            <a:r>
              <a:rPr lang="en-US" altLang="en-US" sz="6600" b="1" smtClean="0">
                <a:solidFill>
                  <a:schemeClr val="bg1"/>
                </a:solidFill>
                <a:latin typeface="Arial" charset="0"/>
                <a:ea typeface="ＭＳ Ｐゴシック" pitchFamily="34" charset="-128"/>
              </a:rPr>
              <a:t>HEART FAILURE</a:t>
            </a:r>
          </a:p>
        </p:txBody>
      </p:sp>
    </p:spTree>
    <p:custDataLst>
      <p:tags r:id="rId1"/>
    </p:custDataLst>
    <p:extLst>
      <p:ext uri="{BB962C8B-B14F-4D97-AF65-F5344CB8AC3E}">
        <p14:creationId xmlns:p14="http://schemas.microsoft.com/office/powerpoint/2010/main" val="308830538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0" y="161925"/>
            <a:ext cx="9144000" cy="1143000"/>
          </a:xfrm>
        </p:spPr>
        <p:txBody>
          <a:bodyPr/>
          <a:lstStyle/>
          <a:p>
            <a:pPr eaLnBrk="1" hangingPunct="1"/>
            <a:r>
              <a:rPr lang="en-US" sz="5400" dirty="0" err="1" smtClean="0">
                <a:latin typeface="Georgia" charset="0"/>
              </a:rPr>
              <a:t>HFpEF</a:t>
            </a:r>
            <a:r>
              <a:rPr lang="en-US" sz="5400" dirty="0" smtClean="0">
                <a:latin typeface="Georgia" charset="0"/>
              </a:rPr>
              <a:t> vs. </a:t>
            </a:r>
            <a:r>
              <a:rPr lang="en-US" sz="5400" dirty="0" err="1" smtClean="0">
                <a:latin typeface="Georgia" charset="0"/>
              </a:rPr>
              <a:t>HFrEF</a:t>
            </a:r>
            <a:endParaRPr lang="en-US" sz="5400" dirty="0">
              <a:latin typeface="Georgia" charset="0"/>
            </a:endParaRPr>
          </a:p>
        </p:txBody>
      </p:sp>
      <p:sp>
        <p:nvSpPr>
          <p:cNvPr id="5" name="TextBox 4"/>
          <p:cNvSpPr txBox="1"/>
          <p:nvPr/>
        </p:nvSpPr>
        <p:spPr>
          <a:xfrm>
            <a:off x="1270071" y="1433526"/>
            <a:ext cx="2989936" cy="5324535"/>
          </a:xfrm>
          <a:prstGeom prst="rect">
            <a:avLst/>
          </a:prstGeom>
          <a:noFill/>
        </p:spPr>
        <p:txBody>
          <a:bodyPr wrap="square" lIns="91440" tIns="45720" rIns="91440" bIns="45720" rtlCol="0">
            <a:spAutoFit/>
          </a:bodyPr>
          <a:lstStyle/>
          <a:p>
            <a:pPr algn="ctr" defTabSz="457200" fontAlgn="auto">
              <a:spcBef>
                <a:spcPts val="0"/>
              </a:spcBef>
              <a:spcAft>
                <a:spcPts val="0"/>
              </a:spcAft>
            </a:pPr>
            <a:r>
              <a:rPr lang="en-US" sz="2400" b="1" u="sng" dirty="0" err="1" smtClean="0">
                <a:solidFill>
                  <a:srgbClr val="00FF00"/>
                </a:solidFill>
                <a:latin typeface="Arial" pitchFamily="34" charset="0"/>
                <a:ea typeface="ＭＳ Ｐゴシック" pitchFamily="34" charset="-128"/>
                <a:cs typeface="Arial" pitchFamily="34" charset="0"/>
              </a:rPr>
              <a:t>HFpEF</a:t>
            </a:r>
            <a:endParaRPr lang="en-US" sz="2400" b="1" u="sng" dirty="0" smtClean="0">
              <a:solidFill>
                <a:srgbClr val="00FF00"/>
              </a:solidFill>
              <a:latin typeface="Arial" pitchFamily="34" charset="0"/>
              <a:ea typeface="ＭＳ Ｐゴシック" pitchFamily="34" charset="-128"/>
              <a:cs typeface="Arial" pitchFamily="34" charset="0"/>
            </a:endParaRPr>
          </a:p>
          <a:p>
            <a:pPr algn="ctr" defTabSz="457200" fontAlgn="auto">
              <a:spcBef>
                <a:spcPts val="0"/>
              </a:spcBef>
              <a:spcAft>
                <a:spcPts val="0"/>
              </a:spcAft>
            </a:pPr>
            <a:endParaRPr lang="en-US" sz="2400" b="1" u="sng" dirty="0">
              <a:solidFill>
                <a:srgbClr val="00FF00"/>
              </a:solidFill>
              <a:latin typeface="Arial" pitchFamily="34" charset="0"/>
              <a:ea typeface="ＭＳ Ｐゴシック" pitchFamily="34" charset="-128"/>
              <a:cs typeface="Arial" pitchFamily="34" charset="0"/>
            </a:endParaRPr>
          </a:p>
          <a:p>
            <a:pPr algn="ctr" defTabSz="457200" fontAlgn="auto">
              <a:spcBef>
                <a:spcPts val="0"/>
              </a:spcBef>
              <a:spcAft>
                <a:spcPts val="0"/>
              </a:spcAft>
            </a:pPr>
            <a:endParaRPr lang="en-US" sz="2400" b="1" u="sng" dirty="0" smtClean="0">
              <a:solidFill>
                <a:srgbClr val="00FF00"/>
              </a:solidFill>
              <a:latin typeface="Arial" pitchFamily="34" charset="0"/>
              <a:ea typeface="ＭＳ Ｐゴシック" pitchFamily="34" charset="-128"/>
              <a:cs typeface="Arial" pitchFamily="34" charset="0"/>
            </a:endParaRPr>
          </a:p>
          <a:p>
            <a:pPr algn="ctr" defTabSz="457200" fontAlgn="auto">
              <a:spcBef>
                <a:spcPts val="0"/>
              </a:spcBef>
              <a:spcAft>
                <a:spcPts val="0"/>
              </a:spcAft>
            </a:pPr>
            <a:endParaRPr lang="en-US" sz="2400" b="1" u="sng" dirty="0">
              <a:solidFill>
                <a:srgbClr val="00FF00"/>
              </a:solidFill>
              <a:latin typeface="Arial" pitchFamily="34" charset="0"/>
              <a:ea typeface="ＭＳ Ｐゴシック" pitchFamily="34" charset="-128"/>
              <a:cs typeface="Arial" pitchFamily="34" charset="0"/>
            </a:endParaRPr>
          </a:p>
          <a:p>
            <a:pPr algn="ctr" defTabSz="457200" fontAlgn="auto">
              <a:spcBef>
                <a:spcPts val="0"/>
              </a:spcBef>
              <a:spcAft>
                <a:spcPts val="0"/>
              </a:spcAft>
            </a:pPr>
            <a:endParaRPr lang="en-US" sz="2400" b="1" u="sng" dirty="0" smtClean="0">
              <a:solidFill>
                <a:srgbClr val="00FF00"/>
              </a:solidFill>
              <a:latin typeface="Arial" pitchFamily="34" charset="0"/>
              <a:ea typeface="ＭＳ Ｐゴシック" pitchFamily="34" charset="-128"/>
              <a:cs typeface="Arial" pitchFamily="34" charset="0"/>
            </a:endParaRPr>
          </a:p>
          <a:p>
            <a:pPr algn="ctr" defTabSz="457200" fontAlgn="auto">
              <a:spcBef>
                <a:spcPts val="0"/>
              </a:spcBef>
              <a:spcAft>
                <a:spcPts val="0"/>
              </a:spcAft>
            </a:pPr>
            <a:endParaRPr lang="en-US" sz="2400" b="1" u="sng" dirty="0">
              <a:solidFill>
                <a:srgbClr val="00FF00"/>
              </a:solidFill>
              <a:latin typeface="Arial" pitchFamily="34" charset="0"/>
              <a:ea typeface="ＭＳ Ｐゴシック" pitchFamily="34" charset="-128"/>
              <a:cs typeface="Arial" pitchFamily="34" charset="0"/>
            </a:endParaRPr>
          </a:p>
          <a:p>
            <a:pPr algn="ctr" defTabSz="457200" fontAlgn="auto">
              <a:spcBef>
                <a:spcPts val="0"/>
              </a:spcBef>
              <a:spcAft>
                <a:spcPts val="0"/>
              </a:spcAft>
            </a:pPr>
            <a:endParaRPr lang="en-US" sz="2800" b="1" u="sng" dirty="0" smtClean="0">
              <a:solidFill>
                <a:srgbClr val="00FF00"/>
              </a:solidFill>
              <a:latin typeface="Arial" pitchFamily="34" charset="0"/>
              <a:ea typeface="ＭＳ Ｐゴシック" pitchFamily="34" charset="-128"/>
              <a:cs typeface="Arial" pitchFamily="34" charset="0"/>
            </a:endParaRPr>
          </a:p>
          <a:p>
            <a:pPr algn="ctr" defTabSz="457200" fontAlgn="auto">
              <a:spcBef>
                <a:spcPts val="0"/>
              </a:spcBef>
              <a:spcAft>
                <a:spcPts val="0"/>
              </a:spcAft>
            </a:pPr>
            <a:endParaRPr lang="en-US" sz="2400" b="1" u="sng" dirty="0">
              <a:solidFill>
                <a:srgbClr val="00FF00"/>
              </a:solidFill>
              <a:latin typeface="Arial" pitchFamily="34" charset="0"/>
              <a:ea typeface="ＭＳ Ｐゴシック" pitchFamily="34" charset="-128"/>
              <a:cs typeface="Arial" pitchFamily="34" charset="0"/>
            </a:endParaRPr>
          </a:p>
          <a:p>
            <a:pPr algn="ctr" defTabSz="457200" fontAlgn="auto">
              <a:spcBef>
                <a:spcPts val="0"/>
              </a:spcBef>
              <a:spcAft>
                <a:spcPts val="0"/>
              </a:spcAft>
            </a:pPr>
            <a:endParaRPr lang="en-US" sz="3200" b="1" u="sng" dirty="0" smtClean="0">
              <a:solidFill>
                <a:srgbClr val="00FF00"/>
              </a:solidFill>
              <a:latin typeface="Arial" pitchFamily="34" charset="0"/>
              <a:ea typeface="ＭＳ Ｐゴシック" pitchFamily="34" charset="-128"/>
              <a:cs typeface="Arial" pitchFamily="34" charset="0"/>
            </a:endParaRPr>
          </a:p>
          <a:p>
            <a:pPr algn="ctr" defTabSz="457200" fontAlgn="auto">
              <a:spcBef>
                <a:spcPts val="0"/>
              </a:spcBef>
              <a:spcAft>
                <a:spcPts val="0"/>
              </a:spcAft>
            </a:pPr>
            <a:endParaRPr lang="en-US" sz="2800" b="1" dirty="0" smtClean="0">
              <a:solidFill>
                <a:srgbClr val="80FF00"/>
              </a:solidFill>
              <a:latin typeface="Arial" pitchFamily="34" charset="0"/>
              <a:ea typeface="ＭＳ Ｐゴシック" pitchFamily="34" charset="-128"/>
              <a:cs typeface="Arial" pitchFamily="34" charset="0"/>
            </a:endParaRPr>
          </a:p>
          <a:p>
            <a:pPr algn="ctr" defTabSz="457200" fontAlgn="auto">
              <a:spcBef>
                <a:spcPts val="0"/>
              </a:spcBef>
              <a:spcAft>
                <a:spcPts val="0"/>
              </a:spcAft>
            </a:pPr>
            <a:r>
              <a:rPr lang="en-US" sz="2000" b="1" dirty="0" smtClean="0">
                <a:solidFill>
                  <a:srgbClr val="80FF00"/>
                </a:solidFill>
                <a:latin typeface="Arial" pitchFamily="34" charset="0"/>
                <a:ea typeface="ＭＳ Ｐゴシック" pitchFamily="34" charset="-128"/>
                <a:cs typeface="Arial" pitchFamily="34" charset="0"/>
              </a:rPr>
              <a:t>Heart failure with preserved ejection fraction</a:t>
            </a:r>
          </a:p>
          <a:p>
            <a:pPr algn="ctr" defTabSz="457200" fontAlgn="auto">
              <a:spcBef>
                <a:spcPts val="0"/>
              </a:spcBef>
              <a:spcAft>
                <a:spcPts val="0"/>
              </a:spcAft>
            </a:pPr>
            <a:r>
              <a:rPr lang="en-US" sz="2400" b="1" dirty="0" smtClean="0">
                <a:solidFill>
                  <a:srgbClr val="FFFFFF"/>
                </a:solidFill>
                <a:latin typeface="Arial" pitchFamily="34" charset="0"/>
                <a:ea typeface="ＭＳ Ｐゴシック" pitchFamily="34" charset="-128"/>
                <a:cs typeface="Arial" pitchFamily="34" charset="0"/>
              </a:rPr>
              <a:t>“Diastolic </a:t>
            </a:r>
            <a:r>
              <a:rPr lang="en-US" sz="2400" b="1" dirty="0">
                <a:solidFill>
                  <a:srgbClr val="FFFFFF"/>
                </a:solidFill>
                <a:latin typeface="Arial" pitchFamily="34" charset="0"/>
                <a:ea typeface="ＭＳ Ｐゴシック" pitchFamily="34" charset="-128"/>
                <a:cs typeface="Arial" pitchFamily="34" charset="0"/>
              </a:rPr>
              <a:t>H</a:t>
            </a:r>
            <a:r>
              <a:rPr lang="en-US" sz="2400" b="1" dirty="0" smtClean="0">
                <a:solidFill>
                  <a:srgbClr val="FFFFFF"/>
                </a:solidFill>
                <a:latin typeface="Arial" pitchFamily="34" charset="0"/>
                <a:ea typeface="ＭＳ Ｐゴシック" pitchFamily="34" charset="-128"/>
                <a:cs typeface="Arial" pitchFamily="34" charset="0"/>
              </a:rPr>
              <a:t>F”</a:t>
            </a:r>
            <a:endParaRPr lang="en-US" sz="2400" b="1" dirty="0">
              <a:solidFill>
                <a:srgbClr val="FFFFFF"/>
              </a:solidFill>
              <a:latin typeface="Arial" pitchFamily="34" charset="0"/>
              <a:ea typeface="ＭＳ Ｐゴシック" pitchFamily="34" charset="-128"/>
              <a:cs typeface="Arial" pitchFamily="34" charset="0"/>
            </a:endParaRPr>
          </a:p>
        </p:txBody>
      </p:sp>
      <p:pic>
        <p:nvPicPr>
          <p:cNvPr id="6" name="Figure 3a.avi">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7">
            <a:lum bright="17000" contrast="15000"/>
          </a:blip>
          <a:srcRect l="25209" r="31529" b="22385"/>
          <a:stretch/>
        </p:blipFill>
        <p:spPr>
          <a:xfrm>
            <a:off x="1598298" y="2054184"/>
            <a:ext cx="2425119" cy="3118104"/>
          </a:xfrm>
          <a:prstGeom prst="rect">
            <a:avLst/>
          </a:prstGeom>
          <a:ln w="28575" cmpd="sng">
            <a:solidFill>
              <a:srgbClr val="00FFFF"/>
            </a:solidFill>
          </a:ln>
        </p:spPr>
      </p:pic>
      <p:sp>
        <p:nvSpPr>
          <p:cNvPr id="7" name="TextBox 6"/>
          <p:cNvSpPr txBox="1"/>
          <p:nvPr/>
        </p:nvSpPr>
        <p:spPr>
          <a:xfrm>
            <a:off x="4707594" y="1423566"/>
            <a:ext cx="2989936" cy="5324535"/>
          </a:xfrm>
          <a:prstGeom prst="rect">
            <a:avLst/>
          </a:prstGeom>
          <a:noFill/>
        </p:spPr>
        <p:txBody>
          <a:bodyPr wrap="square" lIns="91440" tIns="45720" rIns="91440" bIns="45720" rtlCol="0">
            <a:spAutoFit/>
          </a:bodyPr>
          <a:lstStyle/>
          <a:p>
            <a:pPr algn="ctr" defTabSz="457200" fontAlgn="auto">
              <a:spcBef>
                <a:spcPts val="0"/>
              </a:spcBef>
              <a:spcAft>
                <a:spcPts val="0"/>
              </a:spcAft>
            </a:pPr>
            <a:r>
              <a:rPr lang="en-US" sz="2400" b="1" u="sng" dirty="0" err="1" smtClean="0">
                <a:solidFill>
                  <a:srgbClr val="00FF00"/>
                </a:solidFill>
                <a:latin typeface="Arial" pitchFamily="34" charset="0"/>
                <a:ea typeface="ＭＳ Ｐゴシック" pitchFamily="34" charset="-128"/>
                <a:cs typeface="Arial" pitchFamily="34" charset="0"/>
              </a:rPr>
              <a:t>HFrEF</a:t>
            </a:r>
            <a:endParaRPr lang="en-US" sz="2400" b="1" u="sng" dirty="0" smtClean="0">
              <a:solidFill>
                <a:srgbClr val="00FF00"/>
              </a:solidFill>
              <a:latin typeface="Arial" pitchFamily="34" charset="0"/>
              <a:ea typeface="ＭＳ Ｐゴシック" pitchFamily="34" charset="-128"/>
              <a:cs typeface="Arial" pitchFamily="34" charset="0"/>
            </a:endParaRPr>
          </a:p>
          <a:p>
            <a:pPr algn="ctr" defTabSz="457200" fontAlgn="auto">
              <a:spcBef>
                <a:spcPts val="0"/>
              </a:spcBef>
              <a:spcAft>
                <a:spcPts val="0"/>
              </a:spcAft>
            </a:pPr>
            <a:endParaRPr lang="en-US" sz="2400" b="1" u="sng" dirty="0">
              <a:solidFill>
                <a:srgbClr val="00FF00"/>
              </a:solidFill>
              <a:latin typeface="Arial" pitchFamily="34" charset="0"/>
              <a:ea typeface="ＭＳ Ｐゴシック" pitchFamily="34" charset="-128"/>
              <a:cs typeface="Arial" pitchFamily="34" charset="0"/>
            </a:endParaRPr>
          </a:p>
          <a:p>
            <a:pPr algn="ctr" defTabSz="457200" fontAlgn="auto">
              <a:spcBef>
                <a:spcPts val="0"/>
              </a:spcBef>
              <a:spcAft>
                <a:spcPts val="0"/>
              </a:spcAft>
            </a:pPr>
            <a:endParaRPr lang="en-US" sz="2400" b="1" u="sng" dirty="0" smtClean="0">
              <a:solidFill>
                <a:srgbClr val="00FF00"/>
              </a:solidFill>
              <a:latin typeface="Arial" pitchFamily="34" charset="0"/>
              <a:ea typeface="ＭＳ Ｐゴシック" pitchFamily="34" charset="-128"/>
              <a:cs typeface="Arial" pitchFamily="34" charset="0"/>
            </a:endParaRPr>
          </a:p>
          <a:p>
            <a:pPr algn="ctr" defTabSz="457200" fontAlgn="auto">
              <a:spcBef>
                <a:spcPts val="0"/>
              </a:spcBef>
              <a:spcAft>
                <a:spcPts val="0"/>
              </a:spcAft>
            </a:pPr>
            <a:endParaRPr lang="en-US" sz="2400" b="1" u="sng" dirty="0">
              <a:solidFill>
                <a:srgbClr val="00FF00"/>
              </a:solidFill>
              <a:latin typeface="Arial" pitchFamily="34" charset="0"/>
              <a:ea typeface="ＭＳ Ｐゴシック" pitchFamily="34" charset="-128"/>
              <a:cs typeface="Arial" pitchFamily="34" charset="0"/>
            </a:endParaRPr>
          </a:p>
          <a:p>
            <a:pPr algn="ctr" defTabSz="457200" fontAlgn="auto">
              <a:spcBef>
                <a:spcPts val="0"/>
              </a:spcBef>
              <a:spcAft>
                <a:spcPts val="0"/>
              </a:spcAft>
            </a:pPr>
            <a:endParaRPr lang="en-US" sz="2400" b="1" u="sng" dirty="0" smtClean="0">
              <a:solidFill>
                <a:srgbClr val="00FF00"/>
              </a:solidFill>
              <a:latin typeface="Arial" pitchFamily="34" charset="0"/>
              <a:ea typeface="ＭＳ Ｐゴシック" pitchFamily="34" charset="-128"/>
              <a:cs typeface="Arial" pitchFamily="34" charset="0"/>
            </a:endParaRPr>
          </a:p>
          <a:p>
            <a:pPr algn="ctr" defTabSz="457200" fontAlgn="auto">
              <a:spcBef>
                <a:spcPts val="0"/>
              </a:spcBef>
              <a:spcAft>
                <a:spcPts val="0"/>
              </a:spcAft>
            </a:pPr>
            <a:endParaRPr lang="en-US" sz="2400" b="1" u="sng" dirty="0">
              <a:solidFill>
                <a:srgbClr val="00FF00"/>
              </a:solidFill>
              <a:latin typeface="Arial" pitchFamily="34" charset="0"/>
              <a:ea typeface="ＭＳ Ｐゴシック" pitchFamily="34" charset="-128"/>
              <a:cs typeface="Arial" pitchFamily="34" charset="0"/>
            </a:endParaRPr>
          </a:p>
          <a:p>
            <a:pPr algn="ctr" defTabSz="457200" fontAlgn="auto">
              <a:spcBef>
                <a:spcPts val="0"/>
              </a:spcBef>
              <a:spcAft>
                <a:spcPts val="0"/>
              </a:spcAft>
            </a:pPr>
            <a:endParaRPr lang="en-US" sz="2800" b="1" u="sng" dirty="0" smtClean="0">
              <a:solidFill>
                <a:srgbClr val="00FF00"/>
              </a:solidFill>
              <a:latin typeface="Arial" pitchFamily="34" charset="0"/>
              <a:ea typeface="ＭＳ Ｐゴシック" pitchFamily="34" charset="-128"/>
              <a:cs typeface="Arial" pitchFamily="34" charset="0"/>
            </a:endParaRPr>
          </a:p>
          <a:p>
            <a:pPr algn="ctr" defTabSz="457200" fontAlgn="auto">
              <a:spcBef>
                <a:spcPts val="0"/>
              </a:spcBef>
              <a:spcAft>
                <a:spcPts val="0"/>
              </a:spcAft>
            </a:pPr>
            <a:endParaRPr lang="en-US" sz="2400" b="1" u="sng" dirty="0">
              <a:solidFill>
                <a:srgbClr val="00FF00"/>
              </a:solidFill>
              <a:latin typeface="Arial" pitchFamily="34" charset="0"/>
              <a:ea typeface="ＭＳ Ｐゴシック" pitchFamily="34" charset="-128"/>
              <a:cs typeface="Arial" pitchFamily="34" charset="0"/>
            </a:endParaRPr>
          </a:p>
          <a:p>
            <a:pPr algn="ctr" defTabSz="457200" fontAlgn="auto">
              <a:spcBef>
                <a:spcPts val="0"/>
              </a:spcBef>
              <a:spcAft>
                <a:spcPts val="0"/>
              </a:spcAft>
            </a:pPr>
            <a:endParaRPr lang="en-US" sz="3200" b="1" u="sng" dirty="0" smtClean="0">
              <a:solidFill>
                <a:srgbClr val="00FF00"/>
              </a:solidFill>
              <a:latin typeface="Arial" pitchFamily="34" charset="0"/>
              <a:ea typeface="ＭＳ Ｐゴシック" pitchFamily="34" charset="-128"/>
              <a:cs typeface="Arial" pitchFamily="34" charset="0"/>
            </a:endParaRPr>
          </a:p>
          <a:p>
            <a:pPr algn="ctr" defTabSz="457200" fontAlgn="auto">
              <a:spcBef>
                <a:spcPts val="0"/>
              </a:spcBef>
              <a:spcAft>
                <a:spcPts val="0"/>
              </a:spcAft>
            </a:pPr>
            <a:endParaRPr lang="en-US" sz="2800" b="1" dirty="0" smtClean="0">
              <a:solidFill>
                <a:srgbClr val="80FF00"/>
              </a:solidFill>
              <a:latin typeface="Arial" pitchFamily="34" charset="0"/>
              <a:ea typeface="ＭＳ Ｐゴシック" pitchFamily="34" charset="-128"/>
              <a:cs typeface="Arial" pitchFamily="34" charset="0"/>
            </a:endParaRPr>
          </a:p>
          <a:p>
            <a:pPr algn="ctr" defTabSz="457200" fontAlgn="auto">
              <a:spcBef>
                <a:spcPts val="0"/>
              </a:spcBef>
              <a:spcAft>
                <a:spcPts val="0"/>
              </a:spcAft>
            </a:pPr>
            <a:r>
              <a:rPr lang="en-US" sz="2000" b="1" dirty="0" smtClean="0">
                <a:solidFill>
                  <a:srgbClr val="80FF00"/>
                </a:solidFill>
                <a:latin typeface="Arial" pitchFamily="34" charset="0"/>
                <a:ea typeface="ＭＳ Ｐゴシック" pitchFamily="34" charset="-128"/>
                <a:cs typeface="Arial" pitchFamily="34" charset="0"/>
              </a:rPr>
              <a:t>Heart failure with reduced ejection fraction</a:t>
            </a:r>
          </a:p>
          <a:p>
            <a:pPr algn="ctr" defTabSz="457200" fontAlgn="auto">
              <a:spcBef>
                <a:spcPts val="0"/>
              </a:spcBef>
              <a:spcAft>
                <a:spcPts val="0"/>
              </a:spcAft>
            </a:pPr>
            <a:r>
              <a:rPr lang="en-US" sz="2400" b="1" dirty="0" smtClean="0">
                <a:solidFill>
                  <a:srgbClr val="FFFFFF"/>
                </a:solidFill>
                <a:latin typeface="Arial" pitchFamily="34" charset="0"/>
                <a:ea typeface="ＭＳ Ｐゴシック" pitchFamily="34" charset="-128"/>
                <a:cs typeface="Arial" pitchFamily="34" charset="0"/>
              </a:rPr>
              <a:t>“Systolic </a:t>
            </a:r>
            <a:r>
              <a:rPr lang="en-US" sz="2400" b="1" dirty="0">
                <a:solidFill>
                  <a:srgbClr val="FFFFFF"/>
                </a:solidFill>
                <a:latin typeface="Arial" pitchFamily="34" charset="0"/>
                <a:ea typeface="ＭＳ Ｐゴシック" pitchFamily="34" charset="-128"/>
                <a:cs typeface="Arial" pitchFamily="34" charset="0"/>
              </a:rPr>
              <a:t>H</a:t>
            </a:r>
            <a:r>
              <a:rPr lang="en-US" sz="2400" b="1" dirty="0" smtClean="0">
                <a:solidFill>
                  <a:srgbClr val="FFFFFF"/>
                </a:solidFill>
                <a:latin typeface="Arial" pitchFamily="34" charset="0"/>
                <a:ea typeface="ＭＳ Ｐゴシック" pitchFamily="34" charset="-128"/>
                <a:cs typeface="Arial" pitchFamily="34" charset="0"/>
              </a:rPr>
              <a:t>F”</a:t>
            </a:r>
            <a:endParaRPr lang="en-US" sz="2400" b="1" dirty="0">
              <a:solidFill>
                <a:srgbClr val="FFFFFF"/>
              </a:solidFill>
              <a:latin typeface="Arial" pitchFamily="34" charset="0"/>
              <a:ea typeface="ＭＳ Ｐゴシック" pitchFamily="34" charset="-128"/>
              <a:cs typeface="Arial" pitchFamily="34" charset="0"/>
            </a:endParaRPr>
          </a:p>
        </p:txBody>
      </p:sp>
      <p:pic>
        <p:nvPicPr>
          <p:cNvPr id="9" name="k1.avi.avi" descr="/Users/sanjivshah/Dropbox/sbm/sbm 2012/shah 2012/CHF talks/k1.avi.avi">
            <a:hlinkClick r:id="" action="ppaction://media"/>
          </p:cNvPr>
          <p:cNvPicPr>
            <a:picLocks noRot="1" noChangeAspect="1"/>
          </p:cNvPicPr>
          <p:nvPr>
            <a:videoFile r:link="rId4"/>
            <p:extLst>
              <p:ext uri="{DAA4B4D4-6D71-4841-9C94-3DE7FCFB9230}">
                <p14:media xmlns:p14="http://schemas.microsoft.com/office/powerpoint/2010/main" r:link="rId3"/>
              </p:ext>
            </p:extLst>
          </p:nvPr>
        </p:nvPicPr>
        <p:blipFill rotWithShape="1">
          <a:blip r:embed="rId8">
            <a:lum bright="17000" contrast="15000"/>
            <a:extLst>
              <a:ext uri="{28A0092B-C50C-407E-A947-70E740481C1C}">
                <a14:useLocalDpi xmlns:a14="http://schemas.microsoft.com/office/drawing/2010/main" val="0"/>
              </a:ext>
            </a:extLst>
          </a:blip>
          <a:srcRect l="28743" t="15102" r="24514" b="5710"/>
          <a:stretch/>
        </p:blipFill>
        <p:spPr bwMode="auto">
          <a:xfrm>
            <a:off x="4937538" y="2054184"/>
            <a:ext cx="2587232" cy="3118104"/>
          </a:xfrm>
          <a:prstGeom prst="rect">
            <a:avLst/>
          </a:prstGeom>
          <a:ln w="28575" cmpd="sng">
            <a:solidFill>
              <a:srgbClr val="00FFFF"/>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84514" y="3112354"/>
            <a:ext cx="928459" cy="523220"/>
          </a:xfrm>
          <a:prstGeom prst="rect">
            <a:avLst/>
          </a:prstGeom>
          <a:noFill/>
        </p:spPr>
        <p:txBody>
          <a:bodyPr wrap="none" rtlCol="0">
            <a:spAutoFit/>
          </a:bodyPr>
          <a:lstStyle/>
          <a:p>
            <a:pPr algn="ctr" defTabSz="457200" fontAlgn="auto">
              <a:spcBef>
                <a:spcPts val="0"/>
              </a:spcBef>
              <a:spcAft>
                <a:spcPts val="0"/>
              </a:spcAft>
            </a:pPr>
            <a:r>
              <a:rPr lang="en-US" sz="1400" b="1" dirty="0" smtClean="0">
                <a:solidFill>
                  <a:srgbClr val="FFFF00"/>
                </a:solidFill>
                <a:latin typeface="Arial"/>
                <a:ea typeface="ＭＳ Ｐゴシック" pitchFamily="34" charset="-128"/>
                <a:cs typeface="Arial"/>
              </a:rPr>
              <a:t>Left</a:t>
            </a:r>
          </a:p>
          <a:p>
            <a:pPr algn="ctr" defTabSz="457200" fontAlgn="auto">
              <a:spcBef>
                <a:spcPts val="0"/>
              </a:spcBef>
              <a:spcAft>
                <a:spcPts val="0"/>
              </a:spcAft>
            </a:pPr>
            <a:r>
              <a:rPr lang="en-US" sz="1400" b="1" dirty="0" smtClean="0">
                <a:solidFill>
                  <a:srgbClr val="FFFF00"/>
                </a:solidFill>
                <a:latin typeface="Arial"/>
                <a:ea typeface="ＭＳ Ｐゴシック" pitchFamily="34" charset="-128"/>
                <a:cs typeface="Arial"/>
              </a:rPr>
              <a:t>ventricle</a:t>
            </a:r>
            <a:endParaRPr lang="en-US" sz="1400" b="1" dirty="0">
              <a:solidFill>
                <a:srgbClr val="FFFF00"/>
              </a:solidFill>
              <a:latin typeface="Arial"/>
              <a:ea typeface="ＭＳ Ｐゴシック" pitchFamily="34" charset="-128"/>
              <a:cs typeface="Arial"/>
            </a:endParaRPr>
          </a:p>
        </p:txBody>
      </p:sp>
      <p:sp>
        <p:nvSpPr>
          <p:cNvPr id="8" name="TextBox 7"/>
          <p:cNvSpPr txBox="1"/>
          <p:nvPr/>
        </p:nvSpPr>
        <p:spPr>
          <a:xfrm>
            <a:off x="5851189" y="3072929"/>
            <a:ext cx="928459" cy="523220"/>
          </a:xfrm>
          <a:prstGeom prst="rect">
            <a:avLst/>
          </a:prstGeom>
          <a:noFill/>
        </p:spPr>
        <p:txBody>
          <a:bodyPr wrap="none" rtlCol="0">
            <a:spAutoFit/>
          </a:bodyPr>
          <a:lstStyle/>
          <a:p>
            <a:pPr algn="ctr" defTabSz="457200" fontAlgn="auto">
              <a:spcBef>
                <a:spcPts val="0"/>
              </a:spcBef>
              <a:spcAft>
                <a:spcPts val="0"/>
              </a:spcAft>
            </a:pPr>
            <a:r>
              <a:rPr lang="en-US" sz="1400" b="1" dirty="0" smtClean="0">
                <a:solidFill>
                  <a:srgbClr val="FFFF00"/>
                </a:solidFill>
                <a:latin typeface="Arial"/>
                <a:ea typeface="ＭＳ Ｐゴシック" pitchFamily="34" charset="-128"/>
                <a:cs typeface="Arial"/>
              </a:rPr>
              <a:t>Left</a:t>
            </a:r>
          </a:p>
          <a:p>
            <a:pPr algn="ctr" defTabSz="457200" fontAlgn="auto">
              <a:spcBef>
                <a:spcPts val="0"/>
              </a:spcBef>
              <a:spcAft>
                <a:spcPts val="0"/>
              </a:spcAft>
            </a:pPr>
            <a:r>
              <a:rPr lang="en-US" sz="1400" b="1" dirty="0" smtClean="0">
                <a:solidFill>
                  <a:srgbClr val="FFFF00"/>
                </a:solidFill>
                <a:latin typeface="Arial"/>
                <a:ea typeface="ＭＳ Ｐゴシック" pitchFamily="34" charset="-128"/>
                <a:cs typeface="Arial"/>
              </a:rPr>
              <a:t>ventricle</a:t>
            </a:r>
            <a:endParaRPr lang="en-US" sz="1400" b="1" dirty="0">
              <a:solidFill>
                <a:srgbClr val="FFFF00"/>
              </a:solidFill>
              <a:latin typeface="Arial"/>
              <a:ea typeface="ＭＳ Ｐゴシック" pitchFamily="34" charset="-128"/>
              <a:cs typeface="Arial"/>
            </a:endParaRPr>
          </a:p>
        </p:txBody>
      </p:sp>
    </p:spTree>
    <p:extLst>
      <p:ext uri="{BB962C8B-B14F-4D97-AF65-F5344CB8AC3E}">
        <p14:creationId xmlns:p14="http://schemas.microsoft.com/office/powerpoint/2010/main" val="2739490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36" fill="hold"/>
                                        <p:tgtEl>
                                          <p:spTgt spid="6"/>
                                        </p:tgtEl>
                                      </p:cBhvr>
                                    </p:cmd>
                                  </p:childTnLst>
                                </p:cTn>
                              </p:par>
                            </p:childTnLst>
                          </p:cTn>
                        </p:par>
                        <p:par>
                          <p:cTn id="7" fill="hold">
                            <p:stCondLst>
                              <p:cond delay="636"/>
                            </p:stCondLst>
                            <p:childTnLst>
                              <p:par>
                                <p:cTn id="8" presetID="1" presetClass="mediacall" presetSubtype="0" fill="hold" nodeType="afterEffect">
                                  <p:stCondLst>
                                    <p:cond delay="0"/>
                                  </p:stCondLst>
                                  <p:childTnLst>
                                    <p:cmd type="call" cmd="playFrom(0.0)">
                                      <p:cBhvr>
                                        <p:cTn id="9" dur="1915" fill="hold"/>
                                        <p:tgtEl>
                                          <p:spTgt spid="9"/>
                                        </p:tgtEl>
                                      </p:cBhvr>
                                    </p:cmd>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6"/>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6"/>
                                        </p:tgtEl>
                                      </p:cBhvr>
                                    </p:cmd>
                                  </p:childTnLst>
                                </p:cTn>
                              </p:par>
                            </p:childTnLst>
                          </p:cTn>
                        </p:par>
                      </p:childTnLst>
                    </p:cTn>
                  </p:par>
                </p:childTnLst>
              </p:cTn>
              <p:nextCondLst>
                <p:cond evt="onClick" delay="0">
                  <p:tgtEl>
                    <p:spTgt spid="6"/>
                  </p:tgtEl>
                </p:cond>
              </p:nextCondLst>
            </p:seq>
            <p:video>
              <p:cMediaNode vol="80000">
                <p:cTn id="22" repeatCount="indefinite" fill="hold" display="0">
                  <p:stCondLst>
                    <p:cond delay="indefinite"/>
                  </p:stCondLst>
                </p:cTn>
                <p:tgtEl>
                  <p:spTgt spid="6"/>
                </p:tgtEl>
              </p:cMediaNode>
            </p:video>
            <p:video>
              <p:cMediaNode>
                <p:cTn id="23" repeatCount="indefinite" fill="hold" display="0">
                  <p:stCondLst>
                    <p:cond delay="indefinite"/>
                  </p:stCondLst>
                </p:cTn>
                <p:tgtEl>
                  <p:spTgt spid="9"/>
                </p:tgtEl>
              </p:cMediaNode>
            </p:video>
            <p:seq concurrent="1" nextAc="seek">
              <p:cTn id="24" restart="whenNotActive" fill="hold" evtFilter="cancelBubble" nodeType="interactiveSeq">
                <p:stCondLst>
                  <p:cond evt="onClick" delay="0">
                    <p:tgtEl>
                      <p:spTgt spid="9"/>
                    </p:tgtEl>
                  </p:cond>
                </p:stCondLst>
                <p:endSync evt="end" delay="0">
                  <p:rtn val="all"/>
                </p:endSync>
                <p:childTnLst>
                  <p:par>
                    <p:cTn id="25" fill="hold">
                      <p:stCondLst>
                        <p:cond delay="0"/>
                      </p:stCondLst>
                      <p:childTnLst>
                        <p:par>
                          <p:cTn id="26" fill="hold">
                            <p:stCondLst>
                              <p:cond delay="0"/>
                            </p:stCondLst>
                            <p:childTnLst>
                              <p:par>
                                <p:cTn id="27" presetID="2" presetClass="mediacall" presetSubtype="0" fill="hold" nodeType="clickEffect">
                                  <p:stCondLst>
                                    <p:cond delay="0"/>
                                  </p:stCondLst>
                                  <p:childTnLst>
                                    <p:cmd type="call" cmd="togglePause">
                                      <p:cBhvr>
                                        <p:cTn id="28" dur="1" fill="hold"/>
                                        <p:tgtEl>
                                          <p:spTgt spid="9"/>
                                        </p:tgtEl>
                                      </p:cBhvr>
                                    </p:cmd>
                                  </p:childTnLst>
                                </p:cTn>
                              </p:par>
                            </p:childTnLst>
                          </p:cTn>
                        </p:par>
                      </p:childTnLst>
                    </p:cTn>
                  </p:par>
                </p:childTnLst>
              </p:cTn>
              <p:nextCondLst>
                <p:cond evt="onClick" delay="0">
                  <p:tgtEl>
                    <p:spTgt spid="9"/>
                  </p:tgtEl>
                </p:cond>
              </p:nextCondLst>
            </p:seq>
          </p:childTnLst>
        </p:cTn>
      </p:par>
    </p:tnLst>
    <p:bldLst>
      <p:bldP spid="2"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142875"/>
            <a:ext cx="9144000" cy="1143000"/>
          </a:xfrm>
        </p:spPr>
        <p:txBody>
          <a:bodyPr/>
          <a:lstStyle/>
          <a:p>
            <a:pPr eaLnBrk="1" hangingPunct="1"/>
            <a:r>
              <a:rPr lang="en-US" altLang="en-US" smtClean="0">
                <a:ea typeface="ＭＳ Ｐゴシック" pitchFamily="34" charset="-128"/>
              </a:rPr>
              <a:t>Introduction to the HF problem</a:t>
            </a:r>
          </a:p>
        </p:txBody>
      </p:sp>
      <p:sp>
        <p:nvSpPr>
          <p:cNvPr id="305155" name="Rectangle 3"/>
          <p:cNvSpPr>
            <a:spLocks noGrp="1" noChangeArrowheads="1"/>
          </p:cNvSpPr>
          <p:nvPr>
            <p:ph idx="1"/>
          </p:nvPr>
        </p:nvSpPr>
        <p:spPr>
          <a:xfrm>
            <a:off x="457199" y="1581150"/>
            <a:ext cx="8329961" cy="4368800"/>
          </a:xfrm>
        </p:spPr>
        <p:txBody>
          <a:bodyPr/>
          <a:lstStyle/>
          <a:p>
            <a:r>
              <a:rPr lang="en-US" sz="2800" dirty="0"/>
              <a:t>Heart failure (HF) is a complex </a:t>
            </a:r>
            <a:r>
              <a:rPr lang="en-US" sz="2800" b="1" dirty="0">
                <a:solidFill>
                  <a:srgbClr val="FFFF00"/>
                </a:solidFill>
              </a:rPr>
              <a:t>clinical syndrome</a:t>
            </a:r>
            <a:r>
              <a:rPr lang="en-US" sz="2800" dirty="0">
                <a:solidFill>
                  <a:srgbClr val="FFFF00"/>
                </a:solidFill>
              </a:rPr>
              <a:t> </a:t>
            </a:r>
            <a:r>
              <a:rPr lang="en-US" sz="2800" dirty="0"/>
              <a:t>(not a single disease entity) </a:t>
            </a:r>
          </a:p>
          <a:p>
            <a:r>
              <a:rPr lang="en-US" sz="2800" dirty="0" smtClean="0">
                <a:latin typeface="Trebuchet MS" charset="0"/>
              </a:rPr>
              <a:t>Very common </a:t>
            </a:r>
            <a:r>
              <a:rPr lang="en-US" sz="2000" dirty="0" smtClean="0">
                <a:latin typeface="Trebuchet MS" charset="0"/>
              </a:rPr>
              <a:t>(#1 reason for hospitalization after age 65)</a:t>
            </a:r>
            <a:endParaRPr lang="en-US" sz="2800" dirty="0" smtClean="0">
              <a:latin typeface="Trebuchet MS" charset="0"/>
            </a:endParaRPr>
          </a:p>
          <a:p>
            <a:r>
              <a:rPr lang="en-US" sz="2800" dirty="0" smtClean="0">
                <a:latin typeface="Trebuchet MS" charset="0"/>
              </a:rPr>
              <a:t>The end result of virtually every type of heart disease / heart problem</a:t>
            </a:r>
          </a:p>
          <a:p>
            <a:r>
              <a:rPr lang="en-US" sz="2800" dirty="0" smtClean="0">
                <a:latin typeface="Trebuchet MS" charset="0"/>
              </a:rPr>
              <a:t>Fundamental problem:</a:t>
            </a:r>
          </a:p>
          <a:p>
            <a:pPr lvl="1"/>
            <a:r>
              <a:rPr lang="en-US" sz="2400" dirty="0" smtClean="0">
                <a:latin typeface="Trebuchet MS" charset="0"/>
              </a:rPr>
              <a:t>Not enough output from the heart to the body </a:t>
            </a:r>
            <a:r>
              <a:rPr lang="en-US" sz="2400" b="1" dirty="0" smtClean="0">
                <a:solidFill>
                  <a:srgbClr val="00FF00"/>
                </a:solidFill>
                <a:latin typeface="Trebuchet MS" charset="0"/>
              </a:rPr>
              <a:t>and/or</a:t>
            </a:r>
            <a:endParaRPr lang="en-US" sz="2400" dirty="0" smtClean="0">
              <a:solidFill>
                <a:srgbClr val="00FF00"/>
              </a:solidFill>
              <a:latin typeface="Trebuchet MS" charset="0"/>
            </a:endParaRPr>
          </a:p>
          <a:p>
            <a:pPr lvl="1"/>
            <a:r>
              <a:rPr lang="en-US" sz="2400" dirty="0" smtClean="0">
                <a:latin typeface="Trebuchet MS" charset="0"/>
              </a:rPr>
              <a:t>Pressures in the heart very high (fluid back-up)</a:t>
            </a:r>
          </a:p>
          <a:p>
            <a:r>
              <a:rPr lang="en-US" sz="2800" dirty="0" smtClean="0">
                <a:latin typeface="Trebuchet MS" charset="0"/>
              </a:rPr>
              <a:t>2 types of HF: “preserved” vs. “reduced” pumping function (ejection fraction [EF])</a:t>
            </a:r>
          </a:p>
        </p:txBody>
      </p:sp>
    </p:spTree>
    <p:custDataLst>
      <p:tags r:id="rId1"/>
    </p:custDataLst>
    <p:extLst>
      <p:ext uri="{BB962C8B-B14F-4D97-AF65-F5344CB8AC3E}">
        <p14:creationId xmlns:p14="http://schemas.microsoft.com/office/powerpoint/2010/main" val="22343333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0515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515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515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515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515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515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51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0" y="161925"/>
            <a:ext cx="9144000" cy="1143000"/>
          </a:xfrm>
        </p:spPr>
        <p:txBody>
          <a:bodyPr/>
          <a:lstStyle/>
          <a:p>
            <a:pPr eaLnBrk="1" hangingPunct="1"/>
            <a:r>
              <a:rPr lang="en-US" sz="5400" dirty="0" err="1" smtClean="0">
                <a:latin typeface="Georgia" charset="0"/>
              </a:rPr>
              <a:t>HFpEF</a:t>
            </a:r>
            <a:r>
              <a:rPr lang="en-US" sz="5400" dirty="0" smtClean="0">
                <a:latin typeface="Georgia" charset="0"/>
              </a:rPr>
              <a:t> vs. </a:t>
            </a:r>
            <a:r>
              <a:rPr lang="en-US" sz="5400" dirty="0" err="1" smtClean="0">
                <a:latin typeface="Georgia" charset="0"/>
              </a:rPr>
              <a:t>HFrEF</a:t>
            </a:r>
            <a:endParaRPr lang="en-US" sz="5400" dirty="0">
              <a:latin typeface="Georgia" charset="0"/>
            </a:endParaRPr>
          </a:p>
        </p:txBody>
      </p:sp>
      <p:sp>
        <p:nvSpPr>
          <p:cNvPr id="5" name="TextBox 4"/>
          <p:cNvSpPr txBox="1"/>
          <p:nvPr/>
        </p:nvSpPr>
        <p:spPr>
          <a:xfrm>
            <a:off x="1270071" y="1433526"/>
            <a:ext cx="2989936" cy="5324535"/>
          </a:xfrm>
          <a:prstGeom prst="rect">
            <a:avLst/>
          </a:prstGeom>
          <a:noFill/>
        </p:spPr>
        <p:txBody>
          <a:bodyPr wrap="square" lIns="91440" tIns="45720" rIns="91440" bIns="45720" rtlCol="0">
            <a:spAutoFit/>
          </a:bodyPr>
          <a:lstStyle/>
          <a:p>
            <a:pPr algn="ctr" defTabSz="457200" fontAlgn="auto">
              <a:spcBef>
                <a:spcPts val="0"/>
              </a:spcBef>
              <a:spcAft>
                <a:spcPts val="0"/>
              </a:spcAft>
            </a:pPr>
            <a:r>
              <a:rPr lang="en-US" sz="2400" b="1" u="sng" dirty="0" err="1" smtClean="0">
                <a:solidFill>
                  <a:srgbClr val="00FF00"/>
                </a:solidFill>
                <a:latin typeface="Arial" pitchFamily="34" charset="0"/>
                <a:ea typeface="ＭＳ Ｐゴシック" pitchFamily="34" charset="-128"/>
                <a:cs typeface="Arial" pitchFamily="34" charset="0"/>
              </a:rPr>
              <a:t>HFpEF</a:t>
            </a:r>
            <a:endParaRPr lang="en-US" sz="2400" b="1" u="sng" dirty="0" smtClean="0">
              <a:solidFill>
                <a:srgbClr val="00FF00"/>
              </a:solidFill>
              <a:latin typeface="Arial" pitchFamily="34" charset="0"/>
              <a:ea typeface="ＭＳ Ｐゴシック" pitchFamily="34" charset="-128"/>
              <a:cs typeface="Arial" pitchFamily="34" charset="0"/>
            </a:endParaRPr>
          </a:p>
          <a:p>
            <a:pPr algn="ctr" defTabSz="457200" fontAlgn="auto">
              <a:spcBef>
                <a:spcPts val="0"/>
              </a:spcBef>
              <a:spcAft>
                <a:spcPts val="0"/>
              </a:spcAft>
            </a:pPr>
            <a:endParaRPr lang="en-US" sz="2400" b="1" u="sng" dirty="0">
              <a:solidFill>
                <a:srgbClr val="00FF00"/>
              </a:solidFill>
              <a:latin typeface="Arial" pitchFamily="34" charset="0"/>
              <a:ea typeface="ＭＳ Ｐゴシック" pitchFamily="34" charset="-128"/>
              <a:cs typeface="Arial" pitchFamily="34" charset="0"/>
            </a:endParaRPr>
          </a:p>
          <a:p>
            <a:pPr algn="ctr" defTabSz="457200" fontAlgn="auto">
              <a:spcBef>
                <a:spcPts val="0"/>
              </a:spcBef>
              <a:spcAft>
                <a:spcPts val="0"/>
              </a:spcAft>
            </a:pPr>
            <a:endParaRPr lang="en-US" sz="2400" b="1" u="sng" dirty="0" smtClean="0">
              <a:solidFill>
                <a:srgbClr val="00FF00"/>
              </a:solidFill>
              <a:latin typeface="Arial" pitchFamily="34" charset="0"/>
              <a:ea typeface="ＭＳ Ｐゴシック" pitchFamily="34" charset="-128"/>
              <a:cs typeface="Arial" pitchFamily="34" charset="0"/>
            </a:endParaRPr>
          </a:p>
          <a:p>
            <a:pPr algn="ctr" defTabSz="457200" fontAlgn="auto">
              <a:spcBef>
                <a:spcPts val="0"/>
              </a:spcBef>
              <a:spcAft>
                <a:spcPts val="0"/>
              </a:spcAft>
            </a:pPr>
            <a:endParaRPr lang="en-US" sz="2400" b="1" u="sng" dirty="0">
              <a:solidFill>
                <a:srgbClr val="00FF00"/>
              </a:solidFill>
              <a:latin typeface="Arial" pitchFamily="34" charset="0"/>
              <a:ea typeface="ＭＳ Ｐゴシック" pitchFamily="34" charset="-128"/>
              <a:cs typeface="Arial" pitchFamily="34" charset="0"/>
            </a:endParaRPr>
          </a:p>
          <a:p>
            <a:pPr algn="ctr" defTabSz="457200" fontAlgn="auto">
              <a:spcBef>
                <a:spcPts val="0"/>
              </a:spcBef>
              <a:spcAft>
                <a:spcPts val="0"/>
              </a:spcAft>
            </a:pPr>
            <a:endParaRPr lang="en-US" sz="2400" b="1" u="sng" dirty="0" smtClean="0">
              <a:solidFill>
                <a:srgbClr val="00FF00"/>
              </a:solidFill>
              <a:latin typeface="Arial" pitchFamily="34" charset="0"/>
              <a:ea typeface="ＭＳ Ｐゴシック" pitchFamily="34" charset="-128"/>
              <a:cs typeface="Arial" pitchFamily="34" charset="0"/>
            </a:endParaRPr>
          </a:p>
          <a:p>
            <a:pPr algn="ctr" defTabSz="457200" fontAlgn="auto">
              <a:spcBef>
                <a:spcPts val="0"/>
              </a:spcBef>
              <a:spcAft>
                <a:spcPts val="0"/>
              </a:spcAft>
            </a:pPr>
            <a:endParaRPr lang="en-US" sz="2400" b="1" u="sng" dirty="0">
              <a:solidFill>
                <a:srgbClr val="00FF00"/>
              </a:solidFill>
              <a:latin typeface="Arial" pitchFamily="34" charset="0"/>
              <a:ea typeface="ＭＳ Ｐゴシック" pitchFamily="34" charset="-128"/>
              <a:cs typeface="Arial" pitchFamily="34" charset="0"/>
            </a:endParaRPr>
          </a:p>
          <a:p>
            <a:pPr algn="ctr" defTabSz="457200" fontAlgn="auto">
              <a:spcBef>
                <a:spcPts val="0"/>
              </a:spcBef>
              <a:spcAft>
                <a:spcPts val="0"/>
              </a:spcAft>
            </a:pPr>
            <a:endParaRPr lang="en-US" sz="2800" b="1" u="sng" dirty="0" smtClean="0">
              <a:solidFill>
                <a:srgbClr val="00FF00"/>
              </a:solidFill>
              <a:latin typeface="Arial" pitchFamily="34" charset="0"/>
              <a:ea typeface="ＭＳ Ｐゴシック" pitchFamily="34" charset="-128"/>
              <a:cs typeface="Arial" pitchFamily="34" charset="0"/>
            </a:endParaRPr>
          </a:p>
          <a:p>
            <a:pPr algn="ctr" defTabSz="457200" fontAlgn="auto">
              <a:spcBef>
                <a:spcPts val="0"/>
              </a:spcBef>
              <a:spcAft>
                <a:spcPts val="0"/>
              </a:spcAft>
            </a:pPr>
            <a:endParaRPr lang="en-US" sz="2400" b="1" u="sng" dirty="0">
              <a:solidFill>
                <a:srgbClr val="00FF00"/>
              </a:solidFill>
              <a:latin typeface="Arial" pitchFamily="34" charset="0"/>
              <a:ea typeface="ＭＳ Ｐゴシック" pitchFamily="34" charset="-128"/>
              <a:cs typeface="Arial" pitchFamily="34" charset="0"/>
            </a:endParaRPr>
          </a:p>
          <a:p>
            <a:pPr algn="ctr" defTabSz="457200" fontAlgn="auto">
              <a:spcBef>
                <a:spcPts val="0"/>
              </a:spcBef>
              <a:spcAft>
                <a:spcPts val="0"/>
              </a:spcAft>
            </a:pPr>
            <a:endParaRPr lang="en-US" sz="3200" b="1" u="sng" dirty="0" smtClean="0">
              <a:solidFill>
                <a:srgbClr val="00FF00"/>
              </a:solidFill>
              <a:latin typeface="Arial" pitchFamily="34" charset="0"/>
              <a:ea typeface="ＭＳ Ｐゴシック" pitchFamily="34" charset="-128"/>
              <a:cs typeface="Arial" pitchFamily="34" charset="0"/>
            </a:endParaRPr>
          </a:p>
          <a:p>
            <a:pPr algn="ctr" defTabSz="457200" fontAlgn="auto">
              <a:spcBef>
                <a:spcPts val="0"/>
              </a:spcBef>
              <a:spcAft>
                <a:spcPts val="0"/>
              </a:spcAft>
            </a:pPr>
            <a:endParaRPr lang="en-US" sz="2800" b="1" dirty="0" smtClean="0">
              <a:solidFill>
                <a:srgbClr val="80FF00"/>
              </a:solidFill>
              <a:latin typeface="Arial" pitchFamily="34" charset="0"/>
              <a:ea typeface="ＭＳ Ｐゴシック" pitchFamily="34" charset="-128"/>
              <a:cs typeface="Arial" pitchFamily="34" charset="0"/>
            </a:endParaRPr>
          </a:p>
          <a:p>
            <a:pPr algn="ctr" defTabSz="457200" fontAlgn="auto">
              <a:spcBef>
                <a:spcPts val="0"/>
              </a:spcBef>
              <a:spcAft>
                <a:spcPts val="0"/>
              </a:spcAft>
            </a:pPr>
            <a:r>
              <a:rPr lang="en-US" sz="2000" b="1" dirty="0" smtClean="0">
                <a:solidFill>
                  <a:srgbClr val="80FF00"/>
                </a:solidFill>
                <a:latin typeface="Arial" pitchFamily="34" charset="0"/>
                <a:ea typeface="ＭＳ Ｐゴシック" pitchFamily="34" charset="-128"/>
                <a:cs typeface="Arial" pitchFamily="34" charset="0"/>
              </a:rPr>
              <a:t>Heart failure with preserved ejection fraction</a:t>
            </a:r>
          </a:p>
          <a:p>
            <a:pPr algn="ctr" defTabSz="457200" fontAlgn="auto">
              <a:spcBef>
                <a:spcPts val="0"/>
              </a:spcBef>
              <a:spcAft>
                <a:spcPts val="0"/>
              </a:spcAft>
            </a:pPr>
            <a:r>
              <a:rPr lang="en-US" sz="2400" b="1" dirty="0" smtClean="0">
                <a:solidFill>
                  <a:srgbClr val="FFFFFF"/>
                </a:solidFill>
                <a:latin typeface="Arial" pitchFamily="34" charset="0"/>
                <a:ea typeface="ＭＳ Ｐゴシック" pitchFamily="34" charset="-128"/>
                <a:cs typeface="Arial" pitchFamily="34" charset="0"/>
              </a:rPr>
              <a:t>“Diastolic </a:t>
            </a:r>
            <a:r>
              <a:rPr lang="en-US" sz="2400" b="1" dirty="0">
                <a:solidFill>
                  <a:srgbClr val="FFFFFF"/>
                </a:solidFill>
                <a:latin typeface="Arial" pitchFamily="34" charset="0"/>
                <a:ea typeface="ＭＳ Ｐゴシック" pitchFamily="34" charset="-128"/>
                <a:cs typeface="Arial" pitchFamily="34" charset="0"/>
              </a:rPr>
              <a:t>H</a:t>
            </a:r>
            <a:r>
              <a:rPr lang="en-US" sz="2400" b="1" dirty="0" smtClean="0">
                <a:solidFill>
                  <a:srgbClr val="FFFFFF"/>
                </a:solidFill>
                <a:latin typeface="Arial" pitchFamily="34" charset="0"/>
                <a:ea typeface="ＭＳ Ｐゴシック" pitchFamily="34" charset="-128"/>
                <a:cs typeface="Arial" pitchFamily="34" charset="0"/>
              </a:rPr>
              <a:t>F”</a:t>
            </a:r>
            <a:endParaRPr lang="en-US" sz="2400" b="1" dirty="0">
              <a:solidFill>
                <a:srgbClr val="FFFFFF"/>
              </a:solidFill>
              <a:latin typeface="Arial" pitchFamily="34" charset="0"/>
              <a:ea typeface="ＭＳ Ｐゴシック" pitchFamily="34" charset="-128"/>
              <a:cs typeface="Arial" pitchFamily="34" charset="0"/>
            </a:endParaRPr>
          </a:p>
        </p:txBody>
      </p:sp>
      <p:pic>
        <p:nvPicPr>
          <p:cNvPr id="6" name="Figure 3a.avi">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7">
            <a:lum bright="17000" contrast="15000"/>
          </a:blip>
          <a:srcRect l="25209" r="31529" b="22385"/>
          <a:stretch/>
        </p:blipFill>
        <p:spPr>
          <a:xfrm>
            <a:off x="1598298" y="2054184"/>
            <a:ext cx="2425119" cy="3118104"/>
          </a:xfrm>
          <a:prstGeom prst="rect">
            <a:avLst/>
          </a:prstGeom>
          <a:ln w="28575" cmpd="sng">
            <a:solidFill>
              <a:srgbClr val="00FFFF"/>
            </a:solidFill>
          </a:ln>
        </p:spPr>
      </p:pic>
      <p:sp>
        <p:nvSpPr>
          <p:cNvPr id="7" name="TextBox 6"/>
          <p:cNvSpPr txBox="1"/>
          <p:nvPr/>
        </p:nvSpPr>
        <p:spPr>
          <a:xfrm>
            <a:off x="4707594" y="1423566"/>
            <a:ext cx="2989936" cy="5324535"/>
          </a:xfrm>
          <a:prstGeom prst="rect">
            <a:avLst/>
          </a:prstGeom>
          <a:noFill/>
        </p:spPr>
        <p:txBody>
          <a:bodyPr wrap="square" lIns="91440" tIns="45720" rIns="91440" bIns="45720" rtlCol="0">
            <a:spAutoFit/>
          </a:bodyPr>
          <a:lstStyle/>
          <a:p>
            <a:pPr algn="ctr" defTabSz="457200" fontAlgn="auto">
              <a:spcBef>
                <a:spcPts val="0"/>
              </a:spcBef>
              <a:spcAft>
                <a:spcPts val="0"/>
              </a:spcAft>
            </a:pPr>
            <a:r>
              <a:rPr lang="en-US" sz="2400" b="1" u="sng" dirty="0" err="1" smtClean="0">
                <a:solidFill>
                  <a:srgbClr val="00FF00"/>
                </a:solidFill>
                <a:latin typeface="Arial" pitchFamily="34" charset="0"/>
                <a:ea typeface="ＭＳ Ｐゴシック" pitchFamily="34" charset="-128"/>
                <a:cs typeface="Arial" pitchFamily="34" charset="0"/>
              </a:rPr>
              <a:t>HFrEF</a:t>
            </a:r>
            <a:endParaRPr lang="en-US" sz="2400" b="1" u="sng" dirty="0" smtClean="0">
              <a:solidFill>
                <a:srgbClr val="00FF00"/>
              </a:solidFill>
              <a:latin typeface="Arial" pitchFamily="34" charset="0"/>
              <a:ea typeface="ＭＳ Ｐゴシック" pitchFamily="34" charset="-128"/>
              <a:cs typeface="Arial" pitchFamily="34" charset="0"/>
            </a:endParaRPr>
          </a:p>
          <a:p>
            <a:pPr algn="ctr" defTabSz="457200" fontAlgn="auto">
              <a:spcBef>
                <a:spcPts val="0"/>
              </a:spcBef>
              <a:spcAft>
                <a:spcPts val="0"/>
              </a:spcAft>
            </a:pPr>
            <a:endParaRPr lang="en-US" sz="2400" b="1" u="sng" dirty="0">
              <a:solidFill>
                <a:srgbClr val="00FF00"/>
              </a:solidFill>
              <a:latin typeface="Arial" pitchFamily="34" charset="0"/>
              <a:ea typeface="ＭＳ Ｐゴシック" pitchFamily="34" charset="-128"/>
              <a:cs typeface="Arial" pitchFamily="34" charset="0"/>
            </a:endParaRPr>
          </a:p>
          <a:p>
            <a:pPr algn="ctr" defTabSz="457200" fontAlgn="auto">
              <a:spcBef>
                <a:spcPts val="0"/>
              </a:spcBef>
              <a:spcAft>
                <a:spcPts val="0"/>
              </a:spcAft>
            </a:pPr>
            <a:endParaRPr lang="en-US" sz="2400" b="1" u="sng" dirty="0" smtClean="0">
              <a:solidFill>
                <a:srgbClr val="00FF00"/>
              </a:solidFill>
              <a:latin typeface="Arial" pitchFamily="34" charset="0"/>
              <a:ea typeface="ＭＳ Ｐゴシック" pitchFamily="34" charset="-128"/>
              <a:cs typeface="Arial" pitchFamily="34" charset="0"/>
            </a:endParaRPr>
          </a:p>
          <a:p>
            <a:pPr algn="ctr" defTabSz="457200" fontAlgn="auto">
              <a:spcBef>
                <a:spcPts val="0"/>
              </a:spcBef>
              <a:spcAft>
                <a:spcPts val="0"/>
              </a:spcAft>
            </a:pPr>
            <a:endParaRPr lang="en-US" sz="2400" b="1" u="sng" dirty="0">
              <a:solidFill>
                <a:srgbClr val="00FF00"/>
              </a:solidFill>
              <a:latin typeface="Arial" pitchFamily="34" charset="0"/>
              <a:ea typeface="ＭＳ Ｐゴシック" pitchFamily="34" charset="-128"/>
              <a:cs typeface="Arial" pitchFamily="34" charset="0"/>
            </a:endParaRPr>
          </a:p>
          <a:p>
            <a:pPr algn="ctr" defTabSz="457200" fontAlgn="auto">
              <a:spcBef>
                <a:spcPts val="0"/>
              </a:spcBef>
              <a:spcAft>
                <a:spcPts val="0"/>
              </a:spcAft>
            </a:pPr>
            <a:endParaRPr lang="en-US" sz="2400" b="1" u="sng" dirty="0" smtClean="0">
              <a:solidFill>
                <a:srgbClr val="00FF00"/>
              </a:solidFill>
              <a:latin typeface="Arial" pitchFamily="34" charset="0"/>
              <a:ea typeface="ＭＳ Ｐゴシック" pitchFamily="34" charset="-128"/>
              <a:cs typeface="Arial" pitchFamily="34" charset="0"/>
            </a:endParaRPr>
          </a:p>
          <a:p>
            <a:pPr algn="ctr" defTabSz="457200" fontAlgn="auto">
              <a:spcBef>
                <a:spcPts val="0"/>
              </a:spcBef>
              <a:spcAft>
                <a:spcPts val="0"/>
              </a:spcAft>
            </a:pPr>
            <a:endParaRPr lang="en-US" sz="2400" b="1" u="sng" dirty="0">
              <a:solidFill>
                <a:srgbClr val="00FF00"/>
              </a:solidFill>
              <a:latin typeface="Arial" pitchFamily="34" charset="0"/>
              <a:ea typeface="ＭＳ Ｐゴシック" pitchFamily="34" charset="-128"/>
              <a:cs typeface="Arial" pitchFamily="34" charset="0"/>
            </a:endParaRPr>
          </a:p>
          <a:p>
            <a:pPr algn="ctr" defTabSz="457200" fontAlgn="auto">
              <a:spcBef>
                <a:spcPts val="0"/>
              </a:spcBef>
              <a:spcAft>
                <a:spcPts val="0"/>
              </a:spcAft>
            </a:pPr>
            <a:endParaRPr lang="en-US" sz="2800" b="1" u="sng" dirty="0" smtClean="0">
              <a:solidFill>
                <a:srgbClr val="00FF00"/>
              </a:solidFill>
              <a:latin typeface="Arial" pitchFamily="34" charset="0"/>
              <a:ea typeface="ＭＳ Ｐゴシック" pitchFamily="34" charset="-128"/>
              <a:cs typeface="Arial" pitchFamily="34" charset="0"/>
            </a:endParaRPr>
          </a:p>
          <a:p>
            <a:pPr algn="ctr" defTabSz="457200" fontAlgn="auto">
              <a:spcBef>
                <a:spcPts val="0"/>
              </a:spcBef>
              <a:spcAft>
                <a:spcPts val="0"/>
              </a:spcAft>
            </a:pPr>
            <a:endParaRPr lang="en-US" sz="2400" b="1" u="sng" dirty="0">
              <a:solidFill>
                <a:srgbClr val="00FF00"/>
              </a:solidFill>
              <a:latin typeface="Arial" pitchFamily="34" charset="0"/>
              <a:ea typeface="ＭＳ Ｐゴシック" pitchFamily="34" charset="-128"/>
              <a:cs typeface="Arial" pitchFamily="34" charset="0"/>
            </a:endParaRPr>
          </a:p>
          <a:p>
            <a:pPr algn="ctr" defTabSz="457200" fontAlgn="auto">
              <a:spcBef>
                <a:spcPts val="0"/>
              </a:spcBef>
              <a:spcAft>
                <a:spcPts val="0"/>
              </a:spcAft>
            </a:pPr>
            <a:endParaRPr lang="en-US" sz="3200" b="1" u="sng" dirty="0" smtClean="0">
              <a:solidFill>
                <a:srgbClr val="00FF00"/>
              </a:solidFill>
              <a:latin typeface="Arial" pitchFamily="34" charset="0"/>
              <a:ea typeface="ＭＳ Ｐゴシック" pitchFamily="34" charset="-128"/>
              <a:cs typeface="Arial" pitchFamily="34" charset="0"/>
            </a:endParaRPr>
          </a:p>
          <a:p>
            <a:pPr algn="ctr" defTabSz="457200" fontAlgn="auto">
              <a:spcBef>
                <a:spcPts val="0"/>
              </a:spcBef>
              <a:spcAft>
                <a:spcPts val="0"/>
              </a:spcAft>
            </a:pPr>
            <a:endParaRPr lang="en-US" sz="2800" b="1" dirty="0" smtClean="0">
              <a:solidFill>
                <a:srgbClr val="80FF00"/>
              </a:solidFill>
              <a:latin typeface="Arial" pitchFamily="34" charset="0"/>
              <a:ea typeface="ＭＳ Ｐゴシック" pitchFamily="34" charset="-128"/>
              <a:cs typeface="Arial" pitchFamily="34" charset="0"/>
            </a:endParaRPr>
          </a:p>
          <a:p>
            <a:pPr algn="ctr" defTabSz="457200" fontAlgn="auto">
              <a:spcBef>
                <a:spcPts val="0"/>
              </a:spcBef>
              <a:spcAft>
                <a:spcPts val="0"/>
              </a:spcAft>
            </a:pPr>
            <a:r>
              <a:rPr lang="en-US" sz="2000" b="1" dirty="0" smtClean="0">
                <a:solidFill>
                  <a:srgbClr val="80FF00"/>
                </a:solidFill>
                <a:latin typeface="Arial" pitchFamily="34" charset="0"/>
                <a:ea typeface="ＭＳ Ｐゴシック" pitchFamily="34" charset="-128"/>
                <a:cs typeface="Arial" pitchFamily="34" charset="0"/>
              </a:rPr>
              <a:t>Heart failure with reduced ejection fraction</a:t>
            </a:r>
          </a:p>
          <a:p>
            <a:pPr algn="ctr" defTabSz="457200" fontAlgn="auto">
              <a:spcBef>
                <a:spcPts val="0"/>
              </a:spcBef>
              <a:spcAft>
                <a:spcPts val="0"/>
              </a:spcAft>
            </a:pPr>
            <a:r>
              <a:rPr lang="en-US" sz="2400" b="1" dirty="0" smtClean="0">
                <a:solidFill>
                  <a:srgbClr val="FFFFFF"/>
                </a:solidFill>
                <a:latin typeface="Arial" pitchFamily="34" charset="0"/>
                <a:ea typeface="ＭＳ Ｐゴシック" pitchFamily="34" charset="-128"/>
                <a:cs typeface="Arial" pitchFamily="34" charset="0"/>
              </a:rPr>
              <a:t>“Systolic </a:t>
            </a:r>
            <a:r>
              <a:rPr lang="en-US" sz="2400" b="1" dirty="0">
                <a:solidFill>
                  <a:srgbClr val="FFFFFF"/>
                </a:solidFill>
                <a:latin typeface="Arial" pitchFamily="34" charset="0"/>
                <a:ea typeface="ＭＳ Ｐゴシック" pitchFamily="34" charset="-128"/>
                <a:cs typeface="Arial" pitchFamily="34" charset="0"/>
              </a:rPr>
              <a:t>H</a:t>
            </a:r>
            <a:r>
              <a:rPr lang="en-US" sz="2400" b="1" dirty="0" smtClean="0">
                <a:solidFill>
                  <a:srgbClr val="FFFFFF"/>
                </a:solidFill>
                <a:latin typeface="Arial" pitchFamily="34" charset="0"/>
                <a:ea typeface="ＭＳ Ｐゴシック" pitchFamily="34" charset="-128"/>
                <a:cs typeface="Arial" pitchFamily="34" charset="0"/>
              </a:rPr>
              <a:t>F”</a:t>
            </a:r>
            <a:endParaRPr lang="en-US" sz="2400" b="1" dirty="0">
              <a:solidFill>
                <a:srgbClr val="FFFFFF"/>
              </a:solidFill>
              <a:latin typeface="Arial" pitchFamily="34" charset="0"/>
              <a:ea typeface="ＭＳ Ｐゴシック" pitchFamily="34" charset="-128"/>
              <a:cs typeface="Arial" pitchFamily="34" charset="0"/>
            </a:endParaRPr>
          </a:p>
        </p:txBody>
      </p:sp>
      <p:pic>
        <p:nvPicPr>
          <p:cNvPr id="9" name="k1.avi.avi" descr="/Users/sanjivshah/Dropbox/sbm/sbm 2012/shah 2012/CHF talks/k1.avi.avi">
            <a:hlinkClick r:id="" action="ppaction://media"/>
          </p:cNvPr>
          <p:cNvPicPr>
            <a:picLocks noRot="1" noChangeAspect="1"/>
          </p:cNvPicPr>
          <p:nvPr>
            <a:videoFile r:link="rId4"/>
            <p:extLst>
              <p:ext uri="{DAA4B4D4-6D71-4841-9C94-3DE7FCFB9230}">
                <p14:media xmlns:p14="http://schemas.microsoft.com/office/powerpoint/2010/main" r:link="rId3"/>
              </p:ext>
            </p:extLst>
          </p:nvPr>
        </p:nvPicPr>
        <p:blipFill rotWithShape="1">
          <a:blip r:embed="rId8">
            <a:lum bright="17000" contrast="15000"/>
            <a:extLst>
              <a:ext uri="{28A0092B-C50C-407E-A947-70E740481C1C}">
                <a14:useLocalDpi xmlns:a14="http://schemas.microsoft.com/office/drawing/2010/main" val="0"/>
              </a:ext>
            </a:extLst>
          </a:blip>
          <a:srcRect l="28743" t="15102" r="24514" b="5710"/>
          <a:stretch/>
        </p:blipFill>
        <p:spPr bwMode="auto">
          <a:xfrm>
            <a:off x="4937538" y="2054184"/>
            <a:ext cx="2587232" cy="3118104"/>
          </a:xfrm>
          <a:prstGeom prst="rect">
            <a:avLst/>
          </a:prstGeom>
          <a:ln w="28575" cmpd="sng">
            <a:solidFill>
              <a:srgbClr val="00FFFF"/>
            </a:solid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668073" y="3112354"/>
            <a:ext cx="2287806" cy="954107"/>
          </a:xfrm>
          <a:prstGeom prst="rect">
            <a:avLst/>
          </a:prstGeom>
          <a:solidFill>
            <a:schemeClr val="tx1">
              <a:alpha val="81000"/>
            </a:schemeClr>
          </a:solidFill>
          <a:ln>
            <a:solidFill>
              <a:srgbClr val="FFFF00"/>
            </a:solidFill>
          </a:ln>
        </p:spPr>
        <p:txBody>
          <a:bodyPr wrap="none" rtlCol="0">
            <a:spAutoFit/>
          </a:bodyPr>
          <a:lstStyle/>
          <a:p>
            <a:pPr algn="ctr" defTabSz="457200" fontAlgn="auto">
              <a:spcBef>
                <a:spcPts val="0"/>
              </a:spcBef>
              <a:spcAft>
                <a:spcPts val="0"/>
              </a:spcAft>
            </a:pPr>
            <a:r>
              <a:rPr lang="en-US" sz="1400" b="1" dirty="0" smtClean="0">
                <a:solidFill>
                  <a:srgbClr val="FFFF00"/>
                </a:solidFill>
                <a:effectLst>
                  <a:outerShdw blurRad="50800" dist="38100" dir="2700000" algn="tl" rotWithShape="0">
                    <a:prstClr val="black">
                      <a:alpha val="40000"/>
                    </a:prstClr>
                  </a:outerShdw>
                </a:effectLst>
                <a:latin typeface="Arial"/>
                <a:ea typeface="ＭＳ Ｐゴシック" pitchFamily="34" charset="-128"/>
                <a:cs typeface="Arial"/>
              </a:rPr>
              <a:t>Poorly understood</a:t>
            </a:r>
          </a:p>
          <a:p>
            <a:pPr algn="ctr" defTabSz="457200" fontAlgn="auto">
              <a:spcBef>
                <a:spcPts val="0"/>
              </a:spcBef>
              <a:spcAft>
                <a:spcPts val="0"/>
              </a:spcAft>
            </a:pPr>
            <a:r>
              <a:rPr lang="en-US" sz="1400" b="1" dirty="0" smtClean="0">
                <a:solidFill>
                  <a:srgbClr val="FFFF00"/>
                </a:solidFill>
                <a:effectLst>
                  <a:outerShdw blurRad="50800" dist="38100" dir="2700000" algn="tl" rotWithShape="0">
                    <a:prstClr val="black">
                      <a:alpha val="40000"/>
                    </a:prstClr>
                  </a:outerShdw>
                </a:effectLst>
                <a:latin typeface="Arial"/>
                <a:ea typeface="ＭＳ Ｐゴシック" pitchFamily="34" charset="-128"/>
                <a:cs typeface="Arial"/>
              </a:rPr>
              <a:t>Increasing in prevalence</a:t>
            </a:r>
          </a:p>
          <a:p>
            <a:pPr algn="ctr" defTabSz="457200" fontAlgn="auto">
              <a:spcBef>
                <a:spcPts val="0"/>
              </a:spcBef>
              <a:spcAft>
                <a:spcPts val="0"/>
              </a:spcAft>
            </a:pPr>
            <a:r>
              <a:rPr lang="en-US" sz="1400" b="1" dirty="0" smtClean="0">
                <a:solidFill>
                  <a:srgbClr val="FFFF00"/>
                </a:solidFill>
                <a:effectLst>
                  <a:outerShdw blurRad="50800" dist="38100" dir="2700000" algn="tl" rotWithShape="0">
                    <a:prstClr val="black">
                      <a:alpha val="40000"/>
                    </a:prstClr>
                  </a:outerShdw>
                </a:effectLst>
                <a:latin typeface="Arial"/>
                <a:ea typeface="ＭＳ Ｐゴシック" pitchFamily="34" charset="-128"/>
                <a:cs typeface="Arial"/>
              </a:rPr>
              <a:t>No definitive treatments</a:t>
            </a:r>
          </a:p>
          <a:p>
            <a:pPr algn="ctr" defTabSz="457200" fontAlgn="auto">
              <a:spcBef>
                <a:spcPts val="0"/>
              </a:spcBef>
              <a:spcAft>
                <a:spcPts val="0"/>
              </a:spcAft>
            </a:pPr>
            <a:r>
              <a:rPr lang="en-US" sz="1400" b="1" dirty="0" smtClean="0">
                <a:solidFill>
                  <a:srgbClr val="FFFF00"/>
                </a:solidFill>
                <a:effectLst>
                  <a:outerShdw blurRad="50800" dist="38100" dir="2700000" algn="tl" rotWithShape="0">
                    <a:prstClr val="black">
                      <a:alpha val="40000"/>
                    </a:prstClr>
                  </a:outerShdw>
                </a:effectLst>
                <a:latin typeface="Arial"/>
                <a:ea typeface="ＭＳ Ｐゴシック" pitchFamily="34" charset="-128"/>
                <a:cs typeface="Arial"/>
              </a:rPr>
              <a:t>High morbidity/mortality</a:t>
            </a:r>
          </a:p>
        </p:txBody>
      </p:sp>
      <p:sp>
        <p:nvSpPr>
          <p:cNvPr id="11" name="TextBox 10"/>
          <p:cNvSpPr txBox="1"/>
          <p:nvPr/>
        </p:nvSpPr>
        <p:spPr>
          <a:xfrm>
            <a:off x="5058985" y="3008563"/>
            <a:ext cx="2351926" cy="1169551"/>
          </a:xfrm>
          <a:prstGeom prst="rect">
            <a:avLst/>
          </a:prstGeom>
          <a:solidFill>
            <a:schemeClr val="tx1">
              <a:alpha val="81000"/>
            </a:schemeClr>
          </a:solidFill>
          <a:ln>
            <a:solidFill>
              <a:srgbClr val="FFFF00"/>
            </a:solidFill>
          </a:ln>
        </p:spPr>
        <p:txBody>
          <a:bodyPr wrap="none" rtlCol="0">
            <a:spAutoFit/>
          </a:bodyPr>
          <a:lstStyle/>
          <a:p>
            <a:pPr algn="ctr" defTabSz="457200" fontAlgn="auto">
              <a:spcBef>
                <a:spcPts val="0"/>
              </a:spcBef>
              <a:spcAft>
                <a:spcPts val="0"/>
              </a:spcAft>
            </a:pPr>
            <a:r>
              <a:rPr lang="en-US" sz="1400" b="1" dirty="0" smtClean="0">
                <a:solidFill>
                  <a:srgbClr val="FFFF00"/>
                </a:solidFill>
                <a:effectLst>
                  <a:outerShdw blurRad="50800" dist="38100" dir="2700000" algn="tl" rotWithShape="0">
                    <a:prstClr val="black">
                      <a:alpha val="40000"/>
                    </a:prstClr>
                  </a:outerShdw>
                </a:effectLst>
                <a:latin typeface="Arial"/>
                <a:ea typeface="ＭＳ Ｐゴシック" pitchFamily="34" charset="-128"/>
                <a:cs typeface="Arial"/>
              </a:rPr>
              <a:t>Well studied</a:t>
            </a:r>
          </a:p>
          <a:p>
            <a:pPr algn="ctr" defTabSz="457200" fontAlgn="auto">
              <a:spcBef>
                <a:spcPts val="0"/>
              </a:spcBef>
              <a:spcAft>
                <a:spcPts val="0"/>
              </a:spcAft>
            </a:pPr>
            <a:r>
              <a:rPr lang="en-US" sz="1400" b="1" dirty="0" smtClean="0">
                <a:solidFill>
                  <a:srgbClr val="FFFF00"/>
                </a:solidFill>
                <a:effectLst>
                  <a:outerShdw blurRad="50800" dist="38100" dir="2700000" algn="tl" rotWithShape="0">
                    <a:prstClr val="black">
                      <a:alpha val="40000"/>
                    </a:prstClr>
                  </a:outerShdw>
                </a:effectLst>
                <a:latin typeface="Arial"/>
                <a:ea typeface="ＭＳ Ｐゴシック" pitchFamily="34" charset="-128"/>
                <a:cs typeface="Arial"/>
              </a:rPr>
              <a:t>Decreasing in prevalence</a:t>
            </a:r>
          </a:p>
          <a:p>
            <a:pPr algn="ctr" defTabSz="457200" fontAlgn="auto">
              <a:spcBef>
                <a:spcPts val="0"/>
              </a:spcBef>
              <a:spcAft>
                <a:spcPts val="0"/>
              </a:spcAft>
            </a:pPr>
            <a:r>
              <a:rPr lang="en-US" sz="1400" b="1" dirty="0" smtClean="0">
                <a:solidFill>
                  <a:srgbClr val="FFFF00"/>
                </a:solidFill>
                <a:effectLst>
                  <a:outerShdw blurRad="50800" dist="38100" dir="2700000" algn="tl" rotWithShape="0">
                    <a:prstClr val="black">
                      <a:alpha val="40000"/>
                    </a:prstClr>
                  </a:outerShdw>
                </a:effectLst>
                <a:latin typeface="Arial"/>
                <a:ea typeface="ＭＳ Ｐゴシック" pitchFamily="34" charset="-128"/>
                <a:cs typeface="Arial"/>
              </a:rPr>
              <a:t>Many proven treatments</a:t>
            </a:r>
          </a:p>
          <a:p>
            <a:pPr algn="ctr" defTabSz="457200" fontAlgn="auto">
              <a:spcBef>
                <a:spcPts val="0"/>
              </a:spcBef>
              <a:spcAft>
                <a:spcPts val="0"/>
              </a:spcAft>
            </a:pPr>
            <a:r>
              <a:rPr lang="en-US" sz="1400" b="1" dirty="0" smtClean="0">
                <a:solidFill>
                  <a:srgbClr val="FFFF00"/>
                </a:solidFill>
                <a:effectLst>
                  <a:outerShdw blurRad="50800" dist="38100" dir="2700000" algn="tl" rotWithShape="0">
                    <a:prstClr val="black">
                      <a:alpha val="40000"/>
                    </a:prstClr>
                  </a:outerShdw>
                </a:effectLst>
                <a:latin typeface="Arial"/>
                <a:ea typeface="ＭＳ Ｐゴシック" pitchFamily="34" charset="-128"/>
                <a:cs typeface="Arial"/>
              </a:rPr>
              <a:t>Decreasing morbidity</a:t>
            </a:r>
          </a:p>
          <a:p>
            <a:pPr algn="ctr" defTabSz="457200" fontAlgn="auto">
              <a:spcBef>
                <a:spcPts val="0"/>
              </a:spcBef>
              <a:spcAft>
                <a:spcPts val="0"/>
              </a:spcAft>
            </a:pPr>
            <a:r>
              <a:rPr lang="en-US" sz="1400" b="1" dirty="0" smtClean="0">
                <a:solidFill>
                  <a:srgbClr val="FFFF00"/>
                </a:solidFill>
                <a:effectLst>
                  <a:outerShdw blurRad="50800" dist="38100" dir="2700000" algn="tl" rotWithShape="0">
                    <a:prstClr val="black">
                      <a:alpha val="40000"/>
                    </a:prstClr>
                  </a:outerShdw>
                </a:effectLst>
                <a:latin typeface="Arial"/>
                <a:ea typeface="ＭＳ Ｐゴシック" pitchFamily="34" charset="-128"/>
                <a:cs typeface="Arial"/>
              </a:rPr>
              <a:t>Decreasing mortality</a:t>
            </a:r>
          </a:p>
        </p:txBody>
      </p:sp>
    </p:spTree>
    <p:extLst>
      <p:ext uri="{BB962C8B-B14F-4D97-AF65-F5344CB8AC3E}">
        <p14:creationId xmlns:p14="http://schemas.microsoft.com/office/powerpoint/2010/main" val="711196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repeatCount="indefinite" fill="hold" display="0">
                  <p:stCondLst>
                    <p:cond delay="indefinite"/>
                  </p:stCondLst>
                </p:cTn>
                <p:tgtEl>
                  <p:spTgt spid="6"/>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video>
              <p:cMediaNode>
                <p:cTn id="13" repeatCount="indefinite" fill="hold" display="0">
                  <p:stCondLst>
                    <p:cond delay="indefinite"/>
                  </p:stCondLst>
                </p:cTn>
                <p:tgtEl>
                  <p:spTgt spid="9"/>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0" y="161925"/>
            <a:ext cx="9144000" cy="1143000"/>
          </a:xfrm>
        </p:spPr>
        <p:txBody>
          <a:bodyPr/>
          <a:lstStyle/>
          <a:p>
            <a:pPr eaLnBrk="1" hangingPunct="1"/>
            <a:r>
              <a:rPr lang="en-US" sz="5400" dirty="0" err="1" smtClean="0">
                <a:latin typeface="Georgia" charset="0"/>
              </a:rPr>
              <a:t>HFpEF</a:t>
            </a:r>
            <a:r>
              <a:rPr lang="en-US" sz="5400" dirty="0" smtClean="0">
                <a:latin typeface="Georgia" charset="0"/>
              </a:rPr>
              <a:t> vs. </a:t>
            </a:r>
            <a:r>
              <a:rPr lang="en-US" sz="5400" dirty="0" err="1" smtClean="0">
                <a:latin typeface="Georgia" charset="0"/>
              </a:rPr>
              <a:t>HFrEF</a:t>
            </a:r>
            <a:endParaRPr lang="en-US" sz="5400" dirty="0">
              <a:latin typeface="Georgia" charset="0"/>
            </a:endParaRPr>
          </a:p>
        </p:txBody>
      </p:sp>
      <p:sp>
        <p:nvSpPr>
          <p:cNvPr id="5" name="TextBox 4"/>
          <p:cNvSpPr txBox="1"/>
          <p:nvPr/>
        </p:nvSpPr>
        <p:spPr>
          <a:xfrm>
            <a:off x="1270071" y="1433526"/>
            <a:ext cx="2989936" cy="5324535"/>
          </a:xfrm>
          <a:prstGeom prst="rect">
            <a:avLst/>
          </a:prstGeom>
          <a:noFill/>
        </p:spPr>
        <p:txBody>
          <a:bodyPr wrap="square" lIns="91440" tIns="45720" rIns="91440" bIns="45720" rtlCol="0">
            <a:spAutoFit/>
          </a:bodyPr>
          <a:lstStyle/>
          <a:p>
            <a:pPr algn="ctr" defTabSz="457200" fontAlgn="auto">
              <a:spcBef>
                <a:spcPts val="0"/>
              </a:spcBef>
              <a:spcAft>
                <a:spcPts val="0"/>
              </a:spcAft>
            </a:pPr>
            <a:r>
              <a:rPr lang="en-US" sz="2400" b="1" u="sng" dirty="0" err="1" smtClean="0">
                <a:solidFill>
                  <a:srgbClr val="00FF00"/>
                </a:solidFill>
                <a:latin typeface="Arial" pitchFamily="34" charset="0"/>
                <a:ea typeface="ＭＳ Ｐゴシック" pitchFamily="34" charset="-128"/>
                <a:cs typeface="Arial" pitchFamily="34" charset="0"/>
              </a:rPr>
              <a:t>HFpEF</a:t>
            </a:r>
            <a:endParaRPr lang="en-US" sz="2400" b="1" u="sng" dirty="0" smtClean="0">
              <a:solidFill>
                <a:srgbClr val="00FF00"/>
              </a:solidFill>
              <a:latin typeface="Arial" pitchFamily="34" charset="0"/>
              <a:ea typeface="ＭＳ Ｐゴシック" pitchFamily="34" charset="-128"/>
              <a:cs typeface="Arial" pitchFamily="34" charset="0"/>
            </a:endParaRPr>
          </a:p>
          <a:p>
            <a:pPr algn="ctr" defTabSz="457200" fontAlgn="auto">
              <a:spcBef>
                <a:spcPts val="0"/>
              </a:spcBef>
              <a:spcAft>
                <a:spcPts val="0"/>
              </a:spcAft>
            </a:pPr>
            <a:endParaRPr lang="en-US" sz="2400" b="1" u="sng" dirty="0">
              <a:solidFill>
                <a:srgbClr val="00FF00"/>
              </a:solidFill>
              <a:latin typeface="Arial" pitchFamily="34" charset="0"/>
              <a:ea typeface="ＭＳ Ｐゴシック" pitchFamily="34" charset="-128"/>
              <a:cs typeface="Arial" pitchFamily="34" charset="0"/>
            </a:endParaRPr>
          </a:p>
          <a:p>
            <a:pPr algn="ctr" defTabSz="457200" fontAlgn="auto">
              <a:spcBef>
                <a:spcPts val="0"/>
              </a:spcBef>
              <a:spcAft>
                <a:spcPts val="0"/>
              </a:spcAft>
            </a:pPr>
            <a:endParaRPr lang="en-US" sz="2400" b="1" u="sng" dirty="0" smtClean="0">
              <a:solidFill>
                <a:srgbClr val="00FF00"/>
              </a:solidFill>
              <a:latin typeface="Arial" pitchFamily="34" charset="0"/>
              <a:ea typeface="ＭＳ Ｐゴシック" pitchFamily="34" charset="-128"/>
              <a:cs typeface="Arial" pitchFamily="34" charset="0"/>
            </a:endParaRPr>
          </a:p>
          <a:p>
            <a:pPr algn="ctr" defTabSz="457200" fontAlgn="auto">
              <a:spcBef>
                <a:spcPts val="0"/>
              </a:spcBef>
              <a:spcAft>
                <a:spcPts val="0"/>
              </a:spcAft>
            </a:pPr>
            <a:endParaRPr lang="en-US" sz="2400" b="1" u="sng" dirty="0">
              <a:solidFill>
                <a:srgbClr val="00FF00"/>
              </a:solidFill>
              <a:latin typeface="Arial" pitchFamily="34" charset="0"/>
              <a:ea typeface="ＭＳ Ｐゴシック" pitchFamily="34" charset="-128"/>
              <a:cs typeface="Arial" pitchFamily="34" charset="0"/>
            </a:endParaRPr>
          </a:p>
          <a:p>
            <a:pPr algn="ctr" defTabSz="457200" fontAlgn="auto">
              <a:spcBef>
                <a:spcPts val="0"/>
              </a:spcBef>
              <a:spcAft>
                <a:spcPts val="0"/>
              </a:spcAft>
            </a:pPr>
            <a:endParaRPr lang="en-US" sz="2400" b="1" u="sng" dirty="0" smtClean="0">
              <a:solidFill>
                <a:srgbClr val="00FF00"/>
              </a:solidFill>
              <a:latin typeface="Arial" pitchFamily="34" charset="0"/>
              <a:ea typeface="ＭＳ Ｐゴシック" pitchFamily="34" charset="-128"/>
              <a:cs typeface="Arial" pitchFamily="34" charset="0"/>
            </a:endParaRPr>
          </a:p>
          <a:p>
            <a:pPr algn="ctr" defTabSz="457200" fontAlgn="auto">
              <a:spcBef>
                <a:spcPts val="0"/>
              </a:spcBef>
              <a:spcAft>
                <a:spcPts val="0"/>
              </a:spcAft>
            </a:pPr>
            <a:endParaRPr lang="en-US" sz="2400" b="1" u="sng" dirty="0">
              <a:solidFill>
                <a:srgbClr val="00FF00"/>
              </a:solidFill>
              <a:latin typeface="Arial" pitchFamily="34" charset="0"/>
              <a:ea typeface="ＭＳ Ｐゴシック" pitchFamily="34" charset="-128"/>
              <a:cs typeface="Arial" pitchFamily="34" charset="0"/>
            </a:endParaRPr>
          </a:p>
          <a:p>
            <a:pPr algn="ctr" defTabSz="457200" fontAlgn="auto">
              <a:spcBef>
                <a:spcPts val="0"/>
              </a:spcBef>
              <a:spcAft>
                <a:spcPts val="0"/>
              </a:spcAft>
            </a:pPr>
            <a:endParaRPr lang="en-US" sz="2800" b="1" u="sng" dirty="0" smtClean="0">
              <a:solidFill>
                <a:srgbClr val="00FF00"/>
              </a:solidFill>
              <a:latin typeface="Arial" pitchFamily="34" charset="0"/>
              <a:ea typeface="ＭＳ Ｐゴシック" pitchFamily="34" charset="-128"/>
              <a:cs typeface="Arial" pitchFamily="34" charset="0"/>
            </a:endParaRPr>
          </a:p>
          <a:p>
            <a:pPr algn="ctr" defTabSz="457200" fontAlgn="auto">
              <a:spcBef>
                <a:spcPts val="0"/>
              </a:spcBef>
              <a:spcAft>
                <a:spcPts val="0"/>
              </a:spcAft>
            </a:pPr>
            <a:endParaRPr lang="en-US" sz="2400" b="1" u="sng" dirty="0">
              <a:solidFill>
                <a:srgbClr val="00FF00"/>
              </a:solidFill>
              <a:latin typeface="Arial" pitchFamily="34" charset="0"/>
              <a:ea typeface="ＭＳ Ｐゴシック" pitchFamily="34" charset="-128"/>
              <a:cs typeface="Arial" pitchFamily="34" charset="0"/>
            </a:endParaRPr>
          </a:p>
          <a:p>
            <a:pPr algn="ctr" defTabSz="457200" fontAlgn="auto">
              <a:spcBef>
                <a:spcPts val="0"/>
              </a:spcBef>
              <a:spcAft>
                <a:spcPts val="0"/>
              </a:spcAft>
            </a:pPr>
            <a:endParaRPr lang="en-US" sz="3200" b="1" u="sng" dirty="0" smtClean="0">
              <a:solidFill>
                <a:srgbClr val="00FF00"/>
              </a:solidFill>
              <a:latin typeface="Arial" pitchFamily="34" charset="0"/>
              <a:ea typeface="ＭＳ Ｐゴシック" pitchFamily="34" charset="-128"/>
              <a:cs typeface="Arial" pitchFamily="34" charset="0"/>
            </a:endParaRPr>
          </a:p>
          <a:p>
            <a:pPr algn="ctr" defTabSz="457200" fontAlgn="auto">
              <a:spcBef>
                <a:spcPts val="0"/>
              </a:spcBef>
              <a:spcAft>
                <a:spcPts val="0"/>
              </a:spcAft>
            </a:pPr>
            <a:endParaRPr lang="en-US" sz="2800" b="1" dirty="0" smtClean="0">
              <a:solidFill>
                <a:srgbClr val="80FF00"/>
              </a:solidFill>
              <a:latin typeface="Arial" pitchFamily="34" charset="0"/>
              <a:ea typeface="ＭＳ Ｐゴシック" pitchFamily="34" charset="-128"/>
              <a:cs typeface="Arial" pitchFamily="34" charset="0"/>
            </a:endParaRPr>
          </a:p>
          <a:p>
            <a:pPr algn="ctr" defTabSz="457200" fontAlgn="auto">
              <a:spcBef>
                <a:spcPts val="0"/>
              </a:spcBef>
              <a:spcAft>
                <a:spcPts val="0"/>
              </a:spcAft>
            </a:pPr>
            <a:r>
              <a:rPr lang="en-US" sz="2000" b="1" dirty="0" smtClean="0">
                <a:solidFill>
                  <a:srgbClr val="80FF00"/>
                </a:solidFill>
                <a:latin typeface="Arial" pitchFamily="34" charset="0"/>
                <a:ea typeface="ＭＳ Ｐゴシック" pitchFamily="34" charset="-128"/>
                <a:cs typeface="Arial" pitchFamily="34" charset="0"/>
              </a:rPr>
              <a:t>Heart failure with preserved ejection fraction</a:t>
            </a:r>
          </a:p>
          <a:p>
            <a:pPr algn="ctr" defTabSz="457200" fontAlgn="auto">
              <a:spcBef>
                <a:spcPts val="0"/>
              </a:spcBef>
              <a:spcAft>
                <a:spcPts val="0"/>
              </a:spcAft>
            </a:pPr>
            <a:r>
              <a:rPr lang="en-US" sz="2400" b="1" dirty="0" smtClean="0">
                <a:solidFill>
                  <a:srgbClr val="FFFFFF"/>
                </a:solidFill>
                <a:latin typeface="Arial" pitchFamily="34" charset="0"/>
                <a:ea typeface="ＭＳ Ｐゴシック" pitchFamily="34" charset="-128"/>
                <a:cs typeface="Arial" pitchFamily="34" charset="0"/>
              </a:rPr>
              <a:t>“Diastolic </a:t>
            </a:r>
            <a:r>
              <a:rPr lang="en-US" sz="2400" b="1" dirty="0">
                <a:solidFill>
                  <a:srgbClr val="FFFFFF"/>
                </a:solidFill>
                <a:latin typeface="Arial" pitchFamily="34" charset="0"/>
                <a:ea typeface="ＭＳ Ｐゴシック" pitchFamily="34" charset="-128"/>
                <a:cs typeface="Arial" pitchFamily="34" charset="0"/>
              </a:rPr>
              <a:t>H</a:t>
            </a:r>
            <a:r>
              <a:rPr lang="en-US" sz="2400" b="1" dirty="0" smtClean="0">
                <a:solidFill>
                  <a:srgbClr val="FFFFFF"/>
                </a:solidFill>
                <a:latin typeface="Arial" pitchFamily="34" charset="0"/>
                <a:ea typeface="ＭＳ Ｐゴシック" pitchFamily="34" charset="-128"/>
                <a:cs typeface="Arial" pitchFamily="34" charset="0"/>
              </a:rPr>
              <a:t>F”</a:t>
            </a:r>
            <a:endParaRPr lang="en-US" sz="2400" b="1" dirty="0">
              <a:solidFill>
                <a:srgbClr val="FFFFFF"/>
              </a:solidFill>
              <a:latin typeface="Arial" pitchFamily="34" charset="0"/>
              <a:ea typeface="ＭＳ Ｐゴシック" pitchFamily="34" charset="-128"/>
              <a:cs typeface="Arial" pitchFamily="34" charset="0"/>
            </a:endParaRPr>
          </a:p>
        </p:txBody>
      </p:sp>
      <p:pic>
        <p:nvPicPr>
          <p:cNvPr id="6" name="Figure 3a.avi">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7">
            <a:lum bright="17000" contrast="15000"/>
          </a:blip>
          <a:srcRect l="25209" r="31529" b="22385"/>
          <a:stretch/>
        </p:blipFill>
        <p:spPr>
          <a:xfrm>
            <a:off x="1598298" y="2054184"/>
            <a:ext cx="2425119" cy="3118104"/>
          </a:xfrm>
          <a:prstGeom prst="rect">
            <a:avLst/>
          </a:prstGeom>
          <a:ln w="28575" cmpd="sng">
            <a:solidFill>
              <a:srgbClr val="00FFFF"/>
            </a:solidFill>
          </a:ln>
        </p:spPr>
      </p:pic>
      <p:sp>
        <p:nvSpPr>
          <p:cNvPr id="7" name="TextBox 6"/>
          <p:cNvSpPr txBox="1"/>
          <p:nvPr/>
        </p:nvSpPr>
        <p:spPr>
          <a:xfrm>
            <a:off x="4707594" y="1423566"/>
            <a:ext cx="2989936" cy="5324535"/>
          </a:xfrm>
          <a:prstGeom prst="rect">
            <a:avLst/>
          </a:prstGeom>
          <a:noFill/>
        </p:spPr>
        <p:txBody>
          <a:bodyPr wrap="square" lIns="91440" tIns="45720" rIns="91440" bIns="45720" rtlCol="0">
            <a:spAutoFit/>
          </a:bodyPr>
          <a:lstStyle/>
          <a:p>
            <a:pPr algn="ctr" defTabSz="457200" fontAlgn="auto">
              <a:spcBef>
                <a:spcPts val="0"/>
              </a:spcBef>
              <a:spcAft>
                <a:spcPts val="0"/>
              </a:spcAft>
            </a:pPr>
            <a:r>
              <a:rPr lang="en-US" sz="2400" b="1" u="sng" dirty="0" err="1" smtClean="0">
                <a:solidFill>
                  <a:srgbClr val="00FF00"/>
                </a:solidFill>
                <a:latin typeface="Arial" pitchFamily="34" charset="0"/>
                <a:ea typeface="ＭＳ Ｐゴシック" pitchFamily="34" charset="-128"/>
                <a:cs typeface="Arial" pitchFamily="34" charset="0"/>
              </a:rPr>
              <a:t>HFrEF</a:t>
            </a:r>
            <a:endParaRPr lang="en-US" sz="2400" b="1" u="sng" dirty="0" smtClean="0">
              <a:solidFill>
                <a:srgbClr val="00FF00"/>
              </a:solidFill>
              <a:latin typeface="Arial" pitchFamily="34" charset="0"/>
              <a:ea typeface="ＭＳ Ｐゴシック" pitchFamily="34" charset="-128"/>
              <a:cs typeface="Arial" pitchFamily="34" charset="0"/>
            </a:endParaRPr>
          </a:p>
          <a:p>
            <a:pPr algn="ctr" defTabSz="457200" fontAlgn="auto">
              <a:spcBef>
                <a:spcPts val="0"/>
              </a:spcBef>
              <a:spcAft>
                <a:spcPts val="0"/>
              </a:spcAft>
            </a:pPr>
            <a:endParaRPr lang="en-US" sz="2400" b="1" u="sng" dirty="0">
              <a:solidFill>
                <a:srgbClr val="00FF00"/>
              </a:solidFill>
              <a:latin typeface="Arial" pitchFamily="34" charset="0"/>
              <a:ea typeface="ＭＳ Ｐゴシック" pitchFamily="34" charset="-128"/>
              <a:cs typeface="Arial" pitchFamily="34" charset="0"/>
            </a:endParaRPr>
          </a:p>
          <a:p>
            <a:pPr algn="ctr" defTabSz="457200" fontAlgn="auto">
              <a:spcBef>
                <a:spcPts val="0"/>
              </a:spcBef>
              <a:spcAft>
                <a:spcPts val="0"/>
              </a:spcAft>
            </a:pPr>
            <a:endParaRPr lang="en-US" sz="2400" b="1" u="sng" dirty="0" smtClean="0">
              <a:solidFill>
                <a:srgbClr val="00FF00"/>
              </a:solidFill>
              <a:latin typeface="Arial" pitchFamily="34" charset="0"/>
              <a:ea typeface="ＭＳ Ｐゴシック" pitchFamily="34" charset="-128"/>
              <a:cs typeface="Arial" pitchFamily="34" charset="0"/>
            </a:endParaRPr>
          </a:p>
          <a:p>
            <a:pPr algn="ctr" defTabSz="457200" fontAlgn="auto">
              <a:spcBef>
                <a:spcPts val="0"/>
              </a:spcBef>
              <a:spcAft>
                <a:spcPts val="0"/>
              </a:spcAft>
            </a:pPr>
            <a:endParaRPr lang="en-US" sz="2400" b="1" u="sng" dirty="0">
              <a:solidFill>
                <a:srgbClr val="00FF00"/>
              </a:solidFill>
              <a:latin typeface="Arial" pitchFamily="34" charset="0"/>
              <a:ea typeface="ＭＳ Ｐゴシック" pitchFamily="34" charset="-128"/>
              <a:cs typeface="Arial" pitchFamily="34" charset="0"/>
            </a:endParaRPr>
          </a:p>
          <a:p>
            <a:pPr algn="ctr" defTabSz="457200" fontAlgn="auto">
              <a:spcBef>
                <a:spcPts val="0"/>
              </a:spcBef>
              <a:spcAft>
                <a:spcPts val="0"/>
              </a:spcAft>
            </a:pPr>
            <a:endParaRPr lang="en-US" sz="2400" b="1" u="sng" dirty="0" smtClean="0">
              <a:solidFill>
                <a:srgbClr val="00FF00"/>
              </a:solidFill>
              <a:latin typeface="Arial" pitchFamily="34" charset="0"/>
              <a:ea typeface="ＭＳ Ｐゴシック" pitchFamily="34" charset="-128"/>
              <a:cs typeface="Arial" pitchFamily="34" charset="0"/>
            </a:endParaRPr>
          </a:p>
          <a:p>
            <a:pPr algn="ctr" defTabSz="457200" fontAlgn="auto">
              <a:spcBef>
                <a:spcPts val="0"/>
              </a:spcBef>
              <a:spcAft>
                <a:spcPts val="0"/>
              </a:spcAft>
            </a:pPr>
            <a:endParaRPr lang="en-US" sz="2400" b="1" u="sng" dirty="0">
              <a:solidFill>
                <a:srgbClr val="00FF00"/>
              </a:solidFill>
              <a:latin typeface="Arial" pitchFamily="34" charset="0"/>
              <a:ea typeface="ＭＳ Ｐゴシック" pitchFamily="34" charset="-128"/>
              <a:cs typeface="Arial" pitchFamily="34" charset="0"/>
            </a:endParaRPr>
          </a:p>
          <a:p>
            <a:pPr algn="ctr" defTabSz="457200" fontAlgn="auto">
              <a:spcBef>
                <a:spcPts val="0"/>
              </a:spcBef>
              <a:spcAft>
                <a:spcPts val="0"/>
              </a:spcAft>
            </a:pPr>
            <a:endParaRPr lang="en-US" sz="2800" b="1" u="sng" dirty="0" smtClean="0">
              <a:solidFill>
                <a:srgbClr val="00FF00"/>
              </a:solidFill>
              <a:latin typeface="Arial" pitchFamily="34" charset="0"/>
              <a:ea typeface="ＭＳ Ｐゴシック" pitchFamily="34" charset="-128"/>
              <a:cs typeface="Arial" pitchFamily="34" charset="0"/>
            </a:endParaRPr>
          </a:p>
          <a:p>
            <a:pPr algn="ctr" defTabSz="457200" fontAlgn="auto">
              <a:spcBef>
                <a:spcPts val="0"/>
              </a:spcBef>
              <a:spcAft>
                <a:spcPts val="0"/>
              </a:spcAft>
            </a:pPr>
            <a:endParaRPr lang="en-US" sz="2400" b="1" u="sng" dirty="0">
              <a:solidFill>
                <a:srgbClr val="00FF00"/>
              </a:solidFill>
              <a:latin typeface="Arial" pitchFamily="34" charset="0"/>
              <a:ea typeface="ＭＳ Ｐゴシック" pitchFamily="34" charset="-128"/>
              <a:cs typeface="Arial" pitchFamily="34" charset="0"/>
            </a:endParaRPr>
          </a:p>
          <a:p>
            <a:pPr algn="ctr" defTabSz="457200" fontAlgn="auto">
              <a:spcBef>
                <a:spcPts val="0"/>
              </a:spcBef>
              <a:spcAft>
                <a:spcPts val="0"/>
              </a:spcAft>
            </a:pPr>
            <a:endParaRPr lang="en-US" sz="3200" b="1" u="sng" dirty="0" smtClean="0">
              <a:solidFill>
                <a:srgbClr val="00FF00"/>
              </a:solidFill>
              <a:latin typeface="Arial" pitchFamily="34" charset="0"/>
              <a:ea typeface="ＭＳ Ｐゴシック" pitchFamily="34" charset="-128"/>
              <a:cs typeface="Arial" pitchFamily="34" charset="0"/>
            </a:endParaRPr>
          </a:p>
          <a:p>
            <a:pPr algn="ctr" defTabSz="457200" fontAlgn="auto">
              <a:spcBef>
                <a:spcPts val="0"/>
              </a:spcBef>
              <a:spcAft>
                <a:spcPts val="0"/>
              </a:spcAft>
            </a:pPr>
            <a:endParaRPr lang="en-US" sz="2800" b="1" dirty="0" smtClean="0">
              <a:solidFill>
                <a:srgbClr val="80FF00"/>
              </a:solidFill>
              <a:latin typeface="Arial" pitchFamily="34" charset="0"/>
              <a:ea typeface="ＭＳ Ｐゴシック" pitchFamily="34" charset="-128"/>
              <a:cs typeface="Arial" pitchFamily="34" charset="0"/>
            </a:endParaRPr>
          </a:p>
          <a:p>
            <a:pPr algn="ctr" defTabSz="457200" fontAlgn="auto">
              <a:spcBef>
                <a:spcPts val="0"/>
              </a:spcBef>
              <a:spcAft>
                <a:spcPts val="0"/>
              </a:spcAft>
            </a:pPr>
            <a:r>
              <a:rPr lang="en-US" sz="2000" b="1" dirty="0" smtClean="0">
                <a:solidFill>
                  <a:srgbClr val="80FF00"/>
                </a:solidFill>
                <a:latin typeface="Arial" pitchFamily="34" charset="0"/>
                <a:ea typeface="ＭＳ Ｐゴシック" pitchFamily="34" charset="-128"/>
                <a:cs typeface="Arial" pitchFamily="34" charset="0"/>
              </a:rPr>
              <a:t>Heart failure with reduced ejection fraction</a:t>
            </a:r>
          </a:p>
          <a:p>
            <a:pPr algn="ctr" defTabSz="457200" fontAlgn="auto">
              <a:spcBef>
                <a:spcPts val="0"/>
              </a:spcBef>
              <a:spcAft>
                <a:spcPts val="0"/>
              </a:spcAft>
            </a:pPr>
            <a:r>
              <a:rPr lang="en-US" sz="2400" b="1" dirty="0" smtClean="0">
                <a:solidFill>
                  <a:srgbClr val="FFFFFF"/>
                </a:solidFill>
                <a:latin typeface="Arial" pitchFamily="34" charset="0"/>
                <a:ea typeface="ＭＳ Ｐゴシック" pitchFamily="34" charset="-128"/>
                <a:cs typeface="Arial" pitchFamily="34" charset="0"/>
              </a:rPr>
              <a:t>“Systolic </a:t>
            </a:r>
            <a:r>
              <a:rPr lang="en-US" sz="2400" b="1" dirty="0">
                <a:solidFill>
                  <a:srgbClr val="FFFFFF"/>
                </a:solidFill>
                <a:latin typeface="Arial" pitchFamily="34" charset="0"/>
                <a:ea typeface="ＭＳ Ｐゴシック" pitchFamily="34" charset="-128"/>
                <a:cs typeface="Arial" pitchFamily="34" charset="0"/>
              </a:rPr>
              <a:t>H</a:t>
            </a:r>
            <a:r>
              <a:rPr lang="en-US" sz="2400" b="1" dirty="0" smtClean="0">
                <a:solidFill>
                  <a:srgbClr val="FFFFFF"/>
                </a:solidFill>
                <a:latin typeface="Arial" pitchFamily="34" charset="0"/>
                <a:ea typeface="ＭＳ Ｐゴシック" pitchFamily="34" charset="-128"/>
                <a:cs typeface="Arial" pitchFamily="34" charset="0"/>
              </a:rPr>
              <a:t>F”</a:t>
            </a:r>
            <a:endParaRPr lang="en-US" sz="2400" b="1" dirty="0">
              <a:solidFill>
                <a:srgbClr val="FFFFFF"/>
              </a:solidFill>
              <a:latin typeface="Arial" pitchFamily="34" charset="0"/>
              <a:ea typeface="ＭＳ Ｐゴシック" pitchFamily="34" charset="-128"/>
              <a:cs typeface="Arial" pitchFamily="34" charset="0"/>
            </a:endParaRPr>
          </a:p>
        </p:txBody>
      </p:sp>
      <p:pic>
        <p:nvPicPr>
          <p:cNvPr id="9" name="k1.avi.avi" descr="/Users/sanjivshah/Dropbox/sbm/sbm 2012/shah 2012/CHF talks/k1.avi.avi">
            <a:hlinkClick r:id="" action="ppaction://media"/>
          </p:cNvPr>
          <p:cNvPicPr>
            <a:picLocks noRot="1" noChangeAspect="1"/>
          </p:cNvPicPr>
          <p:nvPr>
            <a:videoFile r:link="rId4"/>
            <p:extLst>
              <p:ext uri="{DAA4B4D4-6D71-4841-9C94-3DE7FCFB9230}">
                <p14:media xmlns:p14="http://schemas.microsoft.com/office/powerpoint/2010/main" r:link="rId3"/>
              </p:ext>
            </p:extLst>
          </p:nvPr>
        </p:nvPicPr>
        <p:blipFill rotWithShape="1">
          <a:blip r:embed="rId8">
            <a:lum bright="17000" contrast="15000"/>
            <a:extLst>
              <a:ext uri="{28A0092B-C50C-407E-A947-70E740481C1C}">
                <a14:useLocalDpi xmlns:a14="http://schemas.microsoft.com/office/drawing/2010/main" val="0"/>
              </a:ext>
            </a:extLst>
          </a:blip>
          <a:srcRect l="28743" t="15102" r="24514" b="5710"/>
          <a:stretch/>
        </p:blipFill>
        <p:spPr bwMode="auto">
          <a:xfrm>
            <a:off x="4937538" y="2054184"/>
            <a:ext cx="2587232" cy="3118104"/>
          </a:xfrm>
          <a:prstGeom prst="rect">
            <a:avLst/>
          </a:prstGeom>
          <a:ln w="28575" cmpd="sng">
            <a:solidFill>
              <a:srgbClr val="00FFFF"/>
            </a:solid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668073" y="3112354"/>
            <a:ext cx="2287806" cy="954107"/>
          </a:xfrm>
          <a:prstGeom prst="rect">
            <a:avLst/>
          </a:prstGeom>
          <a:solidFill>
            <a:schemeClr val="tx1">
              <a:alpha val="81000"/>
            </a:schemeClr>
          </a:solidFill>
          <a:ln>
            <a:solidFill>
              <a:srgbClr val="FFFF00"/>
            </a:solidFill>
          </a:ln>
        </p:spPr>
        <p:txBody>
          <a:bodyPr wrap="none" rtlCol="0">
            <a:spAutoFit/>
          </a:bodyPr>
          <a:lstStyle/>
          <a:p>
            <a:pPr algn="ctr" defTabSz="457200" fontAlgn="auto">
              <a:spcBef>
                <a:spcPts val="0"/>
              </a:spcBef>
              <a:spcAft>
                <a:spcPts val="0"/>
              </a:spcAft>
            </a:pPr>
            <a:r>
              <a:rPr lang="en-US" sz="1400" b="1" dirty="0" smtClean="0">
                <a:solidFill>
                  <a:srgbClr val="FFFF00"/>
                </a:solidFill>
                <a:effectLst>
                  <a:outerShdw blurRad="50800" dist="38100" dir="2700000" algn="tl" rotWithShape="0">
                    <a:prstClr val="black">
                      <a:alpha val="40000"/>
                    </a:prstClr>
                  </a:outerShdw>
                </a:effectLst>
                <a:latin typeface="Arial"/>
                <a:ea typeface="ＭＳ Ｐゴシック" pitchFamily="34" charset="-128"/>
                <a:cs typeface="Arial"/>
              </a:rPr>
              <a:t>Poorly understood</a:t>
            </a:r>
          </a:p>
          <a:p>
            <a:pPr algn="ctr" defTabSz="457200" fontAlgn="auto">
              <a:spcBef>
                <a:spcPts val="0"/>
              </a:spcBef>
              <a:spcAft>
                <a:spcPts val="0"/>
              </a:spcAft>
            </a:pPr>
            <a:r>
              <a:rPr lang="en-US" sz="1400" b="1" dirty="0" smtClean="0">
                <a:solidFill>
                  <a:srgbClr val="FFFF00"/>
                </a:solidFill>
                <a:effectLst>
                  <a:outerShdw blurRad="50800" dist="38100" dir="2700000" algn="tl" rotWithShape="0">
                    <a:prstClr val="black">
                      <a:alpha val="40000"/>
                    </a:prstClr>
                  </a:outerShdw>
                </a:effectLst>
                <a:latin typeface="Arial"/>
                <a:ea typeface="ＭＳ Ｐゴシック" pitchFamily="34" charset="-128"/>
                <a:cs typeface="Arial"/>
              </a:rPr>
              <a:t>Increasing in prevalence</a:t>
            </a:r>
          </a:p>
          <a:p>
            <a:pPr algn="ctr" defTabSz="457200" fontAlgn="auto">
              <a:spcBef>
                <a:spcPts val="0"/>
              </a:spcBef>
              <a:spcAft>
                <a:spcPts val="0"/>
              </a:spcAft>
            </a:pPr>
            <a:r>
              <a:rPr lang="en-US" sz="1400" b="1" dirty="0" smtClean="0">
                <a:solidFill>
                  <a:srgbClr val="FFFF00"/>
                </a:solidFill>
                <a:effectLst>
                  <a:outerShdw blurRad="50800" dist="38100" dir="2700000" algn="tl" rotWithShape="0">
                    <a:prstClr val="black">
                      <a:alpha val="40000"/>
                    </a:prstClr>
                  </a:outerShdw>
                </a:effectLst>
                <a:latin typeface="Arial"/>
                <a:ea typeface="ＭＳ Ｐゴシック" pitchFamily="34" charset="-128"/>
                <a:cs typeface="Arial"/>
              </a:rPr>
              <a:t>No definitive treatments</a:t>
            </a:r>
          </a:p>
          <a:p>
            <a:pPr algn="ctr" defTabSz="457200" fontAlgn="auto">
              <a:spcBef>
                <a:spcPts val="0"/>
              </a:spcBef>
              <a:spcAft>
                <a:spcPts val="0"/>
              </a:spcAft>
            </a:pPr>
            <a:r>
              <a:rPr lang="en-US" sz="1400" b="1" dirty="0" smtClean="0">
                <a:solidFill>
                  <a:srgbClr val="FFFF00"/>
                </a:solidFill>
                <a:effectLst>
                  <a:outerShdw blurRad="50800" dist="38100" dir="2700000" algn="tl" rotWithShape="0">
                    <a:prstClr val="black">
                      <a:alpha val="40000"/>
                    </a:prstClr>
                  </a:outerShdw>
                </a:effectLst>
                <a:latin typeface="Arial"/>
                <a:ea typeface="ＭＳ Ｐゴシック" pitchFamily="34" charset="-128"/>
                <a:cs typeface="Arial"/>
              </a:rPr>
              <a:t>High morbidity/mortality</a:t>
            </a:r>
          </a:p>
        </p:txBody>
      </p:sp>
      <p:sp>
        <p:nvSpPr>
          <p:cNvPr id="11" name="TextBox 10"/>
          <p:cNvSpPr txBox="1"/>
          <p:nvPr/>
        </p:nvSpPr>
        <p:spPr>
          <a:xfrm>
            <a:off x="5058985" y="3008563"/>
            <a:ext cx="2351926" cy="1169551"/>
          </a:xfrm>
          <a:prstGeom prst="rect">
            <a:avLst/>
          </a:prstGeom>
          <a:solidFill>
            <a:schemeClr val="tx1">
              <a:alpha val="81000"/>
            </a:schemeClr>
          </a:solidFill>
          <a:ln>
            <a:solidFill>
              <a:srgbClr val="FFFF00"/>
            </a:solidFill>
          </a:ln>
        </p:spPr>
        <p:txBody>
          <a:bodyPr wrap="none" rtlCol="0">
            <a:spAutoFit/>
          </a:bodyPr>
          <a:lstStyle/>
          <a:p>
            <a:pPr algn="ctr" defTabSz="457200" fontAlgn="auto">
              <a:spcBef>
                <a:spcPts val="0"/>
              </a:spcBef>
              <a:spcAft>
                <a:spcPts val="0"/>
              </a:spcAft>
            </a:pPr>
            <a:r>
              <a:rPr lang="en-US" sz="1400" b="1" dirty="0" smtClean="0">
                <a:solidFill>
                  <a:srgbClr val="FFFF00"/>
                </a:solidFill>
                <a:effectLst>
                  <a:outerShdw blurRad="50800" dist="38100" dir="2700000" algn="tl" rotWithShape="0">
                    <a:prstClr val="black">
                      <a:alpha val="40000"/>
                    </a:prstClr>
                  </a:outerShdw>
                </a:effectLst>
                <a:latin typeface="Arial"/>
                <a:ea typeface="ＭＳ Ｐゴシック" pitchFamily="34" charset="-128"/>
                <a:cs typeface="Arial"/>
              </a:rPr>
              <a:t>Well studied</a:t>
            </a:r>
          </a:p>
          <a:p>
            <a:pPr algn="ctr" defTabSz="457200" fontAlgn="auto">
              <a:spcBef>
                <a:spcPts val="0"/>
              </a:spcBef>
              <a:spcAft>
                <a:spcPts val="0"/>
              </a:spcAft>
            </a:pPr>
            <a:r>
              <a:rPr lang="en-US" sz="1400" b="1" dirty="0" smtClean="0">
                <a:solidFill>
                  <a:srgbClr val="FFFF00"/>
                </a:solidFill>
                <a:effectLst>
                  <a:outerShdw blurRad="50800" dist="38100" dir="2700000" algn="tl" rotWithShape="0">
                    <a:prstClr val="black">
                      <a:alpha val="40000"/>
                    </a:prstClr>
                  </a:outerShdw>
                </a:effectLst>
                <a:latin typeface="Arial"/>
                <a:ea typeface="ＭＳ Ｐゴシック" pitchFamily="34" charset="-128"/>
                <a:cs typeface="Arial"/>
              </a:rPr>
              <a:t>Decreasing in prevalence</a:t>
            </a:r>
          </a:p>
          <a:p>
            <a:pPr algn="ctr" defTabSz="457200" fontAlgn="auto">
              <a:spcBef>
                <a:spcPts val="0"/>
              </a:spcBef>
              <a:spcAft>
                <a:spcPts val="0"/>
              </a:spcAft>
            </a:pPr>
            <a:r>
              <a:rPr lang="en-US" sz="1400" b="1" dirty="0" smtClean="0">
                <a:solidFill>
                  <a:srgbClr val="FFFF00"/>
                </a:solidFill>
                <a:effectLst>
                  <a:outerShdw blurRad="50800" dist="38100" dir="2700000" algn="tl" rotWithShape="0">
                    <a:prstClr val="black">
                      <a:alpha val="40000"/>
                    </a:prstClr>
                  </a:outerShdw>
                </a:effectLst>
                <a:latin typeface="Arial"/>
                <a:ea typeface="ＭＳ Ｐゴシック" pitchFamily="34" charset="-128"/>
                <a:cs typeface="Arial"/>
              </a:rPr>
              <a:t>Many proven treatments</a:t>
            </a:r>
          </a:p>
          <a:p>
            <a:pPr algn="ctr" defTabSz="457200" fontAlgn="auto">
              <a:spcBef>
                <a:spcPts val="0"/>
              </a:spcBef>
              <a:spcAft>
                <a:spcPts val="0"/>
              </a:spcAft>
            </a:pPr>
            <a:r>
              <a:rPr lang="en-US" sz="1400" b="1" dirty="0" smtClean="0">
                <a:solidFill>
                  <a:srgbClr val="FFFF00"/>
                </a:solidFill>
                <a:effectLst>
                  <a:outerShdw blurRad="50800" dist="38100" dir="2700000" algn="tl" rotWithShape="0">
                    <a:prstClr val="black">
                      <a:alpha val="40000"/>
                    </a:prstClr>
                  </a:outerShdw>
                </a:effectLst>
                <a:latin typeface="Arial"/>
                <a:ea typeface="ＭＳ Ｐゴシック" pitchFamily="34" charset="-128"/>
                <a:cs typeface="Arial"/>
              </a:rPr>
              <a:t>Decreasing morbidity</a:t>
            </a:r>
          </a:p>
          <a:p>
            <a:pPr algn="ctr" defTabSz="457200" fontAlgn="auto">
              <a:spcBef>
                <a:spcPts val="0"/>
              </a:spcBef>
              <a:spcAft>
                <a:spcPts val="0"/>
              </a:spcAft>
            </a:pPr>
            <a:r>
              <a:rPr lang="en-US" sz="1400" b="1" dirty="0" smtClean="0">
                <a:solidFill>
                  <a:srgbClr val="FFFF00"/>
                </a:solidFill>
                <a:effectLst>
                  <a:outerShdw blurRad="50800" dist="38100" dir="2700000" algn="tl" rotWithShape="0">
                    <a:prstClr val="black">
                      <a:alpha val="40000"/>
                    </a:prstClr>
                  </a:outerShdw>
                </a:effectLst>
                <a:latin typeface="Arial"/>
                <a:ea typeface="ＭＳ Ｐゴシック" pitchFamily="34" charset="-128"/>
                <a:cs typeface="Arial"/>
              </a:rPr>
              <a:t>Decreasing mortality</a:t>
            </a:r>
          </a:p>
        </p:txBody>
      </p:sp>
      <p:sp>
        <p:nvSpPr>
          <p:cNvPr id="10" name="Rounded Rectangle 9"/>
          <p:cNvSpPr/>
          <p:nvPr/>
        </p:nvSpPr>
        <p:spPr>
          <a:xfrm>
            <a:off x="1381543" y="1304925"/>
            <a:ext cx="2878464" cy="5443176"/>
          </a:xfrm>
          <a:prstGeom prst="round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Tree>
    <p:extLst>
      <p:ext uri="{BB962C8B-B14F-4D97-AF65-F5344CB8AC3E}">
        <p14:creationId xmlns:p14="http://schemas.microsoft.com/office/powerpoint/2010/main" val="3392559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repeatCount="indefinite" fill="hold" display="0">
                  <p:stCondLst>
                    <p:cond delay="indefinite"/>
                  </p:stCondLst>
                </p:cTn>
                <p:tgtEl>
                  <p:spTgt spid="6"/>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video>
              <p:cMediaNode>
                <p:cTn id="13" repeatCount="indefinite" fill="hold" display="0">
                  <p:stCondLst>
                    <p:cond delay="indefinite"/>
                  </p:stCondLst>
                </p:cTn>
                <p:tgtEl>
                  <p:spTgt spid="9"/>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142875"/>
            <a:ext cx="9144000" cy="1143000"/>
          </a:xfrm>
        </p:spPr>
        <p:txBody>
          <a:bodyPr/>
          <a:lstStyle/>
          <a:p>
            <a:pPr eaLnBrk="1" hangingPunct="1"/>
            <a:r>
              <a:rPr lang="en-US" altLang="en-US" smtClean="0">
                <a:ea typeface="ＭＳ Ｐゴシック" pitchFamily="34" charset="-128"/>
              </a:rPr>
              <a:t>Systolic vs diastolic HF</a:t>
            </a:r>
          </a:p>
        </p:txBody>
      </p:sp>
      <p:sp>
        <p:nvSpPr>
          <p:cNvPr id="305155" name="Rectangle 3"/>
          <p:cNvSpPr>
            <a:spLocks noGrp="1" noChangeArrowheads="1"/>
          </p:cNvSpPr>
          <p:nvPr>
            <p:ph idx="1"/>
          </p:nvPr>
        </p:nvSpPr>
        <p:spPr/>
        <p:txBody>
          <a:bodyPr/>
          <a:lstStyle/>
          <a:p>
            <a:pPr eaLnBrk="1" hangingPunct="1"/>
            <a:r>
              <a:rPr lang="en-US" altLang="en-US" dirty="0" smtClean="0">
                <a:ea typeface="ＭＳ Ｐゴシック" pitchFamily="34" charset="-128"/>
              </a:rPr>
              <a:t>Traditional thinking…</a:t>
            </a:r>
          </a:p>
          <a:p>
            <a:pPr lvl="1" eaLnBrk="1" hangingPunct="1"/>
            <a:r>
              <a:rPr lang="en-US" altLang="en-US" dirty="0" smtClean="0">
                <a:ea typeface="ＭＳ Ｐゴシック" pitchFamily="34" charset="-128"/>
              </a:rPr>
              <a:t>Systolic HF </a:t>
            </a:r>
            <a:r>
              <a:rPr lang="en-US" altLang="en-US" dirty="0" smtClean="0">
                <a:ea typeface="ＭＳ Ｐゴシック" pitchFamily="34" charset="-128"/>
                <a:sym typeface="Symbol" pitchFamily="18" charset="2"/>
              </a:rPr>
              <a:t> squeezing problem</a:t>
            </a:r>
            <a:r>
              <a:rPr lang="en-US" altLang="en-US" dirty="0" smtClean="0">
                <a:ea typeface="ＭＳ Ｐゴシック" pitchFamily="34" charset="-128"/>
              </a:rPr>
              <a:t> </a:t>
            </a:r>
            <a:r>
              <a:rPr lang="en-US" altLang="en-US" dirty="0" smtClean="0">
                <a:ea typeface="ＭＳ Ｐゴシック" pitchFamily="34" charset="-128"/>
                <a:sym typeface="Symbol" pitchFamily="18" charset="2"/>
              </a:rPr>
              <a:t> output</a:t>
            </a:r>
          </a:p>
          <a:p>
            <a:pPr lvl="1" eaLnBrk="1" hangingPunct="1"/>
            <a:r>
              <a:rPr lang="en-US" altLang="en-US" dirty="0" smtClean="0">
                <a:ea typeface="ＭＳ Ｐゴシック" pitchFamily="34" charset="-128"/>
                <a:sym typeface="Symbol" pitchFamily="18" charset="2"/>
              </a:rPr>
              <a:t>Diastolic HF  relaxation problem  filling pressures</a:t>
            </a:r>
          </a:p>
          <a:p>
            <a:pPr eaLnBrk="1" hangingPunct="1"/>
            <a:r>
              <a:rPr lang="en-US" altLang="en-US" dirty="0" smtClean="0">
                <a:ea typeface="ＭＳ Ｐゴシック" pitchFamily="34" charset="-128"/>
                <a:sym typeface="Symbol" pitchFamily="18" charset="2"/>
              </a:rPr>
              <a:t>We now know that heart failure is more complex: </a:t>
            </a:r>
          </a:p>
          <a:p>
            <a:pPr lvl="1" eaLnBrk="1" hangingPunct="1"/>
            <a:r>
              <a:rPr lang="en-US" altLang="en-US" dirty="0" smtClean="0">
                <a:ea typeface="ＭＳ Ｐゴシック" pitchFamily="34" charset="-128"/>
                <a:sym typeface="Symbol" pitchFamily="18" charset="2"/>
              </a:rPr>
              <a:t>Systolic HF now called “</a:t>
            </a:r>
            <a:r>
              <a:rPr lang="en-US" altLang="en-US" dirty="0" err="1" smtClean="0">
                <a:ea typeface="ＭＳ Ｐゴシック" pitchFamily="34" charset="-128"/>
                <a:sym typeface="Symbol" pitchFamily="18" charset="2"/>
              </a:rPr>
              <a:t>HFrEF</a:t>
            </a:r>
            <a:r>
              <a:rPr lang="en-US" altLang="en-US" dirty="0" smtClean="0">
                <a:ea typeface="ＭＳ Ｐゴシック" pitchFamily="34" charset="-128"/>
                <a:sym typeface="Symbol" pitchFamily="18" charset="2"/>
              </a:rPr>
              <a:t>”</a:t>
            </a:r>
          </a:p>
          <a:p>
            <a:pPr lvl="1" eaLnBrk="1" hangingPunct="1"/>
            <a:r>
              <a:rPr lang="en-US" altLang="en-US" dirty="0" smtClean="0">
                <a:ea typeface="ＭＳ Ｐゴシック" pitchFamily="34" charset="-128"/>
                <a:sym typeface="Symbol" pitchFamily="18" charset="2"/>
              </a:rPr>
              <a:t>Diastolic HF now called “HFpEF”</a:t>
            </a:r>
            <a:endParaRPr lang="en-US" altLang="en-US" dirty="0" smtClean="0">
              <a:ea typeface="ＭＳ Ｐゴシック" pitchFamily="34" charset="-128"/>
            </a:endParaRPr>
          </a:p>
        </p:txBody>
      </p:sp>
    </p:spTree>
    <p:custDataLst>
      <p:tags r:id="rId1"/>
    </p:custDataLst>
    <p:extLst>
      <p:ext uri="{BB962C8B-B14F-4D97-AF65-F5344CB8AC3E}">
        <p14:creationId xmlns:p14="http://schemas.microsoft.com/office/powerpoint/2010/main" val="26686007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0515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515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515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515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515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51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000032"/>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ctrTitle"/>
          </p:nvPr>
        </p:nvSpPr>
        <p:spPr>
          <a:xfrm>
            <a:off x="0" y="2600325"/>
            <a:ext cx="9144000" cy="1470025"/>
          </a:xfrm>
        </p:spPr>
        <p:txBody>
          <a:bodyPr/>
          <a:lstStyle/>
          <a:p>
            <a:pPr eaLnBrk="1" hangingPunct="1"/>
            <a:r>
              <a:rPr lang="en-US" altLang="en-US" b="1" dirty="0" smtClean="0">
                <a:solidFill>
                  <a:schemeClr val="bg1"/>
                </a:solidFill>
                <a:latin typeface="Arial" charset="0"/>
                <a:ea typeface="ＭＳ Ｐゴシック" pitchFamily="34" charset="-128"/>
              </a:rPr>
              <a:t>The bottom line…</a:t>
            </a:r>
            <a:br>
              <a:rPr lang="en-US" altLang="en-US" b="1" dirty="0" smtClean="0">
                <a:solidFill>
                  <a:schemeClr val="bg1"/>
                </a:solidFill>
                <a:latin typeface="Arial" charset="0"/>
                <a:ea typeface="ＭＳ Ｐゴシック" pitchFamily="34" charset="-128"/>
              </a:rPr>
            </a:br>
            <a:r>
              <a:rPr lang="en-US" altLang="en-US" b="1" dirty="0" smtClean="0">
                <a:solidFill>
                  <a:srgbClr val="00FF00"/>
                </a:solidFill>
                <a:latin typeface="Arial" charset="0"/>
                <a:ea typeface="ＭＳ Ｐゴシック" pitchFamily="34" charset="-128"/>
              </a:rPr>
              <a:t>HF is a </a:t>
            </a:r>
            <a:r>
              <a:rPr lang="en-US" altLang="en-US" b="1" i="1" dirty="0" smtClean="0">
                <a:solidFill>
                  <a:srgbClr val="00FF00"/>
                </a:solidFill>
                <a:latin typeface="Arial" charset="0"/>
                <a:ea typeface="ＭＳ Ｐゴシック" pitchFamily="34" charset="-128"/>
              </a:rPr>
              <a:t>syndrome</a:t>
            </a:r>
            <a:br>
              <a:rPr lang="en-US" altLang="en-US" b="1" i="1" dirty="0" smtClean="0">
                <a:solidFill>
                  <a:srgbClr val="00FF00"/>
                </a:solidFill>
                <a:latin typeface="Arial" charset="0"/>
                <a:ea typeface="ＭＳ Ｐゴシック" pitchFamily="34" charset="-128"/>
              </a:rPr>
            </a:br>
            <a:r>
              <a:rPr lang="en-US" altLang="en-US" b="1" dirty="0" smtClean="0">
                <a:solidFill>
                  <a:schemeClr val="bg1"/>
                </a:solidFill>
                <a:latin typeface="Arial" charset="0"/>
                <a:ea typeface="ＭＳ Ｐゴシック" pitchFamily="34" charset="-128"/>
              </a:rPr>
              <a:t>and</a:t>
            </a:r>
            <a:r>
              <a:rPr lang="en-US" altLang="en-US" b="1" i="1" dirty="0" smtClean="0">
                <a:solidFill>
                  <a:schemeClr val="bg1"/>
                </a:solidFill>
                <a:latin typeface="Arial" charset="0"/>
                <a:ea typeface="ＭＳ Ｐゴシック" pitchFamily="34" charset="-128"/>
              </a:rPr>
              <a:t/>
            </a:r>
            <a:br>
              <a:rPr lang="en-US" altLang="en-US" b="1" i="1" dirty="0" smtClean="0">
                <a:solidFill>
                  <a:schemeClr val="bg1"/>
                </a:solidFill>
                <a:latin typeface="Arial" charset="0"/>
                <a:ea typeface="ＭＳ Ｐゴシック" pitchFamily="34" charset="-128"/>
              </a:rPr>
            </a:br>
            <a:r>
              <a:rPr lang="en-US" altLang="en-US" b="1" dirty="0" smtClean="0">
                <a:solidFill>
                  <a:srgbClr val="00FF00"/>
                </a:solidFill>
                <a:latin typeface="Arial" charset="0"/>
                <a:ea typeface="ＭＳ Ｐゴシック" pitchFamily="34" charset="-128"/>
              </a:rPr>
              <a:t>main differences between </a:t>
            </a:r>
            <a:br>
              <a:rPr lang="en-US" altLang="en-US" b="1" dirty="0" smtClean="0">
                <a:solidFill>
                  <a:srgbClr val="00FF00"/>
                </a:solidFill>
                <a:latin typeface="Arial" charset="0"/>
                <a:ea typeface="ＭＳ Ｐゴシック" pitchFamily="34" charset="-128"/>
              </a:rPr>
            </a:br>
            <a:r>
              <a:rPr lang="en-US" altLang="en-US" b="1" dirty="0" smtClean="0">
                <a:solidFill>
                  <a:srgbClr val="00FF00"/>
                </a:solidFill>
                <a:latin typeface="Arial" charset="0"/>
                <a:ea typeface="ＭＳ Ｐゴシック" pitchFamily="34" charset="-128"/>
              </a:rPr>
              <a:t>systolic and diastolic HF</a:t>
            </a:r>
            <a:br>
              <a:rPr lang="en-US" altLang="en-US" b="1" dirty="0" smtClean="0">
                <a:solidFill>
                  <a:srgbClr val="00FF00"/>
                </a:solidFill>
                <a:latin typeface="Arial" charset="0"/>
                <a:ea typeface="ＭＳ Ｐゴシック" pitchFamily="34" charset="-128"/>
              </a:rPr>
            </a:br>
            <a:r>
              <a:rPr lang="en-US" altLang="en-US" b="1" dirty="0" smtClean="0">
                <a:solidFill>
                  <a:srgbClr val="00FF00"/>
                </a:solidFill>
                <a:latin typeface="Arial" charset="0"/>
                <a:ea typeface="ＭＳ Ｐゴシック" pitchFamily="34" charset="-128"/>
              </a:rPr>
              <a:t>(</a:t>
            </a:r>
            <a:r>
              <a:rPr lang="en-US" altLang="en-US" b="1" dirty="0" err="1" smtClean="0">
                <a:solidFill>
                  <a:srgbClr val="00FF00"/>
                </a:solidFill>
                <a:latin typeface="Arial" charset="0"/>
                <a:ea typeface="ＭＳ Ｐゴシック" pitchFamily="34" charset="-128"/>
              </a:rPr>
              <a:t>HFrEF</a:t>
            </a:r>
            <a:r>
              <a:rPr lang="en-US" altLang="en-US" b="1" dirty="0" smtClean="0">
                <a:solidFill>
                  <a:srgbClr val="00FF00"/>
                </a:solidFill>
                <a:latin typeface="Arial" charset="0"/>
                <a:ea typeface="ＭＳ Ｐゴシック" pitchFamily="34" charset="-128"/>
              </a:rPr>
              <a:t> and HFpEF) =</a:t>
            </a:r>
            <a:r>
              <a:rPr lang="en-US" altLang="en-US" b="1" dirty="0" smtClean="0">
                <a:solidFill>
                  <a:schemeClr val="bg1"/>
                </a:solidFill>
                <a:latin typeface="Arial" charset="0"/>
                <a:ea typeface="ＭＳ Ｐゴシック" pitchFamily="34" charset="-128"/>
              </a:rPr>
              <a:t/>
            </a:r>
            <a:br>
              <a:rPr lang="en-US" altLang="en-US" b="1" dirty="0" smtClean="0">
                <a:solidFill>
                  <a:schemeClr val="bg1"/>
                </a:solidFill>
                <a:latin typeface="Arial" charset="0"/>
                <a:ea typeface="ＭＳ Ｐゴシック" pitchFamily="34" charset="-128"/>
              </a:rPr>
            </a:br>
            <a:r>
              <a:rPr lang="en-US" altLang="en-US" b="1" dirty="0" smtClean="0">
                <a:solidFill>
                  <a:schemeClr val="bg1"/>
                </a:solidFill>
                <a:latin typeface="Arial" charset="0"/>
                <a:ea typeface="ＭＳ Ｐゴシック" pitchFamily="34" charset="-128"/>
              </a:rPr>
              <a:t> anatomic structure and </a:t>
            </a:r>
            <a:br>
              <a:rPr lang="en-US" altLang="en-US" b="1" dirty="0" smtClean="0">
                <a:solidFill>
                  <a:schemeClr val="bg1"/>
                </a:solidFill>
                <a:latin typeface="Arial" charset="0"/>
                <a:ea typeface="ＭＳ Ｐゴシック" pitchFamily="34" charset="-128"/>
              </a:rPr>
            </a:br>
            <a:r>
              <a:rPr lang="en-US" altLang="en-US" b="1" dirty="0" smtClean="0">
                <a:solidFill>
                  <a:schemeClr val="bg1"/>
                </a:solidFill>
                <a:latin typeface="Arial" charset="0"/>
                <a:ea typeface="ＭＳ Ｐゴシック" pitchFamily="34" charset="-128"/>
              </a:rPr>
              <a:t>function of heart muscle and heart muscle cells</a:t>
            </a:r>
          </a:p>
        </p:txBody>
      </p:sp>
    </p:spTree>
    <p:custDataLst>
      <p:tags r:id="rId1"/>
    </p:custDataLst>
    <p:extLst>
      <p:ext uri="{BB962C8B-B14F-4D97-AF65-F5344CB8AC3E}">
        <p14:creationId xmlns:p14="http://schemas.microsoft.com/office/powerpoint/2010/main" val="269089044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142875"/>
            <a:ext cx="9144000" cy="1143000"/>
          </a:xfrm>
        </p:spPr>
        <p:txBody>
          <a:bodyPr/>
          <a:lstStyle/>
          <a:p>
            <a:pPr eaLnBrk="1" hangingPunct="1"/>
            <a:r>
              <a:rPr lang="en-US" altLang="en-US" smtClean="0">
                <a:ea typeface="ＭＳ Ｐゴシック" pitchFamily="34" charset="-128"/>
              </a:rPr>
              <a:t>Differentiating types of HF</a:t>
            </a:r>
          </a:p>
        </p:txBody>
      </p:sp>
      <p:graphicFrame>
        <p:nvGraphicFramePr>
          <p:cNvPr id="6" name="Table 5"/>
          <p:cNvGraphicFramePr>
            <a:graphicFrameLocks noGrp="1"/>
          </p:cNvGraphicFramePr>
          <p:nvPr>
            <p:extLst>
              <p:ext uri="{D42A27DB-BD31-4B8C-83A1-F6EECF244321}">
                <p14:modId xmlns:p14="http://schemas.microsoft.com/office/powerpoint/2010/main" val="1682029496"/>
              </p:ext>
            </p:extLst>
          </p:nvPr>
        </p:nvGraphicFramePr>
        <p:xfrm>
          <a:off x="257175" y="1571625"/>
          <a:ext cx="8540750" cy="4680024"/>
        </p:xfrm>
        <a:graphic>
          <a:graphicData uri="http://schemas.openxmlformats.org/drawingml/2006/table">
            <a:tbl>
              <a:tblPr/>
              <a:tblGrid>
                <a:gridCol w="5898298"/>
                <a:gridCol w="1381977"/>
                <a:gridCol w="1260475"/>
              </a:tblGrid>
              <a:tr h="565051">
                <a:tc>
                  <a:txBody>
                    <a:bodyPr/>
                    <a:lstStyle>
                      <a:lvl1pPr eaLnBrk="0" hangingPunct="0">
                        <a:spcBef>
                          <a:spcPct val="20000"/>
                        </a:spcBef>
                        <a:defRPr sz="2800">
                          <a:solidFill>
                            <a:schemeClr val="bg1"/>
                          </a:solidFill>
                          <a:latin typeface="Trebuchet MS" pitchFamily="34" charset="0"/>
                          <a:ea typeface="ＭＳ Ｐゴシック" pitchFamily="34" charset="-128"/>
                        </a:defRPr>
                      </a:lvl1pPr>
                      <a:lvl2pPr marL="742950" indent="-285750" eaLnBrk="0" hangingPunct="0">
                        <a:spcBef>
                          <a:spcPct val="20000"/>
                        </a:spcBef>
                        <a:buFont typeface="Arial" pitchFamily="34" charset="0"/>
                        <a:defRPr sz="2400">
                          <a:solidFill>
                            <a:srgbClr val="FFFF99"/>
                          </a:solidFill>
                          <a:latin typeface="Trebuchet MS" pitchFamily="34" charset="0"/>
                          <a:ea typeface="ＭＳ Ｐゴシック" pitchFamily="34" charset="-128"/>
                        </a:defRPr>
                      </a:lvl2pPr>
                      <a:lvl3pPr marL="1143000" indent="-228600" eaLnBrk="0" hangingPunct="0">
                        <a:spcBef>
                          <a:spcPct val="20000"/>
                        </a:spcBef>
                        <a:buFont typeface="Trebuchet MS" pitchFamily="34" charset="0"/>
                        <a:defRPr sz="2000">
                          <a:solidFill>
                            <a:srgbClr val="FFFF99"/>
                          </a:solidFill>
                          <a:latin typeface="Trebuchet MS" pitchFamily="34" charset="0"/>
                          <a:ea typeface="ＭＳ Ｐゴシック" pitchFamily="34" charset="-128"/>
                        </a:defRPr>
                      </a:lvl3pPr>
                      <a:lvl4pPr marL="1600200" indent="-228600" eaLnBrk="0" hangingPunct="0">
                        <a:spcBef>
                          <a:spcPct val="20000"/>
                        </a:spcBef>
                        <a:defRPr>
                          <a:solidFill>
                            <a:srgbClr val="FFFF99"/>
                          </a:solidFill>
                          <a:latin typeface="Trebuchet MS" pitchFamily="34" charset="0"/>
                          <a:ea typeface="ＭＳ Ｐゴシック" pitchFamily="34" charset="-128"/>
                        </a:defRPr>
                      </a:lvl4pPr>
                      <a:lvl5pPr marL="2057400" indent="-228600" eaLnBrk="0" hangingPunct="0">
                        <a:spcBef>
                          <a:spcPct val="20000"/>
                        </a:spcBef>
                        <a:defRPr>
                          <a:solidFill>
                            <a:srgbClr val="FFFF9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a:solidFill>
                            <a:srgbClr val="FFFF9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a:solidFill>
                            <a:srgbClr val="FFFF9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a:solidFill>
                            <a:srgbClr val="FFFF9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a:solidFill>
                            <a:srgbClr val="FFFF99"/>
                          </a:solidFill>
                          <a:latin typeface="Trebuchet MS"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FFFFFF"/>
                          </a:solidFill>
                          <a:effectLst/>
                          <a:latin typeface="Trebuchet MS" pitchFamily="34" charset="0"/>
                          <a:ea typeface="ＭＳ Ｐゴシック" pitchFamily="34" charset="-128"/>
                          <a:cs typeface="Arial" pitchFamily="34" charset="0"/>
                        </a:rPr>
                        <a:t>Characteristic</a:t>
                      </a:r>
                    </a:p>
                  </a:txBody>
                  <a:tcPr marL="91445" marR="91445"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eaLnBrk="0" hangingPunct="0">
                        <a:spcBef>
                          <a:spcPct val="20000"/>
                        </a:spcBef>
                        <a:defRPr sz="2800">
                          <a:solidFill>
                            <a:schemeClr val="bg1"/>
                          </a:solidFill>
                          <a:latin typeface="Trebuchet MS" pitchFamily="34" charset="0"/>
                          <a:ea typeface="ＭＳ Ｐゴシック" pitchFamily="34" charset="-128"/>
                        </a:defRPr>
                      </a:lvl1pPr>
                      <a:lvl2pPr marL="742950" indent="-285750" eaLnBrk="0" hangingPunct="0">
                        <a:spcBef>
                          <a:spcPct val="20000"/>
                        </a:spcBef>
                        <a:buFont typeface="Arial" pitchFamily="34" charset="0"/>
                        <a:defRPr sz="2400">
                          <a:solidFill>
                            <a:srgbClr val="FFFF99"/>
                          </a:solidFill>
                          <a:latin typeface="Trebuchet MS" pitchFamily="34" charset="0"/>
                          <a:ea typeface="ＭＳ Ｐゴシック" pitchFamily="34" charset="-128"/>
                        </a:defRPr>
                      </a:lvl2pPr>
                      <a:lvl3pPr marL="1143000" indent="-228600" eaLnBrk="0" hangingPunct="0">
                        <a:spcBef>
                          <a:spcPct val="20000"/>
                        </a:spcBef>
                        <a:buFont typeface="Trebuchet MS" pitchFamily="34" charset="0"/>
                        <a:defRPr sz="2000">
                          <a:solidFill>
                            <a:srgbClr val="FFFF99"/>
                          </a:solidFill>
                          <a:latin typeface="Trebuchet MS" pitchFamily="34" charset="0"/>
                          <a:ea typeface="ＭＳ Ｐゴシック" pitchFamily="34" charset="-128"/>
                        </a:defRPr>
                      </a:lvl3pPr>
                      <a:lvl4pPr marL="1600200" indent="-228600" eaLnBrk="0" hangingPunct="0">
                        <a:spcBef>
                          <a:spcPct val="20000"/>
                        </a:spcBef>
                        <a:defRPr>
                          <a:solidFill>
                            <a:srgbClr val="FFFF99"/>
                          </a:solidFill>
                          <a:latin typeface="Trebuchet MS" pitchFamily="34" charset="0"/>
                          <a:ea typeface="ＭＳ Ｐゴシック" pitchFamily="34" charset="-128"/>
                        </a:defRPr>
                      </a:lvl4pPr>
                      <a:lvl5pPr marL="2057400" indent="-228600" eaLnBrk="0" hangingPunct="0">
                        <a:spcBef>
                          <a:spcPct val="20000"/>
                        </a:spcBef>
                        <a:defRPr>
                          <a:solidFill>
                            <a:srgbClr val="FFFF9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a:solidFill>
                            <a:srgbClr val="FFFF9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a:solidFill>
                            <a:srgbClr val="FFFF9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a:solidFill>
                            <a:srgbClr val="FFFF9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a:solidFill>
                            <a:srgbClr val="FFFF99"/>
                          </a:solidFill>
                          <a:latin typeface="Trebuchet MS"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FFFFFF"/>
                          </a:solidFill>
                          <a:effectLst/>
                          <a:latin typeface="Trebuchet MS" pitchFamily="34" charset="0"/>
                          <a:ea typeface="ＭＳ Ｐゴシック" pitchFamily="34" charset="-128"/>
                          <a:cs typeface="Arial" pitchFamily="34" charset="0"/>
                        </a:rPr>
                        <a:t>HFpEF</a:t>
                      </a:r>
                    </a:p>
                  </a:txBody>
                  <a:tcPr marL="91445" marR="91445"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eaLnBrk="0" hangingPunct="0">
                        <a:spcBef>
                          <a:spcPct val="20000"/>
                        </a:spcBef>
                        <a:defRPr sz="2800">
                          <a:solidFill>
                            <a:schemeClr val="bg1"/>
                          </a:solidFill>
                          <a:latin typeface="Trebuchet MS" pitchFamily="34" charset="0"/>
                          <a:ea typeface="ＭＳ Ｐゴシック" pitchFamily="34" charset="-128"/>
                        </a:defRPr>
                      </a:lvl1pPr>
                      <a:lvl2pPr marL="742950" indent="-285750" eaLnBrk="0" hangingPunct="0">
                        <a:spcBef>
                          <a:spcPct val="20000"/>
                        </a:spcBef>
                        <a:buFont typeface="Arial" pitchFamily="34" charset="0"/>
                        <a:defRPr sz="2400">
                          <a:solidFill>
                            <a:srgbClr val="FFFF99"/>
                          </a:solidFill>
                          <a:latin typeface="Trebuchet MS" pitchFamily="34" charset="0"/>
                          <a:ea typeface="ＭＳ Ｐゴシック" pitchFamily="34" charset="-128"/>
                        </a:defRPr>
                      </a:lvl2pPr>
                      <a:lvl3pPr marL="1143000" indent="-228600" eaLnBrk="0" hangingPunct="0">
                        <a:spcBef>
                          <a:spcPct val="20000"/>
                        </a:spcBef>
                        <a:buFont typeface="Trebuchet MS" pitchFamily="34" charset="0"/>
                        <a:defRPr sz="2000">
                          <a:solidFill>
                            <a:srgbClr val="FFFF99"/>
                          </a:solidFill>
                          <a:latin typeface="Trebuchet MS" pitchFamily="34" charset="0"/>
                          <a:ea typeface="ＭＳ Ｐゴシック" pitchFamily="34" charset="-128"/>
                        </a:defRPr>
                      </a:lvl3pPr>
                      <a:lvl4pPr marL="1600200" indent="-228600" eaLnBrk="0" hangingPunct="0">
                        <a:spcBef>
                          <a:spcPct val="20000"/>
                        </a:spcBef>
                        <a:defRPr>
                          <a:solidFill>
                            <a:srgbClr val="FFFF99"/>
                          </a:solidFill>
                          <a:latin typeface="Trebuchet MS" pitchFamily="34" charset="0"/>
                          <a:ea typeface="ＭＳ Ｐゴシック" pitchFamily="34" charset="-128"/>
                        </a:defRPr>
                      </a:lvl4pPr>
                      <a:lvl5pPr marL="2057400" indent="-228600" eaLnBrk="0" hangingPunct="0">
                        <a:spcBef>
                          <a:spcPct val="20000"/>
                        </a:spcBef>
                        <a:defRPr>
                          <a:solidFill>
                            <a:srgbClr val="FFFF9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a:solidFill>
                            <a:srgbClr val="FFFF9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a:solidFill>
                            <a:srgbClr val="FFFF9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a:solidFill>
                            <a:srgbClr val="FFFF9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a:solidFill>
                            <a:srgbClr val="FFFF99"/>
                          </a:solidFill>
                          <a:latin typeface="Trebuchet MS"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err="1" smtClean="0">
                          <a:ln>
                            <a:noFill/>
                          </a:ln>
                          <a:solidFill>
                            <a:srgbClr val="FFFFFF"/>
                          </a:solidFill>
                          <a:effectLst/>
                          <a:latin typeface="Trebuchet MS" pitchFamily="34" charset="0"/>
                          <a:ea typeface="ＭＳ Ｐゴシック" pitchFamily="34" charset="-128"/>
                          <a:cs typeface="Arial" pitchFamily="34" charset="0"/>
                        </a:rPr>
                        <a:t>HFrEF</a:t>
                      </a:r>
                      <a:endParaRPr kumimoji="0" lang="en-US" altLang="en-US" sz="2800" b="1" i="0" u="none" strike="noStrike" cap="none" normalizeH="0" baseline="0" dirty="0" smtClean="0">
                        <a:ln>
                          <a:noFill/>
                        </a:ln>
                        <a:solidFill>
                          <a:srgbClr val="FFFFFF"/>
                        </a:solidFill>
                        <a:effectLst/>
                        <a:latin typeface="Trebuchet MS" pitchFamily="34" charset="0"/>
                        <a:ea typeface="ＭＳ Ｐゴシック" pitchFamily="34" charset="-128"/>
                        <a:cs typeface="Arial" pitchFamily="34" charset="0"/>
                      </a:endParaRPr>
                    </a:p>
                  </a:txBody>
                  <a:tcPr marL="91445" marR="91445"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r>
              <a:tr h="1188830">
                <a:tc>
                  <a:txBody>
                    <a:bodyPr/>
                    <a:lstStyle>
                      <a:lvl1pPr eaLnBrk="0" hangingPunct="0">
                        <a:spcBef>
                          <a:spcPct val="20000"/>
                        </a:spcBef>
                        <a:defRPr sz="2800">
                          <a:solidFill>
                            <a:schemeClr val="bg1"/>
                          </a:solidFill>
                          <a:latin typeface="Trebuchet MS" pitchFamily="34" charset="0"/>
                          <a:ea typeface="ＭＳ Ｐゴシック" pitchFamily="34" charset="-128"/>
                        </a:defRPr>
                      </a:lvl1pPr>
                      <a:lvl2pPr marL="742950" indent="-285750" eaLnBrk="0" hangingPunct="0">
                        <a:spcBef>
                          <a:spcPct val="20000"/>
                        </a:spcBef>
                        <a:buFont typeface="Arial" pitchFamily="34" charset="0"/>
                        <a:defRPr sz="2400">
                          <a:solidFill>
                            <a:srgbClr val="FFFF99"/>
                          </a:solidFill>
                          <a:latin typeface="Trebuchet MS" pitchFamily="34" charset="0"/>
                          <a:ea typeface="ＭＳ Ｐゴシック" pitchFamily="34" charset="-128"/>
                        </a:defRPr>
                      </a:lvl2pPr>
                      <a:lvl3pPr marL="1143000" indent="-228600" eaLnBrk="0" hangingPunct="0">
                        <a:spcBef>
                          <a:spcPct val="20000"/>
                        </a:spcBef>
                        <a:buFont typeface="Trebuchet MS" pitchFamily="34" charset="0"/>
                        <a:defRPr sz="2000">
                          <a:solidFill>
                            <a:srgbClr val="FFFF99"/>
                          </a:solidFill>
                          <a:latin typeface="Trebuchet MS" pitchFamily="34" charset="0"/>
                          <a:ea typeface="ＭＳ Ｐゴシック" pitchFamily="34" charset="-128"/>
                        </a:defRPr>
                      </a:lvl3pPr>
                      <a:lvl4pPr marL="1600200" indent="-228600" eaLnBrk="0" hangingPunct="0">
                        <a:spcBef>
                          <a:spcPct val="20000"/>
                        </a:spcBef>
                        <a:defRPr>
                          <a:solidFill>
                            <a:srgbClr val="FFFF99"/>
                          </a:solidFill>
                          <a:latin typeface="Trebuchet MS" pitchFamily="34" charset="0"/>
                          <a:ea typeface="ＭＳ Ｐゴシック" pitchFamily="34" charset="-128"/>
                        </a:defRPr>
                      </a:lvl4pPr>
                      <a:lvl5pPr marL="2057400" indent="-228600" eaLnBrk="0" hangingPunct="0">
                        <a:spcBef>
                          <a:spcPct val="20000"/>
                        </a:spcBef>
                        <a:defRPr>
                          <a:solidFill>
                            <a:srgbClr val="FFFF9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a:solidFill>
                            <a:srgbClr val="FFFF9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a:solidFill>
                            <a:srgbClr val="FFFF9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a:solidFill>
                            <a:srgbClr val="FFFF9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a:solidFill>
                            <a:srgbClr val="FFFF99"/>
                          </a:solidFill>
                          <a:latin typeface="Trebuchet MS"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FFFFFF"/>
                          </a:solidFill>
                          <a:effectLst/>
                          <a:latin typeface="Trebuchet MS" pitchFamily="34" charset="0"/>
                          <a:ea typeface="ＭＳ Ｐゴシック" pitchFamily="34" charset="-128"/>
                          <a:cs typeface="Arial" pitchFamily="34" charset="0"/>
                        </a:rPr>
                        <a:t>Clinical features</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en-US" sz="1800" b="0" i="0" u="none" strike="noStrike" cap="none" normalizeH="0" baseline="0" smtClean="0">
                          <a:ln>
                            <a:noFill/>
                          </a:ln>
                          <a:solidFill>
                            <a:srgbClr val="FFFFFF"/>
                          </a:solidFill>
                          <a:effectLst/>
                          <a:latin typeface="Trebuchet MS" pitchFamily="34" charset="0"/>
                          <a:ea typeface="ＭＳ Ｐゴシック" pitchFamily="34" charset="-128"/>
                          <a:cs typeface="Arial" pitchFamily="34" charset="0"/>
                        </a:rPr>
                        <a:t> Symptoms (e.g., dyspnea, orthopnea)</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en-US" sz="1800" b="0" i="0" u="none" strike="noStrike" cap="none" normalizeH="0" baseline="0" smtClean="0">
                          <a:ln>
                            <a:noFill/>
                          </a:ln>
                          <a:solidFill>
                            <a:srgbClr val="FFFFFF"/>
                          </a:solidFill>
                          <a:effectLst/>
                          <a:latin typeface="Trebuchet MS" pitchFamily="34" charset="0"/>
                          <a:ea typeface="ＭＳ Ｐゴシック" pitchFamily="34" charset="-128"/>
                          <a:cs typeface="Arial" pitchFamily="34" charset="0"/>
                        </a:rPr>
                        <a:t> Congestive state (e.g., edema)</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en-US" sz="1800" b="0" i="0" u="none" strike="noStrike" cap="none" normalizeH="0" baseline="0" smtClean="0">
                          <a:ln>
                            <a:noFill/>
                          </a:ln>
                          <a:solidFill>
                            <a:srgbClr val="FFFFFF"/>
                          </a:solidFill>
                          <a:effectLst/>
                          <a:latin typeface="Trebuchet MS" pitchFamily="34" charset="0"/>
                          <a:ea typeface="ＭＳ Ｐゴシック" pitchFamily="34" charset="-128"/>
                          <a:cs typeface="Arial" pitchFamily="34" charset="0"/>
                        </a:rPr>
                        <a:t> Neurohormonal activation (</a:t>
                      </a:r>
                      <a:r>
                        <a:rPr kumimoji="0" lang="en-US" altLang="en-US" sz="1800" b="0" i="0" u="none" strike="noStrike" cap="none" normalizeH="0" baseline="0" smtClean="0">
                          <a:ln>
                            <a:noFill/>
                          </a:ln>
                          <a:solidFill>
                            <a:srgbClr val="FFFFFF"/>
                          </a:solidFill>
                          <a:effectLst/>
                          <a:latin typeface="Trebuchet MS" pitchFamily="34" charset="0"/>
                          <a:ea typeface="ＭＳ Ｐゴシック" pitchFamily="34" charset="-128"/>
                          <a:cs typeface="Arial" pitchFamily="34" charset="0"/>
                          <a:sym typeface="Symbol" pitchFamily="18" charset="2"/>
                        </a:rPr>
                        <a:t>BNP, SNS, RAAS)</a:t>
                      </a:r>
                      <a:endParaRPr kumimoji="0" lang="en-US" altLang="en-US" sz="1800" b="0" i="0" u="none" strike="noStrike" cap="none" normalizeH="0" baseline="0" smtClean="0">
                        <a:ln>
                          <a:noFill/>
                        </a:ln>
                        <a:solidFill>
                          <a:srgbClr val="FFFFFF"/>
                        </a:solidFill>
                        <a:effectLst/>
                        <a:latin typeface="Trebuchet MS" pitchFamily="34" charset="0"/>
                        <a:ea typeface="ＭＳ Ｐゴシック" pitchFamily="34" charset="-128"/>
                        <a:cs typeface="Arial" pitchFamily="34" charset="0"/>
                      </a:endParaRPr>
                    </a:p>
                  </a:txBody>
                  <a:tcPr marL="91445" marR="91445"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226D"/>
                    </a:solidFill>
                  </a:tcPr>
                </a:tc>
                <a:tc>
                  <a:txBody>
                    <a:bodyPr/>
                    <a:lstStyle>
                      <a:lvl1pPr eaLnBrk="0" hangingPunct="0">
                        <a:spcBef>
                          <a:spcPct val="20000"/>
                        </a:spcBef>
                        <a:defRPr sz="2800">
                          <a:solidFill>
                            <a:schemeClr val="bg1"/>
                          </a:solidFill>
                          <a:latin typeface="Trebuchet MS" pitchFamily="34" charset="0"/>
                          <a:ea typeface="ＭＳ Ｐゴシック" pitchFamily="34" charset="-128"/>
                        </a:defRPr>
                      </a:lvl1pPr>
                      <a:lvl2pPr marL="742950" indent="-285750" eaLnBrk="0" hangingPunct="0">
                        <a:spcBef>
                          <a:spcPct val="20000"/>
                        </a:spcBef>
                        <a:buFont typeface="Arial" pitchFamily="34" charset="0"/>
                        <a:defRPr sz="2400">
                          <a:solidFill>
                            <a:srgbClr val="FFFF99"/>
                          </a:solidFill>
                          <a:latin typeface="Trebuchet MS" pitchFamily="34" charset="0"/>
                          <a:ea typeface="ＭＳ Ｐゴシック" pitchFamily="34" charset="-128"/>
                        </a:defRPr>
                      </a:lvl2pPr>
                      <a:lvl3pPr marL="1143000" indent="-228600" eaLnBrk="0" hangingPunct="0">
                        <a:spcBef>
                          <a:spcPct val="20000"/>
                        </a:spcBef>
                        <a:buFont typeface="Trebuchet MS" pitchFamily="34" charset="0"/>
                        <a:defRPr sz="2000">
                          <a:solidFill>
                            <a:srgbClr val="FFFF99"/>
                          </a:solidFill>
                          <a:latin typeface="Trebuchet MS" pitchFamily="34" charset="0"/>
                          <a:ea typeface="ＭＳ Ｐゴシック" pitchFamily="34" charset="-128"/>
                        </a:defRPr>
                      </a:lvl3pPr>
                      <a:lvl4pPr marL="1600200" indent="-228600" eaLnBrk="0" hangingPunct="0">
                        <a:spcBef>
                          <a:spcPct val="20000"/>
                        </a:spcBef>
                        <a:defRPr>
                          <a:solidFill>
                            <a:srgbClr val="FFFF99"/>
                          </a:solidFill>
                          <a:latin typeface="Trebuchet MS" pitchFamily="34" charset="0"/>
                          <a:ea typeface="ＭＳ Ｐゴシック" pitchFamily="34" charset="-128"/>
                        </a:defRPr>
                      </a:lvl4pPr>
                      <a:lvl5pPr marL="2057400" indent="-228600" eaLnBrk="0" hangingPunct="0">
                        <a:spcBef>
                          <a:spcPct val="20000"/>
                        </a:spcBef>
                        <a:defRPr>
                          <a:solidFill>
                            <a:srgbClr val="FFFF9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a:solidFill>
                            <a:srgbClr val="FFFF9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a:solidFill>
                            <a:srgbClr val="FFFF9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a:solidFill>
                            <a:srgbClr val="FFFF9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a:solidFill>
                            <a:srgbClr val="FFFF99"/>
                          </a:solidFill>
                          <a:latin typeface="Trebuchet MS"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rgbClr val="FFFFFF"/>
                        </a:solidFill>
                        <a:effectLst/>
                        <a:latin typeface="Trebuchet MS" pitchFamily="34" charset="0"/>
                        <a:ea typeface="ＭＳ Ｐゴシック" pitchFamily="34"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FFFFFF"/>
                          </a:solidFill>
                          <a:effectLst/>
                          <a:latin typeface="Trebuchet MS" pitchFamily="34" charset="0"/>
                          <a:ea typeface="ＭＳ Ｐゴシック" pitchFamily="34" charset="-128"/>
                          <a:cs typeface="Arial" pitchFamily="34" charset="0"/>
                        </a:rPr>
                        <a:t>YES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FFFFFF"/>
                          </a:solidFill>
                          <a:effectLst/>
                          <a:latin typeface="Trebuchet MS" pitchFamily="34" charset="0"/>
                          <a:ea typeface="ＭＳ Ｐゴシック" pitchFamily="34" charset="-128"/>
                          <a:cs typeface="Arial" pitchFamily="34" charset="0"/>
                        </a:rPr>
                        <a:t>YES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FFFFFF"/>
                          </a:solidFill>
                          <a:effectLst/>
                          <a:latin typeface="Trebuchet MS" pitchFamily="34" charset="0"/>
                          <a:ea typeface="ＭＳ Ｐゴシック" pitchFamily="34" charset="-128"/>
                          <a:cs typeface="Arial" pitchFamily="34" charset="0"/>
                        </a:rPr>
                        <a:t>YES</a:t>
                      </a:r>
                    </a:p>
                  </a:txBody>
                  <a:tcPr marL="91445" marR="91445"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226D"/>
                    </a:solidFill>
                  </a:tcPr>
                </a:tc>
                <a:tc>
                  <a:txBody>
                    <a:bodyPr/>
                    <a:lstStyle>
                      <a:lvl1pPr eaLnBrk="0" hangingPunct="0">
                        <a:spcBef>
                          <a:spcPct val="20000"/>
                        </a:spcBef>
                        <a:defRPr sz="2800">
                          <a:solidFill>
                            <a:schemeClr val="bg1"/>
                          </a:solidFill>
                          <a:latin typeface="Trebuchet MS" pitchFamily="34" charset="0"/>
                          <a:ea typeface="ＭＳ Ｐゴシック" pitchFamily="34" charset="-128"/>
                        </a:defRPr>
                      </a:lvl1pPr>
                      <a:lvl2pPr marL="742950" indent="-285750" eaLnBrk="0" hangingPunct="0">
                        <a:spcBef>
                          <a:spcPct val="20000"/>
                        </a:spcBef>
                        <a:buFont typeface="Arial" pitchFamily="34" charset="0"/>
                        <a:defRPr sz="2400">
                          <a:solidFill>
                            <a:srgbClr val="FFFF99"/>
                          </a:solidFill>
                          <a:latin typeface="Trebuchet MS" pitchFamily="34" charset="0"/>
                          <a:ea typeface="ＭＳ Ｐゴシック" pitchFamily="34" charset="-128"/>
                        </a:defRPr>
                      </a:lvl2pPr>
                      <a:lvl3pPr marL="1143000" indent="-228600" eaLnBrk="0" hangingPunct="0">
                        <a:spcBef>
                          <a:spcPct val="20000"/>
                        </a:spcBef>
                        <a:buFont typeface="Trebuchet MS" pitchFamily="34" charset="0"/>
                        <a:defRPr sz="2000">
                          <a:solidFill>
                            <a:srgbClr val="FFFF99"/>
                          </a:solidFill>
                          <a:latin typeface="Trebuchet MS" pitchFamily="34" charset="0"/>
                          <a:ea typeface="ＭＳ Ｐゴシック" pitchFamily="34" charset="-128"/>
                        </a:defRPr>
                      </a:lvl3pPr>
                      <a:lvl4pPr marL="1600200" indent="-228600" eaLnBrk="0" hangingPunct="0">
                        <a:spcBef>
                          <a:spcPct val="20000"/>
                        </a:spcBef>
                        <a:defRPr>
                          <a:solidFill>
                            <a:srgbClr val="FFFF99"/>
                          </a:solidFill>
                          <a:latin typeface="Trebuchet MS" pitchFamily="34" charset="0"/>
                          <a:ea typeface="ＭＳ Ｐゴシック" pitchFamily="34" charset="-128"/>
                        </a:defRPr>
                      </a:lvl4pPr>
                      <a:lvl5pPr marL="2057400" indent="-228600" eaLnBrk="0" hangingPunct="0">
                        <a:spcBef>
                          <a:spcPct val="20000"/>
                        </a:spcBef>
                        <a:defRPr>
                          <a:solidFill>
                            <a:srgbClr val="FFFF9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a:solidFill>
                            <a:srgbClr val="FFFF9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a:solidFill>
                            <a:srgbClr val="FFFF9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a:solidFill>
                            <a:srgbClr val="FFFF9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a:solidFill>
                            <a:srgbClr val="FFFF99"/>
                          </a:solidFill>
                          <a:latin typeface="Trebuchet MS"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rgbClr val="FFFFFF"/>
                        </a:solidFill>
                        <a:effectLst/>
                        <a:latin typeface="Trebuchet MS" pitchFamily="34" charset="0"/>
                        <a:ea typeface="ＭＳ Ｐゴシック" pitchFamily="34"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FFFFFF"/>
                          </a:solidFill>
                          <a:effectLst/>
                          <a:latin typeface="Trebuchet MS" pitchFamily="34" charset="0"/>
                          <a:ea typeface="ＭＳ Ｐゴシック" pitchFamily="34" charset="-128"/>
                          <a:cs typeface="Arial" pitchFamily="34" charset="0"/>
                        </a:rPr>
                        <a:t>YES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FFFFFF"/>
                          </a:solidFill>
                          <a:effectLst/>
                          <a:latin typeface="Trebuchet MS" pitchFamily="34" charset="0"/>
                          <a:ea typeface="ＭＳ Ｐゴシック" pitchFamily="34" charset="-128"/>
                          <a:cs typeface="Arial" pitchFamily="34" charset="0"/>
                        </a:rPr>
                        <a:t>YES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FFFFFF"/>
                          </a:solidFill>
                          <a:effectLst/>
                          <a:latin typeface="Trebuchet MS" pitchFamily="34" charset="0"/>
                          <a:ea typeface="ＭＳ Ｐゴシック" pitchFamily="34" charset="-128"/>
                          <a:cs typeface="Arial" pitchFamily="34" charset="0"/>
                        </a:rPr>
                        <a:t>YES</a:t>
                      </a:r>
                    </a:p>
                  </a:txBody>
                  <a:tcPr marL="91445" marR="91445"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226D"/>
                    </a:solidFill>
                  </a:tcPr>
                </a:tc>
              </a:tr>
              <a:tr h="1737239">
                <a:tc>
                  <a:txBody>
                    <a:bodyPr/>
                    <a:lstStyle>
                      <a:lvl1pPr eaLnBrk="0" hangingPunct="0">
                        <a:spcBef>
                          <a:spcPct val="20000"/>
                        </a:spcBef>
                        <a:defRPr sz="2800">
                          <a:solidFill>
                            <a:schemeClr val="bg1"/>
                          </a:solidFill>
                          <a:latin typeface="Trebuchet MS" pitchFamily="34" charset="0"/>
                          <a:ea typeface="ＭＳ Ｐゴシック" pitchFamily="34" charset="-128"/>
                        </a:defRPr>
                      </a:lvl1pPr>
                      <a:lvl2pPr marL="742950" indent="-285750" eaLnBrk="0" hangingPunct="0">
                        <a:spcBef>
                          <a:spcPct val="20000"/>
                        </a:spcBef>
                        <a:buFont typeface="Arial" pitchFamily="34" charset="0"/>
                        <a:defRPr sz="2400">
                          <a:solidFill>
                            <a:srgbClr val="FFFF99"/>
                          </a:solidFill>
                          <a:latin typeface="Trebuchet MS" pitchFamily="34" charset="0"/>
                          <a:ea typeface="ＭＳ Ｐゴシック" pitchFamily="34" charset="-128"/>
                        </a:defRPr>
                      </a:lvl2pPr>
                      <a:lvl3pPr marL="1143000" indent="-228600" eaLnBrk="0" hangingPunct="0">
                        <a:spcBef>
                          <a:spcPct val="20000"/>
                        </a:spcBef>
                        <a:buFont typeface="Trebuchet MS" pitchFamily="34" charset="0"/>
                        <a:defRPr sz="2000">
                          <a:solidFill>
                            <a:srgbClr val="FFFF99"/>
                          </a:solidFill>
                          <a:latin typeface="Trebuchet MS" pitchFamily="34" charset="0"/>
                          <a:ea typeface="ＭＳ Ｐゴシック" pitchFamily="34" charset="-128"/>
                        </a:defRPr>
                      </a:lvl3pPr>
                      <a:lvl4pPr marL="1600200" indent="-228600" eaLnBrk="0" hangingPunct="0">
                        <a:spcBef>
                          <a:spcPct val="20000"/>
                        </a:spcBef>
                        <a:defRPr>
                          <a:solidFill>
                            <a:srgbClr val="FFFF99"/>
                          </a:solidFill>
                          <a:latin typeface="Trebuchet MS" pitchFamily="34" charset="0"/>
                          <a:ea typeface="ＭＳ Ｐゴシック" pitchFamily="34" charset="-128"/>
                        </a:defRPr>
                      </a:lvl4pPr>
                      <a:lvl5pPr marL="2057400" indent="-228600" eaLnBrk="0" hangingPunct="0">
                        <a:spcBef>
                          <a:spcPct val="20000"/>
                        </a:spcBef>
                        <a:defRPr>
                          <a:solidFill>
                            <a:srgbClr val="FFFF9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a:solidFill>
                            <a:srgbClr val="FFFF9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a:solidFill>
                            <a:srgbClr val="FFFF9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a:solidFill>
                            <a:srgbClr val="FFFF9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a:solidFill>
                            <a:srgbClr val="FFFF99"/>
                          </a:solidFill>
                          <a:latin typeface="Trebuchet MS"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FFFFFF"/>
                          </a:solidFill>
                          <a:effectLst/>
                          <a:latin typeface="Trebuchet MS" pitchFamily="34" charset="0"/>
                          <a:ea typeface="ＭＳ Ｐゴシック" pitchFamily="34" charset="-128"/>
                          <a:cs typeface="Arial" pitchFamily="34" charset="0"/>
                        </a:rPr>
                        <a:t>LV structure and function</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en-US" sz="1800" b="0" i="0" u="none" strike="noStrike" cap="none" normalizeH="0" baseline="0" smtClean="0">
                          <a:ln>
                            <a:noFill/>
                          </a:ln>
                          <a:solidFill>
                            <a:srgbClr val="FFFFFF"/>
                          </a:solidFill>
                          <a:effectLst/>
                          <a:latin typeface="Trebuchet MS" pitchFamily="34" charset="0"/>
                          <a:ea typeface="ＭＳ Ｐゴシック" pitchFamily="34" charset="-128"/>
                          <a:cs typeface="Arial" pitchFamily="34" charset="0"/>
                        </a:rPr>
                        <a:t> LV ejection fraction</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en-US" sz="1800" b="0" i="0" u="none" strike="noStrike" cap="none" normalizeH="0" baseline="0" smtClean="0">
                          <a:ln>
                            <a:noFill/>
                          </a:ln>
                          <a:solidFill>
                            <a:srgbClr val="FFFFFF"/>
                          </a:solidFill>
                          <a:effectLst/>
                          <a:latin typeface="Trebuchet MS" pitchFamily="34" charset="0"/>
                          <a:ea typeface="ＭＳ Ｐゴシック" pitchFamily="34" charset="-128"/>
                          <a:cs typeface="Arial" pitchFamily="34" charset="0"/>
                        </a:rPr>
                        <a:t> LV mass</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en-US" sz="1800" b="0" i="0" u="none" strike="noStrike" cap="none" normalizeH="0" baseline="0" smtClean="0">
                          <a:ln>
                            <a:noFill/>
                          </a:ln>
                          <a:solidFill>
                            <a:srgbClr val="FFFFFF"/>
                          </a:solidFill>
                          <a:effectLst/>
                          <a:latin typeface="Trebuchet MS" pitchFamily="34" charset="0"/>
                          <a:ea typeface="ＭＳ Ｐゴシック" pitchFamily="34" charset="-128"/>
                          <a:cs typeface="Arial" pitchFamily="34" charset="0"/>
                        </a:rPr>
                        <a:t> Relative wall thickness (i.e., mass/volume ratio)</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en-US" sz="1800" b="0" i="0" u="none" strike="noStrike" cap="none" normalizeH="0" baseline="0" smtClean="0">
                          <a:ln>
                            <a:noFill/>
                          </a:ln>
                          <a:solidFill>
                            <a:srgbClr val="FFFFFF"/>
                          </a:solidFill>
                          <a:effectLst/>
                          <a:latin typeface="Trebuchet MS" pitchFamily="34" charset="0"/>
                          <a:ea typeface="ＭＳ Ｐゴシック" pitchFamily="34" charset="-128"/>
                          <a:cs typeface="Arial" pitchFamily="34" charset="0"/>
                        </a:rPr>
                        <a:t> LV end-diastolic volume</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en-US" sz="1800" b="0" i="0" u="none" strike="noStrike" cap="none" normalizeH="0" baseline="0" smtClean="0">
                          <a:ln>
                            <a:noFill/>
                          </a:ln>
                          <a:solidFill>
                            <a:srgbClr val="FFFFFF"/>
                          </a:solidFill>
                          <a:effectLst/>
                          <a:latin typeface="Trebuchet MS" pitchFamily="34" charset="0"/>
                          <a:ea typeface="ＭＳ Ｐゴシック" pitchFamily="34" charset="-128"/>
                          <a:cs typeface="Arial" pitchFamily="34" charset="0"/>
                        </a:rPr>
                        <a:t> LV end-diastolic pressure, left atrial size</a:t>
                      </a:r>
                    </a:p>
                  </a:txBody>
                  <a:tcPr marL="91445" marR="91445"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D2D8A"/>
                    </a:solidFill>
                  </a:tcPr>
                </a:tc>
                <a:tc>
                  <a:txBody>
                    <a:bodyPr/>
                    <a:lstStyle>
                      <a:lvl1pPr eaLnBrk="0" hangingPunct="0">
                        <a:spcBef>
                          <a:spcPct val="20000"/>
                        </a:spcBef>
                        <a:defRPr sz="2800">
                          <a:solidFill>
                            <a:schemeClr val="bg1"/>
                          </a:solidFill>
                          <a:latin typeface="Trebuchet MS" pitchFamily="34" charset="0"/>
                          <a:ea typeface="ＭＳ Ｐゴシック" pitchFamily="34" charset="-128"/>
                        </a:defRPr>
                      </a:lvl1pPr>
                      <a:lvl2pPr marL="742950" indent="-285750" eaLnBrk="0" hangingPunct="0">
                        <a:spcBef>
                          <a:spcPct val="20000"/>
                        </a:spcBef>
                        <a:buFont typeface="Arial" pitchFamily="34" charset="0"/>
                        <a:defRPr sz="2400">
                          <a:solidFill>
                            <a:srgbClr val="FFFF99"/>
                          </a:solidFill>
                          <a:latin typeface="Trebuchet MS" pitchFamily="34" charset="0"/>
                          <a:ea typeface="ＭＳ Ｐゴシック" pitchFamily="34" charset="-128"/>
                        </a:defRPr>
                      </a:lvl2pPr>
                      <a:lvl3pPr marL="1143000" indent="-228600" eaLnBrk="0" hangingPunct="0">
                        <a:spcBef>
                          <a:spcPct val="20000"/>
                        </a:spcBef>
                        <a:buFont typeface="Trebuchet MS" pitchFamily="34" charset="0"/>
                        <a:defRPr sz="2000">
                          <a:solidFill>
                            <a:srgbClr val="FFFF99"/>
                          </a:solidFill>
                          <a:latin typeface="Trebuchet MS" pitchFamily="34" charset="0"/>
                          <a:ea typeface="ＭＳ Ｐゴシック" pitchFamily="34" charset="-128"/>
                        </a:defRPr>
                      </a:lvl3pPr>
                      <a:lvl4pPr marL="1600200" indent="-228600" eaLnBrk="0" hangingPunct="0">
                        <a:spcBef>
                          <a:spcPct val="20000"/>
                        </a:spcBef>
                        <a:defRPr>
                          <a:solidFill>
                            <a:srgbClr val="FFFF99"/>
                          </a:solidFill>
                          <a:latin typeface="Trebuchet MS" pitchFamily="34" charset="0"/>
                          <a:ea typeface="ＭＳ Ｐゴシック" pitchFamily="34" charset="-128"/>
                        </a:defRPr>
                      </a:lvl4pPr>
                      <a:lvl5pPr marL="2057400" indent="-228600" eaLnBrk="0" hangingPunct="0">
                        <a:spcBef>
                          <a:spcPct val="20000"/>
                        </a:spcBef>
                        <a:defRPr>
                          <a:solidFill>
                            <a:srgbClr val="FFFF9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a:solidFill>
                            <a:srgbClr val="FFFF9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a:solidFill>
                            <a:srgbClr val="FFFF9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a:solidFill>
                            <a:srgbClr val="FFFF9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a:solidFill>
                            <a:srgbClr val="FFFF99"/>
                          </a:solidFill>
                          <a:latin typeface="Trebuchet MS"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rgbClr val="FFFFFF"/>
                        </a:solidFill>
                        <a:effectLst/>
                        <a:latin typeface="Trebuchet MS" pitchFamily="34" charset="0"/>
                        <a:ea typeface="ＭＳ Ｐゴシック" pitchFamily="34"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FFFFFF"/>
                          </a:solidFill>
                          <a:effectLst/>
                          <a:latin typeface="Trebuchet MS" pitchFamily="34" charset="0"/>
                          <a:ea typeface="ＭＳ Ｐゴシック" pitchFamily="34" charset="-128"/>
                          <a:cs typeface="Arial" pitchFamily="34" charset="0"/>
                        </a:rPr>
                        <a:t>Normal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FFFFFF"/>
                          </a:solidFill>
                          <a:effectLst/>
                          <a:latin typeface="Trebuchet MS" pitchFamily="34" charset="0"/>
                          <a:ea typeface="ＭＳ Ｐゴシック" pitchFamily="34" charset="-128"/>
                          <a:cs typeface="Arial" pitchFamily="34" charset="0"/>
                          <a:sym typeface="Symbol" pitchFamily="18" charset="2"/>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FFFFFF"/>
                          </a:solidFill>
                          <a:effectLst/>
                          <a:latin typeface="Trebuchet MS" pitchFamily="34" charset="0"/>
                          <a:ea typeface="ＭＳ Ｐゴシック" pitchFamily="34" charset="-128"/>
                          <a:cs typeface="Arial" pitchFamily="34" charset="0"/>
                          <a:sym typeface="Symbol" pitchFamily="18" charset="2"/>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FFFFFF"/>
                          </a:solidFill>
                          <a:effectLst/>
                          <a:latin typeface="Trebuchet MS" pitchFamily="34" charset="0"/>
                          <a:ea typeface="ＭＳ Ｐゴシック" pitchFamily="34" charset="-128"/>
                          <a:cs typeface="Arial" pitchFamily="34" charset="0"/>
                          <a:sym typeface="Symbol" pitchFamily="18" charset="2"/>
                        </a:rPr>
                        <a:t>Normal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FFFFFF"/>
                          </a:solidFill>
                          <a:effectLst/>
                          <a:latin typeface="Trebuchet MS" pitchFamily="34" charset="0"/>
                          <a:ea typeface="ＭＳ Ｐゴシック" pitchFamily="34" charset="-128"/>
                          <a:cs typeface="Arial" pitchFamily="34" charset="0"/>
                          <a:sym typeface="Symbol" pitchFamily="18" charset="2"/>
                        </a:rPr>
                        <a:t></a:t>
                      </a:r>
                      <a:endParaRPr kumimoji="0" lang="en-US" altLang="en-US" sz="1800" b="0" i="0" u="none" strike="noStrike" cap="none" normalizeH="0" baseline="0" smtClean="0">
                        <a:ln>
                          <a:noFill/>
                        </a:ln>
                        <a:solidFill>
                          <a:srgbClr val="FFFFFF"/>
                        </a:solidFill>
                        <a:effectLst/>
                        <a:latin typeface="Trebuchet MS" pitchFamily="34" charset="0"/>
                        <a:ea typeface="ＭＳ Ｐゴシック" pitchFamily="34" charset="-128"/>
                        <a:cs typeface="Arial" pitchFamily="34" charset="0"/>
                      </a:endParaRPr>
                    </a:p>
                  </a:txBody>
                  <a:tcPr marL="91445" marR="91445"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D2D8A"/>
                    </a:solidFill>
                  </a:tcPr>
                </a:tc>
                <a:tc>
                  <a:txBody>
                    <a:bodyPr/>
                    <a:lstStyle>
                      <a:lvl1pPr eaLnBrk="0" hangingPunct="0">
                        <a:spcBef>
                          <a:spcPct val="20000"/>
                        </a:spcBef>
                        <a:defRPr sz="2800">
                          <a:solidFill>
                            <a:schemeClr val="bg1"/>
                          </a:solidFill>
                          <a:latin typeface="Trebuchet MS" pitchFamily="34" charset="0"/>
                          <a:ea typeface="ＭＳ Ｐゴシック" pitchFamily="34" charset="-128"/>
                        </a:defRPr>
                      </a:lvl1pPr>
                      <a:lvl2pPr marL="742950" indent="-285750" eaLnBrk="0" hangingPunct="0">
                        <a:spcBef>
                          <a:spcPct val="20000"/>
                        </a:spcBef>
                        <a:buFont typeface="Arial" pitchFamily="34" charset="0"/>
                        <a:defRPr sz="2400">
                          <a:solidFill>
                            <a:srgbClr val="FFFF99"/>
                          </a:solidFill>
                          <a:latin typeface="Trebuchet MS" pitchFamily="34" charset="0"/>
                          <a:ea typeface="ＭＳ Ｐゴシック" pitchFamily="34" charset="-128"/>
                        </a:defRPr>
                      </a:lvl2pPr>
                      <a:lvl3pPr marL="1143000" indent="-228600" eaLnBrk="0" hangingPunct="0">
                        <a:spcBef>
                          <a:spcPct val="20000"/>
                        </a:spcBef>
                        <a:buFont typeface="Trebuchet MS" pitchFamily="34" charset="0"/>
                        <a:defRPr sz="2000">
                          <a:solidFill>
                            <a:srgbClr val="FFFF99"/>
                          </a:solidFill>
                          <a:latin typeface="Trebuchet MS" pitchFamily="34" charset="0"/>
                          <a:ea typeface="ＭＳ Ｐゴシック" pitchFamily="34" charset="-128"/>
                        </a:defRPr>
                      </a:lvl3pPr>
                      <a:lvl4pPr marL="1600200" indent="-228600" eaLnBrk="0" hangingPunct="0">
                        <a:spcBef>
                          <a:spcPct val="20000"/>
                        </a:spcBef>
                        <a:defRPr>
                          <a:solidFill>
                            <a:srgbClr val="FFFF99"/>
                          </a:solidFill>
                          <a:latin typeface="Trebuchet MS" pitchFamily="34" charset="0"/>
                          <a:ea typeface="ＭＳ Ｐゴシック" pitchFamily="34" charset="-128"/>
                        </a:defRPr>
                      </a:lvl4pPr>
                      <a:lvl5pPr marL="2057400" indent="-228600" eaLnBrk="0" hangingPunct="0">
                        <a:spcBef>
                          <a:spcPct val="20000"/>
                        </a:spcBef>
                        <a:defRPr>
                          <a:solidFill>
                            <a:srgbClr val="FFFF9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a:solidFill>
                            <a:srgbClr val="FFFF9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a:solidFill>
                            <a:srgbClr val="FFFF9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a:solidFill>
                            <a:srgbClr val="FFFF9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a:solidFill>
                            <a:srgbClr val="FFFF99"/>
                          </a:solidFill>
                          <a:latin typeface="Trebuchet MS"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rgbClr val="FFFFFF"/>
                        </a:solidFill>
                        <a:effectLst/>
                        <a:latin typeface="Trebuchet MS" pitchFamily="34" charset="0"/>
                        <a:ea typeface="ＭＳ Ｐゴシック" pitchFamily="34"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FFFFFF"/>
                          </a:solidFill>
                          <a:effectLst/>
                          <a:latin typeface="Trebuchet MS" pitchFamily="34" charset="0"/>
                          <a:ea typeface="ＭＳ Ｐゴシック" pitchFamily="34" charset="-128"/>
                          <a:cs typeface="Arial" pitchFamily="34" charset="0"/>
                          <a:sym typeface="Symbol" pitchFamily="18" charset="2"/>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FFFFFF"/>
                          </a:solidFill>
                          <a:effectLst/>
                          <a:latin typeface="Trebuchet MS" pitchFamily="34" charset="0"/>
                          <a:ea typeface="ＭＳ Ｐゴシック" pitchFamily="34" charset="-128"/>
                          <a:cs typeface="Arial" pitchFamily="34" charset="0"/>
                          <a:sym typeface="Symbol" pitchFamily="18" charset="2"/>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FFFFFF"/>
                          </a:solidFill>
                          <a:effectLst/>
                          <a:latin typeface="Trebuchet MS" pitchFamily="34" charset="0"/>
                          <a:ea typeface="ＭＳ Ｐゴシック" pitchFamily="34" charset="-128"/>
                          <a:cs typeface="Arial" pitchFamily="34" charset="0"/>
                          <a:sym typeface="Symbol" pitchFamily="18" charset="2"/>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FFFFFF"/>
                          </a:solidFill>
                          <a:effectLst/>
                          <a:latin typeface="Trebuchet MS" pitchFamily="34" charset="0"/>
                          <a:ea typeface="ＭＳ Ｐゴシック" pitchFamily="34" charset="-128"/>
                          <a:cs typeface="Arial" pitchFamily="34" charset="0"/>
                          <a:sym typeface="Symbol" pitchFamily="18" charset="2"/>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FFFFFF"/>
                          </a:solidFill>
                          <a:effectLst/>
                          <a:latin typeface="Trebuchet MS" pitchFamily="34" charset="0"/>
                          <a:ea typeface="ＭＳ Ｐゴシック" pitchFamily="34" charset="-128"/>
                          <a:cs typeface="Arial" pitchFamily="34" charset="0"/>
                          <a:sym typeface="Symbol" pitchFamily="18" charset="2"/>
                        </a:rPr>
                        <a:t></a:t>
                      </a:r>
                      <a:endParaRPr kumimoji="0" lang="en-US" altLang="en-US" sz="1800" b="0" i="0" u="none" strike="noStrike" cap="none" normalizeH="0" baseline="0" smtClean="0">
                        <a:ln>
                          <a:noFill/>
                        </a:ln>
                        <a:solidFill>
                          <a:srgbClr val="FFFFFF"/>
                        </a:solidFill>
                        <a:effectLst/>
                        <a:latin typeface="Trebuchet MS" pitchFamily="34" charset="0"/>
                        <a:ea typeface="ＭＳ Ｐゴシック" pitchFamily="34" charset="-128"/>
                        <a:cs typeface="Arial" pitchFamily="34" charset="0"/>
                      </a:endParaRPr>
                    </a:p>
                  </a:txBody>
                  <a:tcPr marL="91445" marR="91445"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D2D8A"/>
                    </a:solidFill>
                  </a:tcPr>
                </a:tc>
              </a:tr>
              <a:tr h="1188830">
                <a:tc>
                  <a:txBody>
                    <a:bodyPr/>
                    <a:lstStyle>
                      <a:lvl1pPr eaLnBrk="0" hangingPunct="0">
                        <a:spcBef>
                          <a:spcPct val="20000"/>
                        </a:spcBef>
                        <a:defRPr sz="2800">
                          <a:solidFill>
                            <a:schemeClr val="bg1"/>
                          </a:solidFill>
                          <a:latin typeface="Trebuchet MS" pitchFamily="34" charset="0"/>
                          <a:ea typeface="ＭＳ Ｐゴシック" pitchFamily="34" charset="-128"/>
                        </a:defRPr>
                      </a:lvl1pPr>
                      <a:lvl2pPr marL="742950" indent="-285750" eaLnBrk="0" hangingPunct="0">
                        <a:spcBef>
                          <a:spcPct val="20000"/>
                        </a:spcBef>
                        <a:buFont typeface="Arial" pitchFamily="34" charset="0"/>
                        <a:defRPr sz="2400">
                          <a:solidFill>
                            <a:srgbClr val="FFFF99"/>
                          </a:solidFill>
                          <a:latin typeface="Trebuchet MS" pitchFamily="34" charset="0"/>
                          <a:ea typeface="ＭＳ Ｐゴシック" pitchFamily="34" charset="-128"/>
                        </a:defRPr>
                      </a:lvl2pPr>
                      <a:lvl3pPr marL="1143000" indent="-228600" eaLnBrk="0" hangingPunct="0">
                        <a:spcBef>
                          <a:spcPct val="20000"/>
                        </a:spcBef>
                        <a:buFont typeface="Trebuchet MS" pitchFamily="34" charset="0"/>
                        <a:defRPr sz="2000">
                          <a:solidFill>
                            <a:srgbClr val="FFFF99"/>
                          </a:solidFill>
                          <a:latin typeface="Trebuchet MS" pitchFamily="34" charset="0"/>
                          <a:ea typeface="ＭＳ Ｐゴシック" pitchFamily="34" charset="-128"/>
                        </a:defRPr>
                      </a:lvl3pPr>
                      <a:lvl4pPr marL="1600200" indent="-228600" eaLnBrk="0" hangingPunct="0">
                        <a:spcBef>
                          <a:spcPct val="20000"/>
                        </a:spcBef>
                        <a:defRPr>
                          <a:solidFill>
                            <a:srgbClr val="FFFF99"/>
                          </a:solidFill>
                          <a:latin typeface="Trebuchet MS" pitchFamily="34" charset="0"/>
                          <a:ea typeface="ＭＳ Ｐゴシック" pitchFamily="34" charset="-128"/>
                        </a:defRPr>
                      </a:lvl4pPr>
                      <a:lvl5pPr marL="2057400" indent="-228600" eaLnBrk="0" hangingPunct="0">
                        <a:spcBef>
                          <a:spcPct val="20000"/>
                        </a:spcBef>
                        <a:defRPr>
                          <a:solidFill>
                            <a:srgbClr val="FFFF9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a:solidFill>
                            <a:srgbClr val="FFFF9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a:solidFill>
                            <a:srgbClr val="FFFF9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a:solidFill>
                            <a:srgbClr val="FFFF9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a:solidFill>
                            <a:srgbClr val="FFFF99"/>
                          </a:solidFill>
                          <a:latin typeface="Trebuchet MS"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FFFFFF"/>
                          </a:solidFill>
                          <a:effectLst/>
                          <a:latin typeface="Trebuchet MS" pitchFamily="34" charset="0"/>
                          <a:ea typeface="ＭＳ Ｐゴシック" pitchFamily="34" charset="-128"/>
                          <a:cs typeface="Arial" pitchFamily="34" charset="0"/>
                        </a:rPr>
                        <a:t>Exercise</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en-US" sz="1800" b="0" i="0" u="none" strike="noStrike" cap="none" normalizeH="0" baseline="0" smtClean="0">
                          <a:ln>
                            <a:noFill/>
                          </a:ln>
                          <a:solidFill>
                            <a:srgbClr val="FFFFFF"/>
                          </a:solidFill>
                          <a:effectLst/>
                          <a:latin typeface="Trebuchet MS" pitchFamily="34" charset="0"/>
                          <a:ea typeface="ＭＳ Ｐゴシック" pitchFamily="34" charset="-128"/>
                          <a:cs typeface="Arial" pitchFamily="34" charset="0"/>
                        </a:rPr>
                        <a:t> Exercise capacity</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en-US" sz="1800" b="0" i="0" u="none" strike="noStrike" cap="none" normalizeH="0" baseline="0" smtClean="0">
                          <a:ln>
                            <a:noFill/>
                          </a:ln>
                          <a:solidFill>
                            <a:srgbClr val="FFFFFF"/>
                          </a:solidFill>
                          <a:effectLst/>
                          <a:latin typeface="Trebuchet MS" pitchFamily="34" charset="0"/>
                          <a:ea typeface="ＭＳ Ｐゴシック" pitchFamily="34" charset="-128"/>
                          <a:cs typeface="Arial" pitchFamily="34" charset="0"/>
                        </a:rPr>
                        <a:t> Cardiac output augmentation</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en-US" sz="1800" b="0" i="0" u="none" strike="noStrike" cap="none" normalizeH="0" baseline="0" smtClean="0">
                          <a:ln>
                            <a:noFill/>
                          </a:ln>
                          <a:solidFill>
                            <a:srgbClr val="FFFFFF"/>
                          </a:solidFill>
                          <a:effectLst/>
                          <a:latin typeface="Trebuchet MS" pitchFamily="34" charset="0"/>
                          <a:ea typeface="ＭＳ Ｐゴシック" pitchFamily="34" charset="-128"/>
                          <a:cs typeface="Arial" pitchFamily="34" charset="0"/>
                        </a:rPr>
                        <a:t> End-diastolic pressure</a:t>
                      </a:r>
                    </a:p>
                  </a:txBody>
                  <a:tcPr marL="91445" marR="91445"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226D"/>
                    </a:solidFill>
                  </a:tcPr>
                </a:tc>
                <a:tc>
                  <a:txBody>
                    <a:bodyPr/>
                    <a:lstStyle>
                      <a:lvl1pPr eaLnBrk="0" hangingPunct="0">
                        <a:spcBef>
                          <a:spcPct val="20000"/>
                        </a:spcBef>
                        <a:defRPr sz="2800">
                          <a:solidFill>
                            <a:schemeClr val="bg1"/>
                          </a:solidFill>
                          <a:latin typeface="Trebuchet MS" pitchFamily="34" charset="0"/>
                          <a:ea typeface="ＭＳ Ｐゴシック" pitchFamily="34" charset="-128"/>
                        </a:defRPr>
                      </a:lvl1pPr>
                      <a:lvl2pPr marL="742950" indent="-285750" eaLnBrk="0" hangingPunct="0">
                        <a:spcBef>
                          <a:spcPct val="20000"/>
                        </a:spcBef>
                        <a:buFont typeface="Arial" pitchFamily="34" charset="0"/>
                        <a:defRPr sz="2400">
                          <a:solidFill>
                            <a:srgbClr val="FFFF99"/>
                          </a:solidFill>
                          <a:latin typeface="Trebuchet MS" pitchFamily="34" charset="0"/>
                          <a:ea typeface="ＭＳ Ｐゴシック" pitchFamily="34" charset="-128"/>
                        </a:defRPr>
                      </a:lvl2pPr>
                      <a:lvl3pPr marL="1143000" indent="-228600" eaLnBrk="0" hangingPunct="0">
                        <a:spcBef>
                          <a:spcPct val="20000"/>
                        </a:spcBef>
                        <a:buFont typeface="Trebuchet MS" pitchFamily="34" charset="0"/>
                        <a:defRPr sz="2000">
                          <a:solidFill>
                            <a:srgbClr val="FFFF99"/>
                          </a:solidFill>
                          <a:latin typeface="Trebuchet MS" pitchFamily="34" charset="0"/>
                          <a:ea typeface="ＭＳ Ｐゴシック" pitchFamily="34" charset="-128"/>
                        </a:defRPr>
                      </a:lvl3pPr>
                      <a:lvl4pPr marL="1600200" indent="-228600" eaLnBrk="0" hangingPunct="0">
                        <a:spcBef>
                          <a:spcPct val="20000"/>
                        </a:spcBef>
                        <a:defRPr>
                          <a:solidFill>
                            <a:srgbClr val="FFFF99"/>
                          </a:solidFill>
                          <a:latin typeface="Trebuchet MS" pitchFamily="34" charset="0"/>
                          <a:ea typeface="ＭＳ Ｐゴシック" pitchFamily="34" charset="-128"/>
                        </a:defRPr>
                      </a:lvl4pPr>
                      <a:lvl5pPr marL="2057400" indent="-228600" eaLnBrk="0" hangingPunct="0">
                        <a:spcBef>
                          <a:spcPct val="20000"/>
                        </a:spcBef>
                        <a:defRPr>
                          <a:solidFill>
                            <a:srgbClr val="FFFF9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a:solidFill>
                            <a:srgbClr val="FFFF9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a:solidFill>
                            <a:srgbClr val="FFFF9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a:solidFill>
                            <a:srgbClr val="FFFF9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a:solidFill>
                            <a:srgbClr val="FFFF99"/>
                          </a:solidFill>
                          <a:latin typeface="Trebuchet MS"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rgbClr val="FFFFFF"/>
                        </a:solidFill>
                        <a:effectLst/>
                        <a:latin typeface="Trebuchet MS" pitchFamily="34" charset="0"/>
                        <a:ea typeface="ＭＳ Ｐゴシック" pitchFamily="34" charset="-128"/>
                        <a:cs typeface="Arial" pitchFamily="34" charset="0"/>
                        <a:sym typeface="Symbol" pitchFamily="18" charset="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FFFFFF"/>
                          </a:solidFill>
                          <a:effectLst/>
                          <a:latin typeface="Trebuchet MS" pitchFamily="34" charset="0"/>
                          <a:ea typeface="ＭＳ Ｐゴシック" pitchFamily="34" charset="-128"/>
                          <a:cs typeface="Arial" pitchFamily="34" charset="0"/>
                          <a:sym typeface="Symbol" pitchFamily="18" charset="2"/>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FFFFFF"/>
                          </a:solidFill>
                          <a:effectLst/>
                          <a:latin typeface="Trebuchet MS" pitchFamily="34" charset="0"/>
                          <a:ea typeface="ＭＳ Ｐゴシック" pitchFamily="34" charset="-128"/>
                          <a:cs typeface="Arial" pitchFamily="34" charset="0"/>
                          <a:sym typeface="Symbol" pitchFamily="18" charset="2"/>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FFFFFF"/>
                          </a:solidFill>
                          <a:effectLst/>
                          <a:latin typeface="Trebuchet MS" pitchFamily="34" charset="0"/>
                          <a:ea typeface="ＭＳ Ｐゴシック" pitchFamily="34" charset="-128"/>
                          <a:cs typeface="Arial" pitchFamily="34" charset="0"/>
                          <a:sym typeface="Symbol" pitchFamily="18" charset="2"/>
                        </a:rPr>
                        <a:t></a:t>
                      </a:r>
                      <a:endParaRPr kumimoji="0" lang="en-US" altLang="en-US" sz="1800" b="0" i="0" u="none" strike="noStrike" cap="none" normalizeH="0" baseline="0" smtClean="0">
                        <a:ln>
                          <a:noFill/>
                        </a:ln>
                        <a:solidFill>
                          <a:srgbClr val="FFFFFF"/>
                        </a:solidFill>
                        <a:effectLst/>
                        <a:latin typeface="Trebuchet MS" pitchFamily="34" charset="0"/>
                        <a:ea typeface="ＭＳ Ｐゴシック" pitchFamily="34" charset="-128"/>
                        <a:cs typeface="Arial" pitchFamily="34" charset="0"/>
                      </a:endParaRPr>
                    </a:p>
                  </a:txBody>
                  <a:tcPr marL="91445" marR="91445"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226D"/>
                    </a:solidFill>
                  </a:tcPr>
                </a:tc>
                <a:tc>
                  <a:txBody>
                    <a:bodyPr/>
                    <a:lstStyle>
                      <a:lvl1pPr eaLnBrk="0" hangingPunct="0">
                        <a:spcBef>
                          <a:spcPct val="20000"/>
                        </a:spcBef>
                        <a:defRPr sz="2800">
                          <a:solidFill>
                            <a:schemeClr val="bg1"/>
                          </a:solidFill>
                          <a:latin typeface="Trebuchet MS" pitchFamily="34" charset="0"/>
                          <a:ea typeface="ＭＳ Ｐゴシック" pitchFamily="34" charset="-128"/>
                        </a:defRPr>
                      </a:lvl1pPr>
                      <a:lvl2pPr marL="742950" indent="-285750" eaLnBrk="0" hangingPunct="0">
                        <a:spcBef>
                          <a:spcPct val="20000"/>
                        </a:spcBef>
                        <a:buFont typeface="Arial" pitchFamily="34" charset="0"/>
                        <a:defRPr sz="2400">
                          <a:solidFill>
                            <a:srgbClr val="FFFF99"/>
                          </a:solidFill>
                          <a:latin typeface="Trebuchet MS" pitchFamily="34" charset="0"/>
                          <a:ea typeface="ＭＳ Ｐゴシック" pitchFamily="34" charset="-128"/>
                        </a:defRPr>
                      </a:lvl2pPr>
                      <a:lvl3pPr marL="1143000" indent="-228600" eaLnBrk="0" hangingPunct="0">
                        <a:spcBef>
                          <a:spcPct val="20000"/>
                        </a:spcBef>
                        <a:buFont typeface="Trebuchet MS" pitchFamily="34" charset="0"/>
                        <a:defRPr sz="2000">
                          <a:solidFill>
                            <a:srgbClr val="FFFF99"/>
                          </a:solidFill>
                          <a:latin typeface="Trebuchet MS" pitchFamily="34" charset="0"/>
                          <a:ea typeface="ＭＳ Ｐゴシック" pitchFamily="34" charset="-128"/>
                        </a:defRPr>
                      </a:lvl3pPr>
                      <a:lvl4pPr marL="1600200" indent="-228600" eaLnBrk="0" hangingPunct="0">
                        <a:spcBef>
                          <a:spcPct val="20000"/>
                        </a:spcBef>
                        <a:defRPr>
                          <a:solidFill>
                            <a:srgbClr val="FFFF99"/>
                          </a:solidFill>
                          <a:latin typeface="Trebuchet MS" pitchFamily="34" charset="0"/>
                          <a:ea typeface="ＭＳ Ｐゴシック" pitchFamily="34" charset="-128"/>
                        </a:defRPr>
                      </a:lvl4pPr>
                      <a:lvl5pPr marL="2057400" indent="-228600" eaLnBrk="0" hangingPunct="0">
                        <a:spcBef>
                          <a:spcPct val="20000"/>
                        </a:spcBef>
                        <a:defRPr>
                          <a:solidFill>
                            <a:srgbClr val="FFFF9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a:solidFill>
                            <a:srgbClr val="FFFF9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a:solidFill>
                            <a:srgbClr val="FFFF9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a:solidFill>
                            <a:srgbClr val="FFFF9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a:solidFill>
                            <a:srgbClr val="FFFF99"/>
                          </a:solidFill>
                          <a:latin typeface="Trebuchet MS"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rgbClr val="FFFFFF"/>
                        </a:solidFill>
                        <a:effectLst/>
                        <a:latin typeface="Trebuchet MS" pitchFamily="34" charset="0"/>
                        <a:ea typeface="ＭＳ Ｐゴシック" pitchFamily="34" charset="-128"/>
                        <a:cs typeface="Arial" pitchFamily="34" charset="0"/>
                        <a:sym typeface="Symbol" pitchFamily="18" charset="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FFFFFF"/>
                          </a:solidFill>
                          <a:effectLst/>
                          <a:latin typeface="Trebuchet MS" pitchFamily="34" charset="0"/>
                          <a:ea typeface="ＭＳ Ｐゴシック" pitchFamily="34" charset="-128"/>
                          <a:cs typeface="Arial" pitchFamily="34" charset="0"/>
                          <a:sym typeface="Symbol" pitchFamily="18" charset="2"/>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FFFFFF"/>
                          </a:solidFill>
                          <a:effectLst/>
                          <a:latin typeface="Trebuchet MS" pitchFamily="34" charset="0"/>
                          <a:ea typeface="ＭＳ Ｐゴシック" pitchFamily="34" charset="-128"/>
                          <a:cs typeface="Arial" pitchFamily="34" charset="0"/>
                          <a:sym typeface="Symbol" pitchFamily="18" charset="2"/>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FFFFFF"/>
                          </a:solidFill>
                          <a:effectLst/>
                          <a:latin typeface="Trebuchet MS" pitchFamily="34" charset="0"/>
                          <a:ea typeface="ＭＳ Ｐゴシック" pitchFamily="34" charset="-128"/>
                          <a:cs typeface="Arial" pitchFamily="34" charset="0"/>
                          <a:sym typeface="Symbol" pitchFamily="18" charset="2"/>
                        </a:rPr>
                        <a:t></a:t>
                      </a:r>
                      <a:endParaRPr kumimoji="0" lang="en-US" altLang="en-US" sz="1800" b="0" i="0" u="none" strike="noStrike" cap="none" normalizeH="0" baseline="0" smtClean="0">
                        <a:ln>
                          <a:noFill/>
                        </a:ln>
                        <a:solidFill>
                          <a:srgbClr val="FFFFFF"/>
                        </a:solidFill>
                        <a:effectLst/>
                        <a:latin typeface="Trebuchet MS" pitchFamily="34" charset="0"/>
                        <a:ea typeface="ＭＳ Ｐゴシック" pitchFamily="34" charset="-128"/>
                        <a:cs typeface="Arial" pitchFamily="34" charset="0"/>
                      </a:endParaRPr>
                    </a:p>
                  </a:txBody>
                  <a:tcPr marL="91445" marR="91445"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226D"/>
                    </a:solidFill>
                  </a:tcPr>
                </a:tc>
              </a:tr>
            </a:tbl>
          </a:graphicData>
        </a:graphic>
      </p:graphicFrame>
    </p:spTree>
    <p:custDataLst>
      <p:tags r:id="rId1"/>
    </p:custDataLst>
    <p:extLst>
      <p:ext uri="{BB962C8B-B14F-4D97-AF65-F5344CB8AC3E}">
        <p14:creationId xmlns:p14="http://schemas.microsoft.com/office/powerpoint/2010/main" val="380347173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142875"/>
            <a:ext cx="9144000" cy="1143000"/>
          </a:xfrm>
        </p:spPr>
        <p:txBody>
          <a:bodyPr/>
          <a:lstStyle/>
          <a:p>
            <a:pPr eaLnBrk="1" hangingPunct="1"/>
            <a:r>
              <a:rPr lang="en-US" altLang="en-US" smtClean="0">
                <a:ea typeface="ＭＳ Ｐゴシック" pitchFamily="34" charset="-128"/>
              </a:rPr>
              <a:t>Differentiating types of HF</a:t>
            </a:r>
          </a:p>
        </p:txBody>
      </p:sp>
      <p:graphicFrame>
        <p:nvGraphicFramePr>
          <p:cNvPr id="6" name="Table 5"/>
          <p:cNvGraphicFramePr>
            <a:graphicFrameLocks noGrp="1"/>
          </p:cNvGraphicFramePr>
          <p:nvPr>
            <p:extLst>
              <p:ext uri="{D42A27DB-BD31-4B8C-83A1-F6EECF244321}">
                <p14:modId xmlns:p14="http://schemas.microsoft.com/office/powerpoint/2010/main" val="1071196333"/>
              </p:ext>
            </p:extLst>
          </p:nvPr>
        </p:nvGraphicFramePr>
        <p:xfrm>
          <a:off x="257175" y="1571625"/>
          <a:ext cx="8540750" cy="4680024"/>
        </p:xfrm>
        <a:graphic>
          <a:graphicData uri="http://schemas.openxmlformats.org/drawingml/2006/table">
            <a:tbl>
              <a:tblPr/>
              <a:tblGrid>
                <a:gridCol w="5898298"/>
                <a:gridCol w="1381977"/>
                <a:gridCol w="1260475"/>
              </a:tblGrid>
              <a:tr h="565051">
                <a:tc>
                  <a:txBody>
                    <a:bodyPr/>
                    <a:lstStyle>
                      <a:lvl1pPr eaLnBrk="0" hangingPunct="0">
                        <a:spcBef>
                          <a:spcPct val="20000"/>
                        </a:spcBef>
                        <a:defRPr sz="2800">
                          <a:solidFill>
                            <a:schemeClr val="bg1"/>
                          </a:solidFill>
                          <a:latin typeface="Trebuchet MS" pitchFamily="34" charset="0"/>
                          <a:ea typeface="ＭＳ Ｐゴシック" pitchFamily="34" charset="-128"/>
                        </a:defRPr>
                      </a:lvl1pPr>
                      <a:lvl2pPr marL="742950" indent="-285750" eaLnBrk="0" hangingPunct="0">
                        <a:spcBef>
                          <a:spcPct val="20000"/>
                        </a:spcBef>
                        <a:buFont typeface="Arial" pitchFamily="34" charset="0"/>
                        <a:defRPr sz="2400">
                          <a:solidFill>
                            <a:srgbClr val="FFFF99"/>
                          </a:solidFill>
                          <a:latin typeface="Trebuchet MS" pitchFamily="34" charset="0"/>
                          <a:ea typeface="ＭＳ Ｐゴシック" pitchFamily="34" charset="-128"/>
                        </a:defRPr>
                      </a:lvl2pPr>
                      <a:lvl3pPr marL="1143000" indent="-228600" eaLnBrk="0" hangingPunct="0">
                        <a:spcBef>
                          <a:spcPct val="20000"/>
                        </a:spcBef>
                        <a:buFont typeface="Trebuchet MS" pitchFamily="34" charset="0"/>
                        <a:defRPr sz="2000">
                          <a:solidFill>
                            <a:srgbClr val="FFFF99"/>
                          </a:solidFill>
                          <a:latin typeface="Trebuchet MS" pitchFamily="34" charset="0"/>
                          <a:ea typeface="ＭＳ Ｐゴシック" pitchFamily="34" charset="-128"/>
                        </a:defRPr>
                      </a:lvl3pPr>
                      <a:lvl4pPr marL="1600200" indent="-228600" eaLnBrk="0" hangingPunct="0">
                        <a:spcBef>
                          <a:spcPct val="20000"/>
                        </a:spcBef>
                        <a:defRPr>
                          <a:solidFill>
                            <a:srgbClr val="FFFF99"/>
                          </a:solidFill>
                          <a:latin typeface="Trebuchet MS" pitchFamily="34" charset="0"/>
                          <a:ea typeface="ＭＳ Ｐゴシック" pitchFamily="34" charset="-128"/>
                        </a:defRPr>
                      </a:lvl4pPr>
                      <a:lvl5pPr marL="2057400" indent="-228600" eaLnBrk="0" hangingPunct="0">
                        <a:spcBef>
                          <a:spcPct val="20000"/>
                        </a:spcBef>
                        <a:defRPr>
                          <a:solidFill>
                            <a:srgbClr val="FFFF9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a:solidFill>
                            <a:srgbClr val="FFFF9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a:solidFill>
                            <a:srgbClr val="FFFF9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a:solidFill>
                            <a:srgbClr val="FFFF9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a:solidFill>
                            <a:srgbClr val="FFFF99"/>
                          </a:solidFill>
                          <a:latin typeface="Trebuchet MS"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FFFFFF"/>
                          </a:solidFill>
                          <a:effectLst/>
                          <a:latin typeface="Trebuchet MS" pitchFamily="34" charset="0"/>
                          <a:ea typeface="ＭＳ Ｐゴシック" pitchFamily="34" charset="-128"/>
                          <a:cs typeface="Arial" pitchFamily="34" charset="0"/>
                        </a:rPr>
                        <a:t>Characteristic</a:t>
                      </a:r>
                    </a:p>
                  </a:txBody>
                  <a:tcPr marL="91445" marR="91445"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eaLnBrk="0" hangingPunct="0">
                        <a:spcBef>
                          <a:spcPct val="20000"/>
                        </a:spcBef>
                        <a:defRPr sz="2800">
                          <a:solidFill>
                            <a:schemeClr val="bg1"/>
                          </a:solidFill>
                          <a:latin typeface="Trebuchet MS" pitchFamily="34" charset="0"/>
                          <a:ea typeface="ＭＳ Ｐゴシック" pitchFamily="34" charset="-128"/>
                        </a:defRPr>
                      </a:lvl1pPr>
                      <a:lvl2pPr marL="742950" indent="-285750" eaLnBrk="0" hangingPunct="0">
                        <a:spcBef>
                          <a:spcPct val="20000"/>
                        </a:spcBef>
                        <a:buFont typeface="Arial" pitchFamily="34" charset="0"/>
                        <a:defRPr sz="2400">
                          <a:solidFill>
                            <a:srgbClr val="FFFF99"/>
                          </a:solidFill>
                          <a:latin typeface="Trebuchet MS" pitchFamily="34" charset="0"/>
                          <a:ea typeface="ＭＳ Ｐゴシック" pitchFamily="34" charset="-128"/>
                        </a:defRPr>
                      </a:lvl2pPr>
                      <a:lvl3pPr marL="1143000" indent="-228600" eaLnBrk="0" hangingPunct="0">
                        <a:spcBef>
                          <a:spcPct val="20000"/>
                        </a:spcBef>
                        <a:buFont typeface="Trebuchet MS" pitchFamily="34" charset="0"/>
                        <a:defRPr sz="2000">
                          <a:solidFill>
                            <a:srgbClr val="FFFF99"/>
                          </a:solidFill>
                          <a:latin typeface="Trebuchet MS" pitchFamily="34" charset="0"/>
                          <a:ea typeface="ＭＳ Ｐゴシック" pitchFamily="34" charset="-128"/>
                        </a:defRPr>
                      </a:lvl3pPr>
                      <a:lvl4pPr marL="1600200" indent="-228600" eaLnBrk="0" hangingPunct="0">
                        <a:spcBef>
                          <a:spcPct val="20000"/>
                        </a:spcBef>
                        <a:defRPr>
                          <a:solidFill>
                            <a:srgbClr val="FFFF99"/>
                          </a:solidFill>
                          <a:latin typeface="Trebuchet MS" pitchFamily="34" charset="0"/>
                          <a:ea typeface="ＭＳ Ｐゴシック" pitchFamily="34" charset="-128"/>
                        </a:defRPr>
                      </a:lvl4pPr>
                      <a:lvl5pPr marL="2057400" indent="-228600" eaLnBrk="0" hangingPunct="0">
                        <a:spcBef>
                          <a:spcPct val="20000"/>
                        </a:spcBef>
                        <a:defRPr>
                          <a:solidFill>
                            <a:srgbClr val="FFFF9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a:solidFill>
                            <a:srgbClr val="FFFF9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a:solidFill>
                            <a:srgbClr val="FFFF9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a:solidFill>
                            <a:srgbClr val="FFFF9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a:solidFill>
                            <a:srgbClr val="FFFF99"/>
                          </a:solidFill>
                          <a:latin typeface="Trebuchet MS"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FFFFFF"/>
                          </a:solidFill>
                          <a:effectLst/>
                          <a:latin typeface="Trebuchet MS" pitchFamily="34" charset="0"/>
                          <a:ea typeface="ＭＳ Ｐゴシック" pitchFamily="34" charset="-128"/>
                          <a:cs typeface="Arial" pitchFamily="34" charset="0"/>
                        </a:rPr>
                        <a:t>HFpEF</a:t>
                      </a:r>
                    </a:p>
                  </a:txBody>
                  <a:tcPr marL="91445" marR="91445"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eaLnBrk="0" hangingPunct="0">
                        <a:spcBef>
                          <a:spcPct val="20000"/>
                        </a:spcBef>
                        <a:defRPr sz="2800">
                          <a:solidFill>
                            <a:schemeClr val="bg1"/>
                          </a:solidFill>
                          <a:latin typeface="Trebuchet MS" pitchFamily="34" charset="0"/>
                          <a:ea typeface="ＭＳ Ｐゴシック" pitchFamily="34" charset="-128"/>
                        </a:defRPr>
                      </a:lvl1pPr>
                      <a:lvl2pPr marL="742950" indent="-285750" eaLnBrk="0" hangingPunct="0">
                        <a:spcBef>
                          <a:spcPct val="20000"/>
                        </a:spcBef>
                        <a:buFont typeface="Arial" pitchFamily="34" charset="0"/>
                        <a:defRPr sz="2400">
                          <a:solidFill>
                            <a:srgbClr val="FFFF99"/>
                          </a:solidFill>
                          <a:latin typeface="Trebuchet MS" pitchFamily="34" charset="0"/>
                          <a:ea typeface="ＭＳ Ｐゴシック" pitchFamily="34" charset="-128"/>
                        </a:defRPr>
                      </a:lvl2pPr>
                      <a:lvl3pPr marL="1143000" indent="-228600" eaLnBrk="0" hangingPunct="0">
                        <a:spcBef>
                          <a:spcPct val="20000"/>
                        </a:spcBef>
                        <a:buFont typeface="Trebuchet MS" pitchFamily="34" charset="0"/>
                        <a:defRPr sz="2000">
                          <a:solidFill>
                            <a:srgbClr val="FFFF99"/>
                          </a:solidFill>
                          <a:latin typeface="Trebuchet MS" pitchFamily="34" charset="0"/>
                          <a:ea typeface="ＭＳ Ｐゴシック" pitchFamily="34" charset="-128"/>
                        </a:defRPr>
                      </a:lvl3pPr>
                      <a:lvl4pPr marL="1600200" indent="-228600" eaLnBrk="0" hangingPunct="0">
                        <a:spcBef>
                          <a:spcPct val="20000"/>
                        </a:spcBef>
                        <a:defRPr>
                          <a:solidFill>
                            <a:srgbClr val="FFFF99"/>
                          </a:solidFill>
                          <a:latin typeface="Trebuchet MS" pitchFamily="34" charset="0"/>
                          <a:ea typeface="ＭＳ Ｐゴシック" pitchFamily="34" charset="-128"/>
                        </a:defRPr>
                      </a:lvl4pPr>
                      <a:lvl5pPr marL="2057400" indent="-228600" eaLnBrk="0" hangingPunct="0">
                        <a:spcBef>
                          <a:spcPct val="20000"/>
                        </a:spcBef>
                        <a:defRPr>
                          <a:solidFill>
                            <a:srgbClr val="FFFF9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a:solidFill>
                            <a:srgbClr val="FFFF9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a:solidFill>
                            <a:srgbClr val="FFFF9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a:solidFill>
                            <a:srgbClr val="FFFF9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a:solidFill>
                            <a:srgbClr val="FFFF99"/>
                          </a:solidFill>
                          <a:latin typeface="Trebuchet MS"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err="1" smtClean="0">
                          <a:ln>
                            <a:noFill/>
                          </a:ln>
                          <a:solidFill>
                            <a:srgbClr val="FFFFFF"/>
                          </a:solidFill>
                          <a:effectLst/>
                          <a:latin typeface="Trebuchet MS" pitchFamily="34" charset="0"/>
                          <a:ea typeface="ＭＳ Ｐゴシック" pitchFamily="34" charset="-128"/>
                          <a:cs typeface="Arial" pitchFamily="34" charset="0"/>
                        </a:rPr>
                        <a:t>HFrEF</a:t>
                      </a:r>
                      <a:endParaRPr kumimoji="0" lang="en-US" altLang="en-US" sz="2800" b="1" i="0" u="none" strike="noStrike" cap="none" normalizeH="0" baseline="0" dirty="0" smtClean="0">
                        <a:ln>
                          <a:noFill/>
                        </a:ln>
                        <a:solidFill>
                          <a:srgbClr val="FFFFFF"/>
                        </a:solidFill>
                        <a:effectLst/>
                        <a:latin typeface="Trebuchet MS" pitchFamily="34" charset="0"/>
                        <a:ea typeface="ＭＳ Ｐゴシック" pitchFamily="34" charset="-128"/>
                        <a:cs typeface="Arial" pitchFamily="34" charset="0"/>
                      </a:endParaRPr>
                    </a:p>
                  </a:txBody>
                  <a:tcPr marL="91445" marR="91445"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r>
              <a:tr h="1188830">
                <a:tc>
                  <a:txBody>
                    <a:bodyPr/>
                    <a:lstStyle>
                      <a:lvl1pPr eaLnBrk="0" hangingPunct="0">
                        <a:spcBef>
                          <a:spcPct val="20000"/>
                        </a:spcBef>
                        <a:defRPr sz="2800">
                          <a:solidFill>
                            <a:schemeClr val="bg1"/>
                          </a:solidFill>
                          <a:latin typeface="Trebuchet MS" pitchFamily="34" charset="0"/>
                          <a:ea typeface="ＭＳ Ｐゴシック" pitchFamily="34" charset="-128"/>
                        </a:defRPr>
                      </a:lvl1pPr>
                      <a:lvl2pPr marL="742950" indent="-285750" eaLnBrk="0" hangingPunct="0">
                        <a:spcBef>
                          <a:spcPct val="20000"/>
                        </a:spcBef>
                        <a:buFont typeface="Arial" pitchFamily="34" charset="0"/>
                        <a:defRPr sz="2400">
                          <a:solidFill>
                            <a:srgbClr val="FFFF99"/>
                          </a:solidFill>
                          <a:latin typeface="Trebuchet MS" pitchFamily="34" charset="0"/>
                          <a:ea typeface="ＭＳ Ｐゴシック" pitchFamily="34" charset="-128"/>
                        </a:defRPr>
                      </a:lvl2pPr>
                      <a:lvl3pPr marL="1143000" indent="-228600" eaLnBrk="0" hangingPunct="0">
                        <a:spcBef>
                          <a:spcPct val="20000"/>
                        </a:spcBef>
                        <a:buFont typeface="Trebuchet MS" pitchFamily="34" charset="0"/>
                        <a:defRPr sz="2000">
                          <a:solidFill>
                            <a:srgbClr val="FFFF99"/>
                          </a:solidFill>
                          <a:latin typeface="Trebuchet MS" pitchFamily="34" charset="0"/>
                          <a:ea typeface="ＭＳ Ｐゴシック" pitchFamily="34" charset="-128"/>
                        </a:defRPr>
                      </a:lvl3pPr>
                      <a:lvl4pPr marL="1600200" indent="-228600" eaLnBrk="0" hangingPunct="0">
                        <a:spcBef>
                          <a:spcPct val="20000"/>
                        </a:spcBef>
                        <a:defRPr>
                          <a:solidFill>
                            <a:srgbClr val="FFFF99"/>
                          </a:solidFill>
                          <a:latin typeface="Trebuchet MS" pitchFamily="34" charset="0"/>
                          <a:ea typeface="ＭＳ Ｐゴシック" pitchFamily="34" charset="-128"/>
                        </a:defRPr>
                      </a:lvl4pPr>
                      <a:lvl5pPr marL="2057400" indent="-228600" eaLnBrk="0" hangingPunct="0">
                        <a:spcBef>
                          <a:spcPct val="20000"/>
                        </a:spcBef>
                        <a:defRPr>
                          <a:solidFill>
                            <a:srgbClr val="FFFF9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a:solidFill>
                            <a:srgbClr val="FFFF9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a:solidFill>
                            <a:srgbClr val="FFFF9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a:solidFill>
                            <a:srgbClr val="FFFF9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a:solidFill>
                            <a:srgbClr val="FFFF99"/>
                          </a:solidFill>
                          <a:latin typeface="Trebuchet MS"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Trebuchet MS" pitchFamily="34" charset="0"/>
                          <a:ea typeface="ＭＳ Ｐゴシック" pitchFamily="34" charset="-128"/>
                          <a:cs typeface="Arial" pitchFamily="34" charset="0"/>
                        </a:rPr>
                        <a:t>Clinical features</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en-US" sz="1800" b="0" i="0" u="none" strike="noStrike" cap="none" normalizeH="0" baseline="0" dirty="0" smtClean="0">
                          <a:ln>
                            <a:noFill/>
                          </a:ln>
                          <a:solidFill>
                            <a:schemeClr val="tx1"/>
                          </a:solidFill>
                          <a:effectLst/>
                          <a:latin typeface="Trebuchet MS" pitchFamily="34" charset="0"/>
                          <a:ea typeface="ＭＳ Ｐゴシック" pitchFamily="34" charset="-128"/>
                          <a:cs typeface="Arial" pitchFamily="34" charset="0"/>
                        </a:rPr>
                        <a:t> Symptoms (e.g., dyspnea, orthopnea)</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en-US" sz="1800" b="0" i="0" u="none" strike="noStrike" cap="none" normalizeH="0" baseline="0" dirty="0" smtClean="0">
                          <a:ln>
                            <a:noFill/>
                          </a:ln>
                          <a:solidFill>
                            <a:schemeClr val="tx1"/>
                          </a:solidFill>
                          <a:effectLst/>
                          <a:latin typeface="Trebuchet MS" pitchFamily="34" charset="0"/>
                          <a:ea typeface="ＭＳ Ｐゴシック" pitchFamily="34" charset="-128"/>
                          <a:cs typeface="Arial" pitchFamily="34" charset="0"/>
                        </a:rPr>
                        <a:t> Congestive state (e.g., edema)</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en-US" sz="1800" b="0" i="0" u="none" strike="noStrike" cap="none" normalizeH="0" baseline="0" dirty="0" smtClean="0">
                          <a:ln>
                            <a:noFill/>
                          </a:ln>
                          <a:solidFill>
                            <a:schemeClr val="tx1"/>
                          </a:solidFill>
                          <a:effectLst/>
                          <a:latin typeface="Trebuchet MS" pitchFamily="34" charset="0"/>
                          <a:ea typeface="ＭＳ Ｐゴシック" pitchFamily="34" charset="-128"/>
                          <a:cs typeface="Arial" pitchFamily="34" charset="0"/>
                        </a:rPr>
                        <a:t> </a:t>
                      </a:r>
                      <a:r>
                        <a:rPr kumimoji="0" lang="en-US" altLang="en-US" sz="1800" b="0" i="0" u="none" strike="noStrike" cap="none" normalizeH="0" baseline="0" dirty="0" err="1" smtClean="0">
                          <a:ln>
                            <a:noFill/>
                          </a:ln>
                          <a:solidFill>
                            <a:schemeClr val="tx1"/>
                          </a:solidFill>
                          <a:effectLst/>
                          <a:latin typeface="Trebuchet MS" pitchFamily="34" charset="0"/>
                          <a:ea typeface="ＭＳ Ｐゴシック" pitchFamily="34" charset="-128"/>
                          <a:cs typeface="Arial" pitchFamily="34" charset="0"/>
                        </a:rPr>
                        <a:t>Neurohormonal</a:t>
                      </a:r>
                      <a:r>
                        <a:rPr kumimoji="0" lang="en-US" altLang="en-US" sz="1800" b="0" i="0" u="none" strike="noStrike" cap="none" normalizeH="0" baseline="0" dirty="0" smtClean="0">
                          <a:ln>
                            <a:noFill/>
                          </a:ln>
                          <a:solidFill>
                            <a:schemeClr val="tx1"/>
                          </a:solidFill>
                          <a:effectLst/>
                          <a:latin typeface="Trebuchet MS" pitchFamily="34" charset="0"/>
                          <a:ea typeface="ＭＳ Ｐゴシック" pitchFamily="34" charset="-128"/>
                          <a:cs typeface="Arial" pitchFamily="34" charset="0"/>
                        </a:rPr>
                        <a:t> activation (</a:t>
                      </a:r>
                      <a:r>
                        <a:rPr kumimoji="0" lang="en-US" altLang="en-US" sz="1800" b="0" i="0" u="none" strike="noStrike" cap="none" normalizeH="0" baseline="0" dirty="0" smtClean="0">
                          <a:ln>
                            <a:noFill/>
                          </a:ln>
                          <a:solidFill>
                            <a:schemeClr val="tx1"/>
                          </a:solidFill>
                          <a:effectLst/>
                          <a:latin typeface="Trebuchet MS" pitchFamily="34" charset="0"/>
                          <a:ea typeface="ＭＳ Ｐゴシック" pitchFamily="34" charset="-128"/>
                          <a:cs typeface="Arial" pitchFamily="34" charset="0"/>
                          <a:sym typeface="Symbol" pitchFamily="18" charset="2"/>
                        </a:rPr>
                        <a:t>BNP, SNS, RAAS)</a:t>
                      </a:r>
                      <a:endParaRPr kumimoji="0" lang="en-US" altLang="en-US" sz="1800" b="0" i="0" u="none" strike="noStrike" cap="none" normalizeH="0" baseline="0" dirty="0" smtClean="0">
                        <a:ln>
                          <a:noFill/>
                        </a:ln>
                        <a:solidFill>
                          <a:schemeClr val="tx1"/>
                        </a:solidFill>
                        <a:effectLst/>
                        <a:latin typeface="Trebuchet MS" pitchFamily="34" charset="0"/>
                        <a:ea typeface="ＭＳ Ｐゴシック" pitchFamily="34" charset="-128"/>
                        <a:cs typeface="Arial" pitchFamily="34" charset="0"/>
                      </a:endParaRPr>
                    </a:p>
                  </a:txBody>
                  <a:tcPr marL="91445" marR="91445"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226D"/>
                    </a:solidFill>
                  </a:tcPr>
                </a:tc>
                <a:tc>
                  <a:txBody>
                    <a:bodyPr/>
                    <a:lstStyle>
                      <a:lvl1pPr eaLnBrk="0" hangingPunct="0">
                        <a:spcBef>
                          <a:spcPct val="20000"/>
                        </a:spcBef>
                        <a:defRPr sz="2800">
                          <a:solidFill>
                            <a:schemeClr val="bg1"/>
                          </a:solidFill>
                          <a:latin typeface="Trebuchet MS" pitchFamily="34" charset="0"/>
                          <a:ea typeface="ＭＳ Ｐゴシック" pitchFamily="34" charset="-128"/>
                        </a:defRPr>
                      </a:lvl1pPr>
                      <a:lvl2pPr marL="742950" indent="-285750" eaLnBrk="0" hangingPunct="0">
                        <a:spcBef>
                          <a:spcPct val="20000"/>
                        </a:spcBef>
                        <a:buFont typeface="Arial" pitchFamily="34" charset="0"/>
                        <a:defRPr sz="2400">
                          <a:solidFill>
                            <a:srgbClr val="FFFF99"/>
                          </a:solidFill>
                          <a:latin typeface="Trebuchet MS" pitchFamily="34" charset="0"/>
                          <a:ea typeface="ＭＳ Ｐゴシック" pitchFamily="34" charset="-128"/>
                        </a:defRPr>
                      </a:lvl2pPr>
                      <a:lvl3pPr marL="1143000" indent="-228600" eaLnBrk="0" hangingPunct="0">
                        <a:spcBef>
                          <a:spcPct val="20000"/>
                        </a:spcBef>
                        <a:buFont typeface="Trebuchet MS" pitchFamily="34" charset="0"/>
                        <a:defRPr sz="2000">
                          <a:solidFill>
                            <a:srgbClr val="FFFF99"/>
                          </a:solidFill>
                          <a:latin typeface="Trebuchet MS" pitchFamily="34" charset="0"/>
                          <a:ea typeface="ＭＳ Ｐゴシック" pitchFamily="34" charset="-128"/>
                        </a:defRPr>
                      </a:lvl3pPr>
                      <a:lvl4pPr marL="1600200" indent="-228600" eaLnBrk="0" hangingPunct="0">
                        <a:spcBef>
                          <a:spcPct val="20000"/>
                        </a:spcBef>
                        <a:defRPr>
                          <a:solidFill>
                            <a:srgbClr val="FFFF99"/>
                          </a:solidFill>
                          <a:latin typeface="Trebuchet MS" pitchFamily="34" charset="0"/>
                          <a:ea typeface="ＭＳ Ｐゴシック" pitchFamily="34" charset="-128"/>
                        </a:defRPr>
                      </a:lvl4pPr>
                      <a:lvl5pPr marL="2057400" indent="-228600" eaLnBrk="0" hangingPunct="0">
                        <a:spcBef>
                          <a:spcPct val="20000"/>
                        </a:spcBef>
                        <a:defRPr>
                          <a:solidFill>
                            <a:srgbClr val="FFFF9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a:solidFill>
                            <a:srgbClr val="FFFF9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a:solidFill>
                            <a:srgbClr val="FFFF9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a:solidFill>
                            <a:srgbClr val="FFFF9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a:solidFill>
                            <a:srgbClr val="FFFF99"/>
                          </a:solidFill>
                          <a:latin typeface="Trebuchet MS"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Trebuchet MS" pitchFamily="34" charset="0"/>
                        <a:ea typeface="ＭＳ Ｐゴシック" pitchFamily="34"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rebuchet MS" pitchFamily="34" charset="0"/>
                          <a:ea typeface="ＭＳ Ｐゴシック" pitchFamily="34" charset="-128"/>
                          <a:cs typeface="Arial" pitchFamily="34" charset="0"/>
                        </a:rPr>
                        <a:t>YES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rebuchet MS" pitchFamily="34" charset="0"/>
                          <a:ea typeface="ＭＳ Ｐゴシック" pitchFamily="34" charset="-128"/>
                          <a:cs typeface="Arial" pitchFamily="34" charset="0"/>
                        </a:rPr>
                        <a:t>YES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rebuchet MS" pitchFamily="34" charset="0"/>
                          <a:ea typeface="ＭＳ Ｐゴシック" pitchFamily="34" charset="-128"/>
                          <a:cs typeface="Arial" pitchFamily="34" charset="0"/>
                        </a:rPr>
                        <a:t>YES</a:t>
                      </a:r>
                    </a:p>
                  </a:txBody>
                  <a:tcPr marL="91445" marR="91445"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226D"/>
                    </a:solidFill>
                  </a:tcPr>
                </a:tc>
                <a:tc>
                  <a:txBody>
                    <a:bodyPr/>
                    <a:lstStyle>
                      <a:lvl1pPr eaLnBrk="0" hangingPunct="0">
                        <a:spcBef>
                          <a:spcPct val="20000"/>
                        </a:spcBef>
                        <a:defRPr sz="2800">
                          <a:solidFill>
                            <a:schemeClr val="bg1"/>
                          </a:solidFill>
                          <a:latin typeface="Trebuchet MS" pitchFamily="34" charset="0"/>
                          <a:ea typeface="ＭＳ Ｐゴシック" pitchFamily="34" charset="-128"/>
                        </a:defRPr>
                      </a:lvl1pPr>
                      <a:lvl2pPr marL="742950" indent="-285750" eaLnBrk="0" hangingPunct="0">
                        <a:spcBef>
                          <a:spcPct val="20000"/>
                        </a:spcBef>
                        <a:buFont typeface="Arial" pitchFamily="34" charset="0"/>
                        <a:defRPr sz="2400">
                          <a:solidFill>
                            <a:srgbClr val="FFFF99"/>
                          </a:solidFill>
                          <a:latin typeface="Trebuchet MS" pitchFamily="34" charset="0"/>
                          <a:ea typeface="ＭＳ Ｐゴシック" pitchFamily="34" charset="-128"/>
                        </a:defRPr>
                      </a:lvl2pPr>
                      <a:lvl3pPr marL="1143000" indent="-228600" eaLnBrk="0" hangingPunct="0">
                        <a:spcBef>
                          <a:spcPct val="20000"/>
                        </a:spcBef>
                        <a:buFont typeface="Trebuchet MS" pitchFamily="34" charset="0"/>
                        <a:defRPr sz="2000">
                          <a:solidFill>
                            <a:srgbClr val="FFFF99"/>
                          </a:solidFill>
                          <a:latin typeface="Trebuchet MS" pitchFamily="34" charset="0"/>
                          <a:ea typeface="ＭＳ Ｐゴシック" pitchFamily="34" charset="-128"/>
                        </a:defRPr>
                      </a:lvl3pPr>
                      <a:lvl4pPr marL="1600200" indent="-228600" eaLnBrk="0" hangingPunct="0">
                        <a:spcBef>
                          <a:spcPct val="20000"/>
                        </a:spcBef>
                        <a:defRPr>
                          <a:solidFill>
                            <a:srgbClr val="FFFF99"/>
                          </a:solidFill>
                          <a:latin typeface="Trebuchet MS" pitchFamily="34" charset="0"/>
                          <a:ea typeface="ＭＳ Ｐゴシック" pitchFamily="34" charset="-128"/>
                        </a:defRPr>
                      </a:lvl4pPr>
                      <a:lvl5pPr marL="2057400" indent="-228600" eaLnBrk="0" hangingPunct="0">
                        <a:spcBef>
                          <a:spcPct val="20000"/>
                        </a:spcBef>
                        <a:defRPr>
                          <a:solidFill>
                            <a:srgbClr val="FFFF9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a:solidFill>
                            <a:srgbClr val="FFFF9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a:solidFill>
                            <a:srgbClr val="FFFF9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a:solidFill>
                            <a:srgbClr val="FFFF9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a:solidFill>
                            <a:srgbClr val="FFFF99"/>
                          </a:solidFill>
                          <a:latin typeface="Trebuchet MS"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Trebuchet MS" pitchFamily="34" charset="0"/>
                        <a:ea typeface="ＭＳ Ｐゴシック" pitchFamily="34"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Trebuchet MS" pitchFamily="34" charset="0"/>
                          <a:ea typeface="ＭＳ Ｐゴシック" pitchFamily="34" charset="-128"/>
                          <a:cs typeface="Arial" pitchFamily="34" charset="0"/>
                        </a:rPr>
                        <a:t>YES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Trebuchet MS" pitchFamily="34" charset="0"/>
                          <a:ea typeface="ＭＳ Ｐゴシック" pitchFamily="34" charset="-128"/>
                          <a:cs typeface="Arial" pitchFamily="34" charset="0"/>
                        </a:rPr>
                        <a:t>YES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Trebuchet MS" pitchFamily="34" charset="0"/>
                          <a:ea typeface="ＭＳ Ｐゴシック" pitchFamily="34" charset="-128"/>
                          <a:cs typeface="Arial" pitchFamily="34" charset="0"/>
                        </a:rPr>
                        <a:t>YES</a:t>
                      </a:r>
                    </a:p>
                  </a:txBody>
                  <a:tcPr marL="91445" marR="91445"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226D"/>
                    </a:solidFill>
                  </a:tcPr>
                </a:tc>
              </a:tr>
              <a:tr h="1737239">
                <a:tc>
                  <a:txBody>
                    <a:bodyPr/>
                    <a:lstStyle>
                      <a:lvl1pPr eaLnBrk="0" hangingPunct="0">
                        <a:spcBef>
                          <a:spcPct val="20000"/>
                        </a:spcBef>
                        <a:defRPr sz="2800">
                          <a:solidFill>
                            <a:schemeClr val="bg1"/>
                          </a:solidFill>
                          <a:latin typeface="Trebuchet MS" pitchFamily="34" charset="0"/>
                          <a:ea typeface="ＭＳ Ｐゴシック" pitchFamily="34" charset="-128"/>
                        </a:defRPr>
                      </a:lvl1pPr>
                      <a:lvl2pPr marL="742950" indent="-285750" eaLnBrk="0" hangingPunct="0">
                        <a:spcBef>
                          <a:spcPct val="20000"/>
                        </a:spcBef>
                        <a:buFont typeface="Arial" pitchFamily="34" charset="0"/>
                        <a:defRPr sz="2400">
                          <a:solidFill>
                            <a:srgbClr val="FFFF99"/>
                          </a:solidFill>
                          <a:latin typeface="Trebuchet MS" pitchFamily="34" charset="0"/>
                          <a:ea typeface="ＭＳ Ｐゴシック" pitchFamily="34" charset="-128"/>
                        </a:defRPr>
                      </a:lvl2pPr>
                      <a:lvl3pPr marL="1143000" indent="-228600" eaLnBrk="0" hangingPunct="0">
                        <a:spcBef>
                          <a:spcPct val="20000"/>
                        </a:spcBef>
                        <a:buFont typeface="Trebuchet MS" pitchFamily="34" charset="0"/>
                        <a:defRPr sz="2000">
                          <a:solidFill>
                            <a:srgbClr val="FFFF99"/>
                          </a:solidFill>
                          <a:latin typeface="Trebuchet MS" pitchFamily="34" charset="0"/>
                          <a:ea typeface="ＭＳ Ｐゴシック" pitchFamily="34" charset="-128"/>
                        </a:defRPr>
                      </a:lvl3pPr>
                      <a:lvl4pPr marL="1600200" indent="-228600" eaLnBrk="0" hangingPunct="0">
                        <a:spcBef>
                          <a:spcPct val="20000"/>
                        </a:spcBef>
                        <a:defRPr>
                          <a:solidFill>
                            <a:srgbClr val="FFFF99"/>
                          </a:solidFill>
                          <a:latin typeface="Trebuchet MS" pitchFamily="34" charset="0"/>
                          <a:ea typeface="ＭＳ Ｐゴシック" pitchFamily="34" charset="-128"/>
                        </a:defRPr>
                      </a:lvl4pPr>
                      <a:lvl5pPr marL="2057400" indent="-228600" eaLnBrk="0" hangingPunct="0">
                        <a:spcBef>
                          <a:spcPct val="20000"/>
                        </a:spcBef>
                        <a:defRPr>
                          <a:solidFill>
                            <a:srgbClr val="FFFF9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a:solidFill>
                            <a:srgbClr val="FFFF9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a:solidFill>
                            <a:srgbClr val="FFFF9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a:solidFill>
                            <a:srgbClr val="FFFF9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a:solidFill>
                            <a:srgbClr val="FFFF99"/>
                          </a:solidFill>
                          <a:latin typeface="Trebuchet MS"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C000"/>
                          </a:solidFill>
                          <a:effectLst/>
                          <a:latin typeface="Trebuchet MS" pitchFamily="34" charset="0"/>
                          <a:ea typeface="ＭＳ Ｐゴシック" pitchFamily="34" charset="-128"/>
                          <a:cs typeface="Arial" pitchFamily="34" charset="0"/>
                        </a:rPr>
                        <a:t>LV structure and function</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en-US" sz="1800" b="0" i="0" u="none" strike="noStrike" cap="none" normalizeH="0" baseline="0" dirty="0" smtClean="0">
                          <a:ln>
                            <a:noFill/>
                          </a:ln>
                          <a:solidFill>
                            <a:srgbClr val="FFC000"/>
                          </a:solidFill>
                          <a:effectLst/>
                          <a:latin typeface="Trebuchet MS" pitchFamily="34" charset="0"/>
                          <a:ea typeface="ＭＳ Ｐゴシック" pitchFamily="34" charset="-128"/>
                          <a:cs typeface="Arial" pitchFamily="34" charset="0"/>
                        </a:rPr>
                        <a:t> LV ejection fraction</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en-US" sz="1800" b="0" i="0" u="none" strike="noStrike" cap="none" normalizeH="0" baseline="0" dirty="0" smtClean="0">
                          <a:ln>
                            <a:noFill/>
                          </a:ln>
                          <a:solidFill>
                            <a:srgbClr val="FFC000"/>
                          </a:solidFill>
                          <a:effectLst/>
                          <a:latin typeface="Trebuchet MS" pitchFamily="34" charset="0"/>
                          <a:ea typeface="ＭＳ Ｐゴシック" pitchFamily="34" charset="-128"/>
                          <a:cs typeface="Arial" pitchFamily="34" charset="0"/>
                        </a:rPr>
                        <a:t> LV mass</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en-US" sz="1800" b="0" i="0" u="none" strike="noStrike" cap="none" normalizeH="0" baseline="0" dirty="0" smtClean="0">
                          <a:ln>
                            <a:noFill/>
                          </a:ln>
                          <a:solidFill>
                            <a:srgbClr val="FFC000"/>
                          </a:solidFill>
                          <a:effectLst/>
                          <a:latin typeface="Trebuchet MS" pitchFamily="34" charset="0"/>
                          <a:ea typeface="ＭＳ Ｐゴシック" pitchFamily="34" charset="-128"/>
                          <a:cs typeface="Arial" pitchFamily="34" charset="0"/>
                        </a:rPr>
                        <a:t> Relative wall thickness (i.e., mass/volume ratio)</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en-US" sz="1800" b="0" i="0" u="none" strike="noStrike" cap="none" normalizeH="0" baseline="0" dirty="0" smtClean="0">
                          <a:ln>
                            <a:noFill/>
                          </a:ln>
                          <a:solidFill>
                            <a:srgbClr val="FFC000"/>
                          </a:solidFill>
                          <a:effectLst/>
                          <a:latin typeface="Trebuchet MS" pitchFamily="34" charset="0"/>
                          <a:ea typeface="ＭＳ Ｐゴシック" pitchFamily="34" charset="-128"/>
                          <a:cs typeface="Arial" pitchFamily="34" charset="0"/>
                        </a:rPr>
                        <a:t> LV end-diastolic volume</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en-US" sz="1800" b="0" i="0" u="none" strike="noStrike" cap="none" normalizeH="0" baseline="0" dirty="0" smtClean="0">
                          <a:ln>
                            <a:noFill/>
                          </a:ln>
                          <a:solidFill>
                            <a:srgbClr val="FFC000"/>
                          </a:solidFill>
                          <a:effectLst/>
                          <a:latin typeface="Trebuchet MS" pitchFamily="34" charset="0"/>
                          <a:ea typeface="ＭＳ Ｐゴシック" pitchFamily="34" charset="-128"/>
                          <a:cs typeface="Arial" pitchFamily="34" charset="0"/>
                        </a:rPr>
                        <a:t> LV end-diastolic pressure, left atrial size</a:t>
                      </a:r>
                    </a:p>
                  </a:txBody>
                  <a:tcPr marL="91445" marR="91445"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D2D8A"/>
                    </a:solidFill>
                  </a:tcPr>
                </a:tc>
                <a:tc>
                  <a:txBody>
                    <a:bodyPr/>
                    <a:lstStyle>
                      <a:lvl1pPr eaLnBrk="0" hangingPunct="0">
                        <a:spcBef>
                          <a:spcPct val="20000"/>
                        </a:spcBef>
                        <a:defRPr sz="2800">
                          <a:solidFill>
                            <a:schemeClr val="bg1"/>
                          </a:solidFill>
                          <a:latin typeface="Trebuchet MS" pitchFamily="34" charset="0"/>
                          <a:ea typeface="ＭＳ Ｐゴシック" pitchFamily="34" charset="-128"/>
                        </a:defRPr>
                      </a:lvl1pPr>
                      <a:lvl2pPr marL="742950" indent="-285750" eaLnBrk="0" hangingPunct="0">
                        <a:spcBef>
                          <a:spcPct val="20000"/>
                        </a:spcBef>
                        <a:buFont typeface="Arial" pitchFamily="34" charset="0"/>
                        <a:defRPr sz="2400">
                          <a:solidFill>
                            <a:srgbClr val="FFFF99"/>
                          </a:solidFill>
                          <a:latin typeface="Trebuchet MS" pitchFamily="34" charset="0"/>
                          <a:ea typeface="ＭＳ Ｐゴシック" pitchFamily="34" charset="-128"/>
                        </a:defRPr>
                      </a:lvl2pPr>
                      <a:lvl3pPr marL="1143000" indent="-228600" eaLnBrk="0" hangingPunct="0">
                        <a:spcBef>
                          <a:spcPct val="20000"/>
                        </a:spcBef>
                        <a:buFont typeface="Trebuchet MS" pitchFamily="34" charset="0"/>
                        <a:defRPr sz="2000">
                          <a:solidFill>
                            <a:srgbClr val="FFFF99"/>
                          </a:solidFill>
                          <a:latin typeface="Trebuchet MS" pitchFamily="34" charset="0"/>
                          <a:ea typeface="ＭＳ Ｐゴシック" pitchFamily="34" charset="-128"/>
                        </a:defRPr>
                      </a:lvl3pPr>
                      <a:lvl4pPr marL="1600200" indent="-228600" eaLnBrk="0" hangingPunct="0">
                        <a:spcBef>
                          <a:spcPct val="20000"/>
                        </a:spcBef>
                        <a:defRPr>
                          <a:solidFill>
                            <a:srgbClr val="FFFF99"/>
                          </a:solidFill>
                          <a:latin typeface="Trebuchet MS" pitchFamily="34" charset="0"/>
                          <a:ea typeface="ＭＳ Ｐゴシック" pitchFamily="34" charset="-128"/>
                        </a:defRPr>
                      </a:lvl4pPr>
                      <a:lvl5pPr marL="2057400" indent="-228600" eaLnBrk="0" hangingPunct="0">
                        <a:spcBef>
                          <a:spcPct val="20000"/>
                        </a:spcBef>
                        <a:defRPr>
                          <a:solidFill>
                            <a:srgbClr val="FFFF9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a:solidFill>
                            <a:srgbClr val="FFFF9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a:solidFill>
                            <a:srgbClr val="FFFF9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a:solidFill>
                            <a:srgbClr val="FFFF9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a:solidFill>
                            <a:srgbClr val="FFFF99"/>
                          </a:solidFill>
                          <a:latin typeface="Trebuchet MS"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FFC000"/>
                        </a:solidFill>
                        <a:effectLst/>
                        <a:latin typeface="Trebuchet MS" pitchFamily="34" charset="0"/>
                        <a:ea typeface="ＭＳ Ｐゴシック" pitchFamily="34"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FFC000"/>
                          </a:solidFill>
                          <a:effectLst/>
                          <a:latin typeface="Trebuchet MS" pitchFamily="34" charset="0"/>
                          <a:ea typeface="ＭＳ Ｐゴシック" pitchFamily="34" charset="-128"/>
                          <a:cs typeface="Arial" pitchFamily="34" charset="0"/>
                        </a:rPr>
                        <a:t>Normal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FFC000"/>
                          </a:solidFill>
                          <a:effectLst/>
                          <a:latin typeface="Trebuchet MS" pitchFamily="34" charset="0"/>
                          <a:ea typeface="ＭＳ Ｐゴシック" pitchFamily="34" charset="-128"/>
                          <a:cs typeface="Arial" pitchFamily="34" charset="0"/>
                          <a:sym typeface="Symbol" pitchFamily="18" charset="2"/>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FFC000"/>
                          </a:solidFill>
                          <a:effectLst/>
                          <a:latin typeface="Trebuchet MS" pitchFamily="34" charset="0"/>
                          <a:ea typeface="ＭＳ Ｐゴシック" pitchFamily="34" charset="-128"/>
                          <a:cs typeface="Arial" pitchFamily="34" charset="0"/>
                          <a:sym typeface="Symbol" pitchFamily="18" charset="2"/>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FFC000"/>
                          </a:solidFill>
                          <a:effectLst/>
                          <a:latin typeface="Trebuchet MS" pitchFamily="34" charset="0"/>
                          <a:ea typeface="ＭＳ Ｐゴシック" pitchFamily="34" charset="-128"/>
                          <a:cs typeface="Arial" pitchFamily="34" charset="0"/>
                          <a:sym typeface="Symbol" pitchFamily="18" charset="2"/>
                        </a:rPr>
                        <a:t>Normal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FFC000"/>
                          </a:solidFill>
                          <a:effectLst/>
                          <a:latin typeface="Trebuchet MS" pitchFamily="34" charset="0"/>
                          <a:ea typeface="ＭＳ Ｐゴシック" pitchFamily="34" charset="-128"/>
                          <a:cs typeface="Arial" pitchFamily="34" charset="0"/>
                          <a:sym typeface="Symbol" pitchFamily="18" charset="2"/>
                        </a:rPr>
                        <a:t></a:t>
                      </a:r>
                      <a:endParaRPr kumimoji="0" lang="en-US" altLang="en-US" sz="1800" b="0" i="0" u="none" strike="noStrike" cap="none" normalizeH="0" baseline="0" dirty="0" smtClean="0">
                        <a:ln>
                          <a:noFill/>
                        </a:ln>
                        <a:solidFill>
                          <a:srgbClr val="FFC000"/>
                        </a:solidFill>
                        <a:effectLst/>
                        <a:latin typeface="Trebuchet MS" pitchFamily="34" charset="0"/>
                        <a:ea typeface="ＭＳ Ｐゴシック" pitchFamily="34" charset="-128"/>
                        <a:cs typeface="Arial" pitchFamily="34" charset="0"/>
                      </a:endParaRPr>
                    </a:p>
                  </a:txBody>
                  <a:tcPr marL="91445" marR="91445"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D2D8A"/>
                    </a:solidFill>
                  </a:tcPr>
                </a:tc>
                <a:tc>
                  <a:txBody>
                    <a:bodyPr/>
                    <a:lstStyle>
                      <a:lvl1pPr eaLnBrk="0" hangingPunct="0">
                        <a:spcBef>
                          <a:spcPct val="20000"/>
                        </a:spcBef>
                        <a:defRPr sz="2800">
                          <a:solidFill>
                            <a:schemeClr val="bg1"/>
                          </a:solidFill>
                          <a:latin typeface="Trebuchet MS" pitchFamily="34" charset="0"/>
                          <a:ea typeface="ＭＳ Ｐゴシック" pitchFamily="34" charset="-128"/>
                        </a:defRPr>
                      </a:lvl1pPr>
                      <a:lvl2pPr marL="742950" indent="-285750" eaLnBrk="0" hangingPunct="0">
                        <a:spcBef>
                          <a:spcPct val="20000"/>
                        </a:spcBef>
                        <a:buFont typeface="Arial" pitchFamily="34" charset="0"/>
                        <a:defRPr sz="2400">
                          <a:solidFill>
                            <a:srgbClr val="FFFF99"/>
                          </a:solidFill>
                          <a:latin typeface="Trebuchet MS" pitchFamily="34" charset="0"/>
                          <a:ea typeface="ＭＳ Ｐゴシック" pitchFamily="34" charset="-128"/>
                        </a:defRPr>
                      </a:lvl2pPr>
                      <a:lvl3pPr marL="1143000" indent="-228600" eaLnBrk="0" hangingPunct="0">
                        <a:spcBef>
                          <a:spcPct val="20000"/>
                        </a:spcBef>
                        <a:buFont typeface="Trebuchet MS" pitchFamily="34" charset="0"/>
                        <a:defRPr sz="2000">
                          <a:solidFill>
                            <a:srgbClr val="FFFF99"/>
                          </a:solidFill>
                          <a:latin typeface="Trebuchet MS" pitchFamily="34" charset="0"/>
                          <a:ea typeface="ＭＳ Ｐゴシック" pitchFamily="34" charset="-128"/>
                        </a:defRPr>
                      </a:lvl3pPr>
                      <a:lvl4pPr marL="1600200" indent="-228600" eaLnBrk="0" hangingPunct="0">
                        <a:spcBef>
                          <a:spcPct val="20000"/>
                        </a:spcBef>
                        <a:defRPr>
                          <a:solidFill>
                            <a:srgbClr val="FFFF99"/>
                          </a:solidFill>
                          <a:latin typeface="Trebuchet MS" pitchFamily="34" charset="0"/>
                          <a:ea typeface="ＭＳ Ｐゴシック" pitchFamily="34" charset="-128"/>
                        </a:defRPr>
                      </a:lvl4pPr>
                      <a:lvl5pPr marL="2057400" indent="-228600" eaLnBrk="0" hangingPunct="0">
                        <a:spcBef>
                          <a:spcPct val="20000"/>
                        </a:spcBef>
                        <a:defRPr>
                          <a:solidFill>
                            <a:srgbClr val="FFFF9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a:solidFill>
                            <a:srgbClr val="FFFF9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a:solidFill>
                            <a:srgbClr val="FFFF9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a:solidFill>
                            <a:srgbClr val="FFFF9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a:solidFill>
                            <a:srgbClr val="FFFF99"/>
                          </a:solidFill>
                          <a:latin typeface="Trebuchet MS"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FFC000"/>
                        </a:solidFill>
                        <a:effectLst/>
                        <a:latin typeface="Trebuchet MS" pitchFamily="34" charset="0"/>
                        <a:ea typeface="ＭＳ Ｐゴシック" pitchFamily="34"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FFC000"/>
                          </a:solidFill>
                          <a:effectLst/>
                          <a:latin typeface="Trebuchet MS" pitchFamily="34" charset="0"/>
                          <a:ea typeface="ＭＳ Ｐゴシック" pitchFamily="34" charset="-128"/>
                          <a:cs typeface="Arial" pitchFamily="34" charset="0"/>
                          <a:sym typeface="Symbol" pitchFamily="18" charset="2"/>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FFC000"/>
                          </a:solidFill>
                          <a:effectLst/>
                          <a:latin typeface="Trebuchet MS" pitchFamily="34" charset="0"/>
                          <a:ea typeface="ＭＳ Ｐゴシック" pitchFamily="34" charset="-128"/>
                          <a:cs typeface="Arial" pitchFamily="34" charset="0"/>
                          <a:sym typeface="Symbol" pitchFamily="18" charset="2"/>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FFC000"/>
                          </a:solidFill>
                          <a:effectLst/>
                          <a:latin typeface="Trebuchet MS" pitchFamily="34" charset="0"/>
                          <a:ea typeface="ＭＳ Ｐゴシック" pitchFamily="34" charset="-128"/>
                          <a:cs typeface="Arial" pitchFamily="34" charset="0"/>
                          <a:sym typeface="Symbol" pitchFamily="18" charset="2"/>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FFC000"/>
                          </a:solidFill>
                          <a:effectLst/>
                          <a:latin typeface="Trebuchet MS" pitchFamily="34" charset="0"/>
                          <a:ea typeface="ＭＳ Ｐゴシック" pitchFamily="34" charset="-128"/>
                          <a:cs typeface="Arial" pitchFamily="34" charset="0"/>
                          <a:sym typeface="Symbol" pitchFamily="18" charset="2"/>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FFC000"/>
                          </a:solidFill>
                          <a:effectLst/>
                          <a:latin typeface="Trebuchet MS" pitchFamily="34" charset="0"/>
                          <a:ea typeface="ＭＳ Ｐゴシック" pitchFamily="34" charset="-128"/>
                          <a:cs typeface="Arial" pitchFamily="34" charset="0"/>
                          <a:sym typeface="Symbol" pitchFamily="18" charset="2"/>
                        </a:rPr>
                        <a:t></a:t>
                      </a:r>
                      <a:endParaRPr kumimoji="0" lang="en-US" altLang="en-US" sz="1800" b="0" i="0" u="none" strike="noStrike" cap="none" normalizeH="0" baseline="0" dirty="0" smtClean="0">
                        <a:ln>
                          <a:noFill/>
                        </a:ln>
                        <a:solidFill>
                          <a:srgbClr val="FFC000"/>
                        </a:solidFill>
                        <a:effectLst/>
                        <a:latin typeface="Trebuchet MS" pitchFamily="34" charset="0"/>
                        <a:ea typeface="ＭＳ Ｐゴシック" pitchFamily="34" charset="-128"/>
                        <a:cs typeface="Arial" pitchFamily="34" charset="0"/>
                      </a:endParaRPr>
                    </a:p>
                  </a:txBody>
                  <a:tcPr marL="91445" marR="91445"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D2D8A"/>
                    </a:solidFill>
                  </a:tcPr>
                </a:tc>
              </a:tr>
              <a:tr h="1188830">
                <a:tc>
                  <a:txBody>
                    <a:bodyPr/>
                    <a:lstStyle>
                      <a:lvl1pPr eaLnBrk="0" hangingPunct="0">
                        <a:spcBef>
                          <a:spcPct val="20000"/>
                        </a:spcBef>
                        <a:defRPr sz="2800">
                          <a:solidFill>
                            <a:schemeClr val="bg1"/>
                          </a:solidFill>
                          <a:latin typeface="Trebuchet MS" pitchFamily="34" charset="0"/>
                          <a:ea typeface="ＭＳ Ｐゴシック" pitchFamily="34" charset="-128"/>
                        </a:defRPr>
                      </a:lvl1pPr>
                      <a:lvl2pPr marL="742950" indent="-285750" eaLnBrk="0" hangingPunct="0">
                        <a:spcBef>
                          <a:spcPct val="20000"/>
                        </a:spcBef>
                        <a:buFont typeface="Arial" pitchFamily="34" charset="0"/>
                        <a:defRPr sz="2400">
                          <a:solidFill>
                            <a:srgbClr val="FFFF99"/>
                          </a:solidFill>
                          <a:latin typeface="Trebuchet MS" pitchFamily="34" charset="0"/>
                          <a:ea typeface="ＭＳ Ｐゴシック" pitchFamily="34" charset="-128"/>
                        </a:defRPr>
                      </a:lvl2pPr>
                      <a:lvl3pPr marL="1143000" indent="-228600" eaLnBrk="0" hangingPunct="0">
                        <a:spcBef>
                          <a:spcPct val="20000"/>
                        </a:spcBef>
                        <a:buFont typeface="Trebuchet MS" pitchFamily="34" charset="0"/>
                        <a:defRPr sz="2000">
                          <a:solidFill>
                            <a:srgbClr val="FFFF99"/>
                          </a:solidFill>
                          <a:latin typeface="Trebuchet MS" pitchFamily="34" charset="0"/>
                          <a:ea typeface="ＭＳ Ｐゴシック" pitchFamily="34" charset="-128"/>
                        </a:defRPr>
                      </a:lvl3pPr>
                      <a:lvl4pPr marL="1600200" indent="-228600" eaLnBrk="0" hangingPunct="0">
                        <a:spcBef>
                          <a:spcPct val="20000"/>
                        </a:spcBef>
                        <a:defRPr>
                          <a:solidFill>
                            <a:srgbClr val="FFFF99"/>
                          </a:solidFill>
                          <a:latin typeface="Trebuchet MS" pitchFamily="34" charset="0"/>
                          <a:ea typeface="ＭＳ Ｐゴシック" pitchFamily="34" charset="-128"/>
                        </a:defRPr>
                      </a:lvl4pPr>
                      <a:lvl5pPr marL="2057400" indent="-228600" eaLnBrk="0" hangingPunct="0">
                        <a:spcBef>
                          <a:spcPct val="20000"/>
                        </a:spcBef>
                        <a:defRPr>
                          <a:solidFill>
                            <a:srgbClr val="FFFF9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a:solidFill>
                            <a:srgbClr val="FFFF9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a:solidFill>
                            <a:srgbClr val="FFFF9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a:solidFill>
                            <a:srgbClr val="FFFF9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a:solidFill>
                            <a:srgbClr val="FFFF99"/>
                          </a:solidFill>
                          <a:latin typeface="Trebuchet MS"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Trebuchet MS" pitchFamily="34" charset="0"/>
                          <a:ea typeface="ＭＳ Ｐゴシック" pitchFamily="34" charset="-128"/>
                          <a:cs typeface="Arial" pitchFamily="34" charset="0"/>
                        </a:rPr>
                        <a:t>Exercise</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en-US" sz="1800" b="0" i="0" u="none" strike="noStrike" cap="none" normalizeH="0" baseline="0" dirty="0" smtClean="0">
                          <a:ln>
                            <a:noFill/>
                          </a:ln>
                          <a:solidFill>
                            <a:schemeClr val="tx1"/>
                          </a:solidFill>
                          <a:effectLst/>
                          <a:latin typeface="Trebuchet MS" pitchFamily="34" charset="0"/>
                          <a:ea typeface="ＭＳ Ｐゴシック" pitchFamily="34" charset="-128"/>
                          <a:cs typeface="Arial" pitchFamily="34" charset="0"/>
                        </a:rPr>
                        <a:t> Exercise capacity</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en-US" sz="1800" b="0" i="0" u="none" strike="noStrike" cap="none" normalizeH="0" baseline="0" dirty="0" smtClean="0">
                          <a:ln>
                            <a:noFill/>
                          </a:ln>
                          <a:solidFill>
                            <a:schemeClr val="tx1"/>
                          </a:solidFill>
                          <a:effectLst/>
                          <a:latin typeface="Trebuchet MS" pitchFamily="34" charset="0"/>
                          <a:ea typeface="ＭＳ Ｐゴシック" pitchFamily="34" charset="-128"/>
                          <a:cs typeface="Arial" pitchFamily="34" charset="0"/>
                        </a:rPr>
                        <a:t> Cardiac output augmentation</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en-US" sz="1800" b="0" i="0" u="none" strike="noStrike" cap="none" normalizeH="0" baseline="0" dirty="0" smtClean="0">
                          <a:ln>
                            <a:noFill/>
                          </a:ln>
                          <a:solidFill>
                            <a:schemeClr val="tx1"/>
                          </a:solidFill>
                          <a:effectLst/>
                          <a:latin typeface="Trebuchet MS" pitchFamily="34" charset="0"/>
                          <a:ea typeface="ＭＳ Ｐゴシック" pitchFamily="34" charset="-128"/>
                          <a:cs typeface="Arial" pitchFamily="34" charset="0"/>
                        </a:rPr>
                        <a:t> End-diastolic pressure</a:t>
                      </a:r>
                    </a:p>
                  </a:txBody>
                  <a:tcPr marL="91445" marR="91445"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226D"/>
                    </a:solidFill>
                  </a:tcPr>
                </a:tc>
                <a:tc>
                  <a:txBody>
                    <a:bodyPr/>
                    <a:lstStyle>
                      <a:lvl1pPr eaLnBrk="0" hangingPunct="0">
                        <a:spcBef>
                          <a:spcPct val="20000"/>
                        </a:spcBef>
                        <a:defRPr sz="2800">
                          <a:solidFill>
                            <a:schemeClr val="bg1"/>
                          </a:solidFill>
                          <a:latin typeface="Trebuchet MS" pitchFamily="34" charset="0"/>
                          <a:ea typeface="ＭＳ Ｐゴシック" pitchFamily="34" charset="-128"/>
                        </a:defRPr>
                      </a:lvl1pPr>
                      <a:lvl2pPr marL="742950" indent="-285750" eaLnBrk="0" hangingPunct="0">
                        <a:spcBef>
                          <a:spcPct val="20000"/>
                        </a:spcBef>
                        <a:buFont typeface="Arial" pitchFamily="34" charset="0"/>
                        <a:defRPr sz="2400">
                          <a:solidFill>
                            <a:srgbClr val="FFFF99"/>
                          </a:solidFill>
                          <a:latin typeface="Trebuchet MS" pitchFamily="34" charset="0"/>
                          <a:ea typeface="ＭＳ Ｐゴシック" pitchFamily="34" charset="-128"/>
                        </a:defRPr>
                      </a:lvl2pPr>
                      <a:lvl3pPr marL="1143000" indent="-228600" eaLnBrk="0" hangingPunct="0">
                        <a:spcBef>
                          <a:spcPct val="20000"/>
                        </a:spcBef>
                        <a:buFont typeface="Trebuchet MS" pitchFamily="34" charset="0"/>
                        <a:defRPr sz="2000">
                          <a:solidFill>
                            <a:srgbClr val="FFFF99"/>
                          </a:solidFill>
                          <a:latin typeface="Trebuchet MS" pitchFamily="34" charset="0"/>
                          <a:ea typeface="ＭＳ Ｐゴシック" pitchFamily="34" charset="-128"/>
                        </a:defRPr>
                      </a:lvl3pPr>
                      <a:lvl4pPr marL="1600200" indent="-228600" eaLnBrk="0" hangingPunct="0">
                        <a:spcBef>
                          <a:spcPct val="20000"/>
                        </a:spcBef>
                        <a:defRPr>
                          <a:solidFill>
                            <a:srgbClr val="FFFF99"/>
                          </a:solidFill>
                          <a:latin typeface="Trebuchet MS" pitchFamily="34" charset="0"/>
                          <a:ea typeface="ＭＳ Ｐゴシック" pitchFamily="34" charset="-128"/>
                        </a:defRPr>
                      </a:lvl4pPr>
                      <a:lvl5pPr marL="2057400" indent="-228600" eaLnBrk="0" hangingPunct="0">
                        <a:spcBef>
                          <a:spcPct val="20000"/>
                        </a:spcBef>
                        <a:defRPr>
                          <a:solidFill>
                            <a:srgbClr val="FFFF9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a:solidFill>
                            <a:srgbClr val="FFFF9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a:solidFill>
                            <a:srgbClr val="FFFF9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a:solidFill>
                            <a:srgbClr val="FFFF9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a:solidFill>
                            <a:srgbClr val="FFFF99"/>
                          </a:solidFill>
                          <a:latin typeface="Trebuchet MS"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Trebuchet MS" pitchFamily="34" charset="0"/>
                        <a:ea typeface="ＭＳ Ｐゴシック" pitchFamily="34" charset="-128"/>
                        <a:cs typeface="Arial" pitchFamily="34" charset="0"/>
                        <a:sym typeface="Symbol" pitchFamily="18" charset="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Trebuchet MS" pitchFamily="34" charset="0"/>
                          <a:ea typeface="ＭＳ Ｐゴシック" pitchFamily="34" charset="-128"/>
                          <a:cs typeface="Arial" pitchFamily="34" charset="0"/>
                          <a:sym typeface="Symbol" pitchFamily="18" charset="2"/>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Trebuchet MS" pitchFamily="34" charset="0"/>
                          <a:ea typeface="ＭＳ Ｐゴシック" pitchFamily="34" charset="-128"/>
                          <a:cs typeface="Arial" pitchFamily="34" charset="0"/>
                          <a:sym typeface="Symbol" pitchFamily="18" charset="2"/>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Trebuchet MS" pitchFamily="34" charset="0"/>
                          <a:ea typeface="ＭＳ Ｐゴシック" pitchFamily="34" charset="-128"/>
                          <a:cs typeface="Arial" pitchFamily="34" charset="0"/>
                          <a:sym typeface="Symbol" pitchFamily="18" charset="2"/>
                        </a:rPr>
                        <a:t></a:t>
                      </a:r>
                      <a:endParaRPr kumimoji="0" lang="en-US" altLang="en-US" sz="1800" b="0" i="0" u="none" strike="noStrike" cap="none" normalizeH="0" baseline="0" dirty="0" smtClean="0">
                        <a:ln>
                          <a:noFill/>
                        </a:ln>
                        <a:solidFill>
                          <a:schemeClr val="tx1"/>
                        </a:solidFill>
                        <a:effectLst/>
                        <a:latin typeface="Trebuchet MS" pitchFamily="34" charset="0"/>
                        <a:ea typeface="ＭＳ Ｐゴシック" pitchFamily="34" charset="-128"/>
                        <a:cs typeface="Arial" pitchFamily="34" charset="0"/>
                      </a:endParaRPr>
                    </a:p>
                  </a:txBody>
                  <a:tcPr marL="91445" marR="91445"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226D"/>
                    </a:solidFill>
                  </a:tcPr>
                </a:tc>
                <a:tc>
                  <a:txBody>
                    <a:bodyPr/>
                    <a:lstStyle>
                      <a:lvl1pPr eaLnBrk="0" hangingPunct="0">
                        <a:spcBef>
                          <a:spcPct val="20000"/>
                        </a:spcBef>
                        <a:defRPr sz="2800">
                          <a:solidFill>
                            <a:schemeClr val="bg1"/>
                          </a:solidFill>
                          <a:latin typeface="Trebuchet MS" pitchFamily="34" charset="0"/>
                          <a:ea typeface="ＭＳ Ｐゴシック" pitchFamily="34" charset="-128"/>
                        </a:defRPr>
                      </a:lvl1pPr>
                      <a:lvl2pPr marL="742950" indent="-285750" eaLnBrk="0" hangingPunct="0">
                        <a:spcBef>
                          <a:spcPct val="20000"/>
                        </a:spcBef>
                        <a:buFont typeface="Arial" pitchFamily="34" charset="0"/>
                        <a:defRPr sz="2400">
                          <a:solidFill>
                            <a:srgbClr val="FFFF99"/>
                          </a:solidFill>
                          <a:latin typeface="Trebuchet MS" pitchFamily="34" charset="0"/>
                          <a:ea typeface="ＭＳ Ｐゴシック" pitchFamily="34" charset="-128"/>
                        </a:defRPr>
                      </a:lvl2pPr>
                      <a:lvl3pPr marL="1143000" indent="-228600" eaLnBrk="0" hangingPunct="0">
                        <a:spcBef>
                          <a:spcPct val="20000"/>
                        </a:spcBef>
                        <a:buFont typeface="Trebuchet MS" pitchFamily="34" charset="0"/>
                        <a:defRPr sz="2000">
                          <a:solidFill>
                            <a:srgbClr val="FFFF99"/>
                          </a:solidFill>
                          <a:latin typeface="Trebuchet MS" pitchFamily="34" charset="0"/>
                          <a:ea typeface="ＭＳ Ｐゴシック" pitchFamily="34" charset="-128"/>
                        </a:defRPr>
                      </a:lvl3pPr>
                      <a:lvl4pPr marL="1600200" indent="-228600" eaLnBrk="0" hangingPunct="0">
                        <a:spcBef>
                          <a:spcPct val="20000"/>
                        </a:spcBef>
                        <a:defRPr>
                          <a:solidFill>
                            <a:srgbClr val="FFFF99"/>
                          </a:solidFill>
                          <a:latin typeface="Trebuchet MS" pitchFamily="34" charset="0"/>
                          <a:ea typeface="ＭＳ Ｐゴシック" pitchFamily="34" charset="-128"/>
                        </a:defRPr>
                      </a:lvl4pPr>
                      <a:lvl5pPr marL="2057400" indent="-228600" eaLnBrk="0" hangingPunct="0">
                        <a:spcBef>
                          <a:spcPct val="20000"/>
                        </a:spcBef>
                        <a:defRPr>
                          <a:solidFill>
                            <a:srgbClr val="FFFF9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a:solidFill>
                            <a:srgbClr val="FFFF9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a:solidFill>
                            <a:srgbClr val="FFFF9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a:solidFill>
                            <a:srgbClr val="FFFF9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a:solidFill>
                            <a:srgbClr val="FFFF99"/>
                          </a:solidFill>
                          <a:latin typeface="Trebuchet MS"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Trebuchet MS" pitchFamily="34" charset="0"/>
                        <a:ea typeface="ＭＳ Ｐゴシック" pitchFamily="34" charset="-128"/>
                        <a:cs typeface="Arial" pitchFamily="34" charset="0"/>
                        <a:sym typeface="Symbol" pitchFamily="18" charset="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Trebuchet MS" pitchFamily="34" charset="0"/>
                          <a:ea typeface="ＭＳ Ｐゴシック" pitchFamily="34" charset="-128"/>
                          <a:cs typeface="Arial" pitchFamily="34" charset="0"/>
                          <a:sym typeface="Symbol" pitchFamily="18" charset="2"/>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Trebuchet MS" pitchFamily="34" charset="0"/>
                          <a:ea typeface="ＭＳ Ｐゴシック" pitchFamily="34" charset="-128"/>
                          <a:cs typeface="Arial" pitchFamily="34" charset="0"/>
                          <a:sym typeface="Symbol" pitchFamily="18" charset="2"/>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Trebuchet MS" pitchFamily="34" charset="0"/>
                          <a:ea typeface="ＭＳ Ｐゴシック" pitchFamily="34" charset="-128"/>
                          <a:cs typeface="Arial" pitchFamily="34" charset="0"/>
                          <a:sym typeface="Symbol" pitchFamily="18" charset="2"/>
                        </a:rPr>
                        <a:t></a:t>
                      </a:r>
                      <a:endParaRPr kumimoji="0" lang="en-US" altLang="en-US" sz="1800" b="0" i="0" u="none" strike="noStrike" cap="none" normalizeH="0" baseline="0" dirty="0" smtClean="0">
                        <a:ln>
                          <a:noFill/>
                        </a:ln>
                        <a:solidFill>
                          <a:schemeClr val="tx1"/>
                        </a:solidFill>
                        <a:effectLst/>
                        <a:latin typeface="Trebuchet MS" pitchFamily="34" charset="0"/>
                        <a:ea typeface="ＭＳ Ｐゴシック" pitchFamily="34" charset="-128"/>
                        <a:cs typeface="Arial" pitchFamily="34" charset="0"/>
                      </a:endParaRPr>
                    </a:p>
                  </a:txBody>
                  <a:tcPr marL="91445" marR="91445"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226D"/>
                    </a:solidFill>
                  </a:tcPr>
                </a:tc>
              </a:tr>
            </a:tbl>
          </a:graphicData>
        </a:graphic>
      </p:graphicFrame>
    </p:spTree>
    <p:custDataLst>
      <p:tags r:id="rId1"/>
    </p:custDataLst>
    <p:extLst>
      <p:ext uri="{BB962C8B-B14F-4D97-AF65-F5344CB8AC3E}">
        <p14:creationId xmlns:p14="http://schemas.microsoft.com/office/powerpoint/2010/main" val="389220470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0" y="142875"/>
            <a:ext cx="9144000" cy="1143000"/>
          </a:xfrm>
        </p:spPr>
        <p:txBody>
          <a:bodyPr/>
          <a:lstStyle/>
          <a:p>
            <a:pPr eaLnBrk="1" hangingPunct="1"/>
            <a:r>
              <a:rPr lang="en-US" altLang="en-US" smtClean="0">
                <a:ea typeface="ＭＳ Ｐゴシック" pitchFamily="34" charset="-128"/>
              </a:rPr>
              <a:t>Neurohormonal activation in HF</a:t>
            </a:r>
          </a:p>
        </p:txBody>
      </p:sp>
      <p:pic>
        <p:nvPicPr>
          <p:cNvPr id="52227" name="Picture 4" descr="C:\Users\Sanjiv Shah\Desktop\sbm schri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482725"/>
            <a:ext cx="4683125" cy="484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65372742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142875"/>
            <a:ext cx="9144000" cy="1143000"/>
          </a:xfrm>
        </p:spPr>
        <p:txBody>
          <a:bodyPr/>
          <a:lstStyle/>
          <a:p>
            <a:pPr eaLnBrk="1" hangingPunct="1"/>
            <a:r>
              <a:rPr lang="en-US" altLang="en-US" smtClean="0">
                <a:ea typeface="ＭＳ Ｐゴシック" pitchFamily="34" charset="-128"/>
              </a:rPr>
              <a:t>Sympathetic nervous system</a:t>
            </a:r>
          </a:p>
        </p:txBody>
      </p:sp>
      <p:sp>
        <p:nvSpPr>
          <p:cNvPr id="305155" name="Rectangle 3"/>
          <p:cNvSpPr>
            <a:spLocks noGrp="1" noChangeArrowheads="1"/>
          </p:cNvSpPr>
          <p:nvPr>
            <p:ph idx="1"/>
          </p:nvPr>
        </p:nvSpPr>
        <p:spPr/>
        <p:txBody>
          <a:bodyPr/>
          <a:lstStyle/>
          <a:p>
            <a:pPr eaLnBrk="1" hangingPunct="1"/>
            <a:r>
              <a:rPr lang="en-US" altLang="en-US" sz="2800" dirty="0" smtClean="0">
                <a:ea typeface="ＭＳ Ｐゴシック" pitchFamily="34" charset="-128"/>
                <a:sym typeface="Symbol" pitchFamily="18" charset="2"/>
              </a:rPr>
              <a:t>Cardiac output leads to decreased perfusion pressure sensed by carotid baroreceptors</a:t>
            </a:r>
          </a:p>
          <a:p>
            <a:pPr eaLnBrk="1" hangingPunct="1"/>
            <a:r>
              <a:rPr lang="en-US" altLang="en-US" sz="2800" dirty="0" smtClean="0">
                <a:ea typeface="ＭＳ Ｐゴシック" pitchFamily="34" charset="-128"/>
                <a:sym typeface="Symbol" pitchFamily="18" charset="2"/>
              </a:rPr>
              <a:t>Results in increased sympathetic outflow</a:t>
            </a:r>
          </a:p>
          <a:p>
            <a:pPr eaLnBrk="1" hangingPunct="1"/>
            <a:r>
              <a:rPr lang="en-US" altLang="en-US" sz="2800" dirty="0" smtClean="0">
                <a:ea typeface="ＭＳ Ｐゴシック" pitchFamily="34" charset="-128"/>
                <a:sym typeface="Symbol" pitchFamily="18" charset="2"/>
              </a:rPr>
              <a:t>Initially a good thing: </a:t>
            </a:r>
          </a:p>
          <a:p>
            <a:pPr lvl="1" eaLnBrk="1" hangingPunct="1"/>
            <a:r>
              <a:rPr lang="en-US" altLang="en-US" sz="2400" dirty="0" smtClean="0">
                <a:ea typeface="ＭＳ Ｐゴシック" pitchFamily="34" charset="-128"/>
                <a:sym typeface="Symbol" pitchFamily="18" charset="2"/>
              </a:rPr>
              <a:t>The body is trying to preserve BP</a:t>
            </a:r>
          </a:p>
          <a:p>
            <a:pPr lvl="1" eaLnBrk="1" hangingPunct="1"/>
            <a:r>
              <a:rPr lang="en-US" altLang="en-US" sz="2400" dirty="0" smtClean="0">
                <a:ea typeface="ＭＳ Ｐゴシック" pitchFamily="34" charset="-128"/>
                <a:sym typeface="Symbol" pitchFamily="18" charset="2"/>
              </a:rPr>
              <a:t>Sympathetic nervous system = increases HR, contractility, vasoconstriction</a:t>
            </a:r>
          </a:p>
          <a:p>
            <a:pPr eaLnBrk="1" hangingPunct="1"/>
            <a:r>
              <a:rPr lang="en-US" altLang="en-US" dirty="0" smtClean="0">
                <a:solidFill>
                  <a:srgbClr val="00FF00"/>
                </a:solidFill>
                <a:ea typeface="ＭＳ Ｐゴシック" pitchFamily="34" charset="-128"/>
                <a:sym typeface="Symbol" pitchFamily="18" charset="2"/>
              </a:rPr>
              <a:t>But long term it’s a bad thing: heart function gets worse</a:t>
            </a:r>
            <a:endParaRPr lang="en-US" altLang="en-US" dirty="0" smtClean="0">
              <a:solidFill>
                <a:srgbClr val="00FF00"/>
              </a:solidFill>
              <a:ea typeface="ＭＳ Ｐゴシック" pitchFamily="34" charset="-128"/>
            </a:endParaRPr>
          </a:p>
        </p:txBody>
      </p:sp>
    </p:spTree>
    <p:custDataLst>
      <p:tags r:id="rId1"/>
    </p:custDataLst>
    <p:extLst>
      <p:ext uri="{BB962C8B-B14F-4D97-AF65-F5344CB8AC3E}">
        <p14:creationId xmlns:p14="http://schemas.microsoft.com/office/powerpoint/2010/main" val="21936770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0515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515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515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515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515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51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0" y="142875"/>
            <a:ext cx="9144000" cy="1143000"/>
          </a:xfrm>
        </p:spPr>
        <p:txBody>
          <a:bodyPr/>
          <a:lstStyle/>
          <a:p>
            <a:pPr eaLnBrk="1" hangingPunct="1"/>
            <a:r>
              <a:rPr lang="en-US" altLang="en-US" smtClean="0">
                <a:ea typeface="ＭＳ Ｐゴシック" pitchFamily="34" charset="-128"/>
              </a:rPr>
              <a:t>Natriuretic peptides (NPs)</a:t>
            </a:r>
          </a:p>
        </p:txBody>
      </p:sp>
      <p:sp>
        <p:nvSpPr>
          <p:cNvPr id="305155" name="Rectangle 3"/>
          <p:cNvSpPr>
            <a:spLocks noGrp="1" noChangeArrowheads="1"/>
          </p:cNvSpPr>
          <p:nvPr>
            <p:ph idx="1"/>
          </p:nvPr>
        </p:nvSpPr>
        <p:spPr>
          <a:xfrm>
            <a:off x="457200" y="1581150"/>
            <a:ext cx="4514850" cy="4368800"/>
          </a:xfrm>
        </p:spPr>
        <p:txBody>
          <a:bodyPr/>
          <a:lstStyle/>
          <a:p>
            <a:pPr eaLnBrk="1" hangingPunct="1"/>
            <a:r>
              <a:rPr lang="en-US" altLang="en-US" sz="2400" smtClean="0">
                <a:ea typeface="ＭＳ Ｐゴシック" pitchFamily="34" charset="-128"/>
              </a:rPr>
              <a:t>NPs are released into the circulation when the myocardium is under stress</a:t>
            </a:r>
          </a:p>
          <a:p>
            <a:pPr eaLnBrk="1" hangingPunct="1"/>
            <a:r>
              <a:rPr lang="en-US" altLang="en-US" sz="2400" smtClean="0">
                <a:ea typeface="ＭＳ Ｐゴシック" pitchFamily="34" charset="-128"/>
              </a:rPr>
              <a:t>These hormones are beneficial and counteract the ill-effects of SNS, RAAS, and AVP activation</a:t>
            </a:r>
          </a:p>
          <a:p>
            <a:pPr eaLnBrk="1" hangingPunct="1"/>
            <a:r>
              <a:rPr lang="en-US" altLang="en-US" sz="2400" smtClean="0">
                <a:ea typeface="ＭＳ Ｐゴシック" pitchFamily="34" charset="-128"/>
              </a:rPr>
              <a:t>Elevated levels of BNP: </a:t>
            </a:r>
          </a:p>
          <a:p>
            <a:pPr lvl="1" eaLnBrk="1" hangingPunct="1"/>
            <a:r>
              <a:rPr lang="en-US" altLang="en-US" sz="2400" smtClean="0">
                <a:ea typeface="ＭＳ Ｐゴシック" pitchFamily="34" charset="-128"/>
              </a:rPr>
              <a:t>Used to diagnose HF</a:t>
            </a:r>
          </a:p>
          <a:p>
            <a:pPr lvl="1" eaLnBrk="1" hangingPunct="1"/>
            <a:r>
              <a:rPr lang="en-US" altLang="en-US" sz="2400" smtClean="0">
                <a:ea typeface="ＭＳ Ｐゴシック" pitchFamily="34" charset="-128"/>
              </a:rPr>
              <a:t>Associated with worse outcomes</a:t>
            </a:r>
            <a:endParaRPr lang="en-US" altLang="en-US" sz="2000" smtClean="0">
              <a:ea typeface="ＭＳ Ｐゴシック" pitchFamily="34" charset="-128"/>
            </a:endParaRPr>
          </a:p>
        </p:txBody>
      </p:sp>
      <p:graphicFrame>
        <p:nvGraphicFramePr>
          <p:cNvPr id="57348" name="Object 2"/>
          <p:cNvGraphicFramePr>
            <a:graphicFrameLocks noChangeAspect="1"/>
          </p:cNvGraphicFramePr>
          <p:nvPr/>
        </p:nvGraphicFramePr>
        <p:xfrm>
          <a:off x="5095875" y="1490663"/>
          <a:ext cx="3035300" cy="4867275"/>
        </p:xfrm>
        <a:graphic>
          <a:graphicData uri="http://schemas.openxmlformats.org/presentationml/2006/ole">
            <mc:AlternateContent xmlns:mc="http://schemas.openxmlformats.org/markup-compatibility/2006">
              <mc:Choice xmlns:v="urn:schemas-microsoft-com:vml" Requires="v">
                <p:oleObj spid="_x0000_s134167" name="Image" r:id="rId5" imgW="4584700" imgH="7327900" progId="Photoshop.Image.11">
                  <p:embed/>
                </p:oleObj>
              </mc:Choice>
              <mc:Fallback>
                <p:oleObj name="Image" r:id="rId5" imgW="4584700" imgH="7327900" progId="Photoshop.Image.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95875" y="1490663"/>
                        <a:ext cx="3035300"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2"/>
    </p:custDataLst>
    <p:extLst>
      <p:ext uri="{BB962C8B-B14F-4D97-AF65-F5344CB8AC3E}">
        <p14:creationId xmlns:p14="http://schemas.microsoft.com/office/powerpoint/2010/main" val="40788853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0515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515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515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515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51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0" y="169863"/>
            <a:ext cx="9144000" cy="1143000"/>
          </a:xfrm>
        </p:spPr>
        <p:txBody>
          <a:bodyPr/>
          <a:lstStyle/>
          <a:p>
            <a:pPr eaLnBrk="1" hangingPunct="1"/>
            <a:r>
              <a:rPr lang="en-US" altLang="en-US" sz="4000" smtClean="0">
                <a:ea typeface="ＭＳ Ｐゴシック" pitchFamily="34" charset="-128"/>
              </a:rPr>
              <a:t>Why is neurohormonal activation bad?</a:t>
            </a:r>
          </a:p>
        </p:txBody>
      </p:sp>
      <p:sp>
        <p:nvSpPr>
          <p:cNvPr id="305155" name="Rectangle 3"/>
          <p:cNvSpPr>
            <a:spLocks noGrp="1" noChangeArrowheads="1"/>
          </p:cNvSpPr>
          <p:nvPr>
            <p:ph idx="1"/>
          </p:nvPr>
        </p:nvSpPr>
        <p:spPr/>
        <p:txBody>
          <a:bodyPr/>
          <a:lstStyle/>
          <a:p>
            <a:pPr eaLnBrk="1" hangingPunct="1"/>
            <a:r>
              <a:rPr lang="en-US" altLang="en-US" sz="2800" dirty="0" smtClean="0">
                <a:ea typeface="ＭＳ Ｐゴシック" pitchFamily="34" charset="-128"/>
              </a:rPr>
              <a:t>Natriuretic peptides are good</a:t>
            </a:r>
          </a:p>
          <a:p>
            <a:pPr eaLnBrk="1" hangingPunct="1"/>
            <a:r>
              <a:rPr lang="en-US" altLang="en-US" sz="2800" dirty="0" smtClean="0">
                <a:ea typeface="ＭＳ Ｐゴシック" pitchFamily="34" charset="-128"/>
                <a:sym typeface="Symbol" pitchFamily="18" charset="2"/>
              </a:rPr>
              <a:t>Sympathetic nervous system, renin-angiotensin-aldosterone system, vasopressin system: all bad</a:t>
            </a:r>
          </a:p>
          <a:p>
            <a:pPr eaLnBrk="1" hangingPunct="1"/>
            <a:r>
              <a:rPr lang="en-US" altLang="en-US" sz="2800" dirty="0" smtClean="0">
                <a:ea typeface="ＭＳ Ｐゴシック" pitchFamily="34" charset="-128"/>
                <a:sym typeface="Symbol" pitchFamily="18" charset="2"/>
              </a:rPr>
              <a:t>Initially they are compensatory</a:t>
            </a:r>
          </a:p>
          <a:p>
            <a:pPr eaLnBrk="1" hangingPunct="1"/>
            <a:r>
              <a:rPr lang="en-US" altLang="en-US" sz="2800" dirty="0" smtClean="0">
                <a:ea typeface="ＭＳ Ｐゴシック" pitchFamily="34" charset="-128"/>
                <a:sym typeface="Symbol" pitchFamily="18" charset="2"/>
              </a:rPr>
              <a:t>They very quickly worsen the HF syndrome</a:t>
            </a:r>
          </a:p>
          <a:p>
            <a:pPr lvl="1" eaLnBrk="1" hangingPunct="1"/>
            <a:r>
              <a:rPr lang="en-US" altLang="en-US" sz="2400" dirty="0" smtClean="0">
                <a:ea typeface="ＭＳ Ｐゴシック" pitchFamily="34" charset="-128"/>
                <a:sym typeface="Symbol" pitchFamily="18" charset="2"/>
              </a:rPr>
              <a:t>Sodium and water retention: congestion</a:t>
            </a:r>
          </a:p>
          <a:p>
            <a:pPr lvl="1" eaLnBrk="1" hangingPunct="1"/>
            <a:r>
              <a:rPr lang="en-US" altLang="en-US" sz="2400" dirty="0" smtClean="0">
                <a:ea typeface="ＭＳ Ｐゴシック" pitchFamily="34" charset="-128"/>
                <a:sym typeface="Symbol" pitchFamily="18" charset="2"/>
              </a:rPr>
              <a:t>Vasoconstriction: afterload = output</a:t>
            </a:r>
          </a:p>
          <a:p>
            <a:pPr lvl="1" eaLnBrk="1" hangingPunct="1"/>
            <a:r>
              <a:rPr lang="en-US" altLang="en-US" sz="2400" dirty="0" smtClean="0">
                <a:ea typeface="ＭＳ Ｐゴシック" pitchFamily="34" charset="-128"/>
                <a:sym typeface="Symbol" pitchFamily="18" charset="2"/>
              </a:rPr>
              <a:t>Angiotensin II, aldosterone: cardiac fibrosis (hardening of the heart tissue)</a:t>
            </a:r>
          </a:p>
        </p:txBody>
      </p:sp>
    </p:spTree>
    <p:custDataLst>
      <p:tags r:id="rId1"/>
    </p:custDataLst>
    <p:extLst>
      <p:ext uri="{BB962C8B-B14F-4D97-AF65-F5344CB8AC3E}">
        <p14:creationId xmlns:p14="http://schemas.microsoft.com/office/powerpoint/2010/main" val="8532823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0515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515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515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515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515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515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51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142875"/>
            <a:ext cx="9144000" cy="1143000"/>
          </a:xfrm>
        </p:spPr>
        <p:txBody>
          <a:bodyPr/>
          <a:lstStyle/>
          <a:p>
            <a:pPr eaLnBrk="1" hangingPunct="1"/>
            <a:r>
              <a:rPr lang="en-US" altLang="en-US" smtClean="0">
                <a:ea typeface="ＭＳ Ｐゴシック" pitchFamily="34" charset="-128"/>
              </a:rPr>
              <a:t>Introduction to the HF problem</a:t>
            </a:r>
          </a:p>
        </p:txBody>
      </p:sp>
      <p:sp>
        <p:nvSpPr>
          <p:cNvPr id="305155" name="Rectangle 3"/>
          <p:cNvSpPr>
            <a:spLocks noGrp="1" noChangeArrowheads="1"/>
          </p:cNvSpPr>
          <p:nvPr>
            <p:ph idx="1"/>
          </p:nvPr>
        </p:nvSpPr>
        <p:spPr/>
        <p:txBody>
          <a:bodyPr/>
          <a:lstStyle/>
          <a:p>
            <a:r>
              <a:rPr lang="en-US" altLang="en-US" dirty="0" smtClean="0">
                <a:ea typeface="ＭＳ Ｐゴシック" pitchFamily="34" charset="-128"/>
              </a:rPr>
              <a:t>HF: end-result of almost every cardiovascular disease</a:t>
            </a:r>
          </a:p>
          <a:p>
            <a:r>
              <a:rPr lang="en-US" altLang="en-US" dirty="0" smtClean="0">
                <a:solidFill>
                  <a:srgbClr val="FFFF00"/>
                </a:solidFill>
                <a:ea typeface="ＭＳ Ｐゴシック" pitchFamily="34" charset="-128"/>
              </a:rPr>
              <a:t>There are many causes of heart failure:</a:t>
            </a:r>
            <a:endParaRPr lang="en-US" altLang="en-US" dirty="0" smtClean="0">
              <a:ea typeface="ＭＳ Ｐゴシック" pitchFamily="34" charset="-128"/>
            </a:endParaRPr>
          </a:p>
          <a:p>
            <a:pPr lvl="1"/>
            <a:r>
              <a:rPr lang="en-US" altLang="en-US" sz="2400" dirty="0" smtClean="0">
                <a:solidFill>
                  <a:schemeClr val="bg1"/>
                </a:solidFill>
                <a:ea typeface="ＭＳ Ｐゴシック" pitchFamily="34" charset="-128"/>
              </a:rPr>
              <a:t>Ischemic heart disease (heart attacks)</a:t>
            </a:r>
          </a:p>
          <a:p>
            <a:pPr lvl="1"/>
            <a:r>
              <a:rPr lang="en-US" altLang="en-US" sz="2400" dirty="0" smtClean="0">
                <a:solidFill>
                  <a:schemeClr val="bg1"/>
                </a:solidFill>
                <a:ea typeface="ＭＳ Ｐゴシック" pitchFamily="34" charset="-128"/>
              </a:rPr>
              <a:t>Hypertension (high blood pressure), diabetes</a:t>
            </a:r>
          </a:p>
          <a:p>
            <a:pPr lvl="1"/>
            <a:r>
              <a:rPr lang="en-US" altLang="en-US" sz="2400" dirty="0" smtClean="0">
                <a:solidFill>
                  <a:schemeClr val="bg1"/>
                </a:solidFill>
                <a:ea typeface="ＭＳ Ｐゴシック" pitchFamily="34" charset="-128"/>
              </a:rPr>
              <a:t>Valve diseases (leaking or blocked up valves)</a:t>
            </a:r>
          </a:p>
          <a:p>
            <a:pPr lvl="1"/>
            <a:r>
              <a:rPr lang="en-US" altLang="en-US" sz="2400" dirty="0" smtClean="0">
                <a:solidFill>
                  <a:schemeClr val="bg1"/>
                </a:solidFill>
                <a:ea typeface="ＭＳ Ｐゴシック" pitchFamily="34" charset="-128"/>
              </a:rPr>
              <a:t>Heart muscle diseases (genetic, drug-induced, infections, toxins, or “idiopathic” [cause unknown])</a:t>
            </a:r>
          </a:p>
          <a:p>
            <a:pPr lvl="1"/>
            <a:r>
              <a:rPr lang="en-US" altLang="en-US" sz="2400" dirty="0" smtClean="0">
                <a:solidFill>
                  <a:schemeClr val="bg1"/>
                </a:solidFill>
                <a:ea typeface="ＭＳ Ｐゴシック" pitchFamily="34" charset="-128"/>
              </a:rPr>
              <a:t>Congenital heart diseases, pericardial disease, heart rhythm problems, and more…</a:t>
            </a:r>
          </a:p>
        </p:txBody>
      </p:sp>
    </p:spTree>
    <p:custDataLst>
      <p:tags r:id="rId1"/>
    </p:custDataLst>
    <p:extLst>
      <p:ext uri="{BB962C8B-B14F-4D97-AF65-F5344CB8AC3E}">
        <p14:creationId xmlns:p14="http://schemas.microsoft.com/office/powerpoint/2010/main" val="11326449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0515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515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515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515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515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515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51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a:xfrm>
            <a:off x="0" y="142875"/>
            <a:ext cx="9144000" cy="1143000"/>
          </a:xfrm>
        </p:spPr>
        <p:txBody>
          <a:bodyPr/>
          <a:lstStyle/>
          <a:p>
            <a:pPr eaLnBrk="1" hangingPunct="1"/>
            <a:r>
              <a:rPr lang="en-US" altLang="en-US" dirty="0" smtClean="0">
                <a:ea typeface="ＭＳ Ｐゴシック" pitchFamily="34" charset="-128"/>
              </a:rPr>
              <a:t>Overview of HF staging system</a:t>
            </a:r>
          </a:p>
        </p:txBody>
      </p:sp>
      <p:sp>
        <p:nvSpPr>
          <p:cNvPr id="82946" name="Freeform 2"/>
          <p:cNvSpPr>
            <a:spLocks/>
          </p:cNvSpPr>
          <p:nvPr/>
        </p:nvSpPr>
        <p:spPr bwMode="ltGray">
          <a:xfrm>
            <a:off x="287338" y="1676400"/>
            <a:ext cx="8394700" cy="4591050"/>
          </a:xfrm>
          <a:custGeom>
            <a:avLst/>
            <a:gdLst>
              <a:gd name="T0" fmla="*/ 2147483647 w 2136"/>
              <a:gd name="T1" fmla="*/ 0 h 1849"/>
              <a:gd name="T2" fmla="*/ 0 w 2136"/>
              <a:gd name="T3" fmla="*/ 2147483647 h 1849"/>
              <a:gd name="T4" fmla="*/ 2147483647 w 2136"/>
              <a:gd name="T5" fmla="*/ 2147483647 h 1849"/>
              <a:gd name="T6" fmla="*/ 2147483647 w 2136"/>
              <a:gd name="T7" fmla="*/ 0 h 1849"/>
              <a:gd name="T8" fmla="*/ 0 60000 65536"/>
              <a:gd name="T9" fmla="*/ 0 60000 65536"/>
              <a:gd name="T10" fmla="*/ 0 60000 65536"/>
              <a:gd name="T11" fmla="*/ 0 60000 65536"/>
              <a:gd name="T12" fmla="*/ 0 w 2136"/>
              <a:gd name="T13" fmla="*/ 0 h 1849"/>
              <a:gd name="T14" fmla="*/ 2136 w 2136"/>
              <a:gd name="T15" fmla="*/ 1849 h 1849"/>
            </a:gdLst>
            <a:ahLst/>
            <a:cxnLst>
              <a:cxn ang="T8">
                <a:pos x="T0" y="T1"/>
              </a:cxn>
              <a:cxn ang="T9">
                <a:pos x="T2" y="T3"/>
              </a:cxn>
              <a:cxn ang="T10">
                <a:pos x="T4" y="T5"/>
              </a:cxn>
              <a:cxn ang="T11">
                <a:pos x="T6" y="T7"/>
              </a:cxn>
            </a:cxnLst>
            <a:rect l="T12" t="T13" r="T14" b="T15"/>
            <a:pathLst>
              <a:path w="2136" h="1849">
                <a:moveTo>
                  <a:pt x="1067" y="0"/>
                </a:moveTo>
                <a:lnTo>
                  <a:pt x="0" y="1849"/>
                </a:lnTo>
                <a:lnTo>
                  <a:pt x="2136" y="1849"/>
                </a:lnTo>
                <a:lnTo>
                  <a:pt x="1067" y="0"/>
                </a:lnTo>
                <a:close/>
              </a:path>
            </a:pathLst>
          </a:custGeom>
          <a:gradFill rotWithShape="0">
            <a:gsLst>
              <a:gs pos="0">
                <a:srgbClr val="FF6600"/>
              </a:gs>
              <a:gs pos="50000">
                <a:srgbClr val="FFCC00"/>
              </a:gs>
              <a:gs pos="100000">
                <a:srgbClr val="FF6600"/>
              </a:gs>
            </a:gsLst>
            <a:lin ang="2700000" scaled="1"/>
          </a:gradFill>
          <a:ln w="9525">
            <a:round/>
            <a:headEnd/>
            <a:tailEnd/>
          </a:ln>
          <a:scene3d>
            <a:camera prst="legacyObliqueTopRight"/>
            <a:lightRig rig="legacyFlat3" dir="b"/>
          </a:scene3d>
          <a:sp3d extrusionH="430200" prstMaterial="legacyMatte">
            <a:bevelT w="13500" h="13500" prst="angle"/>
            <a:bevelB w="13500" h="13500" prst="angle"/>
            <a:extrusionClr>
              <a:srgbClr val="FFCC00"/>
            </a:extrusionClr>
          </a:sp3d>
        </p:spPr>
        <p:txBody>
          <a:bodyPr wrap="none" anchor="ctr">
            <a:flatTx/>
          </a:bodyPr>
          <a:lstStyle/>
          <a:p>
            <a:endParaRPr lang="en-US">
              <a:solidFill>
                <a:srgbClr val="000000"/>
              </a:solidFill>
              <a:ea typeface="ＭＳ Ｐゴシック" pitchFamily="34" charset="-128"/>
              <a:cs typeface="+mn-cs"/>
            </a:endParaRPr>
          </a:p>
        </p:txBody>
      </p:sp>
      <p:sp>
        <p:nvSpPr>
          <p:cNvPr id="82947" name="Freeform 3"/>
          <p:cNvSpPr>
            <a:spLocks/>
          </p:cNvSpPr>
          <p:nvPr/>
        </p:nvSpPr>
        <p:spPr bwMode="blackWhite">
          <a:xfrm>
            <a:off x="1312863" y="1584325"/>
            <a:ext cx="6337300" cy="3543300"/>
          </a:xfrm>
          <a:custGeom>
            <a:avLst/>
            <a:gdLst>
              <a:gd name="T0" fmla="*/ 2147483647 w 2136"/>
              <a:gd name="T1" fmla="*/ 0 h 1849"/>
              <a:gd name="T2" fmla="*/ 0 w 2136"/>
              <a:gd name="T3" fmla="*/ 2147483647 h 1849"/>
              <a:gd name="T4" fmla="*/ 2147483647 w 2136"/>
              <a:gd name="T5" fmla="*/ 2147483647 h 1849"/>
              <a:gd name="T6" fmla="*/ 2147483647 w 2136"/>
              <a:gd name="T7" fmla="*/ 0 h 1849"/>
              <a:gd name="T8" fmla="*/ 0 60000 65536"/>
              <a:gd name="T9" fmla="*/ 0 60000 65536"/>
              <a:gd name="T10" fmla="*/ 0 60000 65536"/>
              <a:gd name="T11" fmla="*/ 0 60000 65536"/>
              <a:gd name="T12" fmla="*/ 0 w 2136"/>
              <a:gd name="T13" fmla="*/ 0 h 1849"/>
              <a:gd name="T14" fmla="*/ 2136 w 2136"/>
              <a:gd name="T15" fmla="*/ 1849 h 1849"/>
            </a:gdLst>
            <a:ahLst/>
            <a:cxnLst>
              <a:cxn ang="T8">
                <a:pos x="T0" y="T1"/>
              </a:cxn>
              <a:cxn ang="T9">
                <a:pos x="T2" y="T3"/>
              </a:cxn>
              <a:cxn ang="T10">
                <a:pos x="T4" y="T5"/>
              </a:cxn>
              <a:cxn ang="T11">
                <a:pos x="T6" y="T7"/>
              </a:cxn>
            </a:cxnLst>
            <a:rect l="T12" t="T13" r="T14" b="T15"/>
            <a:pathLst>
              <a:path w="2136" h="1849">
                <a:moveTo>
                  <a:pt x="1067" y="0"/>
                </a:moveTo>
                <a:lnTo>
                  <a:pt x="0" y="1849"/>
                </a:lnTo>
                <a:lnTo>
                  <a:pt x="2136" y="1849"/>
                </a:lnTo>
                <a:lnTo>
                  <a:pt x="1067" y="0"/>
                </a:lnTo>
                <a:close/>
              </a:path>
            </a:pathLst>
          </a:custGeom>
          <a:gradFill rotWithShape="0">
            <a:gsLst>
              <a:gs pos="0">
                <a:srgbClr val="FF5050"/>
              </a:gs>
              <a:gs pos="50000">
                <a:srgbClr val="FF9933"/>
              </a:gs>
              <a:gs pos="100000">
                <a:srgbClr val="FF5050"/>
              </a:gs>
            </a:gsLst>
            <a:lin ang="2700000" scaled="1"/>
          </a:gradFill>
          <a:ln w="9525">
            <a:round/>
            <a:headEnd/>
            <a:tailEnd/>
          </a:ln>
          <a:scene3d>
            <a:camera prst="legacyObliqueTopRight"/>
            <a:lightRig rig="legacyFlat3" dir="b"/>
          </a:scene3d>
          <a:sp3d extrusionH="430200" prstMaterial="legacyMatte">
            <a:bevelT w="13500" h="13500" prst="angle"/>
            <a:bevelB w="13500" h="13500" prst="angle"/>
            <a:extrusionClr>
              <a:srgbClr val="FF9933"/>
            </a:extrusionClr>
          </a:sp3d>
        </p:spPr>
        <p:txBody>
          <a:bodyPr wrap="none" anchor="ctr">
            <a:flatTx/>
          </a:bodyPr>
          <a:lstStyle/>
          <a:p>
            <a:endParaRPr lang="en-US">
              <a:solidFill>
                <a:srgbClr val="000000"/>
              </a:solidFill>
              <a:ea typeface="ＭＳ Ｐゴシック" pitchFamily="34" charset="-128"/>
              <a:cs typeface="+mn-cs"/>
            </a:endParaRPr>
          </a:p>
        </p:txBody>
      </p:sp>
      <p:sp>
        <p:nvSpPr>
          <p:cNvPr id="82948" name="Rectangle 4"/>
          <p:cNvSpPr>
            <a:spLocks noChangeArrowheads="1"/>
          </p:cNvSpPr>
          <p:nvPr/>
        </p:nvSpPr>
        <p:spPr bwMode="gray">
          <a:xfrm>
            <a:off x="1387475" y="5086350"/>
            <a:ext cx="6192838" cy="128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900" b="1">
                <a:solidFill>
                  <a:srgbClr val="000000"/>
                </a:solidFill>
                <a:cs typeface="+mn-cs"/>
              </a:rPr>
              <a:t>High Risk for Developing HF</a:t>
            </a:r>
          </a:p>
          <a:p>
            <a:pPr algn="ctr" eaLnBrk="1" hangingPunct="1"/>
            <a:r>
              <a:rPr lang="en-US" altLang="en-US" sz="1300" b="1">
                <a:solidFill>
                  <a:srgbClr val="000000"/>
                </a:solidFill>
                <a:cs typeface="+mn-cs"/>
              </a:rPr>
              <a:t>Hypertension</a:t>
            </a:r>
          </a:p>
          <a:p>
            <a:pPr algn="ctr" eaLnBrk="1" hangingPunct="1"/>
            <a:r>
              <a:rPr lang="en-US" altLang="en-US" sz="1300" b="1">
                <a:solidFill>
                  <a:srgbClr val="000000"/>
                </a:solidFill>
                <a:cs typeface="+mn-cs"/>
              </a:rPr>
              <a:t>CAD</a:t>
            </a:r>
          </a:p>
          <a:p>
            <a:pPr algn="ctr" eaLnBrk="1" hangingPunct="1"/>
            <a:r>
              <a:rPr lang="en-US" altLang="en-US" sz="1300" b="1">
                <a:solidFill>
                  <a:srgbClr val="000000"/>
                </a:solidFill>
                <a:cs typeface="+mn-cs"/>
              </a:rPr>
              <a:t>Diabetes mellitus</a:t>
            </a:r>
          </a:p>
          <a:p>
            <a:pPr algn="ctr" eaLnBrk="1" hangingPunct="1"/>
            <a:r>
              <a:rPr lang="en-US" altLang="en-US" sz="1300" b="1">
                <a:solidFill>
                  <a:srgbClr val="000000"/>
                </a:solidFill>
                <a:cs typeface="+mn-cs"/>
              </a:rPr>
              <a:t>Family history of cardiomyopathy</a:t>
            </a:r>
          </a:p>
        </p:txBody>
      </p:sp>
      <p:sp>
        <p:nvSpPr>
          <p:cNvPr id="82949" name="Rectangle 5"/>
          <p:cNvSpPr>
            <a:spLocks noChangeArrowheads="1"/>
          </p:cNvSpPr>
          <p:nvPr/>
        </p:nvSpPr>
        <p:spPr bwMode="blackWhite">
          <a:xfrm>
            <a:off x="2343150" y="4189413"/>
            <a:ext cx="428307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2000" b="1">
                <a:solidFill>
                  <a:srgbClr val="000000"/>
                </a:solidFill>
                <a:cs typeface="+mn-cs"/>
              </a:rPr>
              <a:t>Asymptomatic HF</a:t>
            </a:r>
          </a:p>
          <a:p>
            <a:pPr algn="ctr" eaLnBrk="1" hangingPunct="1">
              <a:lnSpc>
                <a:spcPct val="90000"/>
              </a:lnSpc>
            </a:pPr>
            <a:r>
              <a:rPr lang="en-US" altLang="en-US" sz="1400">
                <a:solidFill>
                  <a:srgbClr val="000000"/>
                </a:solidFill>
                <a:cs typeface="+mn-cs"/>
              </a:rPr>
              <a:t>Previous MI</a:t>
            </a:r>
          </a:p>
          <a:p>
            <a:pPr algn="ctr" eaLnBrk="1" hangingPunct="1">
              <a:lnSpc>
                <a:spcPct val="90000"/>
              </a:lnSpc>
            </a:pPr>
            <a:r>
              <a:rPr lang="en-US" altLang="en-US" sz="1400">
                <a:solidFill>
                  <a:srgbClr val="000000"/>
                </a:solidFill>
                <a:cs typeface="+mn-cs"/>
              </a:rPr>
              <a:t>LV systolic dysfunction</a:t>
            </a:r>
          </a:p>
          <a:p>
            <a:pPr algn="ctr" eaLnBrk="1" hangingPunct="1">
              <a:lnSpc>
                <a:spcPct val="90000"/>
              </a:lnSpc>
            </a:pPr>
            <a:r>
              <a:rPr lang="en-US" altLang="en-US" sz="1400">
                <a:solidFill>
                  <a:srgbClr val="000000"/>
                </a:solidFill>
                <a:cs typeface="+mn-cs"/>
              </a:rPr>
              <a:t>Asymptomatic valvular disease</a:t>
            </a:r>
          </a:p>
        </p:txBody>
      </p:sp>
      <p:sp>
        <p:nvSpPr>
          <p:cNvPr id="82950" name="Freeform 6"/>
          <p:cNvSpPr>
            <a:spLocks/>
          </p:cNvSpPr>
          <p:nvPr/>
        </p:nvSpPr>
        <p:spPr bwMode="blackWhite">
          <a:xfrm>
            <a:off x="2063750" y="1577975"/>
            <a:ext cx="4841875" cy="2701925"/>
          </a:xfrm>
          <a:custGeom>
            <a:avLst/>
            <a:gdLst>
              <a:gd name="T0" fmla="*/ 2147483647 w 2136"/>
              <a:gd name="T1" fmla="*/ 0 h 1849"/>
              <a:gd name="T2" fmla="*/ 0 w 2136"/>
              <a:gd name="T3" fmla="*/ 2147483647 h 1849"/>
              <a:gd name="T4" fmla="*/ 2147483647 w 2136"/>
              <a:gd name="T5" fmla="*/ 2147483647 h 1849"/>
              <a:gd name="T6" fmla="*/ 2147483647 w 2136"/>
              <a:gd name="T7" fmla="*/ 0 h 1849"/>
              <a:gd name="T8" fmla="*/ 0 60000 65536"/>
              <a:gd name="T9" fmla="*/ 0 60000 65536"/>
              <a:gd name="T10" fmla="*/ 0 60000 65536"/>
              <a:gd name="T11" fmla="*/ 0 60000 65536"/>
              <a:gd name="T12" fmla="*/ 0 w 2136"/>
              <a:gd name="T13" fmla="*/ 0 h 1849"/>
              <a:gd name="T14" fmla="*/ 2136 w 2136"/>
              <a:gd name="T15" fmla="*/ 1849 h 1849"/>
            </a:gdLst>
            <a:ahLst/>
            <a:cxnLst>
              <a:cxn ang="T8">
                <a:pos x="T0" y="T1"/>
              </a:cxn>
              <a:cxn ang="T9">
                <a:pos x="T2" y="T3"/>
              </a:cxn>
              <a:cxn ang="T10">
                <a:pos x="T4" y="T5"/>
              </a:cxn>
              <a:cxn ang="T11">
                <a:pos x="T6" y="T7"/>
              </a:cxn>
            </a:cxnLst>
            <a:rect l="T12" t="T13" r="T14" b="T15"/>
            <a:pathLst>
              <a:path w="2136" h="1849">
                <a:moveTo>
                  <a:pt x="1067" y="0"/>
                </a:moveTo>
                <a:lnTo>
                  <a:pt x="0" y="1849"/>
                </a:lnTo>
                <a:lnTo>
                  <a:pt x="2136" y="1849"/>
                </a:lnTo>
                <a:lnTo>
                  <a:pt x="1067" y="0"/>
                </a:lnTo>
                <a:close/>
              </a:path>
            </a:pathLst>
          </a:custGeom>
          <a:gradFill rotWithShape="0">
            <a:gsLst>
              <a:gs pos="0">
                <a:srgbClr val="FF5050"/>
              </a:gs>
              <a:gs pos="50000">
                <a:srgbClr val="FF6600"/>
              </a:gs>
              <a:gs pos="100000">
                <a:srgbClr val="FF5050"/>
              </a:gs>
            </a:gsLst>
            <a:lin ang="2700000" scaled="1"/>
          </a:gradFill>
          <a:ln w="9525">
            <a:round/>
            <a:headEnd/>
            <a:tailEnd/>
          </a:ln>
          <a:scene3d>
            <a:camera prst="legacyObliqueTopRight"/>
            <a:lightRig rig="legacyFlat3" dir="b"/>
          </a:scene3d>
          <a:sp3d extrusionH="430200" prstMaterial="legacyMatte">
            <a:bevelT w="13500" h="13500" prst="angle"/>
            <a:bevelB w="13500" h="13500" prst="angle"/>
            <a:extrusionClr>
              <a:srgbClr val="FF6600"/>
            </a:extrusionClr>
          </a:sp3d>
        </p:spPr>
        <p:txBody>
          <a:bodyPr wrap="none" anchor="ctr">
            <a:flatTx/>
          </a:bodyPr>
          <a:lstStyle/>
          <a:p>
            <a:endParaRPr lang="en-US">
              <a:solidFill>
                <a:srgbClr val="000000"/>
              </a:solidFill>
              <a:ea typeface="ＭＳ Ｐゴシック" pitchFamily="34" charset="-128"/>
              <a:cs typeface="+mn-cs"/>
            </a:endParaRPr>
          </a:p>
        </p:txBody>
      </p:sp>
      <p:sp>
        <p:nvSpPr>
          <p:cNvPr id="82951" name="Rectangle 7"/>
          <p:cNvSpPr>
            <a:spLocks noChangeArrowheads="1"/>
          </p:cNvSpPr>
          <p:nvPr/>
        </p:nvSpPr>
        <p:spPr bwMode="blackWhite">
          <a:xfrm>
            <a:off x="2343150" y="3338513"/>
            <a:ext cx="428307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2000" b="1">
                <a:solidFill>
                  <a:srgbClr val="000000"/>
                </a:solidFill>
                <a:cs typeface="+mn-cs"/>
              </a:rPr>
              <a:t>Symptomatic HF</a:t>
            </a:r>
          </a:p>
          <a:p>
            <a:pPr algn="ctr" eaLnBrk="1" hangingPunct="1">
              <a:lnSpc>
                <a:spcPct val="85000"/>
              </a:lnSpc>
            </a:pPr>
            <a:r>
              <a:rPr lang="en-US" altLang="en-US" sz="1400">
                <a:solidFill>
                  <a:srgbClr val="000000"/>
                </a:solidFill>
                <a:cs typeface="+mn-cs"/>
              </a:rPr>
              <a:t>Known structural heart disease</a:t>
            </a:r>
          </a:p>
          <a:p>
            <a:pPr algn="ctr" eaLnBrk="1" hangingPunct="1">
              <a:lnSpc>
                <a:spcPct val="85000"/>
              </a:lnSpc>
            </a:pPr>
            <a:r>
              <a:rPr lang="en-US" altLang="en-US" sz="1400">
                <a:solidFill>
                  <a:srgbClr val="000000"/>
                </a:solidFill>
                <a:cs typeface="+mn-cs"/>
              </a:rPr>
              <a:t>Shortness of breath and fatigue</a:t>
            </a:r>
          </a:p>
          <a:p>
            <a:pPr algn="ctr" eaLnBrk="1" hangingPunct="1">
              <a:lnSpc>
                <a:spcPct val="85000"/>
              </a:lnSpc>
            </a:pPr>
            <a:r>
              <a:rPr lang="en-US" altLang="en-US" sz="1400">
                <a:solidFill>
                  <a:srgbClr val="000000"/>
                </a:solidFill>
                <a:cs typeface="+mn-cs"/>
              </a:rPr>
              <a:t>Reduced exercise tolerance</a:t>
            </a:r>
          </a:p>
        </p:txBody>
      </p:sp>
      <p:sp>
        <p:nvSpPr>
          <p:cNvPr id="82952" name="Freeform 8"/>
          <p:cNvSpPr>
            <a:spLocks/>
          </p:cNvSpPr>
          <p:nvPr/>
        </p:nvSpPr>
        <p:spPr bwMode="blackWhite">
          <a:xfrm>
            <a:off x="2841625" y="1566863"/>
            <a:ext cx="3286125" cy="1836737"/>
          </a:xfrm>
          <a:custGeom>
            <a:avLst/>
            <a:gdLst>
              <a:gd name="T0" fmla="*/ 2147483647 w 2136"/>
              <a:gd name="T1" fmla="*/ 0 h 1849"/>
              <a:gd name="T2" fmla="*/ 0 w 2136"/>
              <a:gd name="T3" fmla="*/ 2147483647 h 1849"/>
              <a:gd name="T4" fmla="*/ 2147483647 w 2136"/>
              <a:gd name="T5" fmla="*/ 2147483647 h 1849"/>
              <a:gd name="T6" fmla="*/ 2147483647 w 2136"/>
              <a:gd name="T7" fmla="*/ 0 h 1849"/>
              <a:gd name="T8" fmla="*/ 0 60000 65536"/>
              <a:gd name="T9" fmla="*/ 0 60000 65536"/>
              <a:gd name="T10" fmla="*/ 0 60000 65536"/>
              <a:gd name="T11" fmla="*/ 0 60000 65536"/>
              <a:gd name="T12" fmla="*/ 0 w 2136"/>
              <a:gd name="T13" fmla="*/ 0 h 1849"/>
              <a:gd name="T14" fmla="*/ 2136 w 2136"/>
              <a:gd name="T15" fmla="*/ 1849 h 1849"/>
            </a:gdLst>
            <a:ahLst/>
            <a:cxnLst>
              <a:cxn ang="T8">
                <a:pos x="T0" y="T1"/>
              </a:cxn>
              <a:cxn ang="T9">
                <a:pos x="T2" y="T3"/>
              </a:cxn>
              <a:cxn ang="T10">
                <a:pos x="T4" y="T5"/>
              </a:cxn>
              <a:cxn ang="T11">
                <a:pos x="T6" y="T7"/>
              </a:cxn>
            </a:cxnLst>
            <a:rect l="T12" t="T13" r="T14" b="T15"/>
            <a:pathLst>
              <a:path w="2136" h="1849">
                <a:moveTo>
                  <a:pt x="1067" y="0"/>
                </a:moveTo>
                <a:lnTo>
                  <a:pt x="0" y="1849"/>
                </a:lnTo>
                <a:lnTo>
                  <a:pt x="2136" y="1849"/>
                </a:lnTo>
                <a:lnTo>
                  <a:pt x="1067" y="0"/>
                </a:lnTo>
                <a:close/>
              </a:path>
            </a:pathLst>
          </a:custGeom>
          <a:gradFill rotWithShape="0">
            <a:gsLst>
              <a:gs pos="0">
                <a:srgbClr val="762525"/>
              </a:gs>
              <a:gs pos="50000">
                <a:srgbClr val="FF5050"/>
              </a:gs>
              <a:gs pos="100000">
                <a:srgbClr val="762525"/>
              </a:gs>
            </a:gsLst>
            <a:lin ang="2700000" scaled="1"/>
          </a:gradFill>
          <a:ln w="9525">
            <a:round/>
            <a:headEnd/>
            <a:tailEnd/>
          </a:ln>
          <a:scene3d>
            <a:camera prst="legacyObliqueTopRight"/>
            <a:lightRig rig="legacyFlat3" dir="b"/>
          </a:scene3d>
          <a:sp3d extrusionH="430200" prstMaterial="legacyMatte">
            <a:bevelT w="13500" h="13500" prst="angle"/>
            <a:bevelB w="13500" h="13500" prst="angle"/>
            <a:extrusionClr>
              <a:srgbClr val="FF5050"/>
            </a:extrusionClr>
          </a:sp3d>
        </p:spPr>
        <p:txBody>
          <a:bodyPr wrap="none" anchor="ctr">
            <a:flatTx/>
          </a:bodyPr>
          <a:lstStyle/>
          <a:p>
            <a:endParaRPr lang="en-US">
              <a:solidFill>
                <a:srgbClr val="000000"/>
              </a:solidFill>
              <a:ea typeface="ＭＳ Ｐゴシック" pitchFamily="34" charset="-128"/>
              <a:cs typeface="+mn-cs"/>
            </a:endParaRPr>
          </a:p>
        </p:txBody>
      </p:sp>
      <p:sp>
        <p:nvSpPr>
          <p:cNvPr id="82953" name="Rectangle 9"/>
          <p:cNvSpPr>
            <a:spLocks noChangeArrowheads="1"/>
          </p:cNvSpPr>
          <p:nvPr/>
        </p:nvSpPr>
        <p:spPr bwMode="gray">
          <a:xfrm>
            <a:off x="2343150" y="2185988"/>
            <a:ext cx="4283075"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pPr>
            <a:r>
              <a:rPr lang="en-US" altLang="en-US" sz="2000" b="1">
                <a:solidFill>
                  <a:srgbClr val="000000"/>
                </a:solidFill>
                <a:cs typeface="+mn-cs"/>
              </a:rPr>
              <a:t>Refractory </a:t>
            </a:r>
            <a:br>
              <a:rPr lang="en-US" altLang="en-US" sz="2000" b="1">
                <a:solidFill>
                  <a:srgbClr val="000000"/>
                </a:solidFill>
                <a:cs typeface="+mn-cs"/>
              </a:rPr>
            </a:br>
            <a:r>
              <a:rPr lang="en-US" altLang="en-US" sz="2000" b="1">
                <a:solidFill>
                  <a:srgbClr val="000000"/>
                </a:solidFill>
                <a:cs typeface="+mn-cs"/>
              </a:rPr>
              <a:t>End-Stage HF</a:t>
            </a:r>
          </a:p>
          <a:p>
            <a:pPr algn="ctr" eaLnBrk="1" hangingPunct="1">
              <a:lnSpc>
                <a:spcPct val="90000"/>
              </a:lnSpc>
            </a:pPr>
            <a:r>
              <a:rPr lang="en-US" altLang="en-US" sz="1400">
                <a:solidFill>
                  <a:srgbClr val="000000"/>
                </a:solidFill>
                <a:cs typeface="+mn-cs"/>
              </a:rPr>
              <a:t>Marked symptoms at rest</a:t>
            </a:r>
            <a:br>
              <a:rPr lang="en-US" altLang="en-US" sz="1400">
                <a:solidFill>
                  <a:srgbClr val="000000"/>
                </a:solidFill>
                <a:cs typeface="+mn-cs"/>
              </a:rPr>
            </a:br>
            <a:r>
              <a:rPr lang="en-US" altLang="en-US" sz="1400">
                <a:solidFill>
                  <a:srgbClr val="000000"/>
                </a:solidFill>
                <a:cs typeface="+mn-cs"/>
              </a:rPr>
              <a:t>despite maximal </a:t>
            </a:r>
            <a:br>
              <a:rPr lang="en-US" altLang="en-US" sz="1400">
                <a:solidFill>
                  <a:srgbClr val="000000"/>
                </a:solidFill>
                <a:cs typeface="+mn-cs"/>
              </a:rPr>
            </a:br>
            <a:r>
              <a:rPr lang="en-US" altLang="en-US" sz="1400">
                <a:solidFill>
                  <a:srgbClr val="000000"/>
                </a:solidFill>
                <a:cs typeface="+mn-cs"/>
              </a:rPr>
              <a:t>medical therapy</a:t>
            </a:r>
          </a:p>
        </p:txBody>
      </p:sp>
      <p:sp>
        <p:nvSpPr>
          <p:cNvPr id="82954" name="Text Box 11"/>
          <p:cNvSpPr txBox="1">
            <a:spLocks noChangeArrowheads="1"/>
          </p:cNvSpPr>
          <p:nvPr/>
        </p:nvSpPr>
        <p:spPr bwMode="auto">
          <a:xfrm>
            <a:off x="1346200" y="5430838"/>
            <a:ext cx="514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3600" b="1">
                <a:solidFill>
                  <a:srgbClr val="000000"/>
                </a:solidFill>
                <a:cs typeface="+mn-cs"/>
              </a:rPr>
              <a:t>A</a:t>
            </a:r>
          </a:p>
        </p:txBody>
      </p:sp>
      <p:sp>
        <p:nvSpPr>
          <p:cNvPr id="82955" name="Text Box 12"/>
          <p:cNvSpPr txBox="1">
            <a:spLocks noChangeArrowheads="1"/>
          </p:cNvSpPr>
          <p:nvPr/>
        </p:nvSpPr>
        <p:spPr bwMode="auto">
          <a:xfrm>
            <a:off x="2011363" y="4394200"/>
            <a:ext cx="514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3600" b="1">
                <a:solidFill>
                  <a:srgbClr val="000000"/>
                </a:solidFill>
                <a:cs typeface="+mn-cs"/>
              </a:rPr>
              <a:t>B</a:t>
            </a:r>
          </a:p>
        </p:txBody>
      </p:sp>
      <p:sp>
        <p:nvSpPr>
          <p:cNvPr id="82956" name="Text Box 13"/>
          <p:cNvSpPr txBox="1">
            <a:spLocks noChangeArrowheads="1"/>
          </p:cNvSpPr>
          <p:nvPr/>
        </p:nvSpPr>
        <p:spPr bwMode="auto">
          <a:xfrm>
            <a:off x="2609850" y="3563938"/>
            <a:ext cx="514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3600" b="1">
                <a:solidFill>
                  <a:srgbClr val="000000"/>
                </a:solidFill>
                <a:cs typeface="+mn-cs"/>
              </a:rPr>
              <a:t>C</a:t>
            </a:r>
          </a:p>
        </p:txBody>
      </p:sp>
      <p:sp>
        <p:nvSpPr>
          <p:cNvPr id="82957" name="Text Box 14"/>
          <p:cNvSpPr txBox="1">
            <a:spLocks noChangeArrowheads="1"/>
          </p:cNvSpPr>
          <p:nvPr/>
        </p:nvSpPr>
        <p:spPr bwMode="auto">
          <a:xfrm>
            <a:off x="3100388" y="2841625"/>
            <a:ext cx="514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3600" b="1">
                <a:solidFill>
                  <a:srgbClr val="000000"/>
                </a:solidFill>
                <a:cs typeface="+mn-cs"/>
              </a:rPr>
              <a:t>D</a:t>
            </a:r>
          </a:p>
        </p:txBody>
      </p:sp>
      <p:sp>
        <p:nvSpPr>
          <p:cNvPr id="82958" name="Rectangle 15"/>
          <p:cNvSpPr>
            <a:spLocks noChangeArrowheads="1"/>
          </p:cNvSpPr>
          <p:nvPr/>
        </p:nvSpPr>
        <p:spPr bwMode="auto">
          <a:xfrm>
            <a:off x="117475" y="1550988"/>
            <a:ext cx="3825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200">
                <a:solidFill>
                  <a:srgbClr val="FFFFFF"/>
                </a:solidFill>
                <a:cs typeface="+mn-cs"/>
              </a:rPr>
              <a:t>Hunt SA et al. </a:t>
            </a:r>
            <a:r>
              <a:rPr lang="en-US" altLang="en-US" sz="1200" i="1">
                <a:solidFill>
                  <a:srgbClr val="FFFFFF"/>
                </a:solidFill>
                <a:cs typeface="+mn-cs"/>
              </a:rPr>
              <a:t>J Am Coll Cardiol. </a:t>
            </a:r>
            <a:r>
              <a:rPr lang="en-US" altLang="en-US" sz="1200">
                <a:solidFill>
                  <a:srgbClr val="FFFFFF"/>
                </a:solidFill>
                <a:cs typeface="+mn-cs"/>
              </a:rPr>
              <a:t>2001;38:2101–2113.</a:t>
            </a:r>
          </a:p>
        </p:txBody>
      </p:sp>
      <p:sp>
        <p:nvSpPr>
          <p:cNvPr id="82959" name="Text Box 17"/>
          <p:cNvSpPr txBox="1">
            <a:spLocks noChangeArrowheads="1"/>
          </p:cNvSpPr>
          <p:nvPr/>
        </p:nvSpPr>
        <p:spPr bwMode="auto">
          <a:xfrm>
            <a:off x="381000" y="44196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solidFill>
                <a:srgbClr val="000000"/>
              </a:solidFill>
              <a:cs typeface="+mn-cs"/>
            </a:endParaRPr>
          </a:p>
        </p:txBody>
      </p:sp>
    </p:spTree>
    <p:custDataLst>
      <p:tags r:id="rId1"/>
    </p:custDataLst>
    <p:extLst>
      <p:ext uri="{BB962C8B-B14F-4D97-AF65-F5344CB8AC3E}">
        <p14:creationId xmlns:p14="http://schemas.microsoft.com/office/powerpoint/2010/main" val="2133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a:xfrm>
            <a:off x="0" y="142875"/>
            <a:ext cx="9144000" cy="1143000"/>
          </a:xfrm>
        </p:spPr>
        <p:txBody>
          <a:bodyPr/>
          <a:lstStyle/>
          <a:p>
            <a:pPr eaLnBrk="1" hangingPunct="1"/>
            <a:r>
              <a:rPr lang="en-US" altLang="en-US" smtClean="0">
                <a:ea typeface="ＭＳ Ｐゴシック" pitchFamily="34" charset="-128"/>
              </a:rPr>
              <a:t>Overview of HF treatment</a:t>
            </a:r>
          </a:p>
        </p:txBody>
      </p:sp>
      <p:sp>
        <p:nvSpPr>
          <p:cNvPr id="305155" name="Rectangle 3"/>
          <p:cNvSpPr>
            <a:spLocks noGrp="1" noChangeArrowheads="1"/>
          </p:cNvSpPr>
          <p:nvPr>
            <p:ph idx="1"/>
          </p:nvPr>
        </p:nvSpPr>
        <p:spPr/>
        <p:txBody>
          <a:bodyPr/>
          <a:lstStyle/>
          <a:p>
            <a:pPr eaLnBrk="1" hangingPunct="1"/>
            <a:r>
              <a:rPr lang="en-US" altLang="en-US" smtClean="0">
                <a:ea typeface="ＭＳ Ｐゴシック" pitchFamily="34" charset="-128"/>
              </a:rPr>
              <a:t>Goal #1:</a:t>
            </a:r>
          </a:p>
          <a:p>
            <a:pPr lvl="1" eaLnBrk="1" hangingPunct="1"/>
            <a:r>
              <a:rPr lang="en-US" altLang="en-US" smtClean="0">
                <a:ea typeface="ＭＳ Ｐゴシック" pitchFamily="34" charset="-128"/>
              </a:rPr>
              <a:t>Prevent patients from ever getting symptomatic (Stage C or D) HF</a:t>
            </a:r>
          </a:p>
          <a:p>
            <a:pPr lvl="1" eaLnBrk="1" hangingPunct="1"/>
            <a:r>
              <a:rPr lang="en-US" altLang="en-US" smtClean="0">
                <a:ea typeface="ＭＳ Ｐゴシック" pitchFamily="34" charset="-128"/>
              </a:rPr>
              <a:t>Focus on Stage A and B HF for prevention</a:t>
            </a:r>
          </a:p>
          <a:p>
            <a:pPr eaLnBrk="1" hangingPunct="1"/>
            <a:r>
              <a:rPr lang="en-US" altLang="en-US" smtClean="0">
                <a:ea typeface="ＭＳ Ｐゴシック" pitchFamily="34" charset="-128"/>
              </a:rPr>
              <a:t>Goal #2:</a:t>
            </a:r>
          </a:p>
          <a:p>
            <a:pPr lvl="1" eaLnBrk="1" hangingPunct="1"/>
            <a:r>
              <a:rPr lang="en-US" altLang="en-US" smtClean="0">
                <a:ea typeface="ＭＳ Ｐゴシック" pitchFamily="34" charset="-128"/>
              </a:rPr>
              <a:t>Once symptomatic (Stage C) HF develops, prevent hospitalization</a:t>
            </a:r>
          </a:p>
          <a:p>
            <a:pPr eaLnBrk="1" hangingPunct="1"/>
            <a:r>
              <a:rPr lang="en-US" altLang="en-US" smtClean="0">
                <a:ea typeface="ＭＳ Ｐゴシック" pitchFamily="34" charset="-128"/>
              </a:rPr>
              <a:t>Goal #3:</a:t>
            </a:r>
          </a:p>
          <a:p>
            <a:pPr lvl="1" eaLnBrk="1" hangingPunct="1"/>
            <a:r>
              <a:rPr lang="en-US" altLang="en-US" smtClean="0">
                <a:ea typeface="ＭＳ Ｐゴシック" pitchFamily="34" charset="-128"/>
              </a:rPr>
              <a:t>Prevent progression to Stage D HF</a:t>
            </a:r>
          </a:p>
        </p:txBody>
      </p:sp>
    </p:spTree>
    <p:custDataLst>
      <p:tags r:id="rId1"/>
    </p:custDataLst>
    <p:extLst>
      <p:ext uri="{BB962C8B-B14F-4D97-AF65-F5344CB8AC3E}">
        <p14:creationId xmlns:p14="http://schemas.microsoft.com/office/powerpoint/2010/main" val="1709750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0515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515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515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515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515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515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51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a:xfrm>
            <a:off x="0" y="142875"/>
            <a:ext cx="9144000" cy="1143000"/>
          </a:xfrm>
        </p:spPr>
        <p:txBody>
          <a:bodyPr/>
          <a:lstStyle/>
          <a:p>
            <a:pPr eaLnBrk="1" hangingPunct="1"/>
            <a:r>
              <a:rPr lang="en-US" altLang="en-US" smtClean="0">
                <a:ea typeface="ＭＳ Ｐゴシック" pitchFamily="34" charset="-128"/>
              </a:rPr>
              <a:t>NYHA functional classification</a:t>
            </a:r>
          </a:p>
        </p:txBody>
      </p:sp>
      <p:pic>
        <p:nvPicPr>
          <p:cNvPr id="97282" name="Picture 4" descr="NetterHFailp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488" y="1527175"/>
            <a:ext cx="2487612" cy="474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a:spLocks noGrp="1" noChangeArrowheads="1"/>
          </p:cNvSpPr>
          <p:nvPr>
            <p:ph idx="1"/>
          </p:nvPr>
        </p:nvSpPr>
        <p:spPr>
          <a:xfrm>
            <a:off x="2955925" y="1581150"/>
            <a:ext cx="5975350" cy="4368800"/>
          </a:xfrm>
        </p:spPr>
        <p:txBody>
          <a:bodyPr/>
          <a:lstStyle/>
          <a:p>
            <a:pPr eaLnBrk="1" hangingPunct="1"/>
            <a:r>
              <a:rPr lang="en-US" altLang="en-US" sz="2800" smtClean="0">
                <a:ea typeface="ＭＳ Ｐゴシック" pitchFamily="34" charset="-128"/>
              </a:rPr>
              <a:t>NYHA class I:</a:t>
            </a:r>
          </a:p>
          <a:p>
            <a:pPr lvl="1" eaLnBrk="1" hangingPunct="1"/>
            <a:r>
              <a:rPr lang="en-US" altLang="en-US" sz="2400" smtClean="0">
                <a:ea typeface="ＭＳ Ｐゴシック" pitchFamily="34" charset="-128"/>
              </a:rPr>
              <a:t>No limitation </a:t>
            </a:r>
          </a:p>
          <a:p>
            <a:pPr eaLnBrk="1" hangingPunct="1"/>
            <a:r>
              <a:rPr lang="en-US" altLang="en-US" sz="2800" smtClean="0">
                <a:ea typeface="ＭＳ Ｐゴシック" pitchFamily="34" charset="-128"/>
              </a:rPr>
              <a:t>NYHA class II:</a:t>
            </a:r>
          </a:p>
          <a:p>
            <a:pPr lvl="1" eaLnBrk="1" hangingPunct="1"/>
            <a:r>
              <a:rPr lang="en-US" altLang="en-US" sz="2400" smtClean="0">
                <a:ea typeface="ＭＳ Ｐゴシック" pitchFamily="34" charset="-128"/>
              </a:rPr>
              <a:t>Slight limitation; dyspnea and fatigue with moderate exertion</a:t>
            </a:r>
          </a:p>
          <a:p>
            <a:pPr eaLnBrk="1" hangingPunct="1"/>
            <a:r>
              <a:rPr lang="en-US" altLang="en-US" sz="2800" smtClean="0">
                <a:ea typeface="ＭＳ Ｐゴシック" pitchFamily="34" charset="-128"/>
              </a:rPr>
              <a:t>NYHA class III:</a:t>
            </a:r>
          </a:p>
          <a:p>
            <a:pPr lvl="1" eaLnBrk="1" hangingPunct="1"/>
            <a:r>
              <a:rPr lang="en-US" altLang="en-US" sz="2400" smtClean="0">
                <a:ea typeface="ＭＳ Ｐゴシック" pitchFamily="34" charset="-128"/>
              </a:rPr>
              <a:t>Marked limitation; dyspnea with minimal activity</a:t>
            </a:r>
          </a:p>
          <a:p>
            <a:pPr eaLnBrk="1" hangingPunct="1"/>
            <a:r>
              <a:rPr lang="en-US" altLang="en-US" sz="2800" smtClean="0">
                <a:ea typeface="ＭＳ Ｐゴシック" pitchFamily="34" charset="-128"/>
              </a:rPr>
              <a:t>NYHA class IV:</a:t>
            </a:r>
          </a:p>
          <a:p>
            <a:pPr lvl="1" eaLnBrk="1" hangingPunct="1"/>
            <a:r>
              <a:rPr lang="en-US" altLang="en-US" sz="2400" smtClean="0">
                <a:ea typeface="ＭＳ Ｐゴシック" pitchFamily="34" charset="-128"/>
              </a:rPr>
              <a:t>Severe limitation; symptoms at rest</a:t>
            </a:r>
          </a:p>
        </p:txBody>
      </p:sp>
    </p:spTree>
    <p:custDataLst>
      <p:tags r:id="rId1"/>
    </p:custDataLst>
    <p:extLst>
      <p:ext uri="{BB962C8B-B14F-4D97-AF65-F5344CB8AC3E}">
        <p14:creationId xmlns:p14="http://schemas.microsoft.com/office/powerpoint/2010/main" val="793209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ext Box 2"/>
          <p:cNvSpPr txBox="1">
            <a:spLocks noChangeArrowheads="1"/>
          </p:cNvSpPr>
          <p:nvPr/>
        </p:nvSpPr>
        <p:spPr bwMode="auto">
          <a:xfrm>
            <a:off x="1492250" y="5983288"/>
            <a:ext cx="7651750" cy="874712"/>
          </a:xfrm>
          <a:prstGeom prst="rect">
            <a:avLst/>
          </a:prstGeom>
          <a:noFill/>
          <a:ln w="9525">
            <a:noFill/>
            <a:miter lim="800000"/>
            <a:headEnd/>
            <a:tailEnd/>
          </a:ln>
        </p:spPr>
        <p:txBody>
          <a:bodyPr anchor="b">
            <a:spAutoFit/>
          </a:bodyPr>
          <a:lstStyle/>
          <a:p>
            <a:pPr marL="63500" indent="-63500">
              <a:lnSpc>
                <a:spcPct val="95000"/>
              </a:lnSpc>
              <a:spcBef>
                <a:spcPct val="5000"/>
              </a:spcBef>
            </a:pPr>
            <a:endParaRPr lang="en-US" sz="1400" baseline="30000">
              <a:solidFill>
                <a:schemeClr val="bg1"/>
              </a:solidFill>
              <a:ea typeface="ＭＳ Ｐゴシック"/>
              <a:cs typeface="ＭＳ Ｐゴシック"/>
            </a:endParaRPr>
          </a:p>
          <a:p>
            <a:pPr marL="63500" indent="-63500" algn="r">
              <a:lnSpc>
                <a:spcPct val="95000"/>
              </a:lnSpc>
              <a:spcBef>
                <a:spcPct val="5000"/>
              </a:spcBef>
            </a:pPr>
            <a:r>
              <a:rPr lang="en-US" sz="1400">
                <a:solidFill>
                  <a:schemeClr val="bg1"/>
                </a:solidFill>
                <a:ea typeface="ＭＳ Ｐゴシック"/>
                <a:cs typeface="ＭＳ Ｐゴシック"/>
              </a:rPr>
              <a:t>Hunt SA et al. </a:t>
            </a:r>
            <a:r>
              <a:rPr lang="en-US" sz="1400" i="1">
                <a:solidFill>
                  <a:schemeClr val="bg1"/>
                </a:solidFill>
                <a:ea typeface="ＭＳ Ｐゴシック"/>
                <a:cs typeface="ＭＳ Ｐゴシック"/>
              </a:rPr>
              <a:t>J Am Coll Cardiol.</a:t>
            </a:r>
            <a:r>
              <a:rPr lang="en-US" sz="1400">
                <a:solidFill>
                  <a:schemeClr val="bg1"/>
                </a:solidFill>
                <a:ea typeface="ＭＳ Ｐゴシック"/>
                <a:cs typeface="ＭＳ Ｐゴシック"/>
              </a:rPr>
              <a:t> 2001;38:2101–2113.</a:t>
            </a:r>
            <a:r>
              <a:rPr lang="en-US" sz="1400" baseline="30000">
                <a:solidFill>
                  <a:schemeClr val="bg1"/>
                </a:solidFill>
                <a:ea typeface="ＭＳ Ｐゴシック"/>
                <a:cs typeface="ＭＳ Ｐゴシック"/>
              </a:rPr>
              <a:t> </a:t>
            </a:r>
          </a:p>
          <a:p>
            <a:pPr marL="63500" indent="-63500" algn="r">
              <a:lnSpc>
                <a:spcPct val="95000"/>
              </a:lnSpc>
              <a:spcBef>
                <a:spcPct val="5000"/>
              </a:spcBef>
            </a:pPr>
            <a:r>
              <a:rPr lang="en-US" sz="1400">
                <a:solidFill>
                  <a:schemeClr val="bg1"/>
                </a:solidFill>
                <a:ea typeface="ＭＳ Ｐゴシック"/>
                <a:cs typeface="ＭＳ Ｐゴシック"/>
              </a:rPr>
              <a:t>New York Heart Association/Little Brown and Company, 1964.</a:t>
            </a:r>
          </a:p>
          <a:p>
            <a:pPr marL="63500" indent="-63500" algn="r">
              <a:lnSpc>
                <a:spcPct val="95000"/>
              </a:lnSpc>
              <a:spcBef>
                <a:spcPct val="5000"/>
              </a:spcBef>
            </a:pPr>
            <a:r>
              <a:rPr lang="en-US" sz="1400">
                <a:solidFill>
                  <a:schemeClr val="bg1"/>
                </a:solidFill>
                <a:ea typeface="ＭＳ Ｐゴシック"/>
                <a:cs typeface="ＭＳ Ｐゴシック"/>
              </a:rPr>
              <a:t>Adapted from: Farrell MH et al.</a:t>
            </a:r>
            <a:r>
              <a:rPr lang="en-US" sz="1400" i="1">
                <a:solidFill>
                  <a:schemeClr val="bg1"/>
                </a:solidFill>
                <a:ea typeface="ＭＳ Ｐゴシック"/>
                <a:cs typeface="ＭＳ Ｐゴシック"/>
              </a:rPr>
              <a:t> JAMA. </a:t>
            </a:r>
            <a:r>
              <a:rPr lang="en-US" sz="1400">
                <a:solidFill>
                  <a:schemeClr val="bg1"/>
                </a:solidFill>
                <a:ea typeface="ＭＳ Ｐゴシック"/>
                <a:cs typeface="ＭＳ Ｐゴシック"/>
              </a:rPr>
              <a:t>2002;287:890–897.</a:t>
            </a:r>
          </a:p>
        </p:txBody>
      </p:sp>
      <p:sp>
        <p:nvSpPr>
          <p:cNvPr id="96258" name="Text Box 3"/>
          <p:cNvSpPr txBox="1">
            <a:spLocks noChangeArrowheads="1"/>
          </p:cNvSpPr>
          <p:nvPr/>
        </p:nvSpPr>
        <p:spPr bwMode="auto">
          <a:xfrm>
            <a:off x="539750" y="1279525"/>
            <a:ext cx="4219575" cy="381000"/>
          </a:xfrm>
          <a:prstGeom prst="rect">
            <a:avLst/>
          </a:prstGeom>
          <a:noFill/>
          <a:ln w="9525">
            <a:noFill/>
            <a:miter lim="800000"/>
            <a:headEnd/>
            <a:tailEnd/>
          </a:ln>
        </p:spPr>
        <p:txBody>
          <a:bodyPr anchor="b">
            <a:spAutoFit/>
          </a:bodyPr>
          <a:lstStyle/>
          <a:p>
            <a:r>
              <a:rPr lang="en-US" sz="1900">
                <a:solidFill>
                  <a:srgbClr val="FFFFFF"/>
                </a:solidFill>
                <a:ea typeface="ＭＳ Ｐゴシック"/>
                <a:cs typeface="ＭＳ Ｐゴシック"/>
              </a:rPr>
              <a:t>ACC/AHA HF Stage</a:t>
            </a:r>
          </a:p>
        </p:txBody>
      </p:sp>
      <p:sp>
        <p:nvSpPr>
          <p:cNvPr id="96259" name="Text Box 4"/>
          <p:cNvSpPr txBox="1">
            <a:spLocks noChangeArrowheads="1"/>
          </p:cNvSpPr>
          <p:nvPr/>
        </p:nvSpPr>
        <p:spPr bwMode="auto">
          <a:xfrm>
            <a:off x="4802188" y="1279525"/>
            <a:ext cx="3743325" cy="381000"/>
          </a:xfrm>
          <a:prstGeom prst="rect">
            <a:avLst/>
          </a:prstGeom>
          <a:noFill/>
          <a:ln w="9525">
            <a:noFill/>
            <a:miter lim="800000"/>
            <a:headEnd/>
            <a:tailEnd/>
          </a:ln>
        </p:spPr>
        <p:txBody>
          <a:bodyPr anchor="b">
            <a:spAutoFit/>
          </a:bodyPr>
          <a:lstStyle/>
          <a:p>
            <a:r>
              <a:rPr lang="en-US" sz="1900">
                <a:solidFill>
                  <a:srgbClr val="FFFFFF"/>
                </a:solidFill>
                <a:ea typeface="ＭＳ Ｐゴシック"/>
                <a:cs typeface="ＭＳ Ｐゴシック"/>
              </a:rPr>
              <a:t>NYHA Functional Class</a:t>
            </a:r>
          </a:p>
        </p:txBody>
      </p:sp>
      <p:sp>
        <p:nvSpPr>
          <p:cNvPr id="96260" name="Rectangle 5"/>
          <p:cNvSpPr>
            <a:spLocks noChangeArrowheads="1"/>
          </p:cNvSpPr>
          <p:nvPr/>
        </p:nvSpPr>
        <p:spPr bwMode="auto">
          <a:xfrm>
            <a:off x="557213" y="1804988"/>
            <a:ext cx="4216400" cy="1257300"/>
          </a:xfrm>
          <a:prstGeom prst="rect">
            <a:avLst/>
          </a:prstGeom>
          <a:solidFill>
            <a:srgbClr val="F0F0E9"/>
          </a:solidFill>
          <a:ln w="28575">
            <a:solidFill>
              <a:schemeClr val="bg1"/>
            </a:solidFill>
            <a:miter lim="800000"/>
            <a:headEnd/>
            <a:tailEnd/>
          </a:ln>
        </p:spPr>
        <p:txBody>
          <a:bodyPr wrap="none" anchor="ctr"/>
          <a:lstStyle/>
          <a:p>
            <a:pPr>
              <a:lnSpc>
                <a:spcPct val="95000"/>
              </a:lnSpc>
              <a:tabLst>
                <a:tab pos="228600" algn="l"/>
              </a:tabLst>
            </a:pPr>
            <a:r>
              <a:rPr lang="en-US" sz="1500">
                <a:solidFill>
                  <a:srgbClr val="000000"/>
                </a:solidFill>
                <a:ea typeface="ＭＳ Ｐゴシック"/>
                <a:cs typeface="ＭＳ Ｐゴシック"/>
              </a:rPr>
              <a:t>A	At high risk for heart failure but without</a:t>
            </a:r>
            <a:br>
              <a:rPr lang="en-US" sz="1500">
                <a:solidFill>
                  <a:srgbClr val="000000"/>
                </a:solidFill>
                <a:ea typeface="ＭＳ Ｐゴシック"/>
                <a:cs typeface="ＭＳ Ｐゴシック"/>
              </a:rPr>
            </a:br>
            <a:r>
              <a:rPr lang="en-US" sz="1500">
                <a:solidFill>
                  <a:srgbClr val="000000"/>
                </a:solidFill>
                <a:ea typeface="ＭＳ Ｐゴシック"/>
                <a:cs typeface="ＭＳ Ｐゴシック"/>
              </a:rPr>
              <a:t>	structural heart disease or symptoms</a:t>
            </a:r>
            <a:br>
              <a:rPr lang="en-US" sz="1500">
                <a:solidFill>
                  <a:srgbClr val="000000"/>
                </a:solidFill>
                <a:ea typeface="ＭＳ Ｐゴシック"/>
                <a:cs typeface="ＭＳ Ｐゴシック"/>
              </a:rPr>
            </a:br>
            <a:r>
              <a:rPr lang="en-US" sz="1500">
                <a:solidFill>
                  <a:srgbClr val="000000"/>
                </a:solidFill>
                <a:ea typeface="ＭＳ Ｐゴシック"/>
                <a:cs typeface="ＭＳ Ｐゴシック"/>
              </a:rPr>
              <a:t>	of heart failure (eg, patients with</a:t>
            </a:r>
            <a:br>
              <a:rPr lang="en-US" sz="1500">
                <a:solidFill>
                  <a:srgbClr val="000000"/>
                </a:solidFill>
                <a:ea typeface="ＭＳ Ｐゴシック"/>
                <a:cs typeface="ＭＳ Ｐゴシック"/>
              </a:rPr>
            </a:br>
            <a:r>
              <a:rPr lang="en-US" sz="1500">
                <a:solidFill>
                  <a:srgbClr val="000000"/>
                </a:solidFill>
                <a:ea typeface="ＭＳ Ｐゴシック"/>
                <a:cs typeface="ＭＳ Ｐゴシック"/>
              </a:rPr>
              <a:t>	hypertension or coronary artery disease)</a:t>
            </a:r>
          </a:p>
        </p:txBody>
      </p:sp>
      <p:sp>
        <p:nvSpPr>
          <p:cNvPr id="96261" name="Rectangle 6"/>
          <p:cNvSpPr>
            <a:spLocks noChangeArrowheads="1"/>
          </p:cNvSpPr>
          <p:nvPr/>
        </p:nvSpPr>
        <p:spPr bwMode="auto">
          <a:xfrm>
            <a:off x="557213" y="3062288"/>
            <a:ext cx="4216400" cy="762000"/>
          </a:xfrm>
          <a:prstGeom prst="rect">
            <a:avLst/>
          </a:prstGeom>
          <a:solidFill>
            <a:srgbClr val="E3DDCC"/>
          </a:solidFill>
          <a:ln w="28575">
            <a:solidFill>
              <a:schemeClr val="bg1"/>
            </a:solidFill>
            <a:miter lim="800000"/>
            <a:headEnd/>
            <a:tailEnd/>
          </a:ln>
        </p:spPr>
        <p:txBody>
          <a:bodyPr wrap="none" anchor="ctr"/>
          <a:lstStyle/>
          <a:p>
            <a:pPr>
              <a:lnSpc>
                <a:spcPct val="95000"/>
              </a:lnSpc>
              <a:tabLst>
                <a:tab pos="228600" algn="l"/>
              </a:tabLst>
            </a:pPr>
            <a:r>
              <a:rPr lang="en-US" sz="1500">
                <a:solidFill>
                  <a:srgbClr val="000000"/>
                </a:solidFill>
                <a:ea typeface="ＭＳ Ｐゴシック"/>
                <a:cs typeface="ＭＳ Ｐゴシック"/>
              </a:rPr>
              <a:t>B	Structural heart disease but without</a:t>
            </a:r>
            <a:br>
              <a:rPr lang="en-US" sz="1500">
                <a:solidFill>
                  <a:srgbClr val="000000"/>
                </a:solidFill>
                <a:ea typeface="ＭＳ Ｐゴシック"/>
                <a:cs typeface="ＭＳ Ｐゴシック"/>
              </a:rPr>
            </a:br>
            <a:r>
              <a:rPr lang="en-US" sz="1500">
                <a:solidFill>
                  <a:srgbClr val="000000"/>
                </a:solidFill>
                <a:ea typeface="ＭＳ Ｐゴシック"/>
                <a:cs typeface="ＭＳ Ｐゴシック"/>
              </a:rPr>
              <a:t>	symptoms of heart failure</a:t>
            </a:r>
            <a:endParaRPr lang="en-US" sz="4000">
              <a:solidFill>
                <a:srgbClr val="000000"/>
              </a:solidFill>
              <a:ea typeface="ＭＳ Ｐゴシック"/>
              <a:cs typeface="ＭＳ Ｐゴシック"/>
            </a:endParaRPr>
          </a:p>
        </p:txBody>
      </p:sp>
      <p:sp>
        <p:nvSpPr>
          <p:cNvPr id="96262" name="Rectangle 7"/>
          <p:cNvSpPr>
            <a:spLocks noChangeArrowheads="1"/>
          </p:cNvSpPr>
          <p:nvPr/>
        </p:nvSpPr>
        <p:spPr bwMode="auto">
          <a:xfrm>
            <a:off x="557213" y="3824288"/>
            <a:ext cx="4216400" cy="1181100"/>
          </a:xfrm>
          <a:prstGeom prst="rect">
            <a:avLst/>
          </a:prstGeom>
          <a:solidFill>
            <a:srgbClr val="D0C7B5"/>
          </a:solidFill>
          <a:ln w="28575">
            <a:solidFill>
              <a:schemeClr val="bg1"/>
            </a:solidFill>
            <a:miter lim="800000"/>
            <a:headEnd/>
            <a:tailEnd/>
          </a:ln>
        </p:spPr>
        <p:txBody>
          <a:bodyPr wrap="none" anchor="ctr"/>
          <a:lstStyle/>
          <a:p>
            <a:pPr>
              <a:lnSpc>
                <a:spcPct val="95000"/>
              </a:lnSpc>
              <a:tabLst>
                <a:tab pos="228600" algn="l"/>
              </a:tabLst>
            </a:pPr>
            <a:r>
              <a:rPr lang="en-US" sz="1500">
                <a:solidFill>
                  <a:srgbClr val="000000"/>
                </a:solidFill>
                <a:ea typeface="ＭＳ Ｐゴシック"/>
                <a:cs typeface="ＭＳ Ｐゴシック"/>
              </a:rPr>
              <a:t>C	Structural heart disease with prior or</a:t>
            </a:r>
            <a:br>
              <a:rPr lang="en-US" sz="1500">
                <a:solidFill>
                  <a:srgbClr val="000000"/>
                </a:solidFill>
                <a:ea typeface="ＭＳ Ｐゴシック"/>
                <a:cs typeface="ＭＳ Ｐゴシック"/>
              </a:rPr>
            </a:br>
            <a:r>
              <a:rPr lang="en-US" sz="1500">
                <a:solidFill>
                  <a:srgbClr val="000000"/>
                </a:solidFill>
                <a:ea typeface="ＭＳ Ｐゴシック"/>
                <a:cs typeface="ＭＳ Ｐゴシック"/>
              </a:rPr>
              <a:t>	current symptoms of heart failure</a:t>
            </a:r>
            <a:endParaRPr lang="en-US" sz="4000">
              <a:solidFill>
                <a:srgbClr val="000000"/>
              </a:solidFill>
              <a:ea typeface="ＭＳ Ｐゴシック"/>
              <a:cs typeface="ＭＳ Ｐゴシック"/>
            </a:endParaRPr>
          </a:p>
        </p:txBody>
      </p:sp>
      <p:sp>
        <p:nvSpPr>
          <p:cNvPr id="96263" name="Rectangle 8"/>
          <p:cNvSpPr>
            <a:spLocks noChangeArrowheads="1"/>
          </p:cNvSpPr>
          <p:nvPr/>
        </p:nvSpPr>
        <p:spPr bwMode="auto">
          <a:xfrm>
            <a:off x="557213" y="5005388"/>
            <a:ext cx="4216400" cy="787400"/>
          </a:xfrm>
          <a:prstGeom prst="rect">
            <a:avLst/>
          </a:prstGeom>
          <a:solidFill>
            <a:srgbClr val="C1B8A2"/>
          </a:solidFill>
          <a:ln w="28575">
            <a:solidFill>
              <a:schemeClr val="bg1"/>
            </a:solidFill>
            <a:miter lim="800000"/>
            <a:headEnd/>
            <a:tailEnd/>
          </a:ln>
        </p:spPr>
        <p:txBody>
          <a:bodyPr wrap="none" anchor="ctr"/>
          <a:lstStyle/>
          <a:p>
            <a:pPr>
              <a:lnSpc>
                <a:spcPct val="95000"/>
              </a:lnSpc>
              <a:tabLst>
                <a:tab pos="228600" algn="l"/>
              </a:tabLst>
            </a:pPr>
            <a:r>
              <a:rPr lang="en-US" sz="1500">
                <a:solidFill>
                  <a:srgbClr val="000000"/>
                </a:solidFill>
                <a:ea typeface="ＭＳ Ｐゴシック"/>
                <a:cs typeface="ＭＳ Ｐゴシック"/>
              </a:rPr>
              <a:t>D	Refractory heart failure requiring</a:t>
            </a:r>
            <a:br>
              <a:rPr lang="en-US" sz="1500">
                <a:solidFill>
                  <a:srgbClr val="000000"/>
                </a:solidFill>
                <a:ea typeface="ＭＳ Ｐゴシック"/>
                <a:cs typeface="ＭＳ Ｐゴシック"/>
              </a:rPr>
            </a:br>
            <a:r>
              <a:rPr lang="en-US" sz="1500">
                <a:solidFill>
                  <a:srgbClr val="000000"/>
                </a:solidFill>
                <a:ea typeface="ＭＳ Ｐゴシック"/>
                <a:cs typeface="ＭＳ Ｐゴシック"/>
              </a:rPr>
              <a:t>	specialized interventions</a:t>
            </a:r>
            <a:endParaRPr lang="en-US" sz="4000">
              <a:solidFill>
                <a:srgbClr val="000000"/>
              </a:solidFill>
              <a:ea typeface="ＭＳ Ｐゴシック"/>
              <a:cs typeface="ＭＳ Ｐゴシック"/>
            </a:endParaRPr>
          </a:p>
        </p:txBody>
      </p:sp>
      <p:sp>
        <p:nvSpPr>
          <p:cNvPr id="96264" name="Rectangle 9"/>
          <p:cNvSpPr>
            <a:spLocks noChangeArrowheads="1"/>
          </p:cNvSpPr>
          <p:nvPr/>
        </p:nvSpPr>
        <p:spPr bwMode="auto">
          <a:xfrm>
            <a:off x="4773613" y="3062288"/>
            <a:ext cx="3797300" cy="762000"/>
          </a:xfrm>
          <a:prstGeom prst="rect">
            <a:avLst/>
          </a:prstGeom>
          <a:solidFill>
            <a:srgbClr val="F0F0E9"/>
          </a:solidFill>
          <a:ln w="28575">
            <a:solidFill>
              <a:schemeClr val="bg1"/>
            </a:solidFill>
            <a:miter lim="800000"/>
            <a:headEnd/>
            <a:tailEnd/>
          </a:ln>
        </p:spPr>
        <p:txBody>
          <a:bodyPr wrap="none" anchor="ctr"/>
          <a:lstStyle/>
          <a:p>
            <a:pPr>
              <a:lnSpc>
                <a:spcPct val="95000"/>
              </a:lnSpc>
              <a:tabLst>
                <a:tab pos="228600" algn="l"/>
              </a:tabLst>
            </a:pPr>
            <a:r>
              <a:rPr lang="en-US" sz="1500">
                <a:solidFill>
                  <a:srgbClr val="000000"/>
                </a:solidFill>
                <a:ea typeface="ＭＳ Ｐゴシック"/>
                <a:cs typeface="ＭＳ Ｐゴシック"/>
              </a:rPr>
              <a:t>I	Asymptomatic</a:t>
            </a:r>
            <a:endParaRPr lang="en-US" sz="4000">
              <a:solidFill>
                <a:srgbClr val="000000"/>
              </a:solidFill>
              <a:ea typeface="ＭＳ Ｐゴシック"/>
              <a:cs typeface="ＭＳ Ｐゴシック"/>
            </a:endParaRPr>
          </a:p>
        </p:txBody>
      </p:sp>
      <p:sp>
        <p:nvSpPr>
          <p:cNvPr id="96265" name="Rectangle 10"/>
          <p:cNvSpPr>
            <a:spLocks noChangeArrowheads="1"/>
          </p:cNvSpPr>
          <p:nvPr/>
        </p:nvSpPr>
        <p:spPr bwMode="auto">
          <a:xfrm>
            <a:off x="4773613" y="3824288"/>
            <a:ext cx="3797300" cy="520700"/>
          </a:xfrm>
          <a:prstGeom prst="rect">
            <a:avLst/>
          </a:prstGeom>
          <a:solidFill>
            <a:srgbClr val="E3DDCC"/>
          </a:solidFill>
          <a:ln w="28575">
            <a:solidFill>
              <a:schemeClr val="bg1"/>
            </a:solidFill>
            <a:miter lim="800000"/>
            <a:headEnd/>
            <a:tailEnd/>
          </a:ln>
        </p:spPr>
        <p:txBody>
          <a:bodyPr wrap="none" anchor="ctr"/>
          <a:lstStyle/>
          <a:p>
            <a:pPr>
              <a:lnSpc>
                <a:spcPct val="95000"/>
              </a:lnSpc>
              <a:tabLst>
                <a:tab pos="228600" algn="l"/>
              </a:tabLst>
            </a:pPr>
            <a:r>
              <a:rPr lang="en-US" sz="1500">
                <a:solidFill>
                  <a:srgbClr val="000000"/>
                </a:solidFill>
                <a:ea typeface="ＭＳ Ｐゴシック"/>
                <a:cs typeface="ＭＳ Ｐゴシック"/>
              </a:rPr>
              <a:t>II	Symptomatic with moderate exertion</a:t>
            </a:r>
            <a:endParaRPr lang="en-US" sz="4000">
              <a:solidFill>
                <a:srgbClr val="000000"/>
              </a:solidFill>
              <a:ea typeface="ＭＳ Ｐゴシック"/>
              <a:cs typeface="ＭＳ Ｐゴシック"/>
            </a:endParaRPr>
          </a:p>
        </p:txBody>
      </p:sp>
      <p:sp>
        <p:nvSpPr>
          <p:cNvPr id="96266" name="Rectangle 11"/>
          <p:cNvSpPr>
            <a:spLocks noChangeArrowheads="1"/>
          </p:cNvSpPr>
          <p:nvPr/>
        </p:nvSpPr>
        <p:spPr bwMode="auto">
          <a:xfrm>
            <a:off x="4773613" y="4814888"/>
            <a:ext cx="3797300" cy="977900"/>
          </a:xfrm>
          <a:prstGeom prst="rect">
            <a:avLst/>
          </a:prstGeom>
          <a:solidFill>
            <a:srgbClr val="C1B8A2"/>
          </a:solidFill>
          <a:ln w="28575">
            <a:solidFill>
              <a:schemeClr val="bg1"/>
            </a:solidFill>
            <a:miter lim="800000"/>
            <a:headEnd/>
            <a:tailEnd/>
          </a:ln>
        </p:spPr>
        <p:txBody>
          <a:bodyPr wrap="none" anchor="ctr"/>
          <a:lstStyle/>
          <a:p>
            <a:pPr>
              <a:lnSpc>
                <a:spcPct val="95000"/>
              </a:lnSpc>
              <a:tabLst>
                <a:tab pos="228600" algn="l"/>
              </a:tabLst>
            </a:pPr>
            <a:r>
              <a:rPr lang="en-US" sz="1500">
                <a:solidFill>
                  <a:srgbClr val="000000"/>
                </a:solidFill>
                <a:ea typeface="ＭＳ Ｐゴシック"/>
                <a:cs typeface="ＭＳ Ｐゴシック"/>
              </a:rPr>
              <a:t>IV	Symptomatic at rest</a:t>
            </a:r>
            <a:endParaRPr lang="en-US" sz="4000">
              <a:solidFill>
                <a:srgbClr val="000000"/>
              </a:solidFill>
              <a:ea typeface="ＭＳ Ｐゴシック"/>
              <a:cs typeface="ＭＳ Ｐゴシック"/>
            </a:endParaRPr>
          </a:p>
        </p:txBody>
      </p:sp>
      <p:sp>
        <p:nvSpPr>
          <p:cNvPr id="96267" name="Rectangle 12"/>
          <p:cNvSpPr>
            <a:spLocks noChangeArrowheads="1"/>
          </p:cNvSpPr>
          <p:nvPr/>
        </p:nvSpPr>
        <p:spPr bwMode="auto">
          <a:xfrm>
            <a:off x="4773613" y="4344988"/>
            <a:ext cx="3797300" cy="469900"/>
          </a:xfrm>
          <a:prstGeom prst="rect">
            <a:avLst/>
          </a:prstGeom>
          <a:solidFill>
            <a:srgbClr val="D0C7B5"/>
          </a:solidFill>
          <a:ln w="28575">
            <a:solidFill>
              <a:schemeClr val="bg1"/>
            </a:solidFill>
            <a:miter lim="800000"/>
            <a:headEnd/>
            <a:tailEnd/>
          </a:ln>
        </p:spPr>
        <p:txBody>
          <a:bodyPr wrap="none" anchor="ctr"/>
          <a:lstStyle/>
          <a:p>
            <a:pPr>
              <a:lnSpc>
                <a:spcPct val="95000"/>
              </a:lnSpc>
              <a:tabLst>
                <a:tab pos="228600" algn="l"/>
              </a:tabLst>
            </a:pPr>
            <a:r>
              <a:rPr lang="en-US" sz="1500">
                <a:solidFill>
                  <a:srgbClr val="000000"/>
                </a:solidFill>
                <a:ea typeface="ＭＳ Ｐゴシック"/>
                <a:cs typeface="ＭＳ Ｐゴシック"/>
              </a:rPr>
              <a:t>III	Symptomatic with minimal exertion</a:t>
            </a:r>
            <a:endParaRPr lang="en-US" sz="4000">
              <a:solidFill>
                <a:srgbClr val="000000"/>
              </a:solidFill>
              <a:ea typeface="ＭＳ Ｐゴシック"/>
              <a:cs typeface="ＭＳ Ｐゴシック"/>
            </a:endParaRPr>
          </a:p>
        </p:txBody>
      </p:sp>
      <p:sp>
        <p:nvSpPr>
          <p:cNvPr id="96268" name="Rectangle 13"/>
          <p:cNvSpPr>
            <a:spLocks noChangeArrowheads="1"/>
          </p:cNvSpPr>
          <p:nvPr/>
        </p:nvSpPr>
        <p:spPr bwMode="auto">
          <a:xfrm>
            <a:off x="5095875" y="2057400"/>
            <a:ext cx="3121025" cy="546100"/>
          </a:xfrm>
          <a:prstGeom prst="rect">
            <a:avLst/>
          </a:prstGeom>
          <a:noFill/>
          <a:ln w="9525">
            <a:noFill/>
            <a:miter lim="800000"/>
            <a:headEnd/>
            <a:tailEnd/>
          </a:ln>
        </p:spPr>
        <p:txBody>
          <a:bodyPr wrap="none" anchor="ctr"/>
          <a:lstStyle/>
          <a:p>
            <a:pPr>
              <a:lnSpc>
                <a:spcPct val="95000"/>
              </a:lnSpc>
              <a:tabLst>
                <a:tab pos="228600" algn="l"/>
              </a:tabLst>
            </a:pPr>
            <a:r>
              <a:rPr lang="en-US" sz="1500">
                <a:ea typeface="ＭＳ Ｐゴシック"/>
                <a:cs typeface="ＭＳ Ｐゴシック"/>
              </a:rPr>
              <a:t>	</a:t>
            </a:r>
            <a:r>
              <a:rPr lang="en-US" sz="1500">
                <a:solidFill>
                  <a:srgbClr val="FFF757"/>
                </a:solidFill>
                <a:ea typeface="ＭＳ Ｐゴシック"/>
                <a:cs typeface="ＭＳ Ｐゴシック"/>
              </a:rPr>
              <a:t>None</a:t>
            </a:r>
            <a:endParaRPr lang="en-US" sz="4000">
              <a:solidFill>
                <a:srgbClr val="FFF757"/>
              </a:solidFill>
              <a:ea typeface="ＭＳ Ｐゴシック"/>
              <a:cs typeface="ＭＳ Ｐゴシック"/>
            </a:endParaRPr>
          </a:p>
        </p:txBody>
      </p:sp>
      <p:sp>
        <p:nvSpPr>
          <p:cNvPr id="96269" name="Rectangle 2"/>
          <p:cNvSpPr>
            <a:spLocks noGrp="1" noChangeArrowheads="1"/>
          </p:cNvSpPr>
          <p:nvPr>
            <p:ph type="title"/>
          </p:nvPr>
        </p:nvSpPr>
        <p:spPr>
          <a:xfrm>
            <a:off x="152400" y="228600"/>
            <a:ext cx="8686800" cy="854075"/>
          </a:xfrm>
        </p:spPr>
        <p:txBody>
          <a:bodyPr/>
          <a:lstStyle/>
          <a:p>
            <a:r>
              <a:rPr lang="en-US" smtClean="0">
                <a:ea typeface="ＭＳ Ｐゴシック"/>
                <a:cs typeface="Arial" charset="0"/>
              </a:rPr>
              <a:t>Classification of Severity</a:t>
            </a:r>
          </a:p>
        </p:txBody>
      </p:sp>
    </p:spTree>
    <p:extLst>
      <p:ext uri="{BB962C8B-B14F-4D97-AF65-F5344CB8AC3E}">
        <p14:creationId xmlns:p14="http://schemas.microsoft.com/office/powerpoint/2010/main" val="10829233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a:xfrm>
            <a:off x="0" y="142875"/>
            <a:ext cx="9144000" cy="1143000"/>
          </a:xfrm>
        </p:spPr>
        <p:txBody>
          <a:bodyPr/>
          <a:lstStyle/>
          <a:p>
            <a:pPr eaLnBrk="1" hangingPunct="1"/>
            <a:r>
              <a:rPr lang="en-US" altLang="en-US" smtClean="0">
                <a:ea typeface="ＭＳ Ｐゴシック" pitchFamily="34" charset="-128"/>
              </a:rPr>
              <a:t>Mortality rate by NYHA class</a:t>
            </a:r>
          </a:p>
        </p:txBody>
      </p:sp>
      <p:sp>
        <p:nvSpPr>
          <p:cNvPr id="7" name="Rectangle 3"/>
          <p:cNvSpPr>
            <a:spLocks noChangeArrowheads="1"/>
          </p:cNvSpPr>
          <p:nvPr/>
        </p:nvSpPr>
        <p:spPr bwMode="auto">
          <a:xfrm>
            <a:off x="5749925" y="5811838"/>
            <a:ext cx="3394075" cy="506412"/>
          </a:xfrm>
          <a:prstGeom prst="rect">
            <a:avLst/>
          </a:prstGeom>
          <a:noFill/>
          <a:ln w="9525">
            <a:noFill/>
            <a:miter lim="800000"/>
            <a:headEnd/>
            <a:tailEnd/>
          </a:ln>
          <a:effectLst/>
        </p:spPr>
        <p:txBody>
          <a:bodyPr wrap="none" lIns="90003" tIns="45002" rIns="90003" bIns="45002">
            <a:spAutoFit/>
          </a:bodyPr>
          <a:lstStyle>
            <a:lvl1pPr defTabSz="893763" eaLnBrk="0" hangingPunct="0">
              <a:defRPr sz="2400">
                <a:solidFill>
                  <a:schemeClr val="tx1"/>
                </a:solidFill>
                <a:latin typeface="Arial" pitchFamily="34" charset="0"/>
                <a:ea typeface="ＭＳ Ｐゴシック" pitchFamily="34" charset="-128"/>
              </a:defRPr>
            </a:lvl1pPr>
            <a:lvl2pPr marL="742950" indent="-285750" defTabSz="893763" eaLnBrk="0" hangingPunct="0">
              <a:defRPr sz="2400">
                <a:solidFill>
                  <a:schemeClr val="tx1"/>
                </a:solidFill>
                <a:latin typeface="Arial" pitchFamily="34" charset="0"/>
                <a:ea typeface="ＭＳ Ｐゴシック" pitchFamily="34" charset="-128"/>
              </a:defRPr>
            </a:lvl2pPr>
            <a:lvl3pPr marL="1143000" indent="-228600" defTabSz="893763" eaLnBrk="0" hangingPunct="0">
              <a:defRPr sz="2400">
                <a:solidFill>
                  <a:schemeClr val="tx1"/>
                </a:solidFill>
                <a:latin typeface="Arial" pitchFamily="34" charset="0"/>
                <a:ea typeface="ＭＳ Ｐゴシック" pitchFamily="34" charset="-128"/>
              </a:defRPr>
            </a:lvl3pPr>
            <a:lvl4pPr marL="1600200" indent="-228600" defTabSz="893763" eaLnBrk="0" hangingPunct="0">
              <a:defRPr sz="2400">
                <a:solidFill>
                  <a:schemeClr val="tx1"/>
                </a:solidFill>
                <a:latin typeface="Arial" pitchFamily="34" charset="0"/>
                <a:ea typeface="ＭＳ Ｐゴシック" pitchFamily="34" charset="-128"/>
              </a:defRPr>
            </a:lvl4pPr>
            <a:lvl5pPr marL="2057400" indent="-228600" defTabSz="893763" eaLnBrk="0" hangingPunct="0">
              <a:defRPr sz="2400">
                <a:solidFill>
                  <a:schemeClr val="tx1"/>
                </a:solidFill>
                <a:latin typeface="Arial" pitchFamily="34" charset="0"/>
                <a:ea typeface="ＭＳ Ｐゴシック" pitchFamily="34" charset="-128"/>
              </a:defRPr>
            </a:lvl5pPr>
            <a:lvl6pPr marL="2514600" indent="-228600" defTabSz="8937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937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937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937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900" b="1">
                <a:solidFill>
                  <a:srgbClr val="FFFFFF"/>
                </a:solidFill>
                <a:effectLst>
                  <a:outerShdw blurRad="38100" dist="38100" dir="2700000" algn="tl">
                    <a:srgbClr val="000000"/>
                  </a:outerShdw>
                </a:effectLst>
                <a:cs typeface="Arial" pitchFamily="34" charset="0"/>
              </a:rPr>
              <a:t>The CONSENSUS Trial Study Group, N. Engl. J. Med., 1987</a:t>
            </a:r>
          </a:p>
          <a:p>
            <a:r>
              <a:rPr lang="en-US" altLang="en-US" sz="900" b="1">
                <a:solidFill>
                  <a:srgbClr val="FFFFFF"/>
                </a:solidFill>
                <a:effectLst>
                  <a:outerShdw blurRad="38100" dist="38100" dir="2700000" algn="tl">
                    <a:srgbClr val="000000"/>
                  </a:outerShdw>
                </a:effectLst>
                <a:cs typeface="Arial" pitchFamily="34" charset="0"/>
              </a:rPr>
              <a:t>The SOLVD investigators, N. Engl. J. Med., 1991</a:t>
            </a:r>
          </a:p>
          <a:p>
            <a:r>
              <a:rPr lang="en-US" altLang="en-US" sz="900" b="1">
                <a:solidFill>
                  <a:srgbClr val="FFFFFF"/>
                </a:solidFill>
                <a:effectLst>
                  <a:outerShdw blurRad="38100" dist="38100" dir="2700000" algn="tl">
                    <a:srgbClr val="000000"/>
                  </a:outerShdw>
                </a:effectLst>
                <a:cs typeface="Arial" pitchFamily="34" charset="0"/>
              </a:rPr>
              <a:t>The SOLVD investigators, N. Engl. J. Med., 1992</a:t>
            </a:r>
          </a:p>
        </p:txBody>
      </p:sp>
      <p:graphicFrame>
        <p:nvGraphicFramePr>
          <p:cNvPr id="99331" name="Object 2"/>
          <p:cNvGraphicFramePr>
            <a:graphicFrameLocks/>
          </p:cNvGraphicFramePr>
          <p:nvPr/>
        </p:nvGraphicFramePr>
        <p:xfrm>
          <a:off x="150813" y="1806575"/>
          <a:ext cx="8629650" cy="4770438"/>
        </p:xfrm>
        <a:graphic>
          <a:graphicData uri="http://schemas.openxmlformats.org/presentationml/2006/ole">
            <mc:AlternateContent xmlns:mc="http://schemas.openxmlformats.org/markup-compatibility/2006">
              <mc:Choice xmlns:v="urn:schemas-microsoft-com:vml" Requires="v">
                <p:oleObj spid="_x0000_s135191" name="Chart" r:id="rId5" imgW="8686800" imgH="4191000" progId="MSGraph.Chart.8">
                  <p:embed followColorScheme="full"/>
                </p:oleObj>
              </mc:Choice>
              <mc:Fallback>
                <p:oleObj name="Chart" r:id="rId5" imgW="8686800" imgH="4191000" progId="MSGraph.Chart.8">
                  <p:embed followColorScheme="full"/>
                  <p:pic>
                    <p:nvPicPr>
                      <p:cNvPr id="0" name=""/>
                      <p:cNvPicPr>
                        <a:picLocks noChangeArrowheads="1"/>
                      </p:cNvPicPr>
                      <p:nvPr/>
                    </p:nvPicPr>
                    <p:blipFill>
                      <a:blip r:embed="rId6"/>
                      <a:srcRect/>
                      <a:stretch>
                        <a:fillRect/>
                      </a:stretch>
                    </p:blipFill>
                    <p:spPr bwMode="auto">
                      <a:xfrm>
                        <a:off x="150813" y="1806575"/>
                        <a:ext cx="8629650" cy="477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nvGrpSpPr>
          <p:cNvPr id="99332" name="Group 5"/>
          <p:cNvGrpSpPr>
            <a:grpSpLocks/>
          </p:cNvGrpSpPr>
          <p:nvPr/>
        </p:nvGrpSpPr>
        <p:grpSpPr bwMode="auto">
          <a:xfrm>
            <a:off x="2763838" y="2543175"/>
            <a:ext cx="3897312" cy="2195513"/>
            <a:chOff x="2135" y="1589"/>
            <a:chExt cx="2700" cy="1352"/>
          </a:xfrm>
        </p:grpSpPr>
        <p:sp>
          <p:nvSpPr>
            <p:cNvPr id="99333" name="Rectangle 6"/>
            <p:cNvSpPr>
              <a:spLocks noChangeArrowheads="1"/>
            </p:cNvSpPr>
            <p:nvPr/>
          </p:nvSpPr>
          <p:spPr bwMode="auto">
            <a:xfrm>
              <a:off x="2135" y="1589"/>
              <a:ext cx="719"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452" tIns="43450" rIns="88452" bIns="43450">
              <a:spAutoFit/>
            </a:bodyPr>
            <a:lstStyle>
              <a:lvl1pPr defTabSz="893763" eaLnBrk="0" hangingPunct="0">
                <a:defRPr sz="2400">
                  <a:solidFill>
                    <a:schemeClr val="tx1"/>
                  </a:solidFill>
                  <a:latin typeface="Arial" pitchFamily="34" charset="0"/>
                  <a:ea typeface="ＭＳ Ｐゴシック" pitchFamily="34" charset="-128"/>
                </a:defRPr>
              </a:lvl1pPr>
              <a:lvl2pPr marL="742950" indent="-285750" defTabSz="893763" eaLnBrk="0" hangingPunct="0">
                <a:defRPr sz="2400">
                  <a:solidFill>
                    <a:schemeClr val="tx1"/>
                  </a:solidFill>
                  <a:latin typeface="Arial" pitchFamily="34" charset="0"/>
                  <a:ea typeface="ＭＳ Ｐゴシック" pitchFamily="34" charset="-128"/>
                </a:defRPr>
              </a:lvl2pPr>
              <a:lvl3pPr marL="1143000" indent="-228600" defTabSz="893763" eaLnBrk="0" hangingPunct="0">
                <a:defRPr sz="2400">
                  <a:solidFill>
                    <a:schemeClr val="tx1"/>
                  </a:solidFill>
                  <a:latin typeface="Arial" pitchFamily="34" charset="0"/>
                  <a:ea typeface="ＭＳ Ｐゴシック" pitchFamily="34" charset="-128"/>
                </a:defRPr>
              </a:lvl3pPr>
              <a:lvl4pPr marL="1600200" indent="-228600" defTabSz="893763" eaLnBrk="0" hangingPunct="0">
                <a:defRPr sz="2400">
                  <a:solidFill>
                    <a:schemeClr val="tx1"/>
                  </a:solidFill>
                  <a:latin typeface="Arial" pitchFamily="34" charset="0"/>
                  <a:ea typeface="ＭＳ Ｐゴシック" pitchFamily="34" charset="-128"/>
                </a:defRPr>
              </a:lvl4pPr>
              <a:lvl5pPr marL="2057400" indent="-228600" defTabSz="893763" eaLnBrk="0" hangingPunct="0">
                <a:defRPr sz="2400">
                  <a:solidFill>
                    <a:schemeClr val="tx1"/>
                  </a:solidFill>
                  <a:latin typeface="Arial" pitchFamily="34" charset="0"/>
                  <a:ea typeface="ＭＳ Ｐゴシック" pitchFamily="34" charset="-128"/>
                </a:defRPr>
              </a:lvl5pPr>
              <a:lvl6pPr marL="2514600" indent="-228600" defTabSz="8937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937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937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937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800">
                  <a:solidFill>
                    <a:srgbClr val="FFFFFF"/>
                  </a:solidFill>
                  <a:cs typeface="+mn-cs"/>
                </a:rPr>
                <a:t>Class IV</a:t>
              </a:r>
            </a:p>
          </p:txBody>
        </p:sp>
        <p:sp>
          <p:nvSpPr>
            <p:cNvPr id="99334" name="Rectangle 7"/>
            <p:cNvSpPr>
              <a:spLocks noChangeArrowheads="1"/>
            </p:cNvSpPr>
            <p:nvPr/>
          </p:nvSpPr>
          <p:spPr bwMode="auto">
            <a:xfrm>
              <a:off x="3157" y="1893"/>
              <a:ext cx="843"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452" tIns="43450" rIns="88452" bIns="43450">
              <a:spAutoFit/>
            </a:bodyPr>
            <a:lstStyle>
              <a:lvl1pPr defTabSz="893763" eaLnBrk="0" hangingPunct="0">
                <a:defRPr sz="2400">
                  <a:solidFill>
                    <a:schemeClr val="tx1"/>
                  </a:solidFill>
                  <a:latin typeface="Arial" pitchFamily="34" charset="0"/>
                  <a:ea typeface="ＭＳ Ｐゴシック" pitchFamily="34" charset="-128"/>
                </a:defRPr>
              </a:lvl1pPr>
              <a:lvl2pPr marL="742950" indent="-285750" defTabSz="893763" eaLnBrk="0" hangingPunct="0">
                <a:defRPr sz="2400">
                  <a:solidFill>
                    <a:schemeClr val="tx1"/>
                  </a:solidFill>
                  <a:latin typeface="Arial" pitchFamily="34" charset="0"/>
                  <a:ea typeface="ＭＳ Ｐゴシック" pitchFamily="34" charset="-128"/>
                </a:defRPr>
              </a:lvl2pPr>
              <a:lvl3pPr marL="1143000" indent="-228600" defTabSz="893763" eaLnBrk="0" hangingPunct="0">
                <a:defRPr sz="2400">
                  <a:solidFill>
                    <a:schemeClr val="tx1"/>
                  </a:solidFill>
                  <a:latin typeface="Arial" pitchFamily="34" charset="0"/>
                  <a:ea typeface="ＭＳ Ｐゴシック" pitchFamily="34" charset="-128"/>
                </a:defRPr>
              </a:lvl3pPr>
              <a:lvl4pPr marL="1600200" indent="-228600" defTabSz="893763" eaLnBrk="0" hangingPunct="0">
                <a:defRPr sz="2400">
                  <a:solidFill>
                    <a:schemeClr val="tx1"/>
                  </a:solidFill>
                  <a:latin typeface="Arial" pitchFamily="34" charset="0"/>
                  <a:ea typeface="ＭＳ Ｐゴシック" pitchFamily="34" charset="-128"/>
                </a:defRPr>
              </a:lvl4pPr>
              <a:lvl5pPr marL="2057400" indent="-228600" defTabSz="893763" eaLnBrk="0" hangingPunct="0">
                <a:defRPr sz="2400">
                  <a:solidFill>
                    <a:schemeClr val="tx1"/>
                  </a:solidFill>
                  <a:latin typeface="Arial" pitchFamily="34" charset="0"/>
                  <a:ea typeface="ＭＳ Ｐゴシック" pitchFamily="34" charset="-128"/>
                </a:defRPr>
              </a:lvl5pPr>
              <a:lvl6pPr marL="2514600" indent="-228600" defTabSz="8937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937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937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937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800">
                  <a:solidFill>
                    <a:srgbClr val="FFFFFF"/>
                  </a:solidFill>
                  <a:cs typeface="+mn-cs"/>
                </a:rPr>
                <a:t>Class II-III</a:t>
              </a:r>
            </a:p>
          </p:txBody>
        </p:sp>
        <p:sp>
          <p:nvSpPr>
            <p:cNvPr id="99335" name="Rectangle 8"/>
            <p:cNvSpPr>
              <a:spLocks noChangeArrowheads="1"/>
            </p:cNvSpPr>
            <p:nvPr/>
          </p:nvSpPr>
          <p:spPr bwMode="auto">
            <a:xfrm>
              <a:off x="4080" y="2716"/>
              <a:ext cx="755"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452" tIns="43450" rIns="88452" bIns="43450">
              <a:spAutoFit/>
            </a:bodyPr>
            <a:lstStyle>
              <a:lvl1pPr defTabSz="893763" eaLnBrk="0" hangingPunct="0">
                <a:defRPr sz="2400">
                  <a:solidFill>
                    <a:schemeClr val="tx1"/>
                  </a:solidFill>
                  <a:latin typeface="Arial" pitchFamily="34" charset="0"/>
                  <a:ea typeface="ＭＳ Ｐゴシック" pitchFamily="34" charset="-128"/>
                </a:defRPr>
              </a:lvl1pPr>
              <a:lvl2pPr marL="742950" indent="-285750" defTabSz="893763" eaLnBrk="0" hangingPunct="0">
                <a:defRPr sz="2400">
                  <a:solidFill>
                    <a:schemeClr val="tx1"/>
                  </a:solidFill>
                  <a:latin typeface="Arial" pitchFamily="34" charset="0"/>
                  <a:ea typeface="ＭＳ Ｐゴシック" pitchFamily="34" charset="-128"/>
                </a:defRPr>
              </a:lvl2pPr>
              <a:lvl3pPr marL="1143000" indent="-228600" defTabSz="893763" eaLnBrk="0" hangingPunct="0">
                <a:defRPr sz="2400">
                  <a:solidFill>
                    <a:schemeClr val="tx1"/>
                  </a:solidFill>
                  <a:latin typeface="Arial" pitchFamily="34" charset="0"/>
                  <a:ea typeface="ＭＳ Ｐゴシック" pitchFamily="34" charset="-128"/>
                </a:defRPr>
              </a:lvl3pPr>
              <a:lvl4pPr marL="1600200" indent="-228600" defTabSz="893763" eaLnBrk="0" hangingPunct="0">
                <a:defRPr sz="2400">
                  <a:solidFill>
                    <a:schemeClr val="tx1"/>
                  </a:solidFill>
                  <a:latin typeface="Arial" pitchFamily="34" charset="0"/>
                  <a:ea typeface="ＭＳ Ｐゴシック" pitchFamily="34" charset="-128"/>
                </a:defRPr>
              </a:lvl4pPr>
              <a:lvl5pPr marL="2057400" indent="-228600" defTabSz="893763" eaLnBrk="0" hangingPunct="0">
                <a:defRPr sz="2400">
                  <a:solidFill>
                    <a:schemeClr val="tx1"/>
                  </a:solidFill>
                  <a:latin typeface="Arial" pitchFamily="34" charset="0"/>
                  <a:ea typeface="ＭＳ Ｐゴシック" pitchFamily="34" charset="-128"/>
                </a:defRPr>
              </a:lvl5pPr>
              <a:lvl6pPr marL="2514600" indent="-228600" defTabSz="8937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937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937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937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800">
                  <a:solidFill>
                    <a:srgbClr val="FFFFFF"/>
                  </a:solidFill>
                  <a:cs typeface="+mn-cs"/>
                </a:rPr>
                <a:t>Class I-II</a:t>
              </a:r>
            </a:p>
          </p:txBody>
        </p:sp>
      </p:grpSp>
    </p:spTree>
    <p:custDataLst>
      <p:tags r:id="rId2"/>
    </p:custDataLst>
    <p:extLst>
      <p:ext uri="{BB962C8B-B14F-4D97-AF65-F5344CB8AC3E}">
        <p14:creationId xmlns:p14="http://schemas.microsoft.com/office/powerpoint/2010/main" val="660626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a:xfrm>
            <a:off x="0" y="142875"/>
            <a:ext cx="9144000" cy="1143000"/>
          </a:xfrm>
        </p:spPr>
        <p:txBody>
          <a:bodyPr/>
          <a:lstStyle/>
          <a:p>
            <a:pPr eaLnBrk="1" hangingPunct="1"/>
            <a:r>
              <a:rPr lang="en-US" altLang="en-US" smtClean="0">
                <a:ea typeface="ＭＳ Ｐゴシック" pitchFamily="34" charset="-128"/>
              </a:rPr>
              <a:t>Mortality rate by NYHA class</a:t>
            </a:r>
          </a:p>
        </p:txBody>
      </p:sp>
      <p:sp>
        <p:nvSpPr>
          <p:cNvPr id="7" name="Rectangle 3"/>
          <p:cNvSpPr>
            <a:spLocks noChangeArrowheads="1"/>
          </p:cNvSpPr>
          <p:nvPr/>
        </p:nvSpPr>
        <p:spPr bwMode="auto">
          <a:xfrm>
            <a:off x="5749925" y="5811838"/>
            <a:ext cx="3394075" cy="506412"/>
          </a:xfrm>
          <a:prstGeom prst="rect">
            <a:avLst/>
          </a:prstGeom>
          <a:noFill/>
          <a:ln w="9525">
            <a:noFill/>
            <a:miter lim="800000"/>
            <a:headEnd/>
            <a:tailEnd/>
          </a:ln>
          <a:effectLst/>
        </p:spPr>
        <p:txBody>
          <a:bodyPr wrap="none" lIns="90003" tIns="45002" rIns="90003" bIns="45002">
            <a:spAutoFit/>
          </a:bodyPr>
          <a:lstStyle>
            <a:lvl1pPr defTabSz="893763" eaLnBrk="0" hangingPunct="0">
              <a:defRPr sz="2400">
                <a:solidFill>
                  <a:schemeClr val="tx1"/>
                </a:solidFill>
                <a:latin typeface="Arial" pitchFamily="34" charset="0"/>
                <a:ea typeface="ＭＳ Ｐゴシック" pitchFamily="34" charset="-128"/>
              </a:defRPr>
            </a:lvl1pPr>
            <a:lvl2pPr marL="742950" indent="-285750" defTabSz="893763" eaLnBrk="0" hangingPunct="0">
              <a:defRPr sz="2400">
                <a:solidFill>
                  <a:schemeClr val="tx1"/>
                </a:solidFill>
                <a:latin typeface="Arial" pitchFamily="34" charset="0"/>
                <a:ea typeface="ＭＳ Ｐゴシック" pitchFamily="34" charset="-128"/>
              </a:defRPr>
            </a:lvl2pPr>
            <a:lvl3pPr marL="1143000" indent="-228600" defTabSz="893763" eaLnBrk="0" hangingPunct="0">
              <a:defRPr sz="2400">
                <a:solidFill>
                  <a:schemeClr val="tx1"/>
                </a:solidFill>
                <a:latin typeface="Arial" pitchFamily="34" charset="0"/>
                <a:ea typeface="ＭＳ Ｐゴシック" pitchFamily="34" charset="-128"/>
              </a:defRPr>
            </a:lvl3pPr>
            <a:lvl4pPr marL="1600200" indent="-228600" defTabSz="893763" eaLnBrk="0" hangingPunct="0">
              <a:defRPr sz="2400">
                <a:solidFill>
                  <a:schemeClr val="tx1"/>
                </a:solidFill>
                <a:latin typeface="Arial" pitchFamily="34" charset="0"/>
                <a:ea typeface="ＭＳ Ｐゴシック" pitchFamily="34" charset="-128"/>
              </a:defRPr>
            </a:lvl4pPr>
            <a:lvl5pPr marL="2057400" indent="-228600" defTabSz="893763" eaLnBrk="0" hangingPunct="0">
              <a:defRPr sz="2400">
                <a:solidFill>
                  <a:schemeClr val="tx1"/>
                </a:solidFill>
                <a:latin typeface="Arial" pitchFamily="34" charset="0"/>
                <a:ea typeface="ＭＳ Ｐゴシック" pitchFamily="34" charset="-128"/>
              </a:defRPr>
            </a:lvl5pPr>
            <a:lvl6pPr marL="2514600" indent="-228600" defTabSz="8937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937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937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937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900" b="1">
                <a:solidFill>
                  <a:srgbClr val="FFFFFF"/>
                </a:solidFill>
                <a:effectLst>
                  <a:outerShdw blurRad="38100" dist="38100" dir="2700000" algn="tl">
                    <a:srgbClr val="000000"/>
                  </a:outerShdw>
                </a:effectLst>
                <a:cs typeface="Arial" pitchFamily="34" charset="0"/>
              </a:rPr>
              <a:t>The CONSENSUS Trial Study Group, N. Engl. J. Med., 1987</a:t>
            </a:r>
          </a:p>
          <a:p>
            <a:r>
              <a:rPr lang="en-US" altLang="en-US" sz="900" b="1">
                <a:solidFill>
                  <a:srgbClr val="FFFFFF"/>
                </a:solidFill>
                <a:effectLst>
                  <a:outerShdw blurRad="38100" dist="38100" dir="2700000" algn="tl">
                    <a:srgbClr val="000000"/>
                  </a:outerShdw>
                </a:effectLst>
                <a:cs typeface="Arial" pitchFamily="34" charset="0"/>
              </a:rPr>
              <a:t>The SOLVD investigators, N. Engl. J. Med., 1991</a:t>
            </a:r>
          </a:p>
          <a:p>
            <a:r>
              <a:rPr lang="en-US" altLang="en-US" sz="900" b="1">
                <a:solidFill>
                  <a:srgbClr val="FFFFFF"/>
                </a:solidFill>
                <a:effectLst>
                  <a:outerShdw blurRad="38100" dist="38100" dir="2700000" algn="tl">
                    <a:srgbClr val="000000"/>
                  </a:outerShdw>
                </a:effectLst>
                <a:cs typeface="Arial" pitchFamily="34" charset="0"/>
              </a:rPr>
              <a:t>The SOLVD investigators, N. Engl. J. Med., 1992</a:t>
            </a:r>
          </a:p>
        </p:txBody>
      </p:sp>
      <p:graphicFrame>
        <p:nvGraphicFramePr>
          <p:cNvPr id="99331" name="Object 2"/>
          <p:cNvGraphicFramePr>
            <a:graphicFrameLocks/>
          </p:cNvGraphicFramePr>
          <p:nvPr/>
        </p:nvGraphicFramePr>
        <p:xfrm>
          <a:off x="150813" y="1806575"/>
          <a:ext cx="8629650" cy="4770438"/>
        </p:xfrm>
        <a:graphic>
          <a:graphicData uri="http://schemas.openxmlformats.org/presentationml/2006/ole">
            <mc:AlternateContent xmlns:mc="http://schemas.openxmlformats.org/markup-compatibility/2006">
              <mc:Choice xmlns:v="urn:schemas-microsoft-com:vml" Requires="v">
                <p:oleObj spid="_x0000_s1027" name="Chart" r:id="rId5" imgW="8686800" imgH="4191000" progId="MSGraph.Chart.8">
                  <p:embed followColorScheme="full"/>
                </p:oleObj>
              </mc:Choice>
              <mc:Fallback>
                <p:oleObj name="Chart" r:id="rId5" imgW="8686800" imgH="4191000" progId="MSGraph.Chart.8">
                  <p:embed followColorScheme="full"/>
                  <p:pic>
                    <p:nvPicPr>
                      <p:cNvPr id="0" name=""/>
                      <p:cNvPicPr>
                        <a:picLocks noChangeArrowheads="1"/>
                      </p:cNvPicPr>
                      <p:nvPr/>
                    </p:nvPicPr>
                    <p:blipFill>
                      <a:blip r:embed="rId6"/>
                      <a:srcRect/>
                      <a:stretch>
                        <a:fillRect/>
                      </a:stretch>
                    </p:blipFill>
                    <p:spPr bwMode="auto">
                      <a:xfrm>
                        <a:off x="150813" y="1806575"/>
                        <a:ext cx="8629650" cy="477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nvGrpSpPr>
          <p:cNvPr id="99332" name="Group 5"/>
          <p:cNvGrpSpPr>
            <a:grpSpLocks/>
          </p:cNvGrpSpPr>
          <p:nvPr/>
        </p:nvGrpSpPr>
        <p:grpSpPr bwMode="auto">
          <a:xfrm>
            <a:off x="2763838" y="2543175"/>
            <a:ext cx="3897312" cy="2195513"/>
            <a:chOff x="2135" y="1589"/>
            <a:chExt cx="2700" cy="1352"/>
          </a:xfrm>
        </p:grpSpPr>
        <p:sp>
          <p:nvSpPr>
            <p:cNvPr id="99333" name="Rectangle 6"/>
            <p:cNvSpPr>
              <a:spLocks noChangeArrowheads="1"/>
            </p:cNvSpPr>
            <p:nvPr/>
          </p:nvSpPr>
          <p:spPr bwMode="auto">
            <a:xfrm>
              <a:off x="2135" y="1589"/>
              <a:ext cx="719"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452" tIns="43450" rIns="88452" bIns="43450">
              <a:spAutoFit/>
            </a:bodyPr>
            <a:lstStyle>
              <a:lvl1pPr defTabSz="893763" eaLnBrk="0" hangingPunct="0">
                <a:defRPr sz="2400">
                  <a:solidFill>
                    <a:schemeClr val="tx1"/>
                  </a:solidFill>
                  <a:latin typeface="Arial" pitchFamily="34" charset="0"/>
                  <a:ea typeface="ＭＳ Ｐゴシック" pitchFamily="34" charset="-128"/>
                </a:defRPr>
              </a:lvl1pPr>
              <a:lvl2pPr marL="742950" indent="-285750" defTabSz="893763" eaLnBrk="0" hangingPunct="0">
                <a:defRPr sz="2400">
                  <a:solidFill>
                    <a:schemeClr val="tx1"/>
                  </a:solidFill>
                  <a:latin typeface="Arial" pitchFamily="34" charset="0"/>
                  <a:ea typeface="ＭＳ Ｐゴシック" pitchFamily="34" charset="-128"/>
                </a:defRPr>
              </a:lvl2pPr>
              <a:lvl3pPr marL="1143000" indent="-228600" defTabSz="893763" eaLnBrk="0" hangingPunct="0">
                <a:defRPr sz="2400">
                  <a:solidFill>
                    <a:schemeClr val="tx1"/>
                  </a:solidFill>
                  <a:latin typeface="Arial" pitchFamily="34" charset="0"/>
                  <a:ea typeface="ＭＳ Ｐゴシック" pitchFamily="34" charset="-128"/>
                </a:defRPr>
              </a:lvl3pPr>
              <a:lvl4pPr marL="1600200" indent="-228600" defTabSz="893763" eaLnBrk="0" hangingPunct="0">
                <a:defRPr sz="2400">
                  <a:solidFill>
                    <a:schemeClr val="tx1"/>
                  </a:solidFill>
                  <a:latin typeface="Arial" pitchFamily="34" charset="0"/>
                  <a:ea typeface="ＭＳ Ｐゴシック" pitchFamily="34" charset="-128"/>
                </a:defRPr>
              </a:lvl4pPr>
              <a:lvl5pPr marL="2057400" indent="-228600" defTabSz="893763" eaLnBrk="0" hangingPunct="0">
                <a:defRPr sz="2400">
                  <a:solidFill>
                    <a:schemeClr val="tx1"/>
                  </a:solidFill>
                  <a:latin typeface="Arial" pitchFamily="34" charset="0"/>
                  <a:ea typeface="ＭＳ Ｐゴシック" pitchFamily="34" charset="-128"/>
                </a:defRPr>
              </a:lvl5pPr>
              <a:lvl6pPr marL="2514600" indent="-228600" defTabSz="8937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937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937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937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800">
                  <a:solidFill>
                    <a:srgbClr val="FFFFFF"/>
                  </a:solidFill>
                  <a:cs typeface="+mn-cs"/>
                </a:rPr>
                <a:t>Class IV</a:t>
              </a:r>
            </a:p>
          </p:txBody>
        </p:sp>
        <p:sp>
          <p:nvSpPr>
            <p:cNvPr id="99334" name="Rectangle 7"/>
            <p:cNvSpPr>
              <a:spLocks noChangeArrowheads="1"/>
            </p:cNvSpPr>
            <p:nvPr/>
          </p:nvSpPr>
          <p:spPr bwMode="auto">
            <a:xfrm>
              <a:off x="3157" y="1893"/>
              <a:ext cx="843"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452" tIns="43450" rIns="88452" bIns="43450">
              <a:spAutoFit/>
            </a:bodyPr>
            <a:lstStyle>
              <a:lvl1pPr defTabSz="893763" eaLnBrk="0" hangingPunct="0">
                <a:defRPr sz="2400">
                  <a:solidFill>
                    <a:schemeClr val="tx1"/>
                  </a:solidFill>
                  <a:latin typeface="Arial" pitchFamily="34" charset="0"/>
                  <a:ea typeface="ＭＳ Ｐゴシック" pitchFamily="34" charset="-128"/>
                </a:defRPr>
              </a:lvl1pPr>
              <a:lvl2pPr marL="742950" indent="-285750" defTabSz="893763" eaLnBrk="0" hangingPunct="0">
                <a:defRPr sz="2400">
                  <a:solidFill>
                    <a:schemeClr val="tx1"/>
                  </a:solidFill>
                  <a:latin typeface="Arial" pitchFamily="34" charset="0"/>
                  <a:ea typeface="ＭＳ Ｐゴシック" pitchFamily="34" charset="-128"/>
                </a:defRPr>
              </a:lvl2pPr>
              <a:lvl3pPr marL="1143000" indent="-228600" defTabSz="893763" eaLnBrk="0" hangingPunct="0">
                <a:defRPr sz="2400">
                  <a:solidFill>
                    <a:schemeClr val="tx1"/>
                  </a:solidFill>
                  <a:latin typeface="Arial" pitchFamily="34" charset="0"/>
                  <a:ea typeface="ＭＳ Ｐゴシック" pitchFamily="34" charset="-128"/>
                </a:defRPr>
              </a:lvl3pPr>
              <a:lvl4pPr marL="1600200" indent="-228600" defTabSz="893763" eaLnBrk="0" hangingPunct="0">
                <a:defRPr sz="2400">
                  <a:solidFill>
                    <a:schemeClr val="tx1"/>
                  </a:solidFill>
                  <a:latin typeface="Arial" pitchFamily="34" charset="0"/>
                  <a:ea typeface="ＭＳ Ｐゴシック" pitchFamily="34" charset="-128"/>
                </a:defRPr>
              </a:lvl4pPr>
              <a:lvl5pPr marL="2057400" indent="-228600" defTabSz="893763" eaLnBrk="0" hangingPunct="0">
                <a:defRPr sz="2400">
                  <a:solidFill>
                    <a:schemeClr val="tx1"/>
                  </a:solidFill>
                  <a:latin typeface="Arial" pitchFamily="34" charset="0"/>
                  <a:ea typeface="ＭＳ Ｐゴシック" pitchFamily="34" charset="-128"/>
                </a:defRPr>
              </a:lvl5pPr>
              <a:lvl6pPr marL="2514600" indent="-228600" defTabSz="8937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937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937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937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800">
                  <a:solidFill>
                    <a:srgbClr val="FFFFFF"/>
                  </a:solidFill>
                  <a:cs typeface="+mn-cs"/>
                </a:rPr>
                <a:t>Class II-III</a:t>
              </a:r>
            </a:p>
          </p:txBody>
        </p:sp>
        <p:sp>
          <p:nvSpPr>
            <p:cNvPr id="99335" name="Rectangle 8"/>
            <p:cNvSpPr>
              <a:spLocks noChangeArrowheads="1"/>
            </p:cNvSpPr>
            <p:nvPr/>
          </p:nvSpPr>
          <p:spPr bwMode="auto">
            <a:xfrm>
              <a:off x="4080" y="2716"/>
              <a:ext cx="755"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452" tIns="43450" rIns="88452" bIns="43450">
              <a:spAutoFit/>
            </a:bodyPr>
            <a:lstStyle>
              <a:lvl1pPr defTabSz="893763" eaLnBrk="0" hangingPunct="0">
                <a:defRPr sz="2400">
                  <a:solidFill>
                    <a:schemeClr val="tx1"/>
                  </a:solidFill>
                  <a:latin typeface="Arial" pitchFamily="34" charset="0"/>
                  <a:ea typeface="ＭＳ Ｐゴシック" pitchFamily="34" charset="-128"/>
                </a:defRPr>
              </a:lvl1pPr>
              <a:lvl2pPr marL="742950" indent="-285750" defTabSz="893763" eaLnBrk="0" hangingPunct="0">
                <a:defRPr sz="2400">
                  <a:solidFill>
                    <a:schemeClr val="tx1"/>
                  </a:solidFill>
                  <a:latin typeface="Arial" pitchFamily="34" charset="0"/>
                  <a:ea typeface="ＭＳ Ｐゴシック" pitchFamily="34" charset="-128"/>
                </a:defRPr>
              </a:lvl2pPr>
              <a:lvl3pPr marL="1143000" indent="-228600" defTabSz="893763" eaLnBrk="0" hangingPunct="0">
                <a:defRPr sz="2400">
                  <a:solidFill>
                    <a:schemeClr val="tx1"/>
                  </a:solidFill>
                  <a:latin typeface="Arial" pitchFamily="34" charset="0"/>
                  <a:ea typeface="ＭＳ Ｐゴシック" pitchFamily="34" charset="-128"/>
                </a:defRPr>
              </a:lvl3pPr>
              <a:lvl4pPr marL="1600200" indent="-228600" defTabSz="893763" eaLnBrk="0" hangingPunct="0">
                <a:defRPr sz="2400">
                  <a:solidFill>
                    <a:schemeClr val="tx1"/>
                  </a:solidFill>
                  <a:latin typeface="Arial" pitchFamily="34" charset="0"/>
                  <a:ea typeface="ＭＳ Ｐゴシック" pitchFamily="34" charset="-128"/>
                </a:defRPr>
              </a:lvl4pPr>
              <a:lvl5pPr marL="2057400" indent="-228600" defTabSz="893763" eaLnBrk="0" hangingPunct="0">
                <a:defRPr sz="2400">
                  <a:solidFill>
                    <a:schemeClr val="tx1"/>
                  </a:solidFill>
                  <a:latin typeface="Arial" pitchFamily="34" charset="0"/>
                  <a:ea typeface="ＭＳ Ｐゴシック" pitchFamily="34" charset="-128"/>
                </a:defRPr>
              </a:lvl5pPr>
              <a:lvl6pPr marL="2514600" indent="-228600" defTabSz="8937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937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937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937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800">
                  <a:solidFill>
                    <a:srgbClr val="FFFFFF"/>
                  </a:solidFill>
                  <a:cs typeface="+mn-cs"/>
                </a:rPr>
                <a:t>Class I-II</a:t>
              </a:r>
            </a:p>
          </p:txBody>
        </p:sp>
      </p:grpSp>
      <p:sp>
        <p:nvSpPr>
          <p:cNvPr id="9" name="TextBox 8"/>
          <p:cNvSpPr txBox="1">
            <a:spLocks noChangeArrowheads="1"/>
          </p:cNvSpPr>
          <p:nvPr/>
        </p:nvSpPr>
        <p:spPr bwMode="auto">
          <a:xfrm rot="19800000">
            <a:off x="533400" y="3048000"/>
            <a:ext cx="8186857" cy="1754326"/>
          </a:xfrm>
          <a:prstGeom prst="rect">
            <a:avLst/>
          </a:prstGeom>
          <a:solidFill>
            <a:srgbClr val="000000">
              <a:alpha val="87843"/>
            </a:srgbClr>
          </a:solidFill>
          <a:ln w="28575">
            <a:solidFill>
              <a:srgbClr val="FFFF00"/>
            </a:solidFill>
            <a:miter lim="800000"/>
            <a:headEnd/>
            <a:tailEnd/>
          </a:ln>
        </p:spPr>
        <p:txBody>
          <a:bodyPr wrap="none">
            <a:spAutoFit/>
          </a:bodyPr>
          <a:lstStyle>
            <a:lvl1pPr eaLnBrk="0" hangingPunct="0">
              <a:spcBef>
                <a:spcPct val="20000"/>
              </a:spcBef>
              <a:buChar char="•"/>
              <a:defRPr sz="3200">
                <a:solidFill>
                  <a:schemeClr val="bg1"/>
                </a:solidFill>
                <a:latin typeface="Trebuchet MS" pitchFamily="34" charset="0"/>
                <a:ea typeface="ＭＳ Ｐゴシック" pitchFamily="34" charset="-128"/>
              </a:defRPr>
            </a:lvl1pPr>
            <a:lvl2pPr marL="742950" indent="-285750" eaLnBrk="0" hangingPunct="0">
              <a:spcBef>
                <a:spcPct val="20000"/>
              </a:spcBef>
              <a:buFont typeface="Arial" charset="0"/>
              <a:buChar char="»"/>
              <a:defRPr sz="2800">
                <a:solidFill>
                  <a:srgbClr val="FFFF99"/>
                </a:solidFill>
                <a:latin typeface="Trebuchet MS" pitchFamily="34" charset="0"/>
                <a:ea typeface="ＭＳ Ｐゴシック" pitchFamily="34" charset="-128"/>
              </a:defRPr>
            </a:lvl2pPr>
            <a:lvl3pPr marL="1143000" indent="-228600" eaLnBrk="0" hangingPunct="0">
              <a:spcBef>
                <a:spcPct val="20000"/>
              </a:spcBef>
              <a:buFont typeface="Trebuchet MS" pitchFamily="34" charset="0"/>
              <a:buChar char="—"/>
              <a:defRPr sz="2400">
                <a:solidFill>
                  <a:srgbClr val="FFFF99"/>
                </a:solidFill>
                <a:latin typeface="Trebuchet MS" pitchFamily="34" charset="0"/>
                <a:ea typeface="ＭＳ Ｐゴシック" pitchFamily="34" charset="-128"/>
              </a:defRPr>
            </a:lvl3pPr>
            <a:lvl4pPr marL="1600200" indent="-228600" eaLnBrk="0" hangingPunct="0">
              <a:spcBef>
                <a:spcPct val="20000"/>
              </a:spcBef>
              <a:buChar char="–"/>
              <a:defRPr sz="2000">
                <a:solidFill>
                  <a:srgbClr val="FFFF99"/>
                </a:solidFill>
                <a:latin typeface="Trebuchet MS" pitchFamily="34" charset="0"/>
                <a:ea typeface="ＭＳ Ｐゴシック" pitchFamily="34" charset="-128"/>
              </a:defRPr>
            </a:lvl4pPr>
            <a:lvl5pPr marL="2057400" indent="-228600" eaLnBrk="0" hangingPunct="0">
              <a:spcBef>
                <a:spcPct val="20000"/>
              </a:spcBef>
              <a:buChar char="»"/>
              <a:defRPr sz="2000">
                <a:solidFill>
                  <a:srgbClr val="FFFF99"/>
                </a:solidFill>
                <a:latin typeface="Trebuchet MS" pitchFamily="34" charset="0"/>
                <a:ea typeface="ＭＳ Ｐゴシック" pitchFamily="34" charset="-128"/>
              </a:defRPr>
            </a:lvl5pPr>
            <a:lvl6pPr marL="25146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6pPr>
            <a:lvl7pPr marL="29718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7pPr>
            <a:lvl8pPr marL="34290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8pPr>
            <a:lvl9pPr marL="38862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9pPr>
          </a:lstStyle>
          <a:p>
            <a:pPr algn="ctr" eaLnBrk="1" hangingPunct="1">
              <a:spcBef>
                <a:spcPct val="0"/>
              </a:spcBef>
              <a:buFontTx/>
              <a:buNone/>
            </a:pPr>
            <a:r>
              <a:rPr lang="en-US" altLang="en-US" sz="5400" b="1" dirty="0" smtClean="0">
                <a:solidFill>
                  <a:srgbClr val="FFFF00"/>
                </a:solidFill>
                <a:latin typeface="Arial" charset="0"/>
              </a:rPr>
              <a:t>Once symptomatic HF </a:t>
            </a:r>
          </a:p>
          <a:p>
            <a:pPr algn="ctr" eaLnBrk="1" hangingPunct="1">
              <a:spcBef>
                <a:spcPct val="0"/>
              </a:spcBef>
              <a:buFontTx/>
              <a:buNone/>
            </a:pPr>
            <a:r>
              <a:rPr lang="en-US" altLang="en-US" sz="5400" b="1" dirty="0" smtClean="0">
                <a:solidFill>
                  <a:srgbClr val="FFFF00"/>
                </a:solidFill>
                <a:latin typeface="Arial" charset="0"/>
              </a:rPr>
              <a:t>occurs prognosis is bad</a:t>
            </a:r>
          </a:p>
        </p:txBody>
      </p:sp>
    </p:spTree>
    <p:custDataLst>
      <p:tags r:id="rId2"/>
    </p:custDataLst>
    <p:extLst>
      <p:ext uri="{BB962C8B-B14F-4D97-AF65-F5344CB8AC3E}">
        <p14:creationId xmlns:p14="http://schemas.microsoft.com/office/powerpoint/2010/main" val="4142520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p:txBody>
          <a:bodyPr/>
          <a:lstStyle/>
          <a:p>
            <a:pPr>
              <a:defRPr/>
            </a:pPr>
            <a:r>
              <a:rPr lang="en-US" dirty="0" smtClean="0">
                <a:ea typeface="+mj-ea"/>
              </a:rPr>
              <a:t>Symptoms are Important</a:t>
            </a:r>
          </a:p>
        </p:txBody>
      </p:sp>
      <p:sp>
        <p:nvSpPr>
          <p:cNvPr id="362499" name="Rectangle 3"/>
          <p:cNvSpPr>
            <a:spLocks noGrp="1" noChangeArrowheads="1"/>
          </p:cNvSpPr>
          <p:nvPr>
            <p:ph type="body" idx="1"/>
          </p:nvPr>
        </p:nvSpPr>
        <p:spPr>
          <a:xfrm>
            <a:off x="228600" y="1981200"/>
            <a:ext cx="8610600" cy="4267200"/>
          </a:xfrm>
        </p:spPr>
        <p:txBody>
          <a:bodyPr/>
          <a:lstStyle/>
          <a:p>
            <a:pPr lvl="1">
              <a:spcAft>
                <a:spcPts val="1200"/>
              </a:spcAft>
              <a:buFont typeface="Wingdings" charset="0"/>
              <a:buChar char="§"/>
              <a:defRPr/>
            </a:pPr>
            <a:r>
              <a:rPr lang="en-US" dirty="0" smtClean="0">
                <a:ea typeface="+mn-ea"/>
              </a:rPr>
              <a:t>Symptoms decrease </a:t>
            </a:r>
            <a:r>
              <a:rPr lang="en-US" u="sng" dirty="0" smtClean="0">
                <a:ea typeface="+mn-ea"/>
              </a:rPr>
              <a:t>quality of life</a:t>
            </a:r>
            <a:r>
              <a:rPr lang="en-US" dirty="0" smtClean="0">
                <a:ea typeface="+mn-ea"/>
              </a:rPr>
              <a:t> and are highly relevant to patients</a:t>
            </a:r>
          </a:p>
          <a:p>
            <a:pPr lvl="1">
              <a:spcAft>
                <a:spcPts val="1200"/>
              </a:spcAft>
              <a:buFont typeface="Wingdings" charset="0"/>
              <a:buChar char="§"/>
              <a:defRPr/>
            </a:pPr>
            <a:r>
              <a:rPr lang="en-US" dirty="0" smtClean="0">
                <a:ea typeface="+mn-ea"/>
              </a:rPr>
              <a:t>Symptoms generally </a:t>
            </a:r>
            <a:r>
              <a:rPr lang="en-US" u="sng" dirty="0" smtClean="0">
                <a:ea typeface="+mn-ea"/>
              </a:rPr>
              <a:t>define the severity</a:t>
            </a:r>
            <a:r>
              <a:rPr lang="en-US" dirty="0" smtClean="0">
                <a:ea typeface="+mn-ea"/>
              </a:rPr>
              <a:t> of the disease</a:t>
            </a:r>
          </a:p>
          <a:p>
            <a:pPr lvl="2">
              <a:spcAft>
                <a:spcPts val="1200"/>
              </a:spcAft>
              <a:defRPr/>
            </a:pPr>
            <a:r>
              <a:rPr lang="en-US" dirty="0" smtClean="0">
                <a:ea typeface="+mn-ea"/>
              </a:rPr>
              <a:t>Disease severity is one of the strongest predictors of death in heart failure.</a:t>
            </a:r>
          </a:p>
          <a:p>
            <a:pPr lvl="1">
              <a:spcAft>
                <a:spcPts val="1200"/>
              </a:spcAft>
              <a:buFont typeface="Wingdings" charset="0"/>
              <a:buChar char="§"/>
              <a:defRPr/>
            </a:pPr>
            <a:r>
              <a:rPr lang="en-US" dirty="0" smtClean="0">
                <a:ea typeface="+mn-ea"/>
              </a:rPr>
              <a:t>Symptoms often </a:t>
            </a:r>
            <a:r>
              <a:rPr lang="en-US" u="sng" dirty="0" smtClean="0">
                <a:ea typeface="+mn-ea"/>
              </a:rPr>
              <a:t>determine therapy</a:t>
            </a:r>
            <a:r>
              <a:rPr lang="en-US" dirty="0" smtClean="0">
                <a:ea typeface="+mn-ea"/>
              </a:rPr>
              <a:t> </a:t>
            </a:r>
          </a:p>
        </p:txBody>
      </p:sp>
    </p:spTree>
    <p:extLst>
      <p:ext uri="{BB962C8B-B14F-4D97-AF65-F5344CB8AC3E}">
        <p14:creationId xmlns:p14="http://schemas.microsoft.com/office/powerpoint/2010/main" val="247214896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a:xfrm>
            <a:off x="685800" y="609600"/>
            <a:ext cx="8153400" cy="1143000"/>
          </a:xfrm>
        </p:spPr>
        <p:txBody>
          <a:bodyPr/>
          <a:lstStyle/>
          <a:p>
            <a:r>
              <a:rPr lang="en-US" smtClean="0">
                <a:ea typeface="ＭＳ Ｐゴシック"/>
                <a:cs typeface="ＭＳ Ｐゴシック"/>
              </a:rPr>
              <a:t>Health Status and Hospitalizations</a:t>
            </a:r>
          </a:p>
        </p:txBody>
      </p:sp>
      <p:pic>
        <p:nvPicPr>
          <p:cNvPr id="104450" name="Picture 2"/>
          <p:cNvPicPr>
            <a:picLocks noGrp="1" noChangeAspect="1" noChangeArrowheads="1"/>
          </p:cNvPicPr>
          <p:nvPr>
            <p:ph idx="1"/>
          </p:nvPr>
        </p:nvPicPr>
        <p:blipFill>
          <a:blip r:embed="rId3"/>
          <a:srcRect/>
          <a:stretch>
            <a:fillRect/>
          </a:stretch>
        </p:blipFill>
        <p:spPr>
          <a:xfrm>
            <a:off x="1244600" y="1981200"/>
            <a:ext cx="6654800" cy="4114800"/>
          </a:xfrm>
        </p:spPr>
      </p:pic>
      <p:sp>
        <p:nvSpPr>
          <p:cNvPr id="104451" name="TextBox 3"/>
          <p:cNvSpPr txBox="1">
            <a:spLocks noChangeArrowheads="1"/>
          </p:cNvSpPr>
          <p:nvPr/>
        </p:nvSpPr>
        <p:spPr bwMode="auto">
          <a:xfrm>
            <a:off x="5486400" y="6550025"/>
            <a:ext cx="3665538" cy="307975"/>
          </a:xfrm>
          <a:prstGeom prst="rect">
            <a:avLst/>
          </a:prstGeom>
          <a:noFill/>
          <a:ln w="9525">
            <a:noFill/>
            <a:miter lim="800000"/>
            <a:headEnd/>
            <a:tailEnd/>
          </a:ln>
        </p:spPr>
        <p:txBody>
          <a:bodyPr wrap="none">
            <a:spAutoFit/>
          </a:bodyPr>
          <a:lstStyle/>
          <a:p>
            <a:r>
              <a:rPr lang="en-US" sz="1400">
                <a:solidFill>
                  <a:schemeClr val="bg1"/>
                </a:solidFill>
              </a:rPr>
              <a:t>Heidenreich, PA et al. JACC 2006; 47:752-6</a:t>
            </a:r>
          </a:p>
        </p:txBody>
      </p:sp>
    </p:spTree>
    <p:extLst>
      <p:ext uri="{BB962C8B-B14F-4D97-AF65-F5344CB8AC3E}">
        <p14:creationId xmlns:p14="http://schemas.microsoft.com/office/powerpoint/2010/main" val="107182900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a:xfrm>
            <a:off x="457200" y="117475"/>
            <a:ext cx="8229600" cy="835025"/>
          </a:xfrm>
        </p:spPr>
        <p:txBody>
          <a:bodyPr/>
          <a:lstStyle/>
          <a:p>
            <a:pPr eaLnBrk="1" hangingPunct="1"/>
            <a:r>
              <a:rPr lang="en-US" smtClean="0">
                <a:latin typeface="Arial" charset="0"/>
                <a:ea typeface="ＭＳ Ｐゴシック"/>
                <a:cs typeface="ＭＳ Ｐゴシック"/>
              </a:rPr>
              <a:t>Non-Linear Course of Heart Failure</a:t>
            </a:r>
          </a:p>
        </p:txBody>
      </p:sp>
      <p:sp>
        <p:nvSpPr>
          <p:cNvPr id="105474" name="TextBox 2"/>
          <p:cNvSpPr txBox="1">
            <a:spLocks noChangeArrowheads="1"/>
          </p:cNvSpPr>
          <p:nvPr/>
        </p:nvSpPr>
        <p:spPr bwMode="auto">
          <a:xfrm>
            <a:off x="7432675" y="6013450"/>
            <a:ext cx="1711325" cy="646113"/>
          </a:xfrm>
          <a:prstGeom prst="rect">
            <a:avLst/>
          </a:prstGeom>
          <a:noFill/>
          <a:ln w="9525">
            <a:noFill/>
            <a:miter lim="800000"/>
            <a:headEnd/>
            <a:tailEnd/>
          </a:ln>
        </p:spPr>
        <p:txBody>
          <a:bodyPr>
            <a:spAutoFit/>
          </a:bodyPr>
          <a:lstStyle/>
          <a:p>
            <a:r>
              <a:rPr lang="en-US">
                <a:latin typeface="Calibri" pitchFamily="34" charset="0"/>
                <a:ea typeface="ＭＳ Ｐゴシック"/>
                <a:cs typeface="ＭＳ Ｐゴシック"/>
              </a:rPr>
              <a:t>Allen et al. </a:t>
            </a:r>
            <a:r>
              <a:rPr lang="en-US" i="1">
                <a:latin typeface="Calibri" pitchFamily="34" charset="0"/>
                <a:ea typeface="ＭＳ Ｐゴシック"/>
                <a:cs typeface="ＭＳ Ｐゴシック"/>
              </a:rPr>
              <a:t>Circ</a:t>
            </a:r>
            <a:r>
              <a:rPr lang="en-US">
                <a:latin typeface="Calibri" pitchFamily="34" charset="0"/>
                <a:ea typeface="ＭＳ Ｐゴシック"/>
                <a:cs typeface="ＭＳ Ｐゴシック"/>
              </a:rPr>
              <a:t> 2012;March 5</a:t>
            </a:r>
          </a:p>
        </p:txBody>
      </p:sp>
      <p:pic>
        <p:nvPicPr>
          <p:cNvPr id="105475" name="Picture 4"/>
          <p:cNvPicPr>
            <a:picLocks noChangeAspect="1" noChangeArrowheads="1"/>
          </p:cNvPicPr>
          <p:nvPr/>
        </p:nvPicPr>
        <p:blipFill>
          <a:blip r:embed="rId3"/>
          <a:srcRect/>
          <a:stretch>
            <a:fillRect/>
          </a:stretch>
        </p:blipFill>
        <p:spPr bwMode="auto">
          <a:xfrm>
            <a:off x="787400" y="1114425"/>
            <a:ext cx="7677150" cy="5545138"/>
          </a:xfrm>
          <a:prstGeom prst="rect">
            <a:avLst/>
          </a:prstGeom>
          <a:noFill/>
          <a:ln w="9525">
            <a:noFill/>
            <a:miter lim="800000"/>
            <a:headEnd/>
            <a:tailEnd/>
          </a:ln>
        </p:spPr>
      </p:pic>
    </p:spTree>
    <p:extLst>
      <p:ext uri="{BB962C8B-B14F-4D97-AF65-F5344CB8AC3E}">
        <p14:creationId xmlns:p14="http://schemas.microsoft.com/office/powerpoint/2010/main" val="212464856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142875"/>
            <a:ext cx="9144000" cy="1143000"/>
          </a:xfrm>
        </p:spPr>
        <p:txBody>
          <a:bodyPr/>
          <a:lstStyle/>
          <a:p>
            <a:pPr eaLnBrk="1" hangingPunct="1"/>
            <a:r>
              <a:rPr lang="en-US" altLang="en-US" sz="4000" dirty="0" smtClean="0">
                <a:ea typeface="ＭＳ Ｐゴシック" pitchFamily="34" charset="-128"/>
              </a:rPr>
              <a:t>Heart failure: unanswered questions</a:t>
            </a:r>
          </a:p>
        </p:txBody>
      </p:sp>
      <p:sp>
        <p:nvSpPr>
          <p:cNvPr id="305155" name="Rectangle 3"/>
          <p:cNvSpPr>
            <a:spLocks noGrp="1" noChangeArrowheads="1"/>
          </p:cNvSpPr>
          <p:nvPr>
            <p:ph idx="1"/>
          </p:nvPr>
        </p:nvSpPr>
        <p:spPr/>
        <p:txBody>
          <a:bodyPr/>
          <a:lstStyle/>
          <a:p>
            <a:pPr eaLnBrk="1" hangingPunct="1"/>
            <a:r>
              <a:rPr lang="en-US" altLang="en-US" dirty="0" smtClean="0">
                <a:ea typeface="ＭＳ Ｐゴシック" pitchFamily="34" charset="-128"/>
                <a:sym typeface="Symbol" pitchFamily="18" charset="2"/>
              </a:rPr>
              <a:t>Why do some people with risk factors develop heart failure while others do not?</a:t>
            </a:r>
          </a:p>
          <a:p>
            <a:pPr eaLnBrk="1" hangingPunct="1"/>
            <a:r>
              <a:rPr lang="en-US" altLang="en-US" dirty="0" smtClean="0">
                <a:ea typeface="ＭＳ Ｐゴシック" pitchFamily="34" charset="-128"/>
                <a:sym typeface="Symbol" pitchFamily="18" charset="2"/>
              </a:rPr>
              <a:t>How common is early heart failure (i.e., symptoms prior to hospitalization)?</a:t>
            </a:r>
          </a:p>
          <a:p>
            <a:pPr eaLnBrk="1" hangingPunct="1"/>
            <a:r>
              <a:rPr lang="en-US" altLang="en-US" dirty="0" smtClean="0">
                <a:ea typeface="ＭＳ Ｐゴシック" pitchFamily="34" charset="-128"/>
                <a:sym typeface="Symbol" pitchFamily="18" charset="2"/>
              </a:rPr>
              <a:t>What is the best way to diagnose early heart failure? </a:t>
            </a:r>
          </a:p>
          <a:p>
            <a:pPr eaLnBrk="1" hangingPunct="1"/>
            <a:r>
              <a:rPr lang="en-US" altLang="en-US" dirty="0" smtClean="0">
                <a:ea typeface="ＭＳ Ｐゴシック" pitchFamily="34" charset="-128"/>
                <a:sym typeface="Symbol" pitchFamily="18" charset="2"/>
              </a:rPr>
              <a:t>What are the mechanisms behind early heart failure?</a:t>
            </a:r>
            <a:endParaRPr lang="en-US" altLang="en-US" dirty="0" smtClean="0">
              <a:ea typeface="ＭＳ Ｐゴシック" pitchFamily="34" charset="-128"/>
            </a:endParaRPr>
          </a:p>
        </p:txBody>
      </p:sp>
    </p:spTree>
    <p:custDataLst>
      <p:tags r:id="rId1"/>
    </p:custDataLst>
    <p:extLst>
      <p:ext uri="{BB962C8B-B14F-4D97-AF65-F5344CB8AC3E}">
        <p14:creationId xmlns:p14="http://schemas.microsoft.com/office/powerpoint/2010/main" val="17111261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0515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515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515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51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142875"/>
            <a:ext cx="9144000" cy="1143000"/>
          </a:xfrm>
        </p:spPr>
        <p:txBody>
          <a:bodyPr/>
          <a:lstStyle/>
          <a:p>
            <a:pPr eaLnBrk="1" hangingPunct="1"/>
            <a:r>
              <a:rPr lang="en-US" altLang="en-US" smtClean="0">
                <a:ea typeface="ＭＳ Ｐゴシック" pitchFamily="34" charset="-128"/>
              </a:rPr>
              <a:t>Introduction to the HF problem</a:t>
            </a:r>
          </a:p>
        </p:txBody>
      </p:sp>
      <p:sp>
        <p:nvSpPr>
          <p:cNvPr id="305155" name="Rectangle 3"/>
          <p:cNvSpPr>
            <a:spLocks noGrp="1" noChangeArrowheads="1"/>
          </p:cNvSpPr>
          <p:nvPr>
            <p:ph idx="1"/>
          </p:nvPr>
        </p:nvSpPr>
        <p:spPr/>
        <p:txBody>
          <a:bodyPr/>
          <a:lstStyle/>
          <a:p>
            <a:r>
              <a:rPr lang="en-US" altLang="en-US" dirty="0" smtClean="0">
                <a:ea typeface="ＭＳ Ｐゴシック" pitchFamily="34" charset="-128"/>
              </a:rPr>
              <a:t>HF has been variably defined as…</a:t>
            </a:r>
          </a:p>
          <a:p>
            <a:pPr lvl="1"/>
            <a:r>
              <a:rPr lang="en-US" altLang="en-US" dirty="0" smtClean="0">
                <a:solidFill>
                  <a:schemeClr val="bg1"/>
                </a:solidFill>
                <a:ea typeface="ＭＳ Ｐゴシック" pitchFamily="34" charset="-128"/>
              </a:rPr>
              <a:t>A kidney problem: Na</a:t>
            </a:r>
            <a:r>
              <a:rPr lang="en-US" altLang="en-US" baseline="30000" dirty="0" smtClean="0">
                <a:solidFill>
                  <a:schemeClr val="bg1"/>
                </a:solidFill>
                <a:ea typeface="ＭＳ Ｐゴシック" pitchFamily="34" charset="-128"/>
              </a:rPr>
              <a:t>+</a:t>
            </a:r>
            <a:r>
              <a:rPr lang="en-US" altLang="en-US" dirty="0" smtClean="0">
                <a:solidFill>
                  <a:schemeClr val="bg1"/>
                </a:solidFill>
                <a:ea typeface="ＭＳ Ｐゴシック" pitchFamily="34" charset="-128"/>
              </a:rPr>
              <a:t> and fluid retention</a:t>
            </a:r>
          </a:p>
          <a:p>
            <a:pPr lvl="1"/>
            <a:r>
              <a:rPr lang="en-US" altLang="en-US" dirty="0" smtClean="0">
                <a:solidFill>
                  <a:schemeClr val="bg1"/>
                </a:solidFill>
                <a:ea typeface="ＭＳ Ｐゴシック" pitchFamily="34" charset="-128"/>
              </a:rPr>
              <a:t>Forward failure vs backward failure</a:t>
            </a:r>
          </a:p>
          <a:p>
            <a:pPr lvl="1"/>
            <a:r>
              <a:rPr lang="en-US" altLang="en-US" dirty="0" smtClean="0">
                <a:solidFill>
                  <a:schemeClr val="bg1"/>
                </a:solidFill>
                <a:ea typeface="ＭＳ Ｐゴシック" pitchFamily="34" charset="-128"/>
              </a:rPr>
              <a:t>Right-sided failure vs left-sided failure</a:t>
            </a:r>
          </a:p>
          <a:p>
            <a:pPr lvl="1"/>
            <a:r>
              <a:rPr lang="en-US" altLang="en-US" dirty="0" smtClean="0">
                <a:solidFill>
                  <a:schemeClr val="bg1"/>
                </a:solidFill>
                <a:ea typeface="ＭＳ Ｐゴシック" pitchFamily="34" charset="-128"/>
              </a:rPr>
              <a:t>Systolic HF vs diastolic HF</a:t>
            </a:r>
          </a:p>
          <a:p>
            <a:pPr lvl="1"/>
            <a:r>
              <a:rPr lang="en-US" altLang="en-US" dirty="0" smtClean="0">
                <a:solidFill>
                  <a:schemeClr val="bg1"/>
                </a:solidFill>
                <a:ea typeface="ＭＳ Ｐゴシック" pitchFamily="34" charset="-128"/>
              </a:rPr>
              <a:t>A </a:t>
            </a:r>
            <a:r>
              <a:rPr lang="en-US" altLang="en-US" dirty="0" err="1" smtClean="0">
                <a:solidFill>
                  <a:schemeClr val="bg1"/>
                </a:solidFill>
                <a:ea typeface="ＭＳ Ｐゴシック" pitchFamily="34" charset="-128"/>
              </a:rPr>
              <a:t>neurohormonal</a:t>
            </a:r>
            <a:r>
              <a:rPr lang="en-US" altLang="en-US" dirty="0" smtClean="0">
                <a:solidFill>
                  <a:schemeClr val="bg1"/>
                </a:solidFill>
                <a:ea typeface="ＭＳ Ｐゴシック" pitchFamily="34" charset="-128"/>
              </a:rPr>
              <a:t> problem </a:t>
            </a:r>
          </a:p>
          <a:p>
            <a:pPr lvl="1"/>
            <a:r>
              <a:rPr lang="en-US" altLang="en-US" dirty="0" smtClean="0">
                <a:solidFill>
                  <a:schemeClr val="bg1"/>
                </a:solidFill>
                <a:ea typeface="ＭＳ Ｐゴシック" pitchFamily="34" charset="-128"/>
              </a:rPr>
              <a:t>An electromechanical problem</a:t>
            </a:r>
          </a:p>
          <a:p>
            <a:r>
              <a:rPr lang="en-US" altLang="en-US" dirty="0" smtClean="0">
                <a:solidFill>
                  <a:srgbClr val="FFFF00"/>
                </a:solidFill>
                <a:ea typeface="ＭＳ Ｐゴシック" pitchFamily="34" charset="-128"/>
              </a:rPr>
              <a:t>The truth: most cases of HF are a combination of several of these problems</a:t>
            </a:r>
          </a:p>
        </p:txBody>
      </p:sp>
    </p:spTree>
    <p:custDataLst>
      <p:tags r:id="rId1"/>
    </p:custDataLst>
    <p:extLst>
      <p:ext uri="{BB962C8B-B14F-4D97-AF65-F5344CB8AC3E}">
        <p14:creationId xmlns:p14="http://schemas.microsoft.com/office/powerpoint/2010/main" val="22808048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0515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515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515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515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515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515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515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515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1"/>
          <p:cNvSpPr>
            <a:spLocks noGrp="1"/>
          </p:cNvSpPr>
          <p:nvPr>
            <p:ph type="title"/>
          </p:nvPr>
        </p:nvSpPr>
        <p:spPr/>
        <p:txBody>
          <a:bodyPr/>
          <a:lstStyle/>
          <a:p>
            <a:r>
              <a:rPr lang="en-US" smtClean="0">
                <a:ea typeface="ＭＳ Ｐゴシック"/>
                <a:cs typeface="ＭＳ Ｐゴシック"/>
              </a:rPr>
              <a:t>Cohorts/ Trials/ Outcomes studies investigating HF</a:t>
            </a:r>
          </a:p>
        </p:txBody>
      </p:sp>
      <p:sp>
        <p:nvSpPr>
          <p:cNvPr id="123906" name="Content Placeholder 2"/>
          <p:cNvSpPr>
            <a:spLocks noGrp="1"/>
          </p:cNvSpPr>
          <p:nvPr>
            <p:ph idx="1"/>
          </p:nvPr>
        </p:nvSpPr>
        <p:spPr/>
        <p:txBody>
          <a:bodyPr/>
          <a:lstStyle/>
          <a:p>
            <a:r>
              <a:rPr lang="en-US" dirty="0" smtClean="0">
                <a:ea typeface="ＭＳ Ｐゴシック"/>
                <a:cs typeface="ＭＳ Ｐゴシック"/>
              </a:rPr>
              <a:t>Have primarily focused on HF with reduced ejection fraction (</a:t>
            </a:r>
            <a:r>
              <a:rPr lang="en-US" dirty="0" err="1" smtClean="0">
                <a:ea typeface="ＭＳ Ｐゴシック"/>
                <a:cs typeface="ＭＳ Ｐゴシック"/>
              </a:rPr>
              <a:t>HFrEF</a:t>
            </a:r>
            <a:r>
              <a:rPr lang="en-US" dirty="0" smtClean="0">
                <a:ea typeface="ＭＳ Ｐゴシック"/>
                <a:cs typeface="ＭＳ Ｐゴシック"/>
              </a:rPr>
              <a:t>), </a:t>
            </a:r>
          </a:p>
          <a:p>
            <a:r>
              <a:rPr lang="en-US" dirty="0" smtClean="0">
                <a:ea typeface="ＭＳ Ｐゴシック"/>
                <a:cs typeface="ＭＳ Ｐゴシック"/>
              </a:rPr>
              <a:t>Or have not differentiated HF with reduced vs. preserved EF</a:t>
            </a:r>
          </a:p>
          <a:p>
            <a:r>
              <a:rPr lang="en-US" dirty="0" smtClean="0">
                <a:ea typeface="ＭＳ Ｐゴシック"/>
                <a:cs typeface="ＭＳ Ｐゴシック"/>
              </a:rPr>
              <a:t>Diagnosis of HF based on hospitalizations, primarily</a:t>
            </a:r>
          </a:p>
          <a:p>
            <a:r>
              <a:rPr lang="en-US" i="1" dirty="0" smtClean="0">
                <a:ea typeface="ＭＳ Ｐゴシック"/>
                <a:cs typeface="ＭＳ Ｐゴシック"/>
              </a:rPr>
              <a:t>The diagnosis of early heart failure is missing in these studies</a:t>
            </a: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
          <p:cNvSpPr txBox="1">
            <a:spLocks/>
          </p:cNvSpPr>
          <p:nvPr/>
        </p:nvSpPr>
        <p:spPr>
          <a:xfrm>
            <a:off x="690856" y="367256"/>
            <a:ext cx="7798603" cy="1403958"/>
          </a:xfrm>
          <a:prstGeom prst="rect">
            <a:avLst/>
          </a:prstGeom>
        </p:spPr>
        <p:txBody>
          <a:bodyPr lIns="91440" tIns="45720" rIns="91440" bIns="45720"/>
          <a:lstStyle>
            <a:lvl1pPr marL="342900" indent="-342900" algn="l" rtl="0" eaLnBrk="0" fontAlgn="base" hangingPunct="0">
              <a:spcBef>
                <a:spcPct val="20000"/>
              </a:spcBef>
              <a:spcAft>
                <a:spcPct val="0"/>
              </a:spcAft>
              <a:buChar char="•"/>
              <a:defRPr sz="3200">
                <a:solidFill>
                  <a:schemeClr val="bg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pitchFamily="-108" charset="0"/>
              <a:buChar char="»"/>
              <a:defRPr sz="2800">
                <a:solidFill>
                  <a:srgbClr val="FFFF99"/>
                </a:solidFill>
                <a:latin typeface="+mn-lt"/>
                <a:ea typeface="ＭＳ Ｐゴシック" pitchFamily="-108" charset="-128"/>
              </a:defRPr>
            </a:lvl2pPr>
            <a:lvl3pPr marL="1143000" indent="-228600" algn="l" rtl="0" eaLnBrk="0" fontAlgn="base" hangingPunct="0">
              <a:spcBef>
                <a:spcPct val="20000"/>
              </a:spcBef>
              <a:spcAft>
                <a:spcPct val="0"/>
              </a:spcAft>
              <a:buFont typeface="Trebuchet MS" pitchFamily="-108" charset="0"/>
              <a:buChar char="—"/>
              <a:defRPr sz="2400">
                <a:solidFill>
                  <a:srgbClr val="FFFF99"/>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rgbClr val="FFFF99"/>
                </a:solidFill>
                <a:latin typeface="+mn-lt"/>
                <a:ea typeface="ＭＳ Ｐゴシック" pitchFamily="-108" charset="-128"/>
              </a:defRPr>
            </a:lvl4pPr>
            <a:lvl5pPr marL="2057400" indent="-228600" algn="l" rtl="0" eaLnBrk="0" fontAlgn="base" hangingPunct="0">
              <a:spcBef>
                <a:spcPct val="20000"/>
              </a:spcBef>
              <a:spcAft>
                <a:spcPct val="0"/>
              </a:spcAft>
              <a:buChar char="»"/>
              <a:defRPr sz="2000">
                <a:solidFill>
                  <a:srgbClr val="FFFF99"/>
                </a:solidFill>
                <a:latin typeface="+mn-lt"/>
                <a:ea typeface="ＭＳ Ｐゴシック" pitchFamily="-108" charset="-128"/>
              </a:defRPr>
            </a:lvl5pPr>
            <a:lvl6pPr marL="2514600" indent="-228600" algn="l" rtl="0" fontAlgn="base">
              <a:spcBef>
                <a:spcPct val="20000"/>
              </a:spcBef>
              <a:spcAft>
                <a:spcPct val="0"/>
              </a:spcAft>
              <a:buChar char="»"/>
              <a:defRPr sz="2000">
                <a:solidFill>
                  <a:srgbClr val="FFFF99"/>
                </a:solidFill>
                <a:latin typeface="+mn-lt"/>
              </a:defRPr>
            </a:lvl6pPr>
            <a:lvl7pPr marL="2971800" indent="-228600" algn="l" rtl="0" fontAlgn="base">
              <a:spcBef>
                <a:spcPct val="20000"/>
              </a:spcBef>
              <a:spcAft>
                <a:spcPct val="0"/>
              </a:spcAft>
              <a:buChar char="»"/>
              <a:defRPr sz="2000">
                <a:solidFill>
                  <a:srgbClr val="FFFF99"/>
                </a:solidFill>
                <a:latin typeface="+mn-lt"/>
              </a:defRPr>
            </a:lvl7pPr>
            <a:lvl8pPr marL="3429000" indent="-228600" algn="l" rtl="0" fontAlgn="base">
              <a:spcBef>
                <a:spcPct val="20000"/>
              </a:spcBef>
              <a:spcAft>
                <a:spcPct val="0"/>
              </a:spcAft>
              <a:buChar char="»"/>
              <a:defRPr sz="2000">
                <a:solidFill>
                  <a:srgbClr val="FFFF99"/>
                </a:solidFill>
                <a:latin typeface="+mn-lt"/>
              </a:defRPr>
            </a:lvl8pPr>
            <a:lvl9pPr marL="3886200" indent="-228600" algn="l" rtl="0" fontAlgn="base">
              <a:spcBef>
                <a:spcPct val="20000"/>
              </a:spcBef>
              <a:spcAft>
                <a:spcPct val="0"/>
              </a:spcAft>
              <a:buChar char="»"/>
              <a:defRPr sz="2000">
                <a:solidFill>
                  <a:srgbClr val="FFFF99"/>
                </a:solidFill>
                <a:latin typeface="+mn-lt"/>
              </a:defRPr>
            </a:lvl9pPr>
          </a:lstStyle>
          <a:p>
            <a:pPr marL="0" indent="0" algn="ctr">
              <a:buFontTx/>
              <a:buNone/>
            </a:pPr>
            <a:r>
              <a:rPr lang="en-US" sz="2400" b="1" i="1" dirty="0" smtClean="0">
                <a:solidFill>
                  <a:srgbClr val="0000FF"/>
                </a:solidFill>
                <a:latin typeface="Arial" pitchFamily="34" charset="0"/>
                <a:cs typeface="Arial" pitchFamily="34" charset="0"/>
              </a:rPr>
              <a:t>CLINICAL, SYMPTOMATIC HF IS A SPECTRUM</a:t>
            </a:r>
            <a:endParaRPr lang="en-US" sz="2400" b="1" dirty="0" smtClean="0">
              <a:solidFill>
                <a:srgbClr val="0000FF"/>
              </a:solidFill>
              <a:latin typeface="Arial" pitchFamily="34" charset="0"/>
              <a:cs typeface="Arial" pitchFamily="34" charset="0"/>
            </a:endParaRPr>
          </a:p>
          <a:p>
            <a:pPr marL="0" indent="0" algn="ctr">
              <a:buFontTx/>
              <a:buNone/>
            </a:pPr>
            <a:r>
              <a:rPr lang="en-US" sz="2300" dirty="0" smtClean="0">
                <a:solidFill>
                  <a:srgbClr val="0000FF"/>
                </a:solidFill>
                <a:latin typeface="Arial" pitchFamily="34" charset="0"/>
                <a:cs typeface="Arial" pitchFamily="34" charset="0"/>
              </a:rPr>
              <a:t>Depends on: (1) type of clinical presentation; (2) MD threshold to hospitalize the patient vs. outpatient treatment</a:t>
            </a:r>
            <a:endParaRPr lang="en-US" sz="2300" dirty="0">
              <a:solidFill>
                <a:srgbClr val="0000FF"/>
              </a:solidFill>
              <a:latin typeface="Arial" pitchFamily="34" charset="0"/>
              <a:cs typeface="Arial" pitchFamily="34" charset="0"/>
            </a:endParaRPr>
          </a:p>
        </p:txBody>
      </p:sp>
      <p:sp>
        <p:nvSpPr>
          <p:cNvPr id="23" name="TextBox 22"/>
          <p:cNvSpPr txBox="1"/>
          <p:nvPr/>
        </p:nvSpPr>
        <p:spPr>
          <a:xfrm>
            <a:off x="300631" y="1910375"/>
            <a:ext cx="2482797" cy="2523768"/>
          </a:xfrm>
          <a:prstGeom prst="rect">
            <a:avLst/>
          </a:prstGeom>
          <a:noFill/>
          <a:ln>
            <a:solidFill>
              <a:schemeClr val="tx1"/>
            </a:solidFill>
          </a:ln>
        </p:spPr>
        <p:txBody>
          <a:bodyPr wrap="square" rtlCol="0">
            <a:spAutoFit/>
          </a:bodyPr>
          <a:lstStyle/>
          <a:p>
            <a:pPr algn="ctr" defTabSz="457200" fontAlgn="auto">
              <a:spcBef>
                <a:spcPts val="0"/>
              </a:spcBef>
              <a:spcAft>
                <a:spcPts val="0"/>
              </a:spcAft>
            </a:pPr>
            <a:r>
              <a:rPr lang="en-US" b="1" u="sng" dirty="0" smtClean="0">
                <a:solidFill>
                  <a:prstClr val="black"/>
                </a:solidFill>
                <a:latin typeface="Arial"/>
                <a:cs typeface="Arial"/>
              </a:rPr>
              <a:t>OUTPATIENT</a:t>
            </a:r>
          </a:p>
          <a:p>
            <a:pPr algn="ctr" defTabSz="457200" fontAlgn="auto">
              <a:spcBef>
                <a:spcPts val="0"/>
              </a:spcBef>
              <a:spcAft>
                <a:spcPts val="0"/>
              </a:spcAft>
            </a:pPr>
            <a:r>
              <a:rPr lang="en-US" sz="2000" b="1" dirty="0" smtClean="0">
                <a:solidFill>
                  <a:prstClr val="black"/>
                </a:solidFill>
                <a:latin typeface="Arial"/>
                <a:cs typeface="Arial"/>
              </a:rPr>
              <a:t>Dyspnea on exertion </a:t>
            </a:r>
            <a:r>
              <a:rPr lang="en-US" sz="2000" dirty="0" smtClean="0">
                <a:solidFill>
                  <a:prstClr val="black"/>
                </a:solidFill>
                <a:latin typeface="Arial"/>
                <a:cs typeface="Arial"/>
              </a:rPr>
              <a:t>due to myocardial problem with evidence of </a:t>
            </a:r>
            <a:r>
              <a:rPr lang="en-US" sz="2000" dirty="0" smtClean="0">
                <a:solidFill>
                  <a:prstClr val="black"/>
                </a:solidFill>
                <a:latin typeface="Wingdings"/>
                <a:ea typeface="Wingdings"/>
                <a:cs typeface="Wingdings"/>
                <a:sym typeface="Wingdings"/>
              </a:rPr>
              <a:t></a:t>
            </a:r>
            <a:r>
              <a:rPr lang="en-US" sz="2000" dirty="0" smtClean="0">
                <a:solidFill>
                  <a:prstClr val="black"/>
                </a:solidFill>
                <a:latin typeface="Arial"/>
                <a:cs typeface="Arial"/>
              </a:rPr>
              <a:t>CO and/or </a:t>
            </a:r>
          </a:p>
          <a:p>
            <a:pPr algn="ctr" defTabSz="457200" fontAlgn="auto">
              <a:spcBef>
                <a:spcPts val="0"/>
              </a:spcBef>
              <a:spcAft>
                <a:spcPts val="0"/>
              </a:spcAft>
            </a:pPr>
            <a:r>
              <a:rPr lang="en-US" sz="2000" dirty="0" smtClean="0">
                <a:solidFill>
                  <a:prstClr val="black"/>
                </a:solidFill>
                <a:latin typeface="Wingdings"/>
                <a:ea typeface="Wingdings"/>
                <a:cs typeface="Wingdings"/>
                <a:sym typeface="Wingdings"/>
              </a:rPr>
              <a:t></a:t>
            </a:r>
            <a:r>
              <a:rPr lang="en-US" sz="2000" dirty="0" smtClean="0">
                <a:solidFill>
                  <a:prstClr val="black"/>
                </a:solidFill>
                <a:latin typeface="Arial"/>
                <a:cs typeface="Arial"/>
              </a:rPr>
              <a:t>PCWP at rest or with exertion</a:t>
            </a:r>
            <a:endParaRPr lang="en-US" sz="2000" dirty="0">
              <a:solidFill>
                <a:prstClr val="black"/>
              </a:solidFill>
              <a:latin typeface="Arial"/>
              <a:cs typeface="Arial"/>
            </a:endParaRPr>
          </a:p>
        </p:txBody>
      </p:sp>
      <p:sp>
        <p:nvSpPr>
          <p:cNvPr id="25" name="Right Arrow 24"/>
          <p:cNvSpPr/>
          <p:nvPr/>
        </p:nvSpPr>
        <p:spPr>
          <a:xfrm>
            <a:off x="2941416" y="2514600"/>
            <a:ext cx="3234318" cy="595577"/>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
        <p:nvSpPr>
          <p:cNvPr id="26" name="TextBox 25"/>
          <p:cNvSpPr txBox="1"/>
          <p:nvPr/>
        </p:nvSpPr>
        <p:spPr>
          <a:xfrm>
            <a:off x="3011000" y="2288241"/>
            <a:ext cx="2903785" cy="369332"/>
          </a:xfrm>
          <a:prstGeom prst="rect">
            <a:avLst/>
          </a:prstGeom>
          <a:noFill/>
          <a:ln>
            <a:noFill/>
          </a:ln>
        </p:spPr>
        <p:txBody>
          <a:bodyPr wrap="square" rtlCol="0">
            <a:spAutoFit/>
          </a:bodyPr>
          <a:lstStyle/>
          <a:p>
            <a:pPr algn="ctr" defTabSz="457200" fontAlgn="auto">
              <a:spcBef>
                <a:spcPts val="0"/>
              </a:spcBef>
              <a:spcAft>
                <a:spcPts val="0"/>
              </a:spcAft>
            </a:pPr>
            <a:r>
              <a:rPr lang="en-US" b="1" i="1" dirty="0" smtClean="0">
                <a:solidFill>
                  <a:srgbClr val="FF0000"/>
                </a:solidFill>
                <a:latin typeface="Arial"/>
                <a:cs typeface="Arial"/>
              </a:rPr>
              <a:t>CLINICAL SPECTRUM</a:t>
            </a:r>
            <a:endParaRPr lang="en-US" dirty="0">
              <a:solidFill>
                <a:srgbClr val="FF0000"/>
              </a:solidFill>
              <a:latin typeface="Arial"/>
              <a:cs typeface="Arial"/>
            </a:endParaRPr>
          </a:p>
        </p:txBody>
      </p:sp>
      <p:sp>
        <p:nvSpPr>
          <p:cNvPr id="12" name="TextBox 11"/>
          <p:cNvSpPr txBox="1"/>
          <p:nvPr/>
        </p:nvSpPr>
        <p:spPr>
          <a:xfrm>
            <a:off x="0" y="5184338"/>
            <a:ext cx="9144000" cy="1292662"/>
          </a:xfrm>
          <a:prstGeom prst="rect">
            <a:avLst/>
          </a:prstGeom>
          <a:noFill/>
          <a:ln>
            <a:noFill/>
          </a:ln>
        </p:spPr>
        <p:txBody>
          <a:bodyPr wrap="square" rtlCol="0">
            <a:spAutoFit/>
          </a:bodyPr>
          <a:lstStyle/>
          <a:p>
            <a:pPr algn="ctr" defTabSz="457200" fontAlgn="auto">
              <a:spcBef>
                <a:spcPts val="0"/>
              </a:spcBef>
              <a:spcAft>
                <a:spcPts val="0"/>
              </a:spcAft>
            </a:pPr>
            <a:r>
              <a:rPr lang="en-US" sz="2600" b="1" dirty="0" smtClean="0">
                <a:solidFill>
                  <a:prstClr val="black"/>
                </a:solidFill>
                <a:latin typeface="Arial"/>
                <a:cs typeface="Arial"/>
              </a:rPr>
              <a:t>Heart failure may have insidious onset, characterized by poor exercise capacity, dyspnea/ pulmonary signs, but not recognized until severe/ decompensated </a:t>
            </a:r>
          </a:p>
        </p:txBody>
      </p:sp>
      <p:sp>
        <p:nvSpPr>
          <p:cNvPr id="13" name="TextBox 12"/>
          <p:cNvSpPr txBox="1"/>
          <p:nvPr/>
        </p:nvSpPr>
        <p:spPr>
          <a:xfrm>
            <a:off x="6308381" y="1962560"/>
            <a:ext cx="2482797" cy="1908215"/>
          </a:xfrm>
          <a:prstGeom prst="rect">
            <a:avLst/>
          </a:prstGeom>
          <a:noFill/>
          <a:ln w="38100" cmpd="sng">
            <a:solidFill>
              <a:schemeClr val="tx1"/>
            </a:solidFill>
            <a:prstDash val="sysDash"/>
          </a:ln>
        </p:spPr>
        <p:txBody>
          <a:bodyPr wrap="square" rtlCol="0">
            <a:spAutoFit/>
          </a:bodyPr>
          <a:lstStyle/>
          <a:p>
            <a:pPr algn="ctr" defTabSz="457200" fontAlgn="auto">
              <a:spcBef>
                <a:spcPts val="0"/>
              </a:spcBef>
              <a:spcAft>
                <a:spcPts val="0"/>
              </a:spcAft>
            </a:pPr>
            <a:r>
              <a:rPr lang="en-US" b="1" u="sng" dirty="0" smtClean="0">
                <a:solidFill>
                  <a:prstClr val="black"/>
                </a:solidFill>
                <a:latin typeface="Arial"/>
                <a:cs typeface="Arial"/>
              </a:rPr>
              <a:t>INPATIENT</a:t>
            </a:r>
          </a:p>
          <a:p>
            <a:pPr algn="ctr" defTabSz="457200" fontAlgn="auto">
              <a:spcBef>
                <a:spcPts val="0"/>
              </a:spcBef>
              <a:spcAft>
                <a:spcPts val="0"/>
              </a:spcAft>
            </a:pPr>
            <a:r>
              <a:rPr lang="en-US" sz="2000" b="1" dirty="0" smtClean="0">
                <a:solidFill>
                  <a:prstClr val="black"/>
                </a:solidFill>
                <a:latin typeface="Arial"/>
                <a:cs typeface="Arial"/>
              </a:rPr>
              <a:t>CHF hospitalization </a:t>
            </a:r>
            <a:r>
              <a:rPr lang="en-US" sz="2000" dirty="0" smtClean="0">
                <a:solidFill>
                  <a:prstClr val="black"/>
                </a:solidFill>
                <a:latin typeface="Arial"/>
                <a:cs typeface="Arial"/>
              </a:rPr>
              <a:t>due to overt volume overload and/or low output state</a:t>
            </a:r>
            <a:endParaRPr lang="en-US" sz="2000" dirty="0">
              <a:solidFill>
                <a:prstClr val="black"/>
              </a:solidFill>
              <a:latin typeface="Arial"/>
              <a:cs typeface="Arial"/>
            </a:endParaRPr>
          </a:p>
        </p:txBody>
      </p:sp>
      <p:sp>
        <p:nvSpPr>
          <p:cNvPr id="14" name="TextBox 13"/>
          <p:cNvSpPr txBox="1"/>
          <p:nvPr/>
        </p:nvSpPr>
        <p:spPr>
          <a:xfrm>
            <a:off x="6101978" y="4001869"/>
            <a:ext cx="2903785" cy="646331"/>
          </a:xfrm>
          <a:prstGeom prst="rect">
            <a:avLst/>
          </a:prstGeom>
          <a:noFill/>
          <a:ln>
            <a:noFill/>
          </a:ln>
        </p:spPr>
        <p:txBody>
          <a:bodyPr wrap="square" rtlCol="0">
            <a:spAutoFit/>
          </a:bodyPr>
          <a:lstStyle/>
          <a:p>
            <a:pPr algn="ctr" defTabSz="457200" fontAlgn="auto">
              <a:spcBef>
                <a:spcPts val="0"/>
              </a:spcBef>
              <a:spcAft>
                <a:spcPts val="0"/>
              </a:spcAft>
            </a:pPr>
            <a:r>
              <a:rPr lang="en-US" b="1" i="1" dirty="0" smtClean="0">
                <a:solidFill>
                  <a:srgbClr val="FF0000"/>
                </a:solidFill>
                <a:latin typeface="Arial"/>
                <a:cs typeface="Arial"/>
              </a:rPr>
              <a:t>Traditional HF endpoint in epidemiology studies</a:t>
            </a:r>
            <a:endParaRPr lang="en-US" dirty="0">
              <a:solidFill>
                <a:srgbClr val="FF0000"/>
              </a:solidFill>
              <a:latin typeface="Arial"/>
              <a:cs typeface="Arial"/>
            </a:endParaRPr>
          </a:p>
        </p:txBody>
      </p:sp>
    </p:spTree>
    <p:extLst>
      <p:ext uri="{BB962C8B-B14F-4D97-AF65-F5344CB8AC3E}">
        <p14:creationId xmlns:p14="http://schemas.microsoft.com/office/powerpoint/2010/main" val="1086011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6"/>
          <p:cNvSpPr>
            <a:spLocks noChangeArrowheads="1"/>
          </p:cNvSpPr>
          <p:nvPr/>
        </p:nvSpPr>
        <p:spPr bwMode="auto">
          <a:xfrm>
            <a:off x="249238" y="1993301"/>
            <a:ext cx="2103437" cy="1818005"/>
          </a:xfrm>
          <a:prstGeom prst="roundRect">
            <a:avLst>
              <a:gd name="adj" fmla="val 16667"/>
            </a:avLst>
          </a:prstGeom>
          <a:noFill/>
          <a:ln w="50800" algn="ctr">
            <a:solidFill>
              <a:schemeClr val="tx1"/>
            </a:solidFill>
            <a:round/>
            <a:headEnd type="triangle" w="lg" len="lg"/>
            <a:tailEnd type="none" w="lg" len="med"/>
          </a:ln>
        </p:spPr>
        <p:txBody>
          <a:bodyPr lIns="91440" tIns="45720" rIns="91440" bIns="45720"/>
          <a:lstStyle/>
          <a:p>
            <a:pPr algn="ctr"/>
            <a:r>
              <a:rPr lang="en-US" sz="2800" b="1" dirty="0">
                <a:solidFill>
                  <a:prstClr val="black"/>
                </a:solidFill>
                <a:latin typeface="Arial" pitchFamily="-108" charset="0"/>
                <a:ea typeface="ＭＳ Ｐゴシック" charset="0"/>
              </a:rPr>
              <a:t>Stage A</a:t>
            </a:r>
          </a:p>
          <a:p>
            <a:pPr algn="ctr"/>
            <a:r>
              <a:rPr lang="en-US" sz="1600" dirty="0">
                <a:solidFill>
                  <a:prstClr val="black"/>
                </a:solidFill>
                <a:latin typeface="Arial" pitchFamily="-108" charset="0"/>
                <a:ea typeface="ＭＳ Ｐゴシック" charset="0"/>
              </a:rPr>
              <a:t>High risk for development of HF</a:t>
            </a:r>
          </a:p>
          <a:p>
            <a:pPr algn="ctr"/>
            <a:r>
              <a:rPr lang="en-US" sz="1700" dirty="0" smtClean="0">
                <a:solidFill>
                  <a:prstClr val="black"/>
                </a:solidFill>
                <a:latin typeface="Arial" pitchFamily="-108" charset="0"/>
                <a:ea typeface="ＭＳ Ｐゴシック" charset="0"/>
              </a:rPr>
              <a:t>(HTN</a:t>
            </a:r>
            <a:r>
              <a:rPr lang="en-US" sz="1700" dirty="0">
                <a:solidFill>
                  <a:prstClr val="black"/>
                </a:solidFill>
                <a:latin typeface="Arial" pitchFamily="-108" charset="0"/>
                <a:ea typeface="ＭＳ Ｐゴシック" charset="0"/>
              </a:rPr>
              <a:t>, CAD, DM, obesity, </a:t>
            </a:r>
            <a:r>
              <a:rPr lang="en-US" sz="1700" dirty="0" smtClean="0">
                <a:solidFill>
                  <a:prstClr val="black"/>
                </a:solidFill>
                <a:latin typeface="Arial" pitchFamily="-108" charset="0"/>
                <a:ea typeface="ＭＳ Ｐゴシック" charset="0"/>
              </a:rPr>
              <a:t>CKD, </a:t>
            </a:r>
            <a:r>
              <a:rPr lang="en-US" sz="1700" dirty="0" err="1" smtClean="0">
                <a:solidFill>
                  <a:prstClr val="black"/>
                </a:solidFill>
                <a:latin typeface="Arial" pitchFamily="-108" charset="0"/>
                <a:ea typeface="ＭＳ Ｐゴシック" charset="0"/>
              </a:rPr>
              <a:t>etc</a:t>
            </a:r>
            <a:r>
              <a:rPr lang="en-US" sz="1700" dirty="0" smtClean="0">
                <a:solidFill>
                  <a:prstClr val="black"/>
                </a:solidFill>
                <a:latin typeface="Arial" pitchFamily="-108" charset="0"/>
                <a:ea typeface="ＭＳ Ｐゴシック" charset="0"/>
              </a:rPr>
              <a:t>)</a:t>
            </a:r>
            <a:endParaRPr lang="en-US" sz="1700" dirty="0">
              <a:solidFill>
                <a:prstClr val="black"/>
              </a:solidFill>
              <a:latin typeface="Arial" pitchFamily="-108" charset="0"/>
              <a:ea typeface="ＭＳ Ｐゴシック" charset="0"/>
            </a:endParaRPr>
          </a:p>
        </p:txBody>
      </p:sp>
      <p:sp>
        <p:nvSpPr>
          <p:cNvPr id="13" name="Rounded Rectangle 7"/>
          <p:cNvSpPr>
            <a:spLocks noChangeArrowheads="1"/>
          </p:cNvSpPr>
          <p:nvPr/>
        </p:nvSpPr>
        <p:spPr bwMode="auto">
          <a:xfrm>
            <a:off x="2460625" y="3057561"/>
            <a:ext cx="2103438" cy="1409065"/>
          </a:xfrm>
          <a:prstGeom prst="roundRect">
            <a:avLst>
              <a:gd name="adj" fmla="val 16667"/>
            </a:avLst>
          </a:prstGeom>
          <a:noFill/>
          <a:ln w="50800" algn="ctr">
            <a:solidFill>
              <a:schemeClr val="tx1"/>
            </a:solidFill>
            <a:round/>
            <a:headEnd type="triangle" w="lg" len="lg"/>
            <a:tailEnd type="none" w="lg" len="med"/>
          </a:ln>
        </p:spPr>
        <p:txBody>
          <a:bodyPr lIns="91440" tIns="45720" rIns="91440" bIns="45720"/>
          <a:lstStyle/>
          <a:p>
            <a:pPr algn="ctr"/>
            <a:r>
              <a:rPr lang="en-US" sz="2800" b="1" dirty="0">
                <a:solidFill>
                  <a:prstClr val="black"/>
                </a:solidFill>
                <a:latin typeface="Arial" pitchFamily="-108" charset="0"/>
                <a:ea typeface="ＭＳ Ｐゴシック" charset="0"/>
              </a:rPr>
              <a:t>Stage B</a:t>
            </a:r>
          </a:p>
          <a:p>
            <a:pPr algn="ctr"/>
            <a:r>
              <a:rPr lang="en-US" sz="1600" b="1" dirty="0">
                <a:solidFill>
                  <a:prstClr val="black"/>
                </a:solidFill>
                <a:latin typeface="Arial" pitchFamily="-108" charset="0"/>
                <a:ea typeface="ＭＳ Ｐゴシック" charset="0"/>
              </a:rPr>
              <a:t>Asymptomatic HF </a:t>
            </a:r>
            <a:r>
              <a:rPr lang="en-US" sz="1600" dirty="0">
                <a:solidFill>
                  <a:prstClr val="black"/>
                </a:solidFill>
                <a:latin typeface="Arial" pitchFamily="-108" charset="0"/>
                <a:ea typeface="ＭＳ Ｐゴシック" charset="0"/>
              </a:rPr>
              <a:t>(abnormal cardiac structure/function)</a:t>
            </a:r>
          </a:p>
          <a:p>
            <a:pPr algn="ctr"/>
            <a:endParaRPr lang="en-US" sz="1600" dirty="0">
              <a:solidFill>
                <a:prstClr val="black"/>
              </a:solidFill>
              <a:latin typeface="Arial" pitchFamily="-108" charset="0"/>
              <a:ea typeface="ＭＳ Ｐゴシック" charset="0"/>
            </a:endParaRPr>
          </a:p>
        </p:txBody>
      </p:sp>
      <p:sp>
        <p:nvSpPr>
          <p:cNvPr id="14" name="Rounded Rectangle 8"/>
          <p:cNvSpPr>
            <a:spLocks noChangeArrowheads="1"/>
          </p:cNvSpPr>
          <p:nvPr/>
        </p:nvSpPr>
        <p:spPr bwMode="auto">
          <a:xfrm>
            <a:off x="4672013" y="4588071"/>
            <a:ext cx="2105025" cy="939483"/>
          </a:xfrm>
          <a:prstGeom prst="roundRect">
            <a:avLst>
              <a:gd name="adj" fmla="val 16667"/>
            </a:avLst>
          </a:prstGeom>
          <a:noFill/>
          <a:ln w="50800" algn="ctr">
            <a:solidFill>
              <a:schemeClr val="tx1"/>
            </a:solidFill>
            <a:round/>
            <a:headEnd type="triangle" w="lg" len="lg"/>
            <a:tailEnd type="none" w="lg" len="med"/>
          </a:ln>
        </p:spPr>
        <p:txBody>
          <a:bodyPr lIns="91440" tIns="45720" rIns="91440" bIns="45720"/>
          <a:lstStyle/>
          <a:p>
            <a:pPr algn="ctr"/>
            <a:r>
              <a:rPr lang="en-US" sz="2800" b="1" dirty="0">
                <a:solidFill>
                  <a:prstClr val="black"/>
                </a:solidFill>
                <a:latin typeface="Arial" pitchFamily="-108" charset="0"/>
                <a:ea typeface="ＭＳ Ｐゴシック" charset="0"/>
              </a:rPr>
              <a:t>Stage C</a:t>
            </a:r>
          </a:p>
          <a:p>
            <a:pPr algn="ctr"/>
            <a:r>
              <a:rPr lang="en-US" dirty="0">
                <a:solidFill>
                  <a:prstClr val="black"/>
                </a:solidFill>
                <a:latin typeface="Arial" pitchFamily="-108" charset="0"/>
                <a:ea typeface="ＭＳ Ｐゴシック" charset="0"/>
              </a:rPr>
              <a:t>Symptomatic HF</a:t>
            </a:r>
          </a:p>
        </p:txBody>
      </p:sp>
      <p:sp>
        <p:nvSpPr>
          <p:cNvPr id="15" name="Rounded Rectangle 9"/>
          <p:cNvSpPr>
            <a:spLocks noChangeArrowheads="1"/>
          </p:cNvSpPr>
          <p:nvPr/>
        </p:nvSpPr>
        <p:spPr bwMode="auto">
          <a:xfrm>
            <a:off x="6884988" y="5461988"/>
            <a:ext cx="2103437" cy="1154742"/>
          </a:xfrm>
          <a:prstGeom prst="roundRect">
            <a:avLst>
              <a:gd name="adj" fmla="val 16667"/>
            </a:avLst>
          </a:prstGeom>
          <a:noFill/>
          <a:ln w="50800" algn="ctr">
            <a:solidFill>
              <a:schemeClr val="tx1"/>
            </a:solidFill>
            <a:round/>
            <a:headEnd type="triangle" w="lg" len="lg"/>
            <a:tailEnd type="none" w="lg" len="med"/>
          </a:ln>
        </p:spPr>
        <p:txBody>
          <a:bodyPr lIns="91440" tIns="45720" rIns="91440" bIns="45720"/>
          <a:lstStyle/>
          <a:p>
            <a:pPr algn="ctr"/>
            <a:r>
              <a:rPr lang="en-US" sz="2800" b="1" dirty="0">
                <a:solidFill>
                  <a:prstClr val="black"/>
                </a:solidFill>
                <a:latin typeface="Arial" pitchFamily="-108" charset="0"/>
                <a:ea typeface="ＭＳ Ｐゴシック" charset="0"/>
              </a:rPr>
              <a:t>Stage D</a:t>
            </a:r>
          </a:p>
          <a:p>
            <a:pPr algn="ctr"/>
            <a:r>
              <a:rPr lang="en-US" dirty="0">
                <a:solidFill>
                  <a:prstClr val="black"/>
                </a:solidFill>
                <a:latin typeface="Arial" pitchFamily="-108" charset="0"/>
                <a:ea typeface="ＭＳ Ｐゴシック" charset="0"/>
              </a:rPr>
              <a:t>End-stage, refractory HF</a:t>
            </a:r>
          </a:p>
          <a:p>
            <a:pPr algn="ctr"/>
            <a:endParaRPr lang="en-US" sz="2000" b="1" dirty="0">
              <a:solidFill>
                <a:prstClr val="black"/>
              </a:solidFill>
              <a:latin typeface="Arial" pitchFamily="-108" charset="0"/>
              <a:ea typeface="ＭＳ Ｐゴシック" charset="0"/>
            </a:endParaRPr>
          </a:p>
        </p:txBody>
      </p:sp>
      <p:sp>
        <p:nvSpPr>
          <p:cNvPr id="16" name="Bent Arrow 15"/>
          <p:cNvSpPr/>
          <p:nvPr/>
        </p:nvSpPr>
        <p:spPr bwMode="auto">
          <a:xfrm rot="5400000">
            <a:off x="2791619" y="2065530"/>
            <a:ext cx="674688" cy="1216025"/>
          </a:xfrm>
          <a:prstGeom prst="bentArrow">
            <a:avLst>
              <a:gd name="adj1" fmla="val 25000"/>
              <a:gd name="adj2" fmla="val 25000"/>
              <a:gd name="adj3" fmla="val 25000"/>
              <a:gd name="adj4" fmla="val 43750"/>
            </a:avLst>
          </a:prstGeom>
          <a:solidFill>
            <a:srgbClr val="FF0000"/>
          </a:solidFill>
          <a:ln w="50800" cap="flat" cmpd="sng" algn="ctr">
            <a:noFill/>
            <a:prstDash val="solid"/>
            <a:round/>
            <a:headEnd type="triangle" w="lg" len="lg"/>
            <a:tailEnd type="none" w="lg" len="med"/>
          </a:ln>
          <a:effectLst/>
        </p:spPr>
        <p:txBody>
          <a:bodyPr lIns="91440" tIns="45720" rIns="91440" bIns="45720"/>
          <a:lstStyle/>
          <a:p>
            <a:pPr>
              <a:defRPr/>
            </a:pPr>
            <a:endParaRPr lang="en-US">
              <a:solidFill>
                <a:srgbClr val="0070C0"/>
              </a:solidFill>
              <a:ea typeface="ＭＳ Ｐゴシック" charset="0"/>
            </a:endParaRPr>
          </a:p>
        </p:txBody>
      </p:sp>
      <p:sp>
        <p:nvSpPr>
          <p:cNvPr id="17" name="Bent Arrow 16"/>
          <p:cNvSpPr/>
          <p:nvPr/>
        </p:nvSpPr>
        <p:spPr bwMode="auto">
          <a:xfrm rot="5400000">
            <a:off x="4737417" y="3339184"/>
            <a:ext cx="1169987" cy="1161098"/>
          </a:xfrm>
          <a:prstGeom prst="bentArrow">
            <a:avLst>
              <a:gd name="adj1" fmla="val 16250"/>
              <a:gd name="adj2" fmla="val 14062"/>
              <a:gd name="adj3" fmla="val 17343"/>
              <a:gd name="adj4" fmla="val 44844"/>
            </a:avLst>
          </a:prstGeom>
          <a:solidFill>
            <a:srgbClr val="FF0000"/>
          </a:solidFill>
          <a:ln w="50800" cap="flat" cmpd="sng" algn="ctr">
            <a:noFill/>
            <a:prstDash val="solid"/>
            <a:round/>
            <a:headEnd type="triangle" w="lg" len="lg"/>
            <a:tailEnd type="none" w="lg" len="med"/>
          </a:ln>
          <a:effectLst/>
        </p:spPr>
        <p:txBody>
          <a:bodyPr lIns="91440" tIns="45720" rIns="91440" bIns="45720"/>
          <a:lstStyle/>
          <a:p>
            <a:pPr>
              <a:defRPr/>
            </a:pPr>
            <a:endParaRPr lang="en-US">
              <a:solidFill>
                <a:srgbClr val="0070C0"/>
              </a:solidFill>
              <a:ea typeface="ＭＳ Ｐゴシック" charset="0"/>
            </a:endParaRPr>
          </a:p>
        </p:txBody>
      </p:sp>
      <p:sp>
        <p:nvSpPr>
          <p:cNvPr id="18" name="Bent Arrow 17"/>
          <p:cNvSpPr/>
          <p:nvPr/>
        </p:nvSpPr>
        <p:spPr bwMode="auto">
          <a:xfrm rot="5400000">
            <a:off x="7253287" y="4468213"/>
            <a:ext cx="635002" cy="1216025"/>
          </a:xfrm>
          <a:prstGeom prst="bentArrow">
            <a:avLst>
              <a:gd name="adj1" fmla="val 25000"/>
              <a:gd name="adj2" fmla="val 25000"/>
              <a:gd name="adj3" fmla="val 25000"/>
              <a:gd name="adj4" fmla="val 43750"/>
            </a:avLst>
          </a:prstGeom>
          <a:solidFill>
            <a:srgbClr val="FF0000"/>
          </a:solidFill>
          <a:ln w="50800" cap="flat" cmpd="sng" algn="ctr">
            <a:noFill/>
            <a:prstDash val="solid"/>
            <a:round/>
            <a:headEnd type="triangle" w="lg" len="lg"/>
            <a:tailEnd type="none" w="lg" len="med"/>
          </a:ln>
          <a:effectLst/>
        </p:spPr>
        <p:txBody>
          <a:bodyPr lIns="91440" tIns="45720" rIns="91440" bIns="45720"/>
          <a:lstStyle/>
          <a:p>
            <a:pPr>
              <a:defRPr/>
            </a:pPr>
            <a:endParaRPr lang="en-US">
              <a:solidFill>
                <a:srgbClr val="0070C0"/>
              </a:solidFill>
              <a:ea typeface="ＭＳ Ｐゴシック" charset="0"/>
            </a:endParaRPr>
          </a:p>
        </p:txBody>
      </p:sp>
      <p:sp>
        <p:nvSpPr>
          <p:cNvPr id="20" name="Title 1"/>
          <p:cNvSpPr txBox="1">
            <a:spLocks/>
          </p:cNvSpPr>
          <p:nvPr/>
        </p:nvSpPr>
        <p:spPr>
          <a:xfrm>
            <a:off x="457200" y="228600"/>
            <a:ext cx="8229600" cy="991925"/>
          </a:xfrm>
          <a:prstGeom prst="rect">
            <a:avLst/>
          </a:prstGeom>
        </p:spPr>
        <p:txBody>
          <a:bodyPr lIns="91440" tIns="45720" rIns="91440" bIns="45720"/>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Georgia" pitchFamily="18"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Georgia" pitchFamily="18"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Georgia" pitchFamily="18"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Georgia" pitchFamily="18"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Georgia" pitchFamily="18" charset="0"/>
              </a:defRPr>
            </a:lvl6pPr>
            <a:lvl7pPr marL="914400" algn="ctr" rtl="0" fontAlgn="base">
              <a:spcBef>
                <a:spcPct val="0"/>
              </a:spcBef>
              <a:spcAft>
                <a:spcPct val="0"/>
              </a:spcAft>
              <a:defRPr sz="4400">
                <a:solidFill>
                  <a:schemeClr val="tx2"/>
                </a:solidFill>
                <a:latin typeface="Georgia" pitchFamily="18" charset="0"/>
              </a:defRPr>
            </a:lvl7pPr>
            <a:lvl8pPr marL="1371600" algn="ctr" rtl="0" fontAlgn="base">
              <a:spcBef>
                <a:spcPct val="0"/>
              </a:spcBef>
              <a:spcAft>
                <a:spcPct val="0"/>
              </a:spcAft>
              <a:defRPr sz="4400">
                <a:solidFill>
                  <a:schemeClr val="tx2"/>
                </a:solidFill>
                <a:latin typeface="Georgia" pitchFamily="18" charset="0"/>
              </a:defRPr>
            </a:lvl8pPr>
            <a:lvl9pPr marL="1828800" algn="ctr" rtl="0" fontAlgn="base">
              <a:spcBef>
                <a:spcPct val="0"/>
              </a:spcBef>
              <a:spcAft>
                <a:spcPct val="0"/>
              </a:spcAft>
              <a:defRPr sz="4400">
                <a:solidFill>
                  <a:schemeClr val="tx2"/>
                </a:solidFill>
                <a:latin typeface="Georgia" pitchFamily="18" charset="0"/>
              </a:defRPr>
            </a:lvl9pPr>
          </a:lstStyle>
          <a:p>
            <a:r>
              <a:rPr lang="en-US" sz="4000" b="1" dirty="0" smtClean="0">
                <a:solidFill>
                  <a:srgbClr val="000000"/>
                </a:solidFill>
                <a:latin typeface="Candara"/>
                <a:cs typeface="Candara"/>
              </a:rPr>
              <a:t>HF Stages</a:t>
            </a:r>
          </a:p>
          <a:p>
            <a:r>
              <a:rPr lang="en-US" sz="1800" dirty="0">
                <a:ea typeface="ＭＳ Ｐゴシック"/>
                <a:cs typeface="ＭＳ Ｐゴシック"/>
              </a:rPr>
              <a:t>Modified from Hunt et al, ACC/AHA Guidelines for the Evaluation and Management of Chronic Heart Failure in the Adult. 2005</a:t>
            </a:r>
            <a:endParaRPr lang="en-US" sz="1800" b="1" dirty="0">
              <a:solidFill>
                <a:srgbClr val="000000"/>
              </a:solidFill>
              <a:latin typeface="Candara"/>
              <a:cs typeface="Candara"/>
            </a:endParaRPr>
          </a:p>
        </p:txBody>
      </p:sp>
      <p:sp>
        <p:nvSpPr>
          <p:cNvPr id="11" name="Content Placeholder 2"/>
          <p:cNvSpPr txBox="1">
            <a:spLocks/>
          </p:cNvSpPr>
          <p:nvPr/>
        </p:nvSpPr>
        <p:spPr>
          <a:xfrm>
            <a:off x="381000" y="4636050"/>
            <a:ext cx="3657600" cy="2362200"/>
          </a:xfrm>
          <a:prstGeom prst="rect">
            <a:avLst/>
          </a:prstGeom>
        </p:spPr>
        <p:txBody>
          <a:bodyPr lIns="91440" tIns="45720" rIns="91440" bIns="45720"/>
          <a:lstStyle>
            <a:lvl1pPr marL="342900" indent="-342900" algn="l" rtl="0" eaLnBrk="0" fontAlgn="base" hangingPunct="0">
              <a:spcBef>
                <a:spcPct val="20000"/>
              </a:spcBef>
              <a:spcAft>
                <a:spcPct val="0"/>
              </a:spcAft>
              <a:buChar char="•"/>
              <a:defRPr sz="3200">
                <a:solidFill>
                  <a:schemeClr val="bg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pitchFamily="-108" charset="0"/>
              <a:buChar char="»"/>
              <a:defRPr sz="2800">
                <a:solidFill>
                  <a:srgbClr val="FFFF99"/>
                </a:solidFill>
                <a:latin typeface="+mn-lt"/>
                <a:ea typeface="ＭＳ Ｐゴシック" pitchFamily="-108" charset="-128"/>
              </a:defRPr>
            </a:lvl2pPr>
            <a:lvl3pPr marL="1143000" indent="-228600" algn="l" rtl="0" eaLnBrk="0" fontAlgn="base" hangingPunct="0">
              <a:spcBef>
                <a:spcPct val="20000"/>
              </a:spcBef>
              <a:spcAft>
                <a:spcPct val="0"/>
              </a:spcAft>
              <a:buFont typeface="Trebuchet MS" pitchFamily="-108" charset="0"/>
              <a:buChar char="—"/>
              <a:defRPr sz="2400">
                <a:solidFill>
                  <a:srgbClr val="FFFF99"/>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rgbClr val="FFFF99"/>
                </a:solidFill>
                <a:latin typeface="+mn-lt"/>
                <a:ea typeface="ＭＳ Ｐゴシック" pitchFamily="-108" charset="-128"/>
              </a:defRPr>
            </a:lvl4pPr>
            <a:lvl5pPr marL="2057400" indent="-228600" algn="l" rtl="0" eaLnBrk="0" fontAlgn="base" hangingPunct="0">
              <a:spcBef>
                <a:spcPct val="20000"/>
              </a:spcBef>
              <a:spcAft>
                <a:spcPct val="0"/>
              </a:spcAft>
              <a:buChar char="»"/>
              <a:defRPr sz="2000">
                <a:solidFill>
                  <a:srgbClr val="FFFF99"/>
                </a:solidFill>
                <a:latin typeface="+mn-lt"/>
                <a:ea typeface="ＭＳ Ｐゴシック" pitchFamily="-108" charset="-128"/>
              </a:defRPr>
            </a:lvl5pPr>
            <a:lvl6pPr marL="2514600" indent="-228600" algn="l" rtl="0" fontAlgn="base">
              <a:spcBef>
                <a:spcPct val="20000"/>
              </a:spcBef>
              <a:spcAft>
                <a:spcPct val="0"/>
              </a:spcAft>
              <a:buChar char="»"/>
              <a:defRPr sz="2000">
                <a:solidFill>
                  <a:srgbClr val="FFFF99"/>
                </a:solidFill>
                <a:latin typeface="+mn-lt"/>
              </a:defRPr>
            </a:lvl6pPr>
            <a:lvl7pPr marL="2971800" indent="-228600" algn="l" rtl="0" fontAlgn="base">
              <a:spcBef>
                <a:spcPct val="20000"/>
              </a:spcBef>
              <a:spcAft>
                <a:spcPct val="0"/>
              </a:spcAft>
              <a:buChar char="»"/>
              <a:defRPr sz="2000">
                <a:solidFill>
                  <a:srgbClr val="FFFF99"/>
                </a:solidFill>
                <a:latin typeface="+mn-lt"/>
              </a:defRPr>
            </a:lvl7pPr>
            <a:lvl8pPr marL="3429000" indent="-228600" algn="l" rtl="0" fontAlgn="base">
              <a:spcBef>
                <a:spcPct val="20000"/>
              </a:spcBef>
              <a:spcAft>
                <a:spcPct val="0"/>
              </a:spcAft>
              <a:buChar char="»"/>
              <a:defRPr sz="2000">
                <a:solidFill>
                  <a:srgbClr val="FFFF99"/>
                </a:solidFill>
                <a:latin typeface="+mn-lt"/>
              </a:defRPr>
            </a:lvl8pPr>
            <a:lvl9pPr marL="3886200" indent="-228600" algn="l" rtl="0" fontAlgn="base">
              <a:spcBef>
                <a:spcPct val="20000"/>
              </a:spcBef>
              <a:spcAft>
                <a:spcPct val="0"/>
              </a:spcAft>
              <a:buChar char="»"/>
              <a:defRPr sz="2000">
                <a:solidFill>
                  <a:srgbClr val="FFFF99"/>
                </a:solidFill>
                <a:latin typeface="+mn-lt"/>
              </a:defRPr>
            </a:lvl9pPr>
          </a:lstStyle>
          <a:p>
            <a:pPr marL="0" indent="0" algn="ctr">
              <a:buFontTx/>
              <a:buNone/>
            </a:pPr>
            <a:r>
              <a:rPr lang="en-US" b="1" i="1" dirty="0">
                <a:solidFill>
                  <a:srgbClr val="0000FF"/>
                </a:solidFill>
                <a:latin typeface="Arial" pitchFamily="34" charset="0"/>
                <a:cs typeface="Arial" pitchFamily="34" charset="0"/>
              </a:rPr>
              <a:t>Most elderly are at risk </a:t>
            </a:r>
            <a:r>
              <a:rPr lang="en-US" b="1" i="1" dirty="0" smtClean="0">
                <a:solidFill>
                  <a:srgbClr val="0000FF"/>
                </a:solidFill>
                <a:latin typeface="Arial" pitchFamily="34" charset="0"/>
                <a:cs typeface="Arial" pitchFamily="34" charset="0"/>
              </a:rPr>
              <a:t>(Stage A) and </a:t>
            </a:r>
            <a:r>
              <a:rPr lang="en-US" b="1" i="1" dirty="0">
                <a:solidFill>
                  <a:srgbClr val="0000FF"/>
                </a:solidFill>
                <a:latin typeface="Arial" pitchFamily="34" charset="0"/>
                <a:cs typeface="Arial" pitchFamily="34" charset="0"/>
              </a:rPr>
              <a:t>many are in Stage B HF</a:t>
            </a:r>
          </a:p>
          <a:p>
            <a:pPr lvl="1" algn="r"/>
            <a:endParaRPr lang="en-US" sz="3200" dirty="0">
              <a:solidFill>
                <a:srgbClr val="0000FF"/>
              </a:solidFill>
              <a:latin typeface="Arial" pitchFamily="34" charset="0"/>
              <a:cs typeface="Arial" pitchFamily="34" charset="0"/>
            </a:endParaRPr>
          </a:p>
        </p:txBody>
      </p:sp>
      <p:sp>
        <p:nvSpPr>
          <p:cNvPr id="21" name="Content Placeholder 2"/>
          <p:cNvSpPr txBox="1">
            <a:spLocks/>
          </p:cNvSpPr>
          <p:nvPr/>
        </p:nvSpPr>
        <p:spPr>
          <a:xfrm>
            <a:off x="5535401" y="1398688"/>
            <a:ext cx="3582143" cy="1832955"/>
          </a:xfrm>
          <a:prstGeom prst="rect">
            <a:avLst/>
          </a:prstGeom>
        </p:spPr>
        <p:txBody>
          <a:bodyPr lIns="91440" tIns="45720" rIns="91440" bIns="45720"/>
          <a:lstStyle>
            <a:lvl1pPr marL="342900" indent="-342900" algn="l" rtl="0" eaLnBrk="0" fontAlgn="base" hangingPunct="0">
              <a:spcBef>
                <a:spcPct val="20000"/>
              </a:spcBef>
              <a:spcAft>
                <a:spcPct val="0"/>
              </a:spcAft>
              <a:buChar char="•"/>
              <a:defRPr sz="3200">
                <a:solidFill>
                  <a:schemeClr val="bg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pitchFamily="-108" charset="0"/>
              <a:buChar char="»"/>
              <a:defRPr sz="2800">
                <a:solidFill>
                  <a:srgbClr val="FFFF99"/>
                </a:solidFill>
                <a:latin typeface="+mn-lt"/>
                <a:ea typeface="ＭＳ Ｐゴシック" pitchFamily="-108" charset="-128"/>
              </a:defRPr>
            </a:lvl2pPr>
            <a:lvl3pPr marL="1143000" indent="-228600" algn="l" rtl="0" eaLnBrk="0" fontAlgn="base" hangingPunct="0">
              <a:spcBef>
                <a:spcPct val="20000"/>
              </a:spcBef>
              <a:spcAft>
                <a:spcPct val="0"/>
              </a:spcAft>
              <a:buFont typeface="Trebuchet MS" pitchFamily="-108" charset="0"/>
              <a:buChar char="—"/>
              <a:defRPr sz="2400">
                <a:solidFill>
                  <a:srgbClr val="FFFF99"/>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rgbClr val="FFFF99"/>
                </a:solidFill>
                <a:latin typeface="+mn-lt"/>
                <a:ea typeface="ＭＳ Ｐゴシック" pitchFamily="-108" charset="-128"/>
              </a:defRPr>
            </a:lvl4pPr>
            <a:lvl5pPr marL="2057400" indent="-228600" algn="l" rtl="0" eaLnBrk="0" fontAlgn="base" hangingPunct="0">
              <a:spcBef>
                <a:spcPct val="20000"/>
              </a:spcBef>
              <a:spcAft>
                <a:spcPct val="0"/>
              </a:spcAft>
              <a:buChar char="»"/>
              <a:defRPr sz="2000">
                <a:solidFill>
                  <a:srgbClr val="FFFF99"/>
                </a:solidFill>
                <a:latin typeface="+mn-lt"/>
                <a:ea typeface="ＭＳ Ｐゴシック" pitchFamily="-108" charset="-128"/>
              </a:defRPr>
            </a:lvl5pPr>
            <a:lvl6pPr marL="2514600" indent="-228600" algn="l" rtl="0" fontAlgn="base">
              <a:spcBef>
                <a:spcPct val="20000"/>
              </a:spcBef>
              <a:spcAft>
                <a:spcPct val="0"/>
              </a:spcAft>
              <a:buChar char="»"/>
              <a:defRPr sz="2000">
                <a:solidFill>
                  <a:srgbClr val="FFFF99"/>
                </a:solidFill>
                <a:latin typeface="+mn-lt"/>
              </a:defRPr>
            </a:lvl6pPr>
            <a:lvl7pPr marL="2971800" indent="-228600" algn="l" rtl="0" fontAlgn="base">
              <a:spcBef>
                <a:spcPct val="20000"/>
              </a:spcBef>
              <a:spcAft>
                <a:spcPct val="0"/>
              </a:spcAft>
              <a:buChar char="»"/>
              <a:defRPr sz="2000">
                <a:solidFill>
                  <a:srgbClr val="FFFF99"/>
                </a:solidFill>
                <a:latin typeface="+mn-lt"/>
              </a:defRPr>
            </a:lvl7pPr>
            <a:lvl8pPr marL="3429000" indent="-228600" algn="l" rtl="0" fontAlgn="base">
              <a:spcBef>
                <a:spcPct val="20000"/>
              </a:spcBef>
              <a:spcAft>
                <a:spcPct val="0"/>
              </a:spcAft>
              <a:buChar char="»"/>
              <a:defRPr sz="2000">
                <a:solidFill>
                  <a:srgbClr val="FFFF99"/>
                </a:solidFill>
                <a:latin typeface="+mn-lt"/>
              </a:defRPr>
            </a:lvl8pPr>
            <a:lvl9pPr marL="3886200" indent="-228600" algn="l" rtl="0" fontAlgn="base">
              <a:spcBef>
                <a:spcPct val="20000"/>
              </a:spcBef>
              <a:spcAft>
                <a:spcPct val="0"/>
              </a:spcAft>
              <a:buChar char="»"/>
              <a:defRPr sz="2000">
                <a:solidFill>
                  <a:srgbClr val="FFFF99"/>
                </a:solidFill>
                <a:latin typeface="+mn-lt"/>
              </a:defRPr>
            </a:lvl9pPr>
          </a:lstStyle>
          <a:p>
            <a:pPr marL="0" indent="0">
              <a:buFontTx/>
              <a:buNone/>
            </a:pPr>
            <a:r>
              <a:rPr lang="en-US" sz="2400" b="1" i="1" dirty="0" smtClean="0">
                <a:solidFill>
                  <a:srgbClr val="0000FF"/>
                </a:solidFill>
                <a:latin typeface="Arial" pitchFamily="34" charset="0"/>
                <a:cs typeface="Arial" pitchFamily="34" charset="0"/>
              </a:rPr>
              <a:t>Stage B</a:t>
            </a:r>
            <a:r>
              <a:rPr lang="en-US" sz="2400" b="1" i="1" dirty="0" smtClean="0">
                <a:solidFill>
                  <a:srgbClr val="0000FF"/>
                </a:solidFill>
                <a:latin typeface="Arial" pitchFamily="34" charset="0"/>
                <a:cs typeface="Arial" pitchFamily="34" charset="0"/>
                <a:sym typeface="Wingdings"/>
              </a:rPr>
              <a:t>C: </a:t>
            </a:r>
            <a:r>
              <a:rPr lang="en-US" sz="2400" i="1" dirty="0" smtClean="0">
                <a:solidFill>
                  <a:srgbClr val="0000FF"/>
                </a:solidFill>
                <a:latin typeface="Arial" pitchFamily="34" charset="0"/>
                <a:cs typeface="Arial" pitchFamily="34" charset="0"/>
              </a:rPr>
              <a:t>Critical transition point but </a:t>
            </a:r>
            <a:r>
              <a:rPr lang="en-US" sz="2400" i="1" u="sng" dirty="0" smtClean="0">
                <a:solidFill>
                  <a:srgbClr val="0000FF"/>
                </a:solidFill>
                <a:latin typeface="Arial" pitchFamily="34" charset="0"/>
                <a:cs typeface="Arial" pitchFamily="34" charset="0"/>
              </a:rPr>
              <a:t>poorly understood</a:t>
            </a:r>
            <a:r>
              <a:rPr lang="en-US" sz="2400" i="1" dirty="0" smtClean="0">
                <a:solidFill>
                  <a:srgbClr val="0000FF"/>
                </a:solidFill>
                <a:latin typeface="Arial" pitchFamily="34" charset="0"/>
                <a:cs typeface="Arial" pitchFamily="34" charset="0"/>
              </a:rPr>
              <a:t>.</a:t>
            </a:r>
            <a:r>
              <a:rPr lang="en-US" sz="2400" b="1" i="1" dirty="0" smtClean="0">
                <a:solidFill>
                  <a:srgbClr val="0000FF"/>
                </a:solidFill>
                <a:latin typeface="Arial" pitchFamily="34" charset="0"/>
                <a:cs typeface="Arial" pitchFamily="34" charset="0"/>
              </a:rPr>
              <a:t> </a:t>
            </a:r>
            <a:r>
              <a:rPr lang="en-US" sz="2400" i="1" dirty="0" smtClean="0">
                <a:solidFill>
                  <a:srgbClr val="0000FF"/>
                </a:solidFill>
                <a:latin typeface="Arial" pitchFamily="34" charset="0"/>
                <a:cs typeface="Arial" pitchFamily="34" charset="0"/>
              </a:rPr>
              <a:t>What defines the development of symptomatic HF?</a:t>
            </a:r>
            <a:endParaRPr lang="en-US" sz="2400" i="1" dirty="0">
              <a:solidFill>
                <a:srgbClr val="0000FF"/>
              </a:solidFill>
              <a:latin typeface="Arial" pitchFamily="34" charset="0"/>
              <a:cs typeface="Arial" pitchFamily="34" charset="0"/>
            </a:endParaRPr>
          </a:p>
          <a:p>
            <a:pPr lvl="1" algn="r"/>
            <a:endParaRPr lang="en-US" sz="3200" dirty="0">
              <a:solidFill>
                <a:srgbClr val="0000FF"/>
              </a:solidFill>
              <a:latin typeface="Arial" pitchFamily="34" charset="0"/>
              <a:cs typeface="Arial" pitchFamily="34" charset="0"/>
            </a:endParaRPr>
          </a:p>
        </p:txBody>
      </p:sp>
      <p:sp>
        <p:nvSpPr>
          <p:cNvPr id="22" name="Content Placeholder 2"/>
          <p:cNvSpPr txBox="1">
            <a:spLocks/>
          </p:cNvSpPr>
          <p:nvPr/>
        </p:nvSpPr>
        <p:spPr>
          <a:xfrm>
            <a:off x="4538367" y="2371368"/>
            <a:ext cx="955064" cy="1063003"/>
          </a:xfrm>
          <a:prstGeom prst="rect">
            <a:avLst/>
          </a:prstGeom>
        </p:spPr>
        <p:txBody>
          <a:bodyPr lIns="91440" tIns="45720" rIns="91440" bIns="45720"/>
          <a:lstStyle>
            <a:lvl1pPr marL="342900" indent="-342900" algn="l" rtl="0" eaLnBrk="0" fontAlgn="base" hangingPunct="0">
              <a:spcBef>
                <a:spcPct val="20000"/>
              </a:spcBef>
              <a:spcAft>
                <a:spcPct val="0"/>
              </a:spcAft>
              <a:buChar char="•"/>
              <a:defRPr sz="3200">
                <a:solidFill>
                  <a:schemeClr val="bg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pitchFamily="-108" charset="0"/>
              <a:buChar char="»"/>
              <a:defRPr sz="2800">
                <a:solidFill>
                  <a:srgbClr val="FFFF99"/>
                </a:solidFill>
                <a:latin typeface="+mn-lt"/>
                <a:ea typeface="ＭＳ Ｐゴシック" pitchFamily="-108" charset="-128"/>
              </a:defRPr>
            </a:lvl2pPr>
            <a:lvl3pPr marL="1143000" indent="-228600" algn="l" rtl="0" eaLnBrk="0" fontAlgn="base" hangingPunct="0">
              <a:spcBef>
                <a:spcPct val="20000"/>
              </a:spcBef>
              <a:spcAft>
                <a:spcPct val="0"/>
              </a:spcAft>
              <a:buFont typeface="Trebuchet MS" pitchFamily="-108" charset="0"/>
              <a:buChar char="—"/>
              <a:defRPr sz="2400">
                <a:solidFill>
                  <a:srgbClr val="FFFF99"/>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rgbClr val="FFFF99"/>
                </a:solidFill>
                <a:latin typeface="+mn-lt"/>
                <a:ea typeface="ＭＳ Ｐゴシック" pitchFamily="-108" charset="-128"/>
              </a:defRPr>
            </a:lvl4pPr>
            <a:lvl5pPr marL="2057400" indent="-228600" algn="l" rtl="0" eaLnBrk="0" fontAlgn="base" hangingPunct="0">
              <a:spcBef>
                <a:spcPct val="20000"/>
              </a:spcBef>
              <a:spcAft>
                <a:spcPct val="0"/>
              </a:spcAft>
              <a:buChar char="»"/>
              <a:defRPr sz="2000">
                <a:solidFill>
                  <a:srgbClr val="FFFF99"/>
                </a:solidFill>
                <a:latin typeface="+mn-lt"/>
                <a:ea typeface="ＭＳ Ｐゴシック" pitchFamily="-108" charset="-128"/>
              </a:defRPr>
            </a:lvl5pPr>
            <a:lvl6pPr marL="2514600" indent="-228600" algn="l" rtl="0" fontAlgn="base">
              <a:spcBef>
                <a:spcPct val="20000"/>
              </a:spcBef>
              <a:spcAft>
                <a:spcPct val="0"/>
              </a:spcAft>
              <a:buChar char="»"/>
              <a:defRPr sz="2000">
                <a:solidFill>
                  <a:srgbClr val="FFFF99"/>
                </a:solidFill>
                <a:latin typeface="+mn-lt"/>
              </a:defRPr>
            </a:lvl6pPr>
            <a:lvl7pPr marL="2971800" indent="-228600" algn="l" rtl="0" fontAlgn="base">
              <a:spcBef>
                <a:spcPct val="20000"/>
              </a:spcBef>
              <a:spcAft>
                <a:spcPct val="0"/>
              </a:spcAft>
              <a:buChar char="»"/>
              <a:defRPr sz="2000">
                <a:solidFill>
                  <a:srgbClr val="FFFF99"/>
                </a:solidFill>
                <a:latin typeface="+mn-lt"/>
              </a:defRPr>
            </a:lvl7pPr>
            <a:lvl8pPr marL="3429000" indent="-228600" algn="l" rtl="0" fontAlgn="base">
              <a:spcBef>
                <a:spcPct val="20000"/>
              </a:spcBef>
              <a:spcAft>
                <a:spcPct val="0"/>
              </a:spcAft>
              <a:buChar char="»"/>
              <a:defRPr sz="2000">
                <a:solidFill>
                  <a:srgbClr val="FFFF99"/>
                </a:solidFill>
                <a:latin typeface="+mn-lt"/>
              </a:defRPr>
            </a:lvl8pPr>
            <a:lvl9pPr marL="3886200" indent="-228600" algn="l" rtl="0" fontAlgn="base">
              <a:spcBef>
                <a:spcPct val="20000"/>
              </a:spcBef>
              <a:spcAft>
                <a:spcPct val="0"/>
              </a:spcAft>
              <a:buChar char="»"/>
              <a:defRPr sz="2000">
                <a:solidFill>
                  <a:srgbClr val="FFFF99"/>
                </a:solidFill>
                <a:latin typeface="+mn-lt"/>
              </a:defRPr>
            </a:lvl9pPr>
          </a:lstStyle>
          <a:p>
            <a:pPr marL="0" indent="0">
              <a:buFontTx/>
              <a:buNone/>
            </a:pPr>
            <a:r>
              <a:rPr lang="en-US" sz="6600" b="1" dirty="0" smtClean="0">
                <a:solidFill>
                  <a:srgbClr val="0000FF"/>
                </a:solidFill>
                <a:latin typeface="Zapf Dingbats"/>
                <a:ea typeface="Zapf Dingbats"/>
                <a:cs typeface="Zapf Dingbats"/>
                <a:sym typeface="Zapf Dingbats"/>
              </a:rPr>
              <a:t>★</a:t>
            </a:r>
            <a:endParaRPr lang="en-US" sz="6600"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2225005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9400" y="1276350"/>
            <a:ext cx="2519363" cy="369888"/>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b="1" dirty="0">
                <a:solidFill>
                  <a:srgbClr val="000000"/>
                </a:solidFill>
                <a:latin typeface="Arial" pitchFamily="34" charset="0"/>
                <a:cs typeface="Arial" pitchFamily="34" charset="0"/>
              </a:rPr>
              <a:t>ENVIRONMENT, DIET</a:t>
            </a:r>
          </a:p>
        </p:txBody>
      </p:sp>
      <p:sp>
        <p:nvSpPr>
          <p:cNvPr id="5" name="TextBox 4"/>
          <p:cNvSpPr txBox="1"/>
          <p:nvPr/>
        </p:nvSpPr>
        <p:spPr>
          <a:xfrm>
            <a:off x="3254375" y="1276350"/>
            <a:ext cx="2044700" cy="369888"/>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b="1" dirty="0">
                <a:solidFill>
                  <a:srgbClr val="000000"/>
                </a:solidFill>
                <a:latin typeface="Arial" pitchFamily="34" charset="0"/>
                <a:cs typeface="Arial" pitchFamily="34" charset="0"/>
              </a:rPr>
              <a:t>COMORBIDITIES</a:t>
            </a:r>
          </a:p>
        </p:txBody>
      </p:sp>
      <p:sp>
        <p:nvSpPr>
          <p:cNvPr id="6" name="TextBox 5"/>
          <p:cNvSpPr txBox="1"/>
          <p:nvPr/>
        </p:nvSpPr>
        <p:spPr>
          <a:xfrm>
            <a:off x="5716562" y="1276350"/>
            <a:ext cx="3173413" cy="369888"/>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b="1" dirty="0">
                <a:solidFill>
                  <a:srgbClr val="000000"/>
                </a:solidFill>
                <a:latin typeface="Arial" pitchFamily="34" charset="0"/>
                <a:cs typeface="Arial" pitchFamily="34" charset="0"/>
              </a:rPr>
              <a:t>GENETIC SUSCEPTIBILITY</a:t>
            </a:r>
          </a:p>
        </p:txBody>
      </p:sp>
      <p:sp>
        <p:nvSpPr>
          <p:cNvPr id="7" name="TextBox 6"/>
          <p:cNvSpPr txBox="1"/>
          <p:nvPr/>
        </p:nvSpPr>
        <p:spPr>
          <a:xfrm>
            <a:off x="2881313" y="2100263"/>
            <a:ext cx="2792412" cy="64611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none">
            <a:spAutoFit/>
          </a:bodyPr>
          <a:lstStyle/>
          <a:p>
            <a:pPr algn="ctr">
              <a:defRPr/>
            </a:pPr>
            <a:r>
              <a:rPr lang="en-US" b="1" dirty="0">
                <a:solidFill>
                  <a:srgbClr val="000000"/>
                </a:solidFill>
                <a:latin typeface="Arial" pitchFamily="34" charset="0"/>
                <a:cs typeface="Arial" pitchFamily="34" charset="0"/>
              </a:rPr>
              <a:t>VULNERABLE HEART,</a:t>
            </a:r>
          </a:p>
          <a:p>
            <a:pPr algn="ctr">
              <a:defRPr/>
            </a:pPr>
            <a:r>
              <a:rPr lang="en-US" b="1" dirty="0">
                <a:solidFill>
                  <a:srgbClr val="000000"/>
                </a:solidFill>
                <a:latin typeface="Arial" pitchFamily="34" charset="0"/>
                <a:cs typeface="Arial" pitchFamily="34" charset="0"/>
              </a:rPr>
              <a:t>VULNERABLE PATIENT</a:t>
            </a:r>
          </a:p>
        </p:txBody>
      </p:sp>
      <p:sp>
        <p:nvSpPr>
          <p:cNvPr id="8" name="TextBox 7"/>
          <p:cNvSpPr txBox="1"/>
          <p:nvPr/>
        </p:nvSpPr>
        <p:spPr>
          <a:xfrm>
            <a:off x="3441518" y="3159125"/>
            <a:ext cx="1672002" cy="646331"/>
          </a:xfrm>
          <a:prstGeom prst="rect">
            <a:avLst/>
          </a:prstGeom>
          <a:solidFill>
            <a:srgbClr val="FFC000"/>
          </a:solidFill>
        </p:spPr>
        <p:style>
          <a:lnRef idx="2">
            <a:schemeClr val="dk1"/>
          </a:lnRef>
          <a:fillRef idx="1">
            <a:schemeClr val="lt1"/>
          </a:fillRef>
          <a:effectRef idx="0">
            <a:schemeClr val="dk1"/>
          </a:effectRef>
          <a:fontRef idx="minor">
            <a:schemeClr val="dk1"/>
          </a:fontRef>
        </p:style>
        <p:txBody>
          <a:bodyPr wrap="none">
            <a:spAutoFit/>
          </a:bodyPr>
          <a:lstStyle/>
          <a:p>
            <a:pPr algn="ctr">
              <a:defRPr/>
            </a:pPr>
            <a:r>
              <a:rPr lang="en-US" sz="3600" b="1" dirty="0">
                <a:solidFill>
                  <a:srgbClr val="000000"/>
                </a:solidFill>
                <a:latin typeface="Arial" pitchFamily="34" charset="0"/>
                <a:cs typeface="Arial" pitchFamily="34" charset="0"/>
              </a:rPr>
              <a:t>HFpEF</a:t>
            </a:r>
          </a:p>
        </p:txBody>
      </p:sp>
      <p:sp>
        <p:nvSpPr>
          <p:cNvPr id="9" name="TextBox 8"/>
          <p:cNvSpPr txBox="1"/>
          <p:nvPr/>
        </p:nvSpPr>
        <p:spPr>
          <a:xfrm>
            <a:off x="158750" y="4475745"/>
            <a:ext cx="2628900" cy="1569660"/>
          </a:xfrm>
          <a:prstGeom prst="rect">
            <a:avLst/>
          </a:prstGeom>
          <a:solidFill>
            <a:srgbClr val="00FF00"/>
          </a:solidFill>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2400" b="1" dirty="0" smtClean="0">
                <a:solidFill>
                  <a:srgbClr val="000000"/>
                </a:solidFill>
                <a:latin typeface="Arial" pitchFamily="34" charset="0"/>
                <a:cs typeface="Arial" pitchFamily="34" charset="0"/>
              </a:rPr>
              <a:t>EXERCISE INTOLERANCE</a:t>
            </a:r>
          </a:p>
          <a:p>
            <a:pPr algn="ctr">
              <a:defRPr/>
            </a:pPr>
            <a:r>
              <a:rPr lang="en-US" sz="2400" b="1" dirty="0" smtClean="0">
                <a:solidFill>
                  <a:srgbClr val="000000"/>
                </a:solidFill>
                <a:latin typeface="Arial" pitchFamily="34" charset="0"/>
                <a:cs typeface="Arial" pitchFamily="34" charset="0"/>
              </a:rPr>
              <a:t>HFpEF</a:t>
            </a:r>
          </a:p>
          <a:p>
            <a:pPr algn="ctr">
              <a:defRPr/>
            </a:pPr>
            <a:r>
              <a:rPr lang="en-US" sz="2400" b="1" dirty="0" smtClean="0">
                <a:solidFill>
                  <a:srgbClr val="000000"/>
                </a:solidFill>
                <a:latin typeface="Arial" pitchFamily="34" charset="0"/>
                <a:cs typeface="Arial" pitchFamily="34" charset="0"/>
              </a:rPr>
              <a:t>(Early HF)</a:t>
            </a:r>
            <a:endParaRPr lang="en-US" sz="2400" b="1" dirty="0">
              <a:solidFill>
                <a:srgbClr val="000000"/>
              </a:solidFill>
              <a:latin typeface="Arial" pitchFamily="34" charset="0"/>
              <a:cs typeface="Arial" pitchFamily="34" charset="0"/>
            </a:endParaRPr>
          </a:p>
        </p:txBody>
      </p:sp>
      <p:sp>
        <p:nvSpPr>
          <p:cNvPr id="10" name="TextBox 9"/>
          <p:cNvSpPr txBox="1"/>
          <p:nvPr/>
        </p:nvSpPr>
        <p:spPr>
          <a:xfrm>
            <a:off x="3400465" y="4543295"/>
            <a:ext cx="1928733" cy="1200329"/>
          </a:xfrm>
          <a:prstGeom prst="rect">
            <a:avLst/>
          </a:prstGeom>
          <a:solidFill>
            <a:srgbClr val="FF7C35"/>
          </a:solidFill>
        </p:spPr>
        <p:style>
          <a:lnRef idx="2">
            <a:schemeClr val="dk1"/>
          </a:lnRef>
          <a:fillRef idx="1">
            <a:schemeClr val="lt1"/>
          </a:fillRef>
          <a:effectRef idx="0">
            <a:schemeClr val="dk1"/>
          </a:effectRef>
          <a:fontRef idx="minor">
            <a:schemeClr val="dk1"/>
          </a:fontRef>
        </p:style>
        <p:txBody>
          <a:bodyPr wrap="none">
            <a:spAutoFit/>
          </a:bodyPr>
          <a:lstStyle/>
          <a:p>
            <a:pPr algn="ctr">
              <a:defRPr/>
            </a:pPr>
            <a:r>
              <a:rPr lang="en-US" sz="2400" b="1" dirty="0">
                <a:solidFill>
                  <a:srgbClr val="000000"/>
                </a:solidFill>
                <a:latin typeface="Arial" pitchFamily="34" charset="0"/>
                <a:cs typeface="Arial" pitchFamily="34" charset="0"/>
              </a:rPr>
              <a:t>VOLUME </a:t>
            </a:r>
          </a:p>
          <a:p>
            <a:pPr algn="ctr">
              <a:defRPr/>
            </a:pPr>
            <a:r>
              <a:rPr lang="en-US" sz="2400" b="1" dirty="0" smtClean="0">
                <a:solidFill>
                  <a:srgbClr val="000000"/>
                </a:solidFill>
                <a:latin typeface="Arial" pitchFamily="34" charset="0"/>
                <a:cs typeface="Arial" pitchFamily="34" charset="0"/>
              </a:rPr>
              <a:t>OVERLOAD</a:t>
            </a:r>
          </a:p>
          <a:p>
            <a:pPr algn="ctr">
              <a:defRPr/>
            </a:pPr>
            <a:r>
              <a:rPr lang="en-US" sz="2400" b="1" dirty="0" smtClean="0">
                <a:solidFill>
                  <a:srgbClr val="000000"/>
                </a:solidFill>
                <a:latin typeface="Arial" pitchFamily="34" charset="0"/>
                <a:cs typeface="Arial" pitchFamily="34" charset="0"/>
              </a:rPr>
              <a:t>HFpEF</a:t>
            </a:r>
            <a:endParaRPr lang="en-US" sz="2400" b="1" dirty="0">
              <a:solidFill>
                <a:srgbClr val="000000"/>
              </a:solidFill>
              <a:latin typeface="Arial" pitchFamily="34" charset="0"/>
              <a:cs typeface="Arial" pitchFamily="34" charset="0"/>
            </a:endParaRPr>
          </a:p>
        </p:txBody>
      </p:sp>
      <p:sp>
        <p:nvSpPr>
          <p:cNvPr id="11" name="TextBox 10"/>
          <p:cNvSpPr txBox="1"/>
          <p:nvPr/>
        </p:nvSpPr>
        <p:spPr>
          <a:xfrm>
            <a:off x="5945188" y="4475745"/>
            <a:ext cx="3051175" cy="1200329"/>
          </a:xfrm>
          <a:prstGeom prst="rect">
            <a:avLst/>
          </a:prstGeom>
          <a:solidFill>
            <a:srgbClr val="FF7C35"/>
          </a:solidFill>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2400" b="1" dirty="0">
                <a:solidFill>
                  <a:srgbClr val="000000"/>
                </a:solidFill>
                <a:latin typeface="Arial" pitchFamily="34" charset="0"/>
                <a:cs typeface="Arial" pitchFamily="34" charset="0"/>
              </a:rPr>
              <a:t>PULMONARY HTN,</a:t>
            </a:r>
          </a:p>
          <a:p>
            <a:pPr algn="ctr">
              <a:defRPr/>
            </a:pPr>
            <a:r>
              <a:rPr lang="en-US" sz="2400" b="1" dirty="0">
                <a:solidFill>
                  <a:srgbClr val="000000"/>
                </a:solidFill>
                <a:latin typeface="Arial" pitchFamily="34" charset="0"/>
                <a:cs typeface="Arial" pitchFamily="34" charset="0"/>
              </a:rPr>
              <a:t>RV </a:t>
            </a:r>
            <a:r>
              <a:rPr lang="en-US" sz="2400" b="1" dirty="0" smtClean="0">
                <a:solidFill>
                  <a:srgbClr val="000000"/>
                </a:solidFill>
                <a:latin typeface="Arial" pitchFamily="34" charset="0"/>
                <a:cs typeface="Arial" pitchFamily="34" charset="0"/>
              </a:rPr>
              <a:t>FAILURE</a:t>
            </a:r>
          </a:p>
          <a:p>
            <a:pPr algn="ctr">
              <a:defRPr/>
            </a:pPr>
            <a:r>
              <a:rPr lang="en-US" sz="2400" b="1" dirty="0" smtClean="0">
                <a:solidFill>
                  <a:srgbClr val="000000"/>
                </a:solidFill>
                <a:latin typeface="Arial" pitchFamily="34" charset="0"/>
                <a:cs typeface="Arial" pitchFamily="34" charset="0"/>
              </a:rPr>
              <a:t>HFpEF</a:t>
            </a:r>
            <a:endParaRPr lang="en-US" sz="2400" b="1" dirty="0">
              <a:solidFill>
                <a:srgbClr val="000000"/>
              </a:solidFill>
              <a:latin typeface="Arial" pitchFamily="34" charset="0"/>
              <a:cs typeface="Arial" pitchFamily="34" charset="0"/>
            </a:endParaRPr>
          </a:p>
        </p:txBody>
      </p:sp>
      <p:cxnSp>
        <p:nvCxnSpPr>
          <p:cNvPr id="12" name="Elbow Connector 11"/>
          <p:cNvCxnSpPr>
            <a:stCxn id="4" idx="2"/>
            <a:endCxn id="7" idx="1"/>
          </p:cNvCxnSpPr>
          <p:nvPr/>
        </p:nvCxnSpPr>
        <p:spPr>
          <a:xfrm rot="16200000" flipH="1">
            <a:off x="1821656" y="1364457"/>
            <a:ext cx="777875" cy="1341438"/>
          </a:xfrm>
          <a:prstGeom prst="bentConnector2">
            <a:avLst/>
          </a:prstGeom>
          <a:ln w="44450">
            <a:solidFill>
              <a:srgbClr val="000000"/>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3" name="Elbow Connector 12"/>
          <p:cNvCxnSpPr>
            <a:stCxn id="6" idx="2"/>
            <a:endCxn id="7" idx="3"/>
          </p:cNvCxnSpPr>
          <p:nvPr/>
        </p:nvCxnSpPr>
        <p:spPr>
          <a:xfrm rot="5400000">
            <a:off x="6099957" y="1220006"/>
            <a:ext cx="777081" cy="1629544"/>
          </a:xfrm>
          <a:prstGeom prst="bentConnector2">
            <a:avLst/>
          </a:prstGeom>
          <a:ln w="44450">
            <a:solidFill>
              <a:srgbClr val="000000"/>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4" idx="3"/>
            <a:endCxn id="5" idx="1"/>
          </p:cNvCxnSpPr>
          <p:nvPr/>
        </p:nvCxnSpPr>
        <p:spPr>
          <a:xfrm>
            <a:off x="2798763" y="1462088"/>
            <a:ext cx="455612" cy="0"/>
          </a:xfrm>
          <a:prstGeom prst="straightConnector1">
            <a:avLst/>
          </a:prstGeom>
          <a:ln w="44450">
            <a:solidFill>
              <a:srgbClr val="000000"/>
            </a:solidFill>
            <a:headEnd type="triangle" w="med" len="sm"/>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5" idx="3"/>
            <a:endCxn id="6" idx="1"/>
          </p:cNvCxnSpPr>
          <p:nvPr/>
        </p:nvCxnSpPr>
        <p:spPr>
          <a:xfrm>
            <a:off x="5299075" y="1461294"/>
            <a:ext cx="417487" cy="0"/>
          </a:xfrm>
          <a:prstGeom prst="straightConnector1">
            <a:avLst/>
          </a:prstGeom>
          <a:ln w="44450">
            <a:solidFill>
              <a:srgbClr val="000000"/>
            </a:solidFill>
            <a:headEnd type="triangle" w="med" len="sm"/>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5" idx="2"/>
            <a:endCxn id="7" idx="0"/>
          </p:cNvCxnSpPr>
          <p:nvPr/>
        </p:nvCxnSpPr>
        <p:spPr>
          <a:xfrm>
            <a:off x="4276725" y="1646238"/>
            <a:ext cx="0" cy="454025"/>
          </a:xfrm>
          <a:prstGeom prst="straightConnector1">
            <a:avLst/>
          </a:prstGeom>
          <a:ln w="44450">
            <a:solidFill>
              <a:srgbClr val="000000"/>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7" idx="2"/>
            <a:endCxn id="8" idx="0"/>
          </p:cNvCxnSpPr>
          <p:nvPr/>
        </p:nvCxnSpPr>
        <p:spPr>
          <a:xfrm>
            <a:off x="4277519" y="2746375"/>
            <a:ext cx="0" cy="412750"/>
          </a:xfrm>
          <a:prstGeom prst="straightConnector1">
            <a:avLst/>
          </a:prstGeom>
          <a:ln w="44450">
            <a:solidFill>
              <a:srgbClr val="000000"/>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8" name="Elbow Connector 17"/>
          <p:cNvCxnSpPr>
            <a:stCxn id="8" idx="2"/>
            <a:endCxn id="9" idx="0"/>
          </p:cNvCxnSpPr>
          <p:nvPr/>
        </p:nvCxnSpPr>
        <p:spPr>
          <a:xfrm rot="5400000">
            <a:off x="2540216" y="2738441"/>
            <a:ext cx="670289" cy="2804319"/>
          </a:xfrm>
          <a:prstGeom prst="bentConnector3">
            <a:avLst>
              <a:gd name="adj1" fmla="val 50000"/>
            </a:avLst>
          </a:prstGeom>
          <a:ln w="44450">
            <a:solidFill>
              <a:srgbClr val="000000"/>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9" name="Elbow Connector 18"/>
          <p:cNvCxnSpPr/>
          <p:nvPr/>
        </p:nvCxnSpPr>
        <p:spPr>
          <a:xfrm rot="16200000" flipH="1">
            <a:off x="5482035" y="2568064"/>
            <a:ext cx="784225" cy="3193257"/>
          </a:xfrm>
          <a:prstGeom prst="bentConnector3">
            <a:avLst>
              <a:gd name="adj1" fmla="val 50000"/>
            </a:avLst>
          </a:prstGeom>
          <a:ln w="44450">
            <a:solidFill>
              <a:srgbClr val="000000"/>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8" idx="2"/>
          </p:cNvCxnSpPr>
          <p:nvPr/>
        </p:nvCxnSpPr>
        <p:spPr>
          <a:xfrm flipH="1">
            <a:off x="4256165" y="3805456"/>
            <a:ext cx="21354" cy="774425"/>
          </a:xfrm>
          <a:prstGeom prst="straightConnector1">
            <a:avLst/>
          </a:prstGeom>
          <a:ln w="44450">
            <a:solidFill>
              <a:srgbClr val="000000"/>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22" name="Left-Right Arrow 21"/>
          <p:cNvSpPr/>
          <p:nvPr/>
        </p:nvSpPr>
        <p:spPr>
          <a:xfrm>
            <a:off x="5362575" y="4741863"/>
            <a:ext cx="547688" cy="320675"/>
          </a:xfrm>
          <a:prstGeom prst="leftRightArrow">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Trebuchet MS"/>
            </a:endParaRPr>
          </a:p>
        </p:txBody>
      </p:sp>
      <p:sp>
        <p:nvSpPr>
          <p:cNvPr id="92180" name="Title 1"/>
          <p:cNvSpPr txBox="1">
            <a:spLocks/>
          </p:cNvSpPr>
          <p:nvPr/>
        </p:nvSpPr>
        <p:spPr bwMode="auto">
          <a:xfrm>
            <a:off x="0" y="239519"/>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4400" b="1" dirty="0">
                <a:solidFill>
                  <a:srgbClr val="000000"/>
                </a:solidFill>
                <a:latin typeface="Candara"/>
              </a:rPr>
              <a:t>Types of HFpEF</a:t>
            </a:r>
          </a:p>
        </p:txBody>
      </p:sp>
      <p:sp>
        <p:nvSpPr>
          <p:cNvPr id="36" name="Left-Right Arrow 35"/>
          <p:cNvSpPr/>
          <p:nvPr/>
        </p:nvSpPr>
        <p:spPr>
          <a:xfrm>
            <a:off x="2816225" y="4770438"/>
            <a:ext cx="546100" cy="322262"/>
          </a:xfrm>
          <a:prstGeom prst="leftRightArrow">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Trebuchet MS"/>
            </a:endParaRPr>
          </a:p>
        </p:txBody>
      </p:sp>
      <p:sp>
        <p:nvSpPr>
          <p:cNvPr id="92182" name="TextBox 38"/>
          <p:cNvSpPr txBox="1">
            <a:spLocks noChangeArrowheads="1"/>
          </p:cNvSpPr>
          <p:nvPr/>
        </p:nvSpPr>
        <p:spPr bwMode="auto">
          <a:xfrm>
            <a:off x="6743700" y="6386513"/>
            <a:ext cx="2365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800">
                <a:solidFill>
                  <a:srgbClr val="000000"/>
                </a:solidFill>
              </a:rPr>
              <a:t>Shah SJ. </a:t>
            </a:r>
            <a:r>
              <a:rPr lang="en-US" sz="1800" i="1">
                <a:solidFill>
                  <a:srgbClr val="000000"/>
                </a:solidFill>
              </a:rPr>
              <a:t>JACC </a:t>
            </a:r>
            <a:r>
              <a:rPr lang="en-US" sz="1800">
                <a:solidFill>
                  <a:srgbClr val="000000"/>
                </a:solidFill>
              </a:rPr>
              <a:t>2013</a:t>
            </a:r>
          </a:p>
        </p:txBody>
      </p:sp>
      <p:sp>
        <p:nvSpPr>
          <p:cNvPr id="2" name="Rectangle 1"/>
          <p:cNvSpPr/>
          <p:nvPr/>
        </p:nvSpPr>
        <p:spPr>
          <a:xfrm>
            <a:off x="337791" y="6049549"/>
            <a:ext cx="6526119" cy="461665"/>
          </a:xfrm>
          <a:prstGeom prst="rect">
            <a:avLst/>
          </a:prstGeom>
        </p:spPr>
        <p:txBody>
          <a:bodyPr wrap="square">
            <a:spAutoFit/>
          </a:bodyPr>
          <a:lstStyle/>
          <a:p>
            <a:pPr fontAlgn="auto">
              <a:spcBef>
                <a:spcPts val="0"/>
              </a:spcBef>
              <a:spcAft>
                <a:spcPts val="0"/>
              </a:spcAft>
            </a:pPr>
            <a:r>
              <a:rPr lang="en-US" sz="2400" dirty="0">
                <a:solidFill>
                  <a:prstClr val="black"/>
                </a:solidFill>
                <a:latin typeface="Candara"/>
              </a:rPr>
              <a:t>By 2020, 65% of hospitalized </a:t>
            </a:r>
            <a:r>
              <a:rPr lang="en-US" sz="2400" dirty="0" smtClean="0">
                <a:solidFill>
                  <a:prstClr val="black"/>
                </a:solidFill>
                <a:latin typeface="Candara"/>
              </a:rPr>
              <a:t>HF </a:t>
            </a:r>
            <a:r>
              <a:rPr lang="en-US" sz="2400" dirty="0">
                <a:solidFill>
                  <a:prstClr val="black"/>
                </a:solidFill>
                <a:latin typeface="Candara"/>
              </a:rPr>
              <a:t>will have EF&gt;40%</a:t>
            </a:r>
          </a:p>
        </p:txBody>
      </p:sp>
    </p:spTree>
    <p:extLst>
      <p:ext uri="{BB962C8B-B14F-4D97-AF65-F5344CB8AC3E}">
        <p14:creationId xmlns:p14="http://schemas.microsoft.com/office/powerpoint/2010/main" val="2456499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en-US" smtClean="0">
                <a:ea typeface="ＭＳ Ｐゴシック"/>
                <a:cs typeface="ＭＳ Ｐゴシック"/>
              </a:rPr>
              <a:t>Framingham Criteria for HF </a:t>
            </a:r>
          </a:p>
        </p:txBody>
      </p:sp>
      <p:sp>
        <p:nvSpPr>
          <p:cNvPr id="50178" name="Content Placeholder 2"/>
          <p:cNvSpPr>
            <a:spLocks noGrp="1"/>
          </p:cNvSpPr>
          <p:nvPr>
            <p:ph idx="1"/>
          </p:nvPr>
        </p:nvSpPr>
        <p:spPr>
          <a:xfrm>
            <a:off x="304800" y="1981200"/>
            <a:ext cx="8610600" cy="4572000"/>
          </a:xfrm>
        </p:spPr>
        <p:txBody>
          <a:bodyPr/>
          <a:lstStyle/>
          <a:p>
            <a:pPr>
              <a:spcBef>
                <a:spcPct val="0"/>
              </a:spcBef>
              <a:spcAft>
                <a:spcPts val="600"/>
              </a:spcAft>
            </a:pPr>
            <a:r>
              <a:rPr lang="en-US" sz="2800" dirty="0" smtClean="0">
                <a:ea typeface="ＭＳ Ｐゴシック"/>
                <a:cs typeface="ＭＳ Ｐゴシック"/>
              </a:rPr>
              <a:t>Diagnosis requires the simultaneous presence of at least 2 major criteria or 1 major criterion and 2 minor criteria</a:t>
            </a:r>
          </a:p>
          <a:p>
            <a:pPr>
              <a:spcBef>
                <a:spcPts val="1200"/>
              </a:spcBef>
              <a:spcAft>
                <a:spcPts val="600"/>
              </a:spcAft>
            </a:pPr>
            <a:r>
              <a:rPr lang="en-US" sz="2800" dirty="0" smtClean="0">
                <a:ea typeface="ＭＳ Ｐゴシック"/>
                <a:cs typeface="ＭＳ Ｐゴシック"/>
              </a:rPr>
              <a:t>Minor criteria are acceptable only if they can not be attributed to another medical condition (i.e. pulmonary hypertension, chronic lung, liver, or kidney diseases)</a:t>
            </a:r>
          </a:p>
          <a:p>
            <a:pPr marL="0" indent="0">
              <a:buNone/>
            </a:pPr>
            <a:endParaRPr lang="en-US" sz="2800" dirty="0" smtClean="0">
              <a:ea typeface="ＭＳ Ｐゴシック"/>
              <a:cs typeface="ＭＳ Ｐゴシック"/>
            </a:endParaRPr>
          </a:p>
          <a:p>
            <a:endParaRPr lang="en-US" dirty="0" smtClean="0">
              <a:ea typeface="ＭＳ Ｐゴシック"/>
              <a:cs typeface="ＭＳ Ｐゴシック"/>
            </a:endParaRP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533400" y="304800"/>
            <a:ext cx="8077200" cy="1143000"/>
          </a:xfrm>
        </p:spPr>
        <p:txBody>
          <a:bodyPr/>
          <a:lstStyle/>
          <a:p>
            <a:r>
              <a:rPr lang="en-US" dirty="0" smtClean="0">
                <a:ea typeface="ＭＳ Ｐゴシック"/>
                <a:cs typeface="ＭＳ Ｐゴシック"/>
              </a:rPr>
              <a:t>Major/Minor Framingham Criteria</a:t>
            </a:r>
          </a:p>
        </p:txBody>
      </p:sp>
      <p:sp>
        <p:nvSpPr>
          <p:cNvPr id="51202" name="Content Placeholder 2"/>
          <p:cNvSpPr>
            <a:spLocks noGrp="1"/>
          </p:cNvSpPr>
          <p:nvPr>
            <p:ph idx="1"/>
          </p:nvPr>
        </p:nvSpPr>
        <p:spPr>
          <a:xfrm>
            <a:off x="228600" y="1371600"/>
            <a:ext cx="8686800" cy="5105400"/>
          </a:xfrm>
        </p:spPr>
        <p:txBody>
          <a:bodyPr/>
          <a:lstStyle/>
          <a:p>
            <a:r>
              <a:rPr lang="en-US" sz="2400" dirty="0" smtClean="0">
                <a:ea typeface="ＭＳ Ｐゴシック"/>
                <a:cs typeface="ＭＳ Ｐゴシック"/>
              </a:rPr>
              <a:t>Paroxysmal nocturnal dyspnea</a:t>
            </a:r>
          </a:p>
          <a:p>
            <a:r>
              <a:rPr lang="en-US" sz="2400" dirty="0" smtClean="0">
                <a:ea typeface="ＭＳ Ｐゴシック"/>
                <a:cs typeface="ＭＳ Ｐゴシック"/>
              </a:rPr>
              <a:t>Neck vein distention; </a:t>
            </a:r>
            <a:r>
              <a:rPr lang="en-US" sz="2400" dirty="0" err="1" smtClean="0">
                <a:ea typeface="ＭＳ Ｐゴシック"/>
                <a:cs typeface="ＭＳ Ｐゴシック"/>
              </a:rPr>
              <a:t>Rales</a:t>
            </a:r>
            <a:r>
              <a:rPr lang="en-US" sz="2400" dirty="0" smtClean="0">
                <a:ea typeface="ＭＳ Ｐゴシック"/>
                <a:cs typeface="ＭＳ Ｐゴシック"/>
              </a:rPr>
              <a:t> (lung sounds); S3 gallop</a:t>
            </a:r>
          </a:p>
          <a:p>
            <a:r>
              <a:rPr lang="en-US" sz="2400" dirty="0" err="1" smtClean="0">
                <a:ea typeface="ＭＳ Ｐゴシック"/>
                <a:cs typeface="ＭＳ Ｐゴシック"/>
              </a:rPr>
              <a:t>Incr</a:t>
            </a:r>
            <a:r>
              <a:rPr lang="en-US" sz="2400" dirty="0" smtClean="0">
                <a:ea typeface="ＭＳ Ｐゴシック"/>
                <a:cs typeface="ＭＳ Ｐゴシック"/>
              </a:rPr>
              <a:t> heart size on chest </a:t>
            </a:r>
            <a:r>
              <a:rPr lang="en-US" sz="2400" dirty="0" err="1" smtClean="0">
                <a:ea typeface="ＭＳ Ｐゴシック"/>
                <a:cs typeface="ＭＳ Ｐゴシック"/>
              </a:rPr>
              <a:t>Xray</a:t>
            </a:r>
            <a:r>
              <a:rPr lang="en-US" sz="2400" dirty="0" smtClean="0">
                <a:ea typeface="ＭＳ Ｐゴシック"/>
                <a:cs typeface="ＭＳ Ｐゴシック"/>
              </a:rPr>
              <a:t>; Acute </a:t>
            </a:r>
            <a:r>
              <a:rPr lang="en-US" sz="2400" dirty="0" err="1" smtClean="0">
                <a:ea typeface="ＭＳ Ｐゴシック"/>
                <a:cs typeface="ＭＳ Ｐゴシック"/>
              </a:rPr>
              <a:t>Pulm</a:t>
            </a:r>
            <a:r>
              <a:rPr lang="en-US" sz="2400" dirty="0" smtClean="0">
                <a:ea typeface="ＭＳ Ｐゴシック"/>
                <a:cs typeface="ＭＳ Ｐゴシック"/>
              </a:rPr>
              <a:t> Edema</a:t>
            </a:r>
          </a:p>
          <a:p>
            <a:r>
              <a:rPr lang="en-US" sz="2400" dirty="0" smtClean="0">
                <a:ea typeface="ＭＳ Ｐゴシック"/>
                <a:cs typeface="ＭＳ Ｐゴシック"/>
              </a:rPr>
              <a:t>Increased central venous pressure </a:t>
            </a:r>
            <a:endParaRPr lang="en-US" sz="2400" dirty="0">
              <a:ea typeface="ＭＳ Ｐゴシック"/>
              <a:cs typeface="ＭＳ Ｐゴシック"/>
            </a:endParaRPr>
          </a:p>
          <a:p>
            <a:r>
              <a:rPr lang="en-US" sz="2400" dirty="0" err="1" smtClean="0">
                <a:ea typeface="ＭＳ Ｐゴシック"/>
                <a:cs typeface="ＭＳ Ｐゴシック"/>
              </a:rPr>
              <a:t>Hepatojugular</a:t>
            </a:r>
            <a:r>
              <a:rPr lang="en-US" sz="2400" dirty="0" smtClean="0">
                <a:ea typeface="ＭＳ Ｐゴシック"/>
                <a:cs typeface="ＭＳ Ｐゴシック"/>
              </a:rPr>
              <a:t> reflux</a:t>
            </a:r>
          </a:p>
          <a:p>
            <a:r>
              <a:rPr lang="en-US" sz="2400" dirty="0" smtClean="0">
                <a:ea typeface="ＭＳ Ｐゴシック"/>
                <a:cs typeface="ＭＳ Ｐゴシック"/>
              </a:rPr>
              <a:t>Weight loss &gt;4.5 kg in 5 days in response to Rx</a:t>
            </a:r>
          </a:p>
          <a:p>
            <a:pPr>
              <a:spcAft>
                <a:spcPts val="600"/>
              </a:spcAft>
            </a:pPr>
            <a:endParaRPr lang="en-US" sz="1400" dirty="0" smtClean="0">
              <a:ea typeface="ＭＳ Ｐゴシック"/>
              <a:cs typeface="ＭＳ Ｐゴシック"/>
            </a:endParaRPr>
          </a:p>
          <a:p>
            <a:pPr>
              <a:spcAft>
                <a:spcPts val="600"/>
              </a:spcAft>
            </a:pPr>
            <a:r>
              <a:rPr lang="en-US" sz="1400" dirty="0" smtClean="0">
                <a:ea typeface="ＭＳ Ｐゴシック"/>
                <a:cs typeface="ＭＳ Ｐゴシック"/>
              </a:rPr>
              <a:t>Bilateral </a:t>
            </a:r>
            <a:r>
              <a:rPr lang="en-US" sz="1400" dirty="0">
                <a:ea typeface="ＭＳ Ｐゴシック"/>
                <a:cs typeface="ＭＳ Ｐゴシック"/>
              </a:rPr>
              <a:t>ankle edema</a:t>
            </a:r>
          </a:p>
          <a:p>
            <a:pPr>
              <a:spcAft>
                <a:spcPts val="600"/>
              </a:spcAft>
            </a:pPr>
            <a:r>
              <a:rPr lang="en-US" sz="1400" dirty="0">
                <a:ea typeface="ＭＳ Ｐゴシック"/>
                <a:cs typeface="ＭＳ Ｐゴシック"/>
              </a:rPr>
              <a:t>Dyspnea on ordinary exertion; nocturnal cough</a:t>
            </a:r>
          </a:p>
          <a:p>
            <a:pPr>
              <a:spcAft>
                <a:spcPts val="600"/>
              </a:spcAft>
            </a:pPr>
            <a:r>
              <a:rPr lang="en-US" sz="1400" dirty="0" smtClean="0">
                <a:ea typeface="ＭＳ Ｐゴシック"/>
                <a:cs typeface="ＭＳ Ｐゴシック"/>
              </a:rPr>
              <a:t>Hepatomegaly;  Pleural effusion</a:t>
            </a:r>
            <a:endParaRPr lang="en-US" sz="1400" dirty="0">
              <a:ea typeface="ＭＳ Ｐゴシック"/>
              <a:cs typeface="ＭＳ Ｐゴシック"/>
            </a:endParaRPr>
          </a:p>
          <a:p>
            <a:pPr>
              <a:spcAft>
                <a:spcPts val="600"/>
              </a:spcAft>
            </a:pPr>
            <a:r>
              <a:rPr lang="en-US" sz="1400" dirty="0" smtClean="0">
                <a:ea typeface="ＭＳ Ｐゴシック"/>
                <a:cs typeface="ＭＳ Ｐゴシック"/>
              </a:rPr>
              <a:t>Decrease </a:t>
            </a:r>
            <a:r>
              <a:rPr lang="en-US" sz="1400" dirty="0">
                <a:ea typeface="ＭＳ Ｐゴシック"/>
                <a:cs typeface="ＭＳ Ｐゴシック"/>
              </a:rPr>
              <a:t>in vital capacity by one third from maximum recorded</a:t>
            </a:r>
          </a:p>
          <a:p>
            <a:pPr>
              <a:spcAft>
                <a:spcPts val="600"/>
              </a:spcAft>
            </a:pPr>
            <a:r>
              <a:rPr lang="en-US" sz="1400" dirty="0">
                <a:ea typeface="ＭＳ Ｐゴシック"/>
                <a:cs typeface="ＭＳ Ｐゴシック"/>
              </a:rPr>
              <a:t>Tachycardia (heart rate&gt;120 beats/min)</a:t>
            </a:r>
          </a:p>
          <a:p>
            <a:endParaRPr lang="en-US" sz="2400" dirty="0" smtClean="0">
              <a:ea typeface="ＭＳ Ｐゴシック"/>
              <a:cs typeface="ＭＳ Ｐゴシック"/>
            </a:endParaRP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685800" y="609600"/>
            <a:ext cx="7772400" cy="838200"/>
          </a:xfrm>
        </p:spPr>
        <p:txBody>
          <a:bodyPr/>
          <a:lstStyle/>
          <a:p>
            <a:r>
              <a:rPr lang="en-US" smtClean="0">
                <a:ea typeface="ＭＳ Ｐゴシック"/>
                <a:cs typeface="ＭＳ Ｐゴシック"/>
              </a:rPr>
              <a:t>Other Schemes for defining HF</a:t>
            </a:r>
          </a:p>
        </p:txBody>
      </p:sp>
      <p:sp>
        <p:nvSpPr>
          <p:cNvPr id="3" name="Content Placeholder 2"/>
          <p:cNvSpPr>
            <a:spLocks noGrp="1"/>
          </p:cNvSpPr>
          <p:nvPr>
            <p:ph idx="1"/>
          </p:nvPr>
        </p:nvSpPr>
        <p:spPr>
          <a:xfrm>
            <a:off x="685800" y="1600200"/>
            <a:ext cx="7772400" cy="4495800"/>
          </a:xfrm>
        </p:spPr>
        <p:txBody>
          <a:bodyPr/>
          <a:lstStyle/>
          <a:p>
            <a:pPr>
              <a:defRPr/>
            </a:pPr>
            <a:r>
              <a:rPr lang="en-US" dirty="0" smtClean="0"/>
              <a:t>Several Other Formulations</a:t>
            </a:r>
          </a:p>
          <a:p>
            <a:pPr lvl="1">
              <a:defRPr/>
            </a:pPr>
            <a:r>
              <a:rPr lang="en-US" dirty="0" err="1" smtClean="0"/>
              <a:t>Gothenberg</a:t>
            </a:r>
            <a:endParaRPr lang="en-US" dirty="0" smtClean="0"/>
          </a:p>
          <a:p>
            <a:pPr lvl="1">
              <a:defRPr/>
            </a:pPr>
            <a:r>
              <a:rPr lang="en-US" dirty="0" smtClean="0"/>
              <a:t>NHANES</a:t>
            </a:r>
          </a:p>
          <a:p>
            <a:pPr lvl="1">
              <a:defRPr/>
            </a:pPr>
            <a:r>
              <a:rPr lang="en-US" dirty="0" smtClean="0"/>
              <a:t>Boston</a:t>
            </a:r>
          </a:p>
          <a:p>
            <a:pPr>
              <a:defRPr/>
            </a:pPr>
            <a:r>
              <a:rPr lang="en-US" dirty="0" smtClean="0"/>
              <a:t>All these criteria predate the availability of biomarkers or the inclusion of structural assessments</a:t>
            </a:r>
          </a:p>
          <a:p>
            <a:pPr>
              <a:defRPr/>
            </a:pPr>
            <a:r>
              <a:rPr lang="en-US" dirty="0" smtClean="0"/>
              <a:t>Different “definitions” influence epidemiology!</a:t>
            </a:r>
          </a:p>
          <a:p>
            <a:pPr marL="0" indent="0">
              <a:buFontTx/>
              <a:buNone/>
              <a:defRPr/>
            </a:pPr>
            <a:endParaRPr lang="en-US" dirty="0" smtClean="0"/>
          </a:p>
          <a:p>
            <a:pPr>
              <a:defRPr/>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a:xfrm>
            <a:off x="685800" y="304800"/>
            <a:ext cx="7772400" cy="1143000"/>
          </a:xfrm>
        </p:spPr>
        <p:txBody>
          <a:bodyPr/>
          <a:lstStyle/>
          <a:p>
            <a:pPr>
              <a:defRPr/>
            </a:pPr>
            <a:r>
              <a:rPr lang="en-US" dirty="0" smtClean="0">
                <a:ea typeface="+mj-ea"/>
              </a:rPr>
              <a:t>Transthoracic Echocardiography</a:t>
            </a:r>
            <a:br>
              <a:rPr lang="en-US" dirty="0" smtClean="0">
                <a:ea typeface="+mj-ea"/>
              </a:rPr>
            </a:br>
            <a:r>
              <a:rPr lang="en-US" dirty="0" smtClean="0">
                <a:ea typeface="+mj-ea"/>
              </a:rPr>
              <a:t>(heart ultrasound)</a:t>
            </a:r>
          </a:p>
        </p:txBody>
      </p:sp>
      <p:sp>
        <p:nvSpPr>
          <p:cNvPr id="56322" name="Rectangle 3"/>
          <p:cNvSpPr>
            <a:spLocks noGrp="1" noChangeArrowheads="1"/>
          </p:cNvSpPr>
          <p:nvPr>
            <p:ph type="body" idx="1"/>
          </p:nvPr>
        </p:nvSpPr>
        <p:spPr>
          <a:xfrm>
            <a:off x="685800" y="1524000"/>
            <a:ext cx="7848600" cy="5089525"/>
          </a:xfrm>
        </p:spPr>
        <p:txBody>
          <a:bodyPr/>
          <a:lstStyle/>
          <a:p>
            <a:pPr>
              <a:lnSpc>
                <a:spcPct val="80000"/>
              </a:lnSpc>
            </a:pPr>
            <a:r>
              <a:rPr lang="en-US" sz="2800" dirty="0" smtClean="0">
                <a:ea typeface="ＭＳ Ｐゴシック"/>
                <a:cs typeface="ＭＳ Ｐゴシック"/>
              </a:rPr>
              <a:t>Provides measures of heart structure and function</a:t>
            </a:r>
          </a:p>
          <a:p>
            <a:pPr lvl="1">
              <a:lnSpc>
                <a:spcPct val="80000"/>
              </a:lnSpc>
            </a:pPr>
            <a:r>
              <a:rPr lang="en-US" sz="2400" dirty="0" smtClean="0">
                <a:ea typeface="ＭＳ Ｐゴシック"/>
              </a:rPr>
              <a:t>Left ventricular ejection fraction (squeezing function)</a:t>
            </a:r>
          </a:p>
          <a:p>
            <a:pPr lvl="1">
              <a:lnSpc>
                <a:spcPct val="80000"/>
              </a:lnSpc>
            </a:pPr>
            <a:r>
              <a:rPr lang="en-US" sz="2400" dirty="0" smtClean="0">
                <a:ea typeface="ＭＳ Ｐゴシック"/>
              </a:rPr>
              <a:t>Chamber size (is the heart enlarged?)</a:t>
            </a:r>
          </a:p>
          <a:p>
            <a:pPr lvl="1">
              <a:lnSpc>
                <a:spcPct val="80000"/>
              </a:lnSpc>
            </a:pPr>
            <a:r>
              <a:rPr lang="en-US" sz="2400" dirty="0" smtClean="0">
                <a:ea typeface="ＭＳ Ｐゴシック"/>
              </a:rPr>
              <a:t>LV wall thickness (hypertrophy)</a:t>
            </a:r>
          </a:p>
          <a:p>
            <a:pPr lvl="1">
              <a:lnSpc>
                <a:spcPct val="80000"/>
              </a:lnSpc>
            </a:pPr>
            <a:r>
              <a:rPr lang="en-US" sz="2400" dirty="0" smtClean="0">
                <a:ea typeface="ＭＳ Ｐゴシック"/>
              </a:rPr>
              <a:t>Measures of chamber relaxation (</a:t>
            </a:r>
            <a:r>
              <a:rPr lang="en-US" sz="2400" dirty="0" err="1" smtClean="0">
                <a:ea typeface="ＭＳ Ｐゴシック"/>
              </a:rPr>
              <a:t>diastology</a:t>
            </a:r>
            <a:r>
              <a:rPr lang="en-US" sz="2400" dirty="0" smtClean="0">
                <a:ea typeface="ＭＳ Ｐゴシック"/>
              </a:rPr>
              <a:t>)</a:t>
            </a:r>
          </a:p>
          <a:p>
            <a:pPr lvl="1">
              <a:lnSpc>
                <a:spcPct val="80000"/>
              </a:lnSpc>
              <a:spcAft>
                <a:spcPts val="1200"/>
              </a:spcAft>
            </a:pPr>
            <a:r>
              <a:rPr lang="en-US" sz="2400" dirty="0" err="1" smtClean="0">
                <a:ea typeface="ＭＳ Ｐゴシック"/>
              </a:rPr>
              <a:t>Valvular</a:t>
            </a:r>
            <a:r>
              <a:rPr lang="en-US" sz="2400" dirty="0" smtClean="0">
                <a:ea typeface="ＭＳ Ｐゴシック"/>
              </a:rPr>
              <a:t> anatomy and function</a:t>
            </a:r>
          </a:p>
          <a:p>
            <a:pPr>
              <a:lnSpc>
                <a:spcPct val="80000"/>
              </a:lnSpc>
            </a:pPr>
            <a:r>
              <a:rPr lang="en-US" sz="2800" dirty="0" smtClean="0">
                <a:ea typeface="ＭＳ Ｐゴシック"/>
                <a:cs typeface="ＭＳ Ｐゴシック"/>
              </a:rPr>
              <a:t>Advantages</a:t>
            </a:r>
          </a:p>
          <a:p>
            <a:pPr lvl="1">
              <a:lnSpc>
                <a:spcPct val="80000"/>
              </a:lnSpc>
            </a:pPr>
            <a:r>
              <a:rPr lang="en-US" sz="2400" dirty="0" smtClean="0">
                <a:ea typeface="ＭＳ Ｐゴシック"/>
              </a:rPr>
              <a:t>Real time, Non-invasive, No radiation</a:t>
            </a:r>
          </a:p>
          <a:p>
            <a:pPr lvl="1">
              <a:lnSpc>
                <a:spcPct val="80000"/>
              </a:lnSpc>
            </a:pPr>
            <a:r>
              <a:rPr lang="en-US" sz="2400" dirty="0" smtClean="0">
                <a:ea typeface="ＭＳ Ｐゴシック"/>
              </a:rPr>
              <a:t>Relatively </a:t>
            </a:r>
            <a:r>
              <a:rPr lang="ja-JP" altLang="en-US" sz="2400" dirty="0" smtClean="0">
                <a:ea typeface="ＭＳ Ｐゴシック"/>
              </a:rPr>
              <a:t>“</a:t>
            </a:r>
            <a:r>
              <a:rPr lang="en-US" altLang="ja-JP" sz="2400" dirty="0" smtClean="0">
                <a:ea typeface="ＭＳ Ｐゴシック"/>
              </a:rPr>
              <a:t>inexpensive</a:t>
            </a:r>
            <a:r>
              <a:rPr lang="ja-JP" altLang="en-US" sz="2600" dirty="0" smtClean="0">
                <a:ea typeface="ＭＳ Ｐゴシック"/>
              </a:rPr>
              <a:t>”</a:t>
            </a:r>
            <a:endParaRPr lang="en-US" altLang="ja-JP" sz="2600" dirty="0" smtClean="0">
              <a:ea typeface="ＭＳ Ｐゴシック"/>
            </a:endParaRPr>
          </a:p>
          <a:p>
            <a:pPr>
              <a:lnSpc>
                <a:spcPct val="80000"/>
              </a:lnSpc>
            </a:pPr>
            <a:r>
              <a:rPr lang="en-US" sz="2800" dirty="0" smtClean="0">
                <a:ea typeface="ＭＳ Ｐゴシック"/>
              </a:rPr>
              <a:t>Disadvantages</a:t>
            </a:r>
          </a:p>
          <a:p>
            <a:pPr lvl="1">
              <a:lnSpc>
                <a:spcPct val="80000"/>
              </a:lnSpc>
            </a:pPr>
            <a:r>
              <a:rPr lang="en-US" sz="2400" dirty="0" smtClean="0">
                <a:ea typeface="ＭＳ Ｐゴシック"/>
              </a:rPr>
              <a:t>Not as precise as MRI for some measures</a:t>
            </a: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609600" y="304800"/>
            <a:ext cx="7772400" cy="1143000"/>
          </a:xfrm>
        </p:spPr>
        <p:txBody>
          <a:bodyPr/>
          <a:lstStyle/>
          <a:p>
            <a:r>
              <a:rPr lang="en-US" dirty="0" smtClean="0">
                <a:ea typeface="ＭＳ Ｐゴシック"/>
                <a:cs typeface="ＭＳ Ｐゴシック"/>
              </a:rPr>
              <a:t>Brain Natriuretic Peptides</a:t>
            </a:r>
          </a:p>
        </p:txBody>
      </p:sp>
      <p:sp>
        <p:nvSpPr>
          <p:cNvPr id="58370" name="Content Placeholder 3"/>
          <p:cNvSpPr>
            <a:spLocks noGrp="1"/>
          </p:cNvSpPr>
          <p:nvPr>
            <p:ph idx="1"/>
          </p:nvPr>
        </p:nvSpPr>
        <p:spPr>
          <a:xfrm>
            <a:off x="685800" y="1371600"/>
            <a:ext cx="7924800" cy="5029200"/>
          </a:xfrm>
        </p:spPr>
        <p:txBody>
          <a:bodyPr/>
          <a:lstStyle/>
          <a:p>
            <a:r>
              <a:rPr lang="en-US" sz="2800" dirty="0" smtClean="0">
                <a:ea typeface="ＭＳ Ｐゴシック"/>
                <a:cs typeface="ＭＳ Ｐゴシック"/>
              </a:rPr>
              <a:t>Secreted as </a:t>
            </a:r>
            <a:r>
              <a:rPr lang="en-US" sz="2800" dirty="0" err="1" smtClean="0">
                <a:ea typeface="ＭＳ Ｐゴシック"/>
                <a:cs typeface="ＭＳ Ｐゴシック"/>
              </a:rPr>
              <a:t>proBNP</a:t>
            </a:r>
            <a:r>
              <a:rPr lang="en-US" sz="2800" dirty="0" smtClean="0">
                <a:ea typeface="ＭＳ Ｐゴシック"/>
                <a:cs typeface="ＭＳ Ｐゴシック"/>
              </a:rPr>
              <a:t> by heart cells, cleaved into BNP and </a:t>
            </a:r>
            <a:r>
              <a:rPr lang="en-US" sz="2800" dirty="0" err="1" smtClean="0">
                <a:ea typeface="ＭＳ Ｐゴシック"/>
                <a:cs typeface="ＭＳ Ｐゴシック"/>
              </a:rPr>
              <a:t>NTproBNP</a:t>
            </a:r>
            <a:endParaRPr lang="en-US" sz="2800" dirty="0" smtClean="0">
              <a:ea typeface="ＭＳ Ｐゴシック"/>
              <a:cs typeface="ＭＳ Ｐゴシック"/>
            </a:endParaRPr>
          </a:p>
          <a:p>
            <a:pPr lvl="1"/>
            <a:r>
              <a:rPr lang="en-US" sz="2400" dirty="0" smtClean="0">
                <a:ea typeface="ＭＳ Ｐゴシック"/>
              </a:rPr>
              <a:t>In response to atrial/ventricular stretch</a:t>
            </a:r>
          </a:p>
          <a:p>
            <a:pPr lvl="1"/>
            <a:r>
              <a:rPr lang="en-US" sz="2400" dirty="0" smtClean="0">
                <a:ea typeface="ＭＳ Ｐゴシック"/>
              </a:rPr>
              <a:t>BNP is active component, signals to kidney to produce diuresis</a:t>
            </a:r>
          </a:p>
          <a:p>
            <a:r>
              <a:rPr lang="en-US" sz="2800" dirty="0">
                <a:ea typeface="ＭＳ Ｐゴシック"/>
                <a:cs typeface="ＭＳ Ｐゴシック"/>
              </a:rPr>
              <a:t>Shown to be markedly elevated in acute HF, can differentiate between cardiac  and non cardiac causes of dyspnea</a:t>
            </a:r>
          </a:p>
          <a:p>
            <a:pPr lvl="1"/>
            <a:r>
              <a:rPr lang="en-US" sz="2400" dirty="0">
                <a:ea typeface="ＭＳ Ｐゴシック"/>
              </a:rPr>
              <a:t>Also elevated by renal failure</a:t>
            </a:r>
          </a:p>
          <a:p>
            <a:r>
              <a:rPr lang="en-US" sz="2800" dirty="0">
                <a:ea typeface="ＭＳ Ｐゴシック"/>
                <a:cs typeface="ＭＳ Ｐゴシック"/>
              </a:rPr>
              <a:t>Within “normal” ranges, higher levels are predictive of future risk of HF  </a:t>
            </a:r>
          </a:p>
          <a:p>
            <a:endParaRPr lang="en-US" dirty="0" smtClean="0">
              <a:ea typeface="ＭＳ Ｐゴシック"/>
              <a:cs typeface="ＭＳ Ｐゴシック"/>
            </a:endParaRPr>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848600" cy="2057400"/>
          </a:xfrm>
        </p:spPr>
        <p:txBody>
          <a:bodyPr>
            <a:normAutofit fontScale="90000"/>
          </a:bodyPr>
          <a:lstStyle/>
          <a:p>
            <a:r>
              <a:rPr lang="en-US" b="1" dirty="0">
                <a:solidFill>
                  <a:srgbClr val="000000"/>
                </a:solidFill>
              </a:rPr>
              <a:t>Transition from Risk Factors to Heart Failure: Prevalence, </a:t>
            </a:r>
            <a:r>
              <a:rPr lang="en-US" b="1" dirty="0" smtClean="0">
                <a:solidFill>
                  <a:srgbClr val="000000"/>
                </a:solidFill>
              </a:rPr>
              <a:t>Pathogenesis, </a:t>
            </a:r>
            <a:r>
              <a:rPr lang="en-US" b="1" dirty="0">
                <a:solidFill>
                  <a:srgbClr val="000000"/>
                </a:solidFill>
              </a:rPr>
              <a:t>and </a:t>
            </a:r>
            <a:r>
              <a:rPr lang="en-US" b="1" dirty="0" err="1">
                <a:solidFill>
                  <a:srgbClr val="000000"/>
                </a:solidFill>
              </a:rPr>
              <a:t>Phenomics</a:t>
            </a:r>
            <a:endParaRPr lang="en-US" dirty="0">
              <a:solidFill>
                <a:srgbClr val="000000"/>
              </a:solidFill>
            </a:endParaRPr>
          </a:p>
        </p:txBody>
      </p:sp>
      <p:sp>
        <p:nvSpPr>
          <p:cNvPr id="3" name="Subtitle 2"/>
          <p:cNvSpPr>
            <a:spLocks noGrp="1"/>
          </p:cNvSpPr>
          <p:nvPr>
            <p:ph type="subTitle" idx="1"/>
          </p:nvPr>
        </p:nvSpPr>
        <p:spPr>
          <a:xfrm>
            <a:off x="723900" y="3200400"/>
            <a:ext cx="7772400" cy="2057400"/>
          </a:xfrm>
        </p:spPr>
        <p:txBody>
          <a:bodyPr>
            <a:normAutofit/>
          </a:bodyPr>
          <a:lstStyle/>
          <a:p>
            <a:pPr>
              <a:spcBef>
                <a:spcPts val="0"/>
              </a:spcBef>
            </a:pPr>
            <a:r>
              <a:rPr lang="en-US" sz="2400" b="1" dirty="0" smtClean="0">
                <a:solidFill>
                  <a:schemeClr val="tx1"/>
                </a:solidFill>
              </a:rPr>
              <a:t>Co-PIs: Alain Bertoni MD MPH and </a:t>
            </a:r>
            <a:r>
              <a:rPr lang="en-US" sz="2400" b="1" dirty="0" err="1" smtClean="0">
                <a:solidFill>
                  <a:schemeClr val="tx1"/>
                </a:solidFill>
              </a:rPr>
              <a:t>Sanjiv</a:t>
            </a:r>
            <a:r>
              <a:rPr lang="en-US" sz="2400" b="1" dirty="0" smtClean="0">
                <a:solidFill>
                  <a:schemeClr val="tx1"/>
                </a:solidFill>
              </a:rPr>
              <a:t> Shah MD</a:t>
            </a:r>
          </a:p>
          <a:p>
            <a:pPr>
              <a:spcBef>
                <a:spcPts val="0"/>
              </a:spcBef>
            </a:pPr>
            <a:endParaRPr lang="en-US" sz="1100" dirty="0" smtClean="0">
              <a:solidFill>
                <a:schemeClr val="tx1"/>
              </a:solidFill>
            </a:endParaRPr>
          </a:p>
          <a:p>
            <a:pPr>
              <a:spcBef>
                <a:spcPts val="0"/>
              </a:spcBef>
            </a:pPr>
            <a:r>
              <a:rPr lang="en-US" u="sng" dirty="0" smtClean="0">
                <a:solidFill>
                  <a:schemeClr val="tx1"/>
                </a:solidFill>
              </a:rPr>
              <a:t>Other key personnel</a:t>
            </a:r>
            <a:r>
              <a:rPr lang="en-US" dirty="0" smtClean="0">
                <a:solidFill>
                  <a:schemeClr val="tx1"/>
                </a:solidFill>
              </a:rPr>
              <a:t>:</a:t>
            </a:r>
          </a:p>
          <a:p>
            <a:pPr>
              <a:spcBef>
                <a:spcPts val="0"/>
              </a:spcBef>
            </a:pPr>
            <a:r>
              <a:rPr lang="en-US" dirty="0" smtClean="0">
                <a:solidFill>
                  <a:schemeClr val="tx1"/>
                </a:solidFill>
              </a:rPr>
              <a:t>C </a:t>
            </a:r>
            <a:r>
              <a:rPr lang="en-US" dirty="0">
                <a:solidFill>
                  <a:schemeClr val="tx1"/>
                </a:solidFill>
              </a:rPr>
              <a:t>Rodriquez, </a:t>
            </a:r>
            <a:r>
              <a:rPr lang="en-US" dirty="0" smtClean="0">
                <a:solidFill>
                  <a:schemeClr val="tx1"/>
                </a:solidFill>
              </a:rPr>
              <a:t>J Yeboah</a:t>
            </a:r>
            <a:r>
              <a:rPr lang="en-US" dirty="0">
                <a:solidFill>
                  <a:schemeClr val="tx1"/>
                </a:solidFill>
              </a:rPr>
              <a:t>, </a:t>
            </a:r>
            <a:r>
              <a:rPr lang="en-US" dirty="0" smtClean="0">
                <a:solidFill>
                  <a:schemeClr val="tx1"/>
                </a:solidFill>
              </a:rPr>
              <a:t>S </a:t>
            </a:r>
            <a:r>
              <a:rPr lang="en-US" dirty="0">
                <a:solidFill>
                  <a:schemeClr val="tx1"/>
                </a:solidFill>
              </a:rPr>
              <a:t>Rosas, </a:t>
            </a:r>
            <a:r>
              <a:rPr lang="en-US" dirty="0" smtClean="0">
                <a:solidFill>
                  <a:schemeClr val="tx1"/>
                </a:solidFill>
              </a:rPr>
              <a:t>H </a:t>
            </a:r>
            <a:r>
              <a:rPr lang="en-US" dirty="0">
                <a:solidFill>
                  <a:schemeClr val="tx1"/>
                </a:solidFill>
              </a:rPr>
              <a:t>Chen, </a:t>
            </a:r>
            <a:r>
              <a:rPr lang="en-US" dirty="0" smtClean="0">
                <a:solidFill>
                  <a:schemeClr val="tx1"/>
                </a:solidFill>
              </a:rPr>
              <a:t>A </a:t>
            </a:r>
            <a:r>
              <a:rPr lang="en-US" dirty="0">
                <a:solidFill>
                  <a:schemeClr val="tx1"/>
                </a:solidFill>
              </a:rPr>
              <a:t>Folsom, </a:t>
            </a:r>
            <a:r>
              <a:rPr lang="en-US" dirty="0" smtClean="0">
                <a:solidFill>
                  <a:schemeClr val="tx1"/>
                </a:solidFill>
              </a:rPr>
              <a:t>S </a:t>
            </a:r>
            <a:r>
              <a:rPr lang="en-US" dirty="0">
                <a:solidFill>
                  <a:schemeClr val="tx1"/>
                </a:solidFill>
              </a:rPr>
              <a:t>Shea, </a:t>
            </a:r>
            <a:r>
              <a:rPr lang="en-US" dirty="0" smtClean="0">
                <a:solidFill>
                  <a:schemeClr val="tx1"/>
                </a:solidFill>
              </a:rPr>
              <a:t>K Watson</a:t>
            </a:r>
            <a:r>
              <a:rPr lang="en-US" dirty="0">
                <a:solidFill>
                  <a:schemeClr val="tx1"/>
                </a:solidFill>
              </a:rPr>
              <a:t>, </a:t>
            </a:r>
            <a:r>
              <a:rPr lang="en-US" dirty="0" smtClean="0">
                <a:solidFill>
                  <a:schemeClr val="tx1"/>
                </a:solidFill>
              </a:rPr>
              <a:t>W Post</a:t>
            </a:r>
            <a:r>
              <a:rPr lang="en-US" dirty="0">
                <a:solidFill>
                  <a:schemeClr val="tx1"/>
                </a:solidFill>
              </a:rPr>
              <a:t>, </a:t>
            </a:r>
            <a:r>
              <a:rPr lang="en-US" dirty="0" smtClean="0">
                <a:solidFill>
                  <a:schemeClr val="tx1"/>
                </a:solidFill>
              </a:rPr>
              <a:t>K Liu</a:t>
            </a:r>
            <a:r>
              <a:rPr lang="en-US" dirty="0">
                <a:solidFill>
                  <a:schemeClr val="tx1"/>
                </a:solidFill>
              </a:rPr>
              <a:t>, </a:t>
            </a:r>
            <a:r>
              <a:rPr lang="en-US" dirty="0" smtClean="0">
                <a:solidFill>
                  <a:schemeClr val="tx1"/>
                </a:solidFill>
              </a:rPr>
              <a:t>R </a:t>
            </a:r>
            <a:r>
              <a:rPr lang="en-US" dirty="0" err="1">
                <a:solidFill>
                  <a:schemeClr val="tx1"/>
                </a:solidFill>
              </a:rPr>
              <a:t>Kronmal</a:t>
            </a:r>
            <a:r>
              <a:rPr lang="en-US" dirty="0">
                <a:solidFill>
                  <a:schemeClr val="tx1"/>
                </a:solidFill>
              </a:rPr>
              <a:t>, </a:t>
            </a:r>
            <a:r>
              <a:rPr lang="en-US" dirty="0" smtClean="0">
                <a:solidFill>
                  <a:schemeClr val="tx1"/>
                </a:solidFill>
              </a:rPr>
              <a:t>R Tracy</a:t>
            </a:r>
            <a:r>
              <a:rPr lang="en-US" dirty="0">
                <a:solidFill>
                  <a:schemeClr val="tx1"/>
                </a:solidFill>
              </a:rPr>
              <a:t>, </a:t>
            </a:r>
            <a:r>
              <a:rPr lang="en-US" dirty="0" smtClean="0">
                <a:solidFill>
                  <a:schemeClr val="tx1"/>
                </a:solidFill>
              </a:rPr>
              <a:t>B Freed</a:t>
            </a:r>
            <a:r>
              <a:rPr lang="en-US" dirty="0">
                <a:solidFill>
                  <a:schemeClr val="tx1"/>
                </a:solidFill>
              </a:rPr>
              <a:t>, </a:t>
            </a:r>
            <a:r>
              <a:rPr lang="en-US" dirty="0" smtClean="0">
                <a:solidFill>
                  <a:schemeClr val="tx1"/>
                </a:solidFill>
              </a:rPr>
              <a:t>R </a:t>
            </a:r>
            <a:r>
              <a:rPr lang="en-US" dirty="0" err="1">
                <a:solidFill>
                  <a:schemeClr val="tx1"/>
                </a:solidFill>
              </a:rPr>
              <a:t>Deo</a:t>
            </a:r>
            <a:r>
              <a:rPr lang="en-US" dirty="0">
                <a:solidFill>
                  <a:schemeClr val="tx1"/>
                </a:solidFill>
              </a:rPr>
              <a:t>, and </a:t>
            </a:r>
            <a:r>
              <a:rPr lang="en-US" dirty="0" smtClean="0">
                <a:solidFill>
                  <a:schemeClr val="tx1"/>
                </a:solidFill>
              </a:rPr>
              <a:t>J </a:t>
            </a:r>
            <a:r>
              <a:rPr lang="en-US" dirty="0" err="1">
                <a:solidFill>
                  <a:schemeClr val="tx1"/>
                </a:solidFill>
              </a:rPr>
              <a:t>Chirinos</a:t>
            </a:r>
            <a:endParaRPr lang="en-US" dirty="0">
              <a:solidFill>
                <a:schemeClr val="tx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096000"/>
            <a:ext cx="95250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6121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142875"/>
            <a:ext cx="9144000" cy="1143000"/>
          </a:xfrm>
        </p:spPr>
        <p:txBody>
          <a:bodyPr/>
          <a:lstStyle/>
          <a:p>
            <a:pPr eaLnBrk="1" hangingPunct="1"/>
            <a:r>
              <a:rPr lang="en-US" altLang="en-US" smtClean="0">
                <a:ea typeface="ＭＳ Ｐゴシック" pitchFamily="34" charset="-128"/>
              </a:rPr>
              <a:t>Why is HF so important? </a:t>
            </a:r>
          </a:p>
        </p:txBody>
      </p:sp>
      <p:sp>
        <p:nvSpPr>
          <p:cNvPr id="305155" name="Rectangle 3"/>
          <p:cNvSpPr>
            <a:spLocks noGrp="1" noChangeArrowheads="1"/>
          </p:cNvSpPr>
          <p:nvPr>
            <p:ph idx="1"/>
          </p:nvPr>
        </p:nvSpPr>
        <p:spPr/>
        <p:txBody>
          <a:bodyPr/>
          <a:lstStyle/>
          <a:p>
            <a:r>
              <a:rPr lang="en-US" altLang="en-US" sz="2800" dirty="0" smtClean="0">
                <a:ea typeface="ＭＳ Ｐゴシック" pitchFamily="34" charset="-128"/>
              </a:rPr>
              <a:t>HF: major medical problem</a:t>
            </a:r>
          </a:p>
          <a:p>
            <a:r>
              <a:rPr lang="en-US" altLang="en-US" sz="2800" dirty="0" smtClean="0">
                <a:ea typeface="ＭＳ Ｐゴシック" pitchFamily="34" charset="-128"/>
              </a:rPr>
              <a:t>#1 cause of hospitalization if age &gt; 65y</a:t>
            </a:r>
          </a:p>
          <a:p>
            <a:pPr lvl="1"/>
            <a:r>
              <a:rPr lang="en-US" altLang="en-US" sz="2400" dirty="0" smtClean="0">
                <a:ea typeface="ＭＳ Ｐゴシック" pitchFamily="34" charset="-128"/>
              </a:rPr>
              <a:t>1.1 million hospitalizations per year</a:t>
            </a:r>
          </a:p>
          <a:p>
            <a:r>
              <a:rPr lang="en-US" altLang="en-US" sz="2800" dirty="0" smtClean="0">
                <a:ea typeface="ＭＳ Ｐゴシック" pitchFamily="34" charset="-128"/>
              </a:rPr>
              <a:t>Prevalence ~7 million (2% of US </a:t>
            </a:r>
            <a:r>
              <a:rPr lang="en-US" altLang="en-US" sz="2400" dirty="0" smtClean="0">
                <a:ea typeface="ＭＳ Ｐゴシック" pitchFamily="34" charset="-128"/>
              </a:rPr>
              <a:t>population</a:t>
            </a:r>
            <a:r>
              <a:rPr lang="en-US" altLang="en-US" sz="2800" dirty="0" smtClean="0">
                <a:ea typeface="ＭＳ Ｐゴシック" pitchFamily="34" charset="-128"/>
              </a:rPr>
              <a:t>)</a:t>
            </a:r>
          </a:p>
          <a:p>
            <a:r>
              <a:rPr lang="en-US" altLang="en-US" sz="2800" dirty="0" smtClean="0">
                <a:ea typeface="ＭＳ Ｐゴシック" pitchFamily="34" charset="-128"/>
              </a:rPr>
              <a:t>Incidence &gt; 550,000 new cases/year</a:t>
            </a:r>
          </a:p>
          <a:p>
            <a:r>
              <a:rPr lang="en-US" altLang="en-US" sz="2800" dirty="0" smtClean="0">
                <a:ea typeface="ＭＳ Ｐゴシック" pitchFamily="34" charset="-128"/>
                <a:sym typeface="Symbol" pitchFamily="18" charset="2"/>
              </a:rPr>
              <a:t>Costs more than all cancers combined</a:t>
            </a:r>
          </a:p>
          <a:p>
            <a:pPr lvl="1"/>
            <a:r>
              <a:rPr lang="en-US" altLang="en-US" sz="2400" dirty="0" smtClean="0">
                <a:ea typeface="ＭＳ Ｐゴシック" pitchFamily="34" charset="-128"/>
                <a:sym typeface="Symbol" pitchFamily="18" charset="2"/>
              </a:rPr>
              <a:t>$35 billion/year and rising</a:t>
            </a:r>
            <a:endParaRPr lang="en-US" altLang="en-US" dirty="0" smtClean="0">
              <a:ea typeface="ＭＳ Ｐゴシック" pitchFamily="34" charset="-128"/>
            </a:endParaRPr>
          </a:p>
          <a:p>
            <a:r>
              <a:rPr lang="en-US" altLang="en-US" sz="2800" dirty="0" smtClean="0">
                <a:ea typeface="ＭＳ Ｐゴシック" pitchFamily="34" charset="-128"/>
              </a:rPr>
              <a:t>Although many treatments exist, once hospitalized for HF, prognosis is poor…</a:t>
            </a:r>
          </a:p>
          <a:p>
            <a:pPr eaLnBrk="1" hangingPunct="1"/>
            <a:endParaRPr lang="en-US" altLang="en-US" dirty="0" smtClean="0">
              <a:ea typeface="ＭＳ Ｐゴシック" pitchFamily="34" charset="-128"/>
            </a:endParaRPr>
          </a:p>
        </p:txBody>
      </p:sp>
      <p:sp>
        <p:nvSpPr>
          <p:cNvPr id="16388" name="Text Box 4"/>
          <p:cNvSpPr txBox="1">
            <a:spLocks noChangeArrowheads="1"/>
          </p:cNvSpPr>
          <p:nvPr/>
        </p:nvSpPr>
        <p:spPr bwMode="auto">
          <a:xfrm>
            <a:off x="457200" y="6065838"/>
            <a:ext cx="86868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rebuchet MS" pitchFamily="34" charset="0"/>
                <a:ea typeface="ＭＳ Ｐゴシック" pitchFamily="34" charset="-128"/>
              </a:defRPr>
            </a:lvl1pPr>
            <a:lvl2pPr marL="742950" indent="-285750" eaLnBrk="0" hangingPunct="0">
              <a:spcBef>
                <a:spcPct val="20000"/>
              </a:spcBef>
              <a:buFont typeface="Arial" charset="0"/>
              <a:buChar char="»"/>
              <a:defRPr sz="2800">
                <a:solidFill>
                  <a:srgbClr val="FFFF99"/>
                </a:solidFill>
                <a:latin typeface="Trebuchet MS" pitchFamily="34" charset="0"/>
                <a:ea typeface="ＭＳ Ｐゴシック" pitchFamily="34" charset="-128"/>
              </a:defRPr>
            </a:lvl2pPr>
            <a:lvl3pPr marL="1143000" indent="-228600" eaLnBrk="0" hangingPunct="0">
              <a:spcBef>
                <a:spcPct val="20000"/>
              </a:spcBef>
              <a:buFont typeface="Trebuchet MS" pitchFamily="34" charset="0"/>
              <a:buChar char="—"/>
              <a:defRPr sz="2400">
                <a:solidFill>
                  <a:srgbClr val="FFFF99"/>
                </a:solidFill>
                <a:latin typeface="Trebuchet MS" pitchFamily="34" charset="0"/>
                <a:ea typeface="ＭＳ Ｐゴシック" pitchFamily="34" charset="-128"/>
              </a:defRPr>
            </a:lvl3pPr>
            <a:lvl4pPr marL="1600200" indent="-228600" eaLnBrk="0" hangingPunct="0">
              <a:spcBef>
                <a:spcPct val="20000"/>
              </a:spcBef>
              <a:buChar char="–"/>
              <a:defRPr sz="2000">
                <a:solidFill>
                  <a:srgbClr val="FFFF99"/>
                </a:solidFill>
                <a:latin typeface="Trebuchet MS" pitchFamily="34" charset="0"/>
                <a:ea typeface="ＭＳ Ｐゴシック" pitchFamily="34" charset="-128"/>
              </a:defRPr>
            </a:lvl4pPr>
            <a:lvl5pPr marL="2057400" indent="-228600" eaLnBrk="0" hangingPunct="0">
              <a:spcBef>
                <a:spcPct val="20000"/>
              </a:spcBef>
              <a:buChar char="»"/>
              <a:defRPr sz="2000">
                <a:solidFill>
                  <a:srgbClr val="FFFF99"/>
                </a:solidFill>
                <a:latin typeface="Trebuchet MS" pitchFamily="34" charset="0"/>
                <a:ea typeface="ＭＳ Ｐゴシック" pitchFamily="34" charset="-128"/>
              </a:defRPr>
            </a:lvl5pPr>
            <a:lvl6pPr marL="25146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6pPr>
            <a:lvl7pPr marL="29718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7pPr>
            <a:lvl8pPr marL="34290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8pPr>
            <a:lvl9pPr marL="38862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9pPr>
          </a:lstStyle>
          <a:p>
            <a:pPr eaLnBrk="1" hangingPunct="1">
              <a:spcBef>
                <a:spcPct val="0"/>
              </a:spcBef>
              <a:buFontTx/>
              <a:buNone/>
            </a:pPr>
            <a:r>
              <a:rPr lang="en-US" altLang="en-US" sz="1200" dirty="0" smtClean="0">
                <a:solidFill>
                  <a:srgbClr val="FF9900"/>
                </a:solidFill>
                <a:latin typeface="Arial Narrow" pitchFamily="34" charset="0"/>
                <a:cs typeface="+mn-cs"/>
                <a:sym typeface="Wingdings" pitchFamily="2" charset="2"/>
              </a:rPr>
              <a:t>AHA Heart Disease and Stroke Statistics 2015 Update</a:t>
            </a:r>
          </a:p>
        </p:txBody>
      </p:sp>
    </p:spTree>
    <p:custDataLst>
      <p:tags r:id="rId1"/>
    </p:custDataLst>
    <p:extLst>
      <p:ext uri="{BB962C8B-B14F-4D97-AF65-F5344CB8AC3E}">
        <p14:creationId xmlns:p14="http://schemas.microsoft.com/office/powerpoint/2010/main" val="15374450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0515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515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515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515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515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515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515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515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905000"/>
            <a:ext cx="8486130" cy="3916363"/>
          </a:xfrm>
          <a:pattFill prst="pct5">
            <a:fgClr>
              <a:schemeClr val="bg1"/>
            </a:fgClr>
            <a:bgClr>
              <a:schemeClr val="bg1"/>
            </a:bgClr>
          </a:pattFill>
        </p:spPr>
        <p:txBody>
          <a:bodyPr>
            <a:noAutofit/>
          </a:bodyPr>
          <a:lstStyle/>
          <a:p>
            <a:pPr>
              <a:buFont typeface="Wingdings" charset="2"/>
              <a:buChar char="ü"/>
            </a:pPr>
            <a:r>
              <a:rPr lang="en-US" sz="3200" dirty="0" smtClean="0"/>
              <a:t>Dyspnea and/or </a:t>
            </a:r>
            <a:r>
              <a:rPr lang="en-US" sz="3200" dirty="0"/>
              <a:t>exercise intolerance due to underlying cardiac problem </a:t>
            </a:r>
            <a:endParaRPr lang="en-US" sz="3200" dirty="0" smtClean="0"/>
          </a:p>
          <a:p>
            <a:pPr>
              <a:buFont typeface="Wingdings" charset="2"/>
              <a:buChar char="ü"/>
            </a:pPr>
            <a:r>
              <a:rPr lang="en-US" sz="3200" dirty="0" smtClean="0"/>
              <a:t>No or minimal overt </a:t>
            </a:r>
            <a:r>
              <a:rPr lang="en-US" sz="3200" dirty="0"/>
              <a:t>volume </a:t>
            </a:r>
            <a:r>
              <a:rPr lang="en-US" sz="3200" dirty="0" smtClean="0"/>
              <a:t>overload</a:t>
            </a:r>
          </a:p>
          <a:p>
            <a:pPr>
              <a:buFont typeface="Wingdings" charset="2"/>
              <a:buChar char="ü"/>
            </a:pPr>
            <a:r>
              <a:rPr lang="en-US" sz="3200" dirty="0" smtClean="0"/>
              <a:t>Majority have a normal or near-normal LVEF</a:t>
            </a:r>
          </a:p>
          <a:p>
            <a:pPr>
              <a:buFont typeface="Wingdings" charset="2"/>
              <a:buChar char="ü"/>
            </a:pPr>
            <a:r>
              <a:rPr lang="en-US" sz="3200" dirty="0" smtClean="0"/>
              <a:t>May have a normal BNP</a:t>
            </a:r>
          </a:p>
          <a:p>
            <a:pPr>
              <a:buFont typeface="Wingdings" charset="2"/>
              <a:buChar char="ü"/>
            </a:pPr>
            <a:r>
              <a:rPr lang="en-US" sz="3200" dirty="0" smtClean="0"/>
              <a:t>Elevated LV filling pressure at rest or with volume loading, hand-grip, or exercise</a:t>
            </a:r>
          </a:p>
          <a:p>
            <a:pPr>
              <a:buFont typeface="Wingdings" charset="2"/>
              <a:buChar char="ü"/>
            </a:pPr>
            <a:endParaRPr lang="en-US" sz="3200" dirty="0"/>
          </a:p>
        </p:txBody>
      </p:sp>
      <p:sp>
        <p:nvSpPr>
          <p:cNvPr id="3" name="Title 2"/>
          <p:cNvSpPr>
            <a:spLocks noGrp="1"/>
          </p:cNvSpPr>
          <p:nvPr>
            <p:ph type="title"/>
          </p:nvPr>
        </p:nvSpPr>
        <p:spPr/>
        <p:txBody>
          <a:bodyPr>
            <a:normAutofit/>
          </a:bodyPr>
          <a:lstStyle/>
          <a:p>
            <a:r>
              <a:rPr lang="en-US" sz="5400" b="1" dirty="0" smtClean="0">
                <a:solidFill>
                  <a:srgbClr val="000000"/>
                </a:solidFill>
              </a:rPr>
              <a:t>What is early HF?</a:t>
            </a:r>
            <a:endParaRPr lang="en-US" sz="5400" b="1" dirty="0">
              <a:solidFill>
                <a:srgbClr val="000000"/>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096000"/>
            <a:ext cx="95250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4"/>
          <p:cNvSpPr txBox="1">
            <a:spLocks noChangeArrowheads="1"/>
          </p:cNvSpPr>
          <p:nvPr/>
        </p:nvSpPr>
        <p:spPr bwMode="auto">
          <a:xfrm>
            <a:off x="665450" y="5946290"/>
            <a:ext cx="8474075" cy="1200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1" rIns="91420" bIns="45711">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lnSpc>
                <a:spcPct val="93000"/>
              </a:lnSpc>
              <a:spcBef>
                <a:spcPct val="0"/>
              </a:spcBef>
              <a:spcAft>
                <a:spcPct val="0"/>
              </a:spcAft>
              <a:buClr>
                <a:srgbClr val="000000"/>
              </a:buClr>
              <a:buSzPct val="100000"/>
              <a:buFont typeface="Arial" charset="0"/>
              <a:defRPr sz="2400">
                <a:solidFill>
                  <a:schemeClr val="bg1"/>
                </a:solidFill>
                <a:latin typeface="Arial" charset="0"/>
                <a:ea typeface="ＭＳ Ｐゴシック" charset="0"/>
              </a:defRPr>
            </a:lvl6pPr>
            <a:lvl7pPr marL="2971800" indent="-228600" eaLnBrk="0" fontAlgn="base" hangingPunct="0">
              <a:lnSpc>
                <a:spcPct val="93000"/>
              </a:lnSpc>
              <a:spcBef>
                <a:spcPct val="0"/>
              </a:spcBef>
              <a:spcAft>
                <a:spcPct val="0"/>
              </a:spcAft>
              <a:buClr>
                <a:srgbClr val="000000"/>
              </a:buClr>
              <a:buSzPct val="100000"/>
              <a:buFont typeface="Arial" charset="0"/>
              <a:defRPr sz="2400">
                <a:solidFill>
                  <a:schemeClr val="bg1"/>
                </a:solidFill>
                <a:latin typeface="Arial" charset="0"/>
                <a:ea typeface="ＭＳ Ｐゴシック" charset="0"/>
              </a:defRPr>
            </a:lvl7pPr>
            <a:lvl8pPr marL="3429000" indent="-228600" eaLnBrk="0" fontAlgn="base" hangingPunct="0">
              <a:lnSpc>
                <a:spcPct val="93000"/>
              </a:lnSpc>
              <a:spcBef>
                <a:spcPct val="0"/>
              </a:spcBef>
              <a:spcAft>
                <a:spcPct val="0"/>
              </a:spcAft>
              <a:buClr>
                <a:srgbClr val="000000"/>
              </a:buClr>
              <a:buSzPct val="100000"/>
              <a:buFont typeface="Arial" charset="0"/>
              <a:defRPr sz="2400">
                <a:solidFill>
                  <a:schemeClr val="bg1"/>
                </a:solidFill>
                <a:latin typeface="Arial" charset="0"/>
                <a:ea typeface="ＭＳ Ｐゴシック" charset="0"/>
              </a:defRPr>
            </a:lvl8pPr>
            <a:lvl9pPr marL="3886200" indent="-228600" eaLnBrk="0" fontAlgn="base" hangingPunct="0">
              <a:lnSpc>
                <a:spcPct val="93000"/>
              </a:lnSpc>
              <a:spcBef>
                <a:spcPct val="0"/>
              </a:spcBef>
              <a:spcAft>
                <a:spcPct val="0"/>
              </a:spcAft>
              <a:buClr>
                <a:srgbClr val="000000"/>
              </a:buClr>
              <a:buSzPct val="100000"/>
              <a:buFont typeface="Arial" charset="0"/>
              <a:defRPr sz="2400">
                <a:solidFill>
                  <a:schemeClr val="bg1"/>
                </a:solidFill>
                <a:latin typeface="Arial" charset="0"/>
                <a:ea typeface="ＭＳ Ｐゴシック" charset="0"/>
              </a:defRPr>
            </a:lvl9pPr>
          </a:lstStyle>
          <a:p>
            <a:pPr algn="r" eaLnBrk="1" hangingPunct="1"/>
            <a:r>
              <a:rPr lang="en-US" sz="1800" b="1" dirty="0" smtClean="0">
                <a:solidFill>
                  <a:srgbClr val="000000"/>
                </a:solidFill>
                <a:latin typeface="Arial Narrow" charset="0"/>
                <a:sym typeface="Wingdings" charset="0"/>
              </a:rPr>
              <a:t>Borlaug BA, et al. </a:t>
            </a:r>
            <a:r>
              <a:rPr lang="en-US" sz="1800" b="1" i="1" dirty="0" err="1" smtClean="0">
                <a:solidFill>
                  <a:srgbClr val="000000"/>
                </a:solidFill>
                <a:latin typeface="Arial Narrow" charset="0"/>
                <a:sym typeface="Wingdings" charset="0"/>
              </a:rPr>
              <a:t>Circ</a:t>
            </a:r>
            <a:r>
              <a:rPr lang="en-US" sz="1800" b="1" i="1" dirty="0" smtClean="0">
                <a:solidFill>
                  <a:srgbClr val="000000"/>
                </a:solidFill>
                <a:latin typeface="Arial Narrow" charset="0"/>
                <a:sym typeface="Wingdings" charset="0"/>
              </a:rPr>
              <a:t> Heart Fail </a:t>
            </a:r>
            <a:r>
              <a:rPr lang="en-US" sz="1800" b="1" dirty="0" smtClean="0">
                <a:solidFill>
                  <a:srgbClr val="000000"/>
                </a:solidFill>
                <a:latin typeface="Arial Narrow" charset="0"/>
                <a:sym typeface="Wingdings" charset="0"/>
              </a:rPr>
              <a:t>2010</a:t>
            </a:r>
          </a:p>
          <a:p>
            <a:pPr algn="r" eaLnBrk="1" hangingPunct="1"/>
            <a:r>
              <a:rPr lang="en-US" sz="1800" b="1" dirty="0" err="1" smtClean="0">
                <a:solidFill>
                  <a:srgbClr val="000000"/>
                </a:solidFill>
                <a:latin typeface="Arial Narrow" charset="0"/>
                <a:sym typeface="Wingdings" charset="0"/>
              </a:rPr>
              <a:t>Penicka</a:t>
            </a:r>
            <a:r>
              <a:rPr lang="en-US" sz="1800" b="1" dirty="0" smtClean="0">
                <a:solidFill>
                  <a:srgbClr val="000000"/>
                </a:solidFill>
                <a:latin typeface="Arial Narrow" charset="0"/>
                <a:sym typeface="Wingdings" charset="0"/>
              </a:rPr>
              <a:t> M, et al. </a:t>
            </a:r>
            <a:r>
              <a:rPr lang="en-US" sz="1800" b="1" i="1" dirty="0" smtClean="0">
                <a:solidFill>
                  <a:srgbClr val="000000"/>
                </a:solidFill>
                <a:latin typeface="Arial Narrow" charset="0"/>
                <a:sym typeface="Wingdings" charset="0"/>
              </a:rPr>
              <a:t>JACC</a:t>
            </a:r>
            <a:r>
              <a:rPr lang="en-US" sz="1800" b="1" dirty="0" smtClean="0">
                <a:solidFill>
                  <a:srgbClr val="000000"/>
                </a:solidFill>
                <a:latin typeface="Arial Narrow" charset="0"/>
                <a:sym typeface="Wingdings" charset="0"/>
              </a:rPr>
              <a:t> 2010</a:t>
            </a:r>
          </a:p>
          <a:p>
            <a:pPr algn="r" eaLnBrk="1" hangingPunct="1"/>
            <a:r>
              <a:rPr lang="en-US" sz="1800" b="1" dirty="0" smtClean="0">
                <a:solidFill>
                  <a:srgbClr val="000000"/>
                </a:solidFill>
                <a:latin typeface="Arial Narrow" charset="0"/>
                <a:sym typeface="Wingdings" charset="0"/>
              </a:rPr>
              <a:t>Shah SJ. </a:t>
            </a:r>
            <a:r>
              <a:rPr lang="en-US" sz="1800" b="1" i="1" dirty="0" smtClean="0">
                <a:solidFill>
                  <a:srgbClr val="000000"/>
                </a:solidFill>
                <a:latin typeface="Arial Narrow" charset="0"/>
                <a:sym typeface="Wingdings" charset="0"/>
              </a:rPr>
              <a:t>JACC</a:t>
            </a:r>
            <a:r>
              <a:rPr lang="en-US" sz="1800" b="1" dirty="0" smtClean="0">
                <a:solidFill>
                  <a:srgbClr val="000000"/>
                </a:solidFill>
                <a:latin typeface="Arial Narrow" charset="0"/>
                <a:sym typeface="Wingdings" charset="0"/>
              </a:rPr>
              <a:t> 2013</a:t>
            </a:r>
          </a:p>
          <a:p>
            <a:pPr algn="r" eaLnBrk="1" hangingPunct="1"/>
            <a:endParaRPr lang="en-US" sz="1800" b="1" dirty="0" smtClean="0">
              <a:solidFill>
                <a:srgbClr val="000000"/>
              </a:solidFill>
              <a:latin typeface="Arial Narrow" charset="0"/>
              <a:sym typeface="Wingdings" charset="0"/>
            </a:endParaRPr>
          </a:p>
        </p:txBody>
      </p:sp>
    </p:spTree>
    <p:extLst>
      <p:ext uri="{BB962C8B-B14F-4D97-AF65-F5344CB8AC3E}">
        <p14:creationId xmlns:p14="http://schemas.microsoft.com/office/powerpoint/2010/main" val="2818931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905000"/>
            <a:ext cx="8486130" cy="3916363"/>
          </a:xfrm>
          <a:pattFill prst="pct5">
            <a:fgClr>
              <a:schemeClr val="bg1"/>
            </a:fgClr>
            <a:bgClr>
              <a:schemeClr val="bg1"/>
            </a:bgClr>
          </a:pattFill>
        </p:spPr>
        <p:txBody>
          <a:bodyPr>
            <a:noAutofit/>
          </a:bodyPr>
          <a:lstStyle/>
          <a:p>
            <a:pPr>
              <a:buFont typeface="Wingdings" charset="2"/>
              <a:buChar char="ü"/>
            </a:pPr>
            <a:r>
              <a:rPr lang="en-US" sz="2800" dirty="0" smtClean="0"/>
              <a:t>28% of MESA </a:t>
            </a:r>
            <a:r>
              <a:rPr lang="en-US" sz="2800" dirty="0" err="1" smtClean="0"/>
              <a:t>ppt’s</a:t>
            </a:r>
            <a:r>
              <a:rPr lang="en-US" sz="2800" dirty="0" smtClean="0"/>
              <a:t> reported pedal edema at baseline</a:t>
            </a:r>
          </a:p>
          <a:p>
            <a:pPr>
              <a:buFont typeface="Wingdings" charset="2"/>
              <a:buChar char="ü"/>
            </a:pPr>
            <a:r>
              <a:rPr lang="en-US" sz="2800" dirty="0" smtClean="0"/>
              <a:t>Pedal edema not associated with LV or RV systolic dysfunction on cardiac MRI</a:t>
            </a:r>
          </a:p>
          <a:p>
            <a:pPr>
              <a:buFont typeface="Wingdings" charset="2"/>
              <a:buChar char="ü"/>
            </a:pPr>
            <a:r>
              <a:rPr lang="en-US" sz="2800" dirty="0" smtClean="0"/>
              <a:t>Pedal edema was associated with: </a:t>
            </a:r>
          </a:p>
          <a:p>
            <a:pPr lvl="1">
              <a:buFont typeface="Arial"/>
              <a:buChar char="•"/>
            </a:pPr>
            <a:r>
              <a:rPr lang="en-US" sz="2800" dirty="0" smtClean="0"/>
              <a:t>Orthopnea (OR 1.66 [95% CI 1.30-2.12])</a:t>
            </a:r>
          </a:p>
          <a:p>
            <a:pPr lvl="1">
              <a:buFont typeface="Arial"/>
              <a:buChar char="•"/>
            </a:pPr>
            <a:r>
              <a:rPr lang="en-US" sz="2800" dirty="0" smtClean="0"/>
              <a:t>PND (OR 1.95 [95% CI 1.21-2.68])</a:t>
            </a:r>
          </a:p>
          <a:p>
            <a:pPr lvl="1">
              <a:buFont typeface="Arial"/>
              <a:buChar char="•"/>
            </a:pPr>
            <a:r>
              <a:rPr lang="en-US" sz="2800" dirty="0" smtClean="0"/>
              <a:t>Elevated </a:t>
            </a:r>
            <a:r>
              <a:rPr lang="en-US" sz="2800" dirty="0" err="1" smtClean="0"/>
              <a:t>NTproBNP</a:t>
            </a:r>
            <a:r>
              <a:rPr lang="en-US" sz="2800" dirty="0" smtClean="0"/>
              <a:t> (OR 1.80 [95% CI 1.21-2.68])</a:t>
            </a:r>
          </a:p>
          <a:p>
            <a:pPr lvl="1">
              <a:buFont typeface="Arial"/>
              <a:buChar char="•"/>
            </a:pPr>
            <a:r>
              <a:rPr lang="en-US" sz="2800" dirty="0" smtClean="0"/>
              <a:t>Incident HF (adj. HR 1.43 [95% CI 1.02-1.99])</a:t>
            </a:r>
          </a:p>
          <a:p>
            <a:pPr>
              <a:buFont typeface="Wingdings" charset="2"/>
              <a:buChar char="ü"/>
            </a:pPr>
            <a:endParaRPr lang="en-US" sz="2800" dirty="0"/>
          </a:p>
        </p:txBody>
      </p:sp>
      <p:sp>
        <p:nvSpPr>
          <p:cNvPr id="3" name="Title 2"/>
          <p:cNvSpPr>
            <a:spLocks noGrp="1"/>
          </p:cNvSpPr>
          <p:nvPr>
            <p:ph type="title"/>
          </p:nvPr>
        </p:nvSpPr>
        <p:spPr>
          <a:xfrm>
            <a:off x="0" y="338328"/>
            <a:ext cx="9144000" cy="1252728"/>
          </a:xfrm>
        </p:spPr>
        <p:txBody>
          <a:bodyPr>
            <a:noAutofit/>
          </a:bodyPr>
          <a:lstStyle/>
          <a:p>
            <a:r>
              <a:rPr lang="en-US" b="1" dirty="0" smtClean="0">
                <a:solidFill>
                  <a:srgbClr val="000000"/>
                </a:solidFill>
              </a:rPr>
              <a:t>How common is early HF in MESA?</a:t>
            </a:r>
            <a:endParaRPr lang="en-US" b="1" dirty="0">
              <a:solidFill>
                <a:srgbClr val="000000"/>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096000"/>
            <a:ext cx="95250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4"/>
          <p:cNvSpPr txBox="1">
            <a:spLocks noChangeArrowheads="1"/>
          </p:cNvSpPr>
          <p:nvPr/>
        </p:nvSpPr>
        <p:spPr bwMode="auto">
          <a:xfrm>
            <a:off x="665450" y="6474729"/>
            <a:ext cx="8474075" cy="36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1" rIns="91420" bIns="45711">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lnSpc>
                <a:spcPct val="93000"/>
              </a:lnSpc>
              <a:spcBef>
                <a:spcPct val="0"/>
              </a:spcBef>
              <a:spcAft>
                <a:spcPct val="0"/>
              </a:spcAft>
              <a:buClr>
                <a:srgbClr val="000000"/>
              </a:buClr>
              <a:buSzPct val="100000"/>
              <a:buFont typeface="Arial" charset="0"/>
              <a:defRPr sz="2400">
                <a:solidFill>
                  <a:schemeClr val="bg1"/>
                </a:solidFill>
                <a:latin typeface="Arial" charset="0"/>
                <a:ea typeface="ＭＳ Ｐゴシック" charset="0"/>
              </a:defRPr>
            </a:lvl6pPr>
            <a:lvl7pPr marL="2971800" indent="-228600" eaLnBrk="0" fontAlgn="base" hangingPunct="0">
              <a:lnSpc>
                <a:spcPct val="93000"/>
              </a:lnSpc>
              <a:spcBef>
                <a:spcPct val="0"/>
              </a:spcBef>
              <a:spcAft>
                <a:spcPct val="0"/>
              </a:spcAft>
              <a:buClr>
                <a:srgbClr val="000000"/>
              </a:buClr>
              <a:buSzPct val="100000"/>
              <a:buFont typeface="Arial" charset="0"/>
              <a:defRPr sz="2400">
                <a:solidFill>
                  <a:schemeClr val="bg1"/>
                </a:solidFill>
                <a:latin typeface="Arial" charset="0"/>
                <a:ea typeface="ＭＳ Ｐゴシック" charset="0"/>
              </a:defRPr>
            </a:lvl7pPr>
            <a:lvl8pPr marL="3429000" indent="-228600" eaLnBrk="0" fontAlgn="base" hangingPunct="0">
              <a:lnSpc>
                <a:spcPct val="93000"/>
              </a:lnSpc>
              <a:spcBef>
                <a:spcPct val="0"/>
              </a:spcBef>
              <a:spcAft>
                <a:spcPct val="0"/>
              </a:spcAft>
              <a:buClr>
                <a:srgbClr val="000000"/>
              </a:buClr>
              <a:buSzPct val="100000"/>
              <a:buFont typeface="Arial" charset="0"/>
              <a:defRPr sz="2400">
                <a:solidFill>
                  <a:schemeClr val="bg1"/>
                </a:solidFill>
                <a:latin typeface="Arial" charset="0"/>
                <a:ea typeface="ＭＳ Ｐゴシック" charset="0"/>
              </a:defRPr>
            </a:lvl8pPr>
            <a:lvl9pPr marL="3886200" indent="-228600" eaLnBrk="0" fontAlgn="base" hangingPunct="0">
              <a:lnSpc>
                <a:spcPct val="93000"/>
              </a:lnSpc>
              <a:spcBef>
                <a:spcPct val="0"/>
              </a:spcBef>
              <a:spcAft>
                <a:spcPct val="0"/>
              </a:spcAft>
              <a:buClr>
                <a:srgbClr val="000000"/>
              </a:buClr>
              <a:buSzPct val="100000"/>
              <a:buFont typeface="Arial" charset="0"/>
              <a:defRPr sz="2400">
                <a:solidFill>
                  <a:schemeClr val="bg1"/>
                </a:solidFill>
                <a:latin typeface="Arial" charset="0"/>
                <a:ea typeface="ＭＳ Ｐゴシック" charset="0"/>
              </a:defRPr>
            </a:lvl9pPr>
          </a:lstStyle>
          <a:p>
            <a:pPr algn="r" eaLnBrk="1" hangingPunct="1"/>
            <a:r>
              <a:rPr lang="en-US" sz="1800" b="1" dirty="0" err="1" smtClean="0">
                <a:solidFill>
                  <a:srgbClr val="000000"/>
                </a:solidFill>
                <a:latin typeface="Arial Narrow" charset="0"/>
                <a:sym typeface="Wingdings" charset="0"/>
              </a:rPr>
              <a:t>Yeboah</a:t>
            </a:r>
            <a:r>
              <a:rPr lang="en-US" sz="1800" b="1" dirty="0" smtClean="0">
                <a:solidFill>
                  <a:srgbClr val="000000"/>
                </a:solidFill>
                <a:latin typeface="Arial Narrow" charset="0"/>
                <a:sym typeface="Wingdings" charset="0"/>
              </a:rPr>
              <a:t> J, et al. (unpublished data)</a:t>
            </a:r>
          </a:p>
        </p:txBody>
      </p:sp>
    </p:spTree>
    <p:extLst>
      <p:ext uri="{BB962C8B-B14F-4D97-AF65-F5344CB8AC3E}">
        <p14:creationId xmlns:p14="http://schemas.microsoft.com/office/powerpoint/2010/main" val="2105164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7777" y="2230891"/>
            <a:ext cx="8458200" cy="3124200"/>
          </a:xfrm>
        </p:spPr>
        <p:txBody>
          <a:bodyPr>
            <a:normAutofit/>
          </a:bodyPr>
          <a:lstStyle/>
          <a:p>
            <a:r>
              <a:rPr lang="en-US" sz="3200" dirty="0" smtClean="0"/>
              <a:t>To determine the prevalence/subtype </a:t>
            </a:r>
            <a:r>
              <a:rPr lang="en-US" sz="3200" dirty="0"/>
              <a:t>of early HF by assessing functional </a:t>
            </a:r>
            <a:r>
              <a:rPr lang="en-US" sz="3200" dirty="0" smtClean="0"/>
              <a:t>status (6MWT), physical activity (survey), symptoms</a:t>
            </a:r>
            <a:r>
              <a:rPr lang="en-US" sz="3200" dirty="0"/>
              <a:t>, </a:t>
            </a:r>
            <a:r>
              <a:rPr lang="en-US" sz="3200" dirty="0" err="1"/>
              <a:t>NTproBNP</a:t>
            </a:r>
            <a:r>
              <a:rPr lang="en-US" sz="3200" dirty="0"/>
              <a:t>, echocardiography, arterial </a:t>
            </a:r>
            <a:r>
              <a:rPr lang="en-US" sz="3200" dirty="0" smtClean="0"/>
              <a:t>stiffness measures, </a:t>
            </a:r>
            <a:r>
              <a:rPr lang="en-US" sz="3200" dirty="0"/>
              <a:t>and in a </a:t>
            </a:r>
            <a:r>
              <a:rPr lang="en-US" sz="3200" dirty="0" smtClean="0"/>
              <a:t>Wake Forest sub-sample</a:t>
            </a:r>
            <a:r>
              <a:rPr lang="en-US" sz="3200" dirty="0"/>
              <a:t>, cardiopulmonary exercise testing. </a:t>
            </a:r>
            <a:endParaRPr lang="en-US" sz="3200" dirty="0" smtClean="0"/>
          </a:p>
        </p:txBody>
      </p:sp>
      <p:sp>
        <p:nvSpPr>
          <p:cNvPr id="3" name="Title 2"/>
          <p:cNvSpPr>
            <a:spLocks noGrp="1"/>
          </p:cNvSpPr>
          <p:nvPr>
            <p:ph type="title"/>
          </p:nvPr>
        </p:nvSpPr>
        <p:spPr/>
        <p:txBody>
          <a:bodyPr>
            <a:noAutofit/>
          </a:bodyPr>
          <a:lstStyle/>
          <a:p>
            <a:r>
              <a:rPr lang="en-US" sz="4000" b="1" dirty="0" smtClean="0">
                <a:solidFill>
                  <a:srgbClr val="000000"/>
                </a:solidFill>
              </a:rPr>
              <a:t>AIM 1 </a:t>
            </a:r>
            <a:br>
              <a:rPr lang="en-US" sz="4000" b="1" dirty="0" smtClean="0">
                <a:solidFill>
                  <a:srgbClr val="000000"/>
                </a:solidFill>
              </a:rPr>
            </a:br>
            <a:r>
              <a:rPr lang="en-US" sz="4000" b="1" i="1" dirty="0" smtClean="0">
                <a:solidFill>
                  <a:srgbClr val="000000"/>
                </a:solidFill>
                <a:latin typeface="Arial" pitchFamily="34" charset="0"/>
              </a:rPr>
              <a:t>Prevalence</a:t>
            </a:r>
            <a:r>
              <a:rPr lang="en-US" sz="4000" b="1" dirty="0" smtClean="0">
                <a:solidFill>
                  <a:srgbClr val="000000"/>
                </a:solidFill>
                <a:latin typeface="Arial" pitchFamily="34" charset="0"/>
              </a:rPr>
              <a:t> of </a:t>
            </a:r>
            <a:r>
              <a:rPr lang="en-US" sz="4000" b="1" dirty="0">
                <a:solidFill>
                  <a:srgbClr val="000000"/>
                </a:solidFill>
                <a:latin typeface="Arial" pitchFamily="34" charset="0"/>
              </a:rPr>
              <a:t>early HF</a:t>
            </a:r>
            <a:endParaRPr lang="en-US" sz="4000" b="1" dirty="0">
              <a:solidFill>
                <a:srgbClr val="000000"/>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096000"/>
            <a:ext cx="95250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5194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514600"/>
            <a:ext cx="8458200" cy="3505200"/>
          </a:xfrm>
        </p:spPr>
        <p:txBody>
          <a:bodyPr>
            <a:normAutofit fontScale="92500"/>
          </a:bodyPr>
          <a:lstStyle/>
          <a:p>
            <a:r>
              <a:rPr lang="en-US" sz="3200" dirty="0" smtClean="0"/>
              <a:t>To </a:t>
            </a:r>
            <a:r>
              <a:rPr lang="en-US" sz="3200" dirty="0"/>
              <a:t>measure key physiologic </a:t>
            </a:r>
            <a:r>
              <a:rPr lang="en-US" sz="3200" dirty="0" smtClean="0"/>
              <a:t>parameters, risk factors, </a:t>
            </a:r>
            <a:r>
              <a:rPr lang="en-US" sz="3200" dirty="0"/>
              <a:t>and </a:t>
            </a:r>
            <a:r>
              <a:rPr lang="en-US" sz="3200" dirty="0" smtClean="0"/>
              <a:t>novel biomarkers (ST2, gal-3, FGF23) concurrent </a:t>
            </a:r>
            <a:r>
              <a:rPr lang="en-US" sz="3200" dirty="0"/>
              <a:t>to the assessment of HF status, and use the data from prior MESA exams to examine the associations between ideal CV health, risk factors, biomarkers, and changes in risk factors with all </a:t>
            </a:r>
            <a:r>
              <a:rPr lang="en-US" sz="3200" dirty="0" smtClean="0"/>
              <a:t>HF </a:t>
            </a:r>
            <a:r>
              <a:rPr lang="en-US" sz="3200" dirty="0"/>
              <a:t>and </a:t>
            </a:r>
            <a:r>
              <a:rPr lang="en-US" sz="3200" dirty="0" smtClean="0"/>
              <a:t>early HFpEF </a:t>
            </a:r>
            <a:r>
              <a:rPr lang="en-US" sz="3200" dirty="0"/>
              <a:t>specifically</a:t>
            </a:r>
            <a:endParaRPr lang="en-US" sz="3200" dirty="0" smtClean="0"/>
          </a:p>
        </p:txBody>
      </p:sp>
      <p:sp>
        <p:nvSpPr>
          <p:cNvPr id="3" name="Title 2"/>
          <p:cNvSpPr>
            <a:spLocks noGrp="1"/>
          </p:cNvSpPr>
          <p:nvPr>
            <p:ph type="title"/>
          </p:nvPr>
        </p:nvSpPr>
        <p:spPr/>
        <p:txBody>
          <a:bodyPr>
            <a:noAutofit/>
          </a:bodyPr>
          <a:lstStyle/>
          <a:p>
            <a:r>
              <a:rPr lang="en-US" sz="5400" b="1" dirty="0" smtClean="0">
                <a:solidFill>
                  <a:srgbClr val="000000"/>
                </a:solidFill>
              </a:rPr>
              <a:t>AIM 2 </a:t>
            </a:r>
            <a:br>
              <a:rPr lang="en-US" sz="5400" b="1" dirty="0" smtClean="0">
                <a:solidFill>
                  <a:srgbClr val="000000"/>
                </a:solidFill>
              </a:rPr>
            </a:br>
            <a:r>
              <a:rPr lang="en-US" sz="4800" b="1" dirty="0" smtClean="0">
                <a:solidFill>
                  <a:srgbClr val="000000"/>
                </a:solidFill>
              </a:rPr>
              <a:t>Pathogenesis of early HF</a:t>
            </a:r>
            <a:endParaRPr lang="en-US" sz="4800" b="1" dirty="0">
              <a:solidFill>
                <a:srgbClr val="000000"/>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096000"/>
            <a:ext cx="95250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2479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288285"/>
            <a:ext cx="8642574" cy="3124200"/>
          </a:xfrm>
          <a:solidFill>
            <a:srgbClr val="FFFFFF"/>
          </a:solidFill>
        </p:spPr>
        <p:txBody>
          <a:bodyPr>
            <a:noAutofit/>
          </a:bodyPr>
          <a:lstStyle/>
          <a:p>
            <a:r>
              <a:rPr lang="en-US" sz="3200" dirty="0" smtClean="0"/>
              <a:t>To perform </a:t>
            </a:r>
            <a:r>
              <a:rPr lang="en-US" sz="3200" dirty="0" err="1"/>
              <a:t>phenomics</a:t>
            </a:r>
            <a:r>
              <a:rPr lang="en-US" sz="3200" dirty="0"/>
              <a:t> (machine learning analysis) of previously ascertained quantitative MESA data </a:t>
            </a:r>
            <a:r>
              <a:rPr lang="en-US" sz="3200" dirty="0" smtClean="0"/>
              <a:t>to </a:t>
            </a:r>
            <a:r>
              <a:rPr lang="en-US" sz="3200" dirty="0"/>
              <a:t>define differential phenotype signatures (</a:t>
            </a:r>
            <a:r>
              <a:rPr lang="en-US" sz="3200" dirty="0" err="1"/>
              <a:t>pheno</a:t>
            </a:r>
            <a:r>
              <a:rPr lang="en-US" sz="3200" dirty="0"/>
              <a:t>-groups) and relate these </a:t>
            </a:r>
            <a:r>
              <a:rPr lang="en-US" sz="3200" dirty="0" err="1"/>
              <a:t>pheno</a:t>
            </a:r>
            <a:r>
              <a:rPr lang="en-US" sz="3200" dirty="0"/>
              <a:t>-groups to cardiac structure/function at Y15 and the prevalence and type of HF (e.g., early or overt HFpEF or </a:t>
            </a:r>
            <a:r>
              <a:rPr lang="en-US" sz="3200" dirty="0" err="1"/>
              <a:t>HFrEF</a:t>
            </a:r>
            <a:r>
              <a:rPr lang="en-US" sz="3200" dirty="0"/>
              <a:t>)</a:t>
            </a:r>
          </a:p>
        </p:txBody>
      </p:sp>
      <p:sp>
        <p:nvSpPr>
          <p:cNvPr id="3" name="Title 2"/>
          <p:cNvSpPr>
            <a:spLocks noGrp="1"/>
          </p:cNvSpPr>
          <p:nvPr>
            <p:ph type="title"/>
          </p:nvPr>
        </p:nvSpPr>
        <p:spPr/>
        <p:txBody>
          <a:bodyPr>
            <a:noAutofit/>
          </a:bodyPr>
          <a:lstStyle/>
          <a:p>
            <a:r>
              <a:rPr lang="en-US" sz="5400" b="1" dirty="0" smtClean="0">
                <a:solidFill>
                  <a:srgbClr val="000000"/>
                </a:solidFill>
              </a:rPr>
              <a:t>AIM 3</a:t>
            </a:r>
            <a:r>
              <a:rPr lang="en-US" sz="4800" b="1" dirty="0" smtClean="0">
                <a:solidFill>
                  <a:srgbClr val="000000"/>
                </a:solidFill>
              </a:rPr>
              <a:t/>
            </a:r>
            <a:br>
              <a:rPr lang="en-US" sz="4800" b="1" dirty="0" smtClean="0">
                <a:solidFill>
                  <a:srgbClr val="000000"/>
                </a:solidFill>
              </a:rPr>
            </a:br>
            <a:r>
              <a:rPr lang="en-US" sz="4800" b="1" i="1" dirty="0" err="1" smtClean="0">
                <a:solidFill>
                  <a:srgbClr val="000000"/>
                </a:solidFill>
              </a:rPr>
              <a:t>Phenomics</a:t>
            </a:r>
            <a:r>
              <a:rPr lang="en-US" sz="4800" b="1" dirty="0" smtClean="0">
                <a:solidFill>
                  <a:srgbClr val="000000"/>
                </a:solidFill>
              </a:rPr>
              <a:t> </a:t>
            </a:r>
            <a:r>
              <a:rPr lang="en-US" sz="5400" b="1" dirty="0" smtClean="0">
                <a:solidFill>
                  <a:srgbClr val="000000"/>
                </a:solidFill>
              </a:rPr>
              <a:t>of early HF</a:t>
            </a:r>
            <a:endParaRPr lang="en-US" sz="5400" b="1" dirty="0">
              <a:solidFill>
                <a:srgbClr val="000000"/>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096000"/>
            <a:ext cx="95250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2479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tock_000010950692Medium.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2418" y="-440086"/>
            <a:ext cx="4552285" cy="4447496"/>
          </a:xfrm>
          <a:prstGeom prst="rect">
            <a:avLst/>
          </a:prstGeom>
        </p:spPr>
      </p:pic>
      <p:pic>
        <p:nvPicPr>
          <p:cNvPr id="4" name="Picture 3"/>
          <p:cNvPicPr>
            <a:picLocks noChangeAspect="1"/>
          </p:cNvPicPr>
          <p:nvPr/>
        </p:nvPicPr>
        <p:blipFill>
          <a:blip r:embed="rId4"/>
          <a:stretch>
            <a:fillRect/>
          </a:stretch>
        </p:blipFill>
        <p:spPr>
          <a:xfrm>
            <a:off x="119576" y="1030188"/>
            <a:ext cx="3834234" cy="1902512"/>
          </a:xfrm>
          <a:prstGeom prst="rect">
            <a:avLst/>
          </a:prstGeom>
        </p:spPr>
      </p:pic>
      <p:sp>
        <p:nvSpPr>
          <p:cNvPr id="7" name="Right Arrow 6"/>
          <p:cNvSpPr/>
          <p:nvPr/>
        </p:nvSpPr>
        <p:spPr>
          <a:xfrm>
            <a:off x="4193959" y="1538607"/>
            <a:ext cx="1019249" cy="595577"/>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
        <p:nvSpPr>
          <p:cNvPr id="8" name="TextBox 7"/>
          <p:cNvSpPr txBox="1"/>
          <p:nvPr/>
        </p:nvSpPr>
        <p:spPr>
          <a:xfrm>
            <a:off x="1031542" y="3660972"/>
            <a:ext cx="2031325" cy="923330"/>
          </a:xfrm>
          <a:prstGeom prst="rect">
            <a:avLst/>
          </a:prstGeom>
          <a:noFill/>
          <a:ln>
            <a:solidFill>
              <a:schemeClr val="tx1"/>
            </a:solidFill>
          </a:ln>
        </p:spPr>
        <p:txBody>
          <a:bodyPr wrap="none" rtlCol="0">
            <a:spAutoFit/>
          </a:bodyPr>
          <a:lstStyle/>
          <a:p>
            <a:pPr algn="ctr" defTabSz="457200" fontAlgn="auto">
              <a:spcBef>
                <a:spcPts val="0"/>
              </a:spcBef>
              <a:spcAft>
                <a:spcPts val="0"/>
              </a:spcAft>
            </a:pPr>
            <a:r>
              <a:rPr lang="en-US" b="1" dirty="0" smtClean="0">
                <a:solidFill>
                  <a:prstClr val="black"/>
                </a:solidFill>
                <a:latin typeface="Arial"/>
                <a:cs typeface="Arial"/>
              </a:rPr>
              <a:t>HEART FAILURE </a:t>
            </a:r>
          </a:p>
          <a:p>
            <a:pPr algn="ctr" defTabSz="457200" fontAlgn="auto">
              <a:spcBef>
                <a:spcPts val="0"/>
              </a:spcBef>
              <a:spcAft>
                <a:spcPts val="0"/>
              </a:spcAft>
            </a:pPr>
            <a:r>
              <a:rPr lang="en-US" b="1" dirty="0" smtClean="0">
                <a:solidFill>
                  <a:prstClr val="black"/>
                </a:solidFill>
                <a:latin typeface="Arial"/>
                <a:cs typeface="Arial"/>
              </a:rPr>
              <a:t>RISK FACTOR</a:t>
            </a:r>
          </a:p>
          <a:p>
            <a:pPr algn="ctr" defTabSz="457200" fontAlgn="auto">
              <a:spcBef>
                <a:spcPts val="0"/>
              </a:spcBef>
              <a:spcAft>
                <a:spcPts val="0"/>
              </a:spcAft>
            </a:pPr>
            <a:r>
              <a:rPr lang="en-US" b="1" dirty="0" smtClean="0">
                <a:solidFill>
                  <a:prstClr val="black"/>
                </a:solidFill>
                <a:latin typeface="Arial"/>
                <a:cs typeface="Arial"/>
              </a:rPr>
              <a:t>COMBINATIONS</a:t>
            </a:r>
            <a:endParaRPr lang="en-US" b="1" dirty="0">
              <a:solidFill>
                <a:prstClr val="black"/>
              </a:solidFill>
              <a:latin typeface="Arial"/>
              <a:cs typeface="Arial"/>
            </a:endParaRPr>
          </a:p>
        </p:txBody>
      </p:sp>
      <p:sp>
        <p:nvSpPr>
          <p:cNvPr id="9" name="TextBox 8"/>
          <p:cNvSpPr txBox="1"/>
          <p:nvPr/>
        </p:nvSpPr>
        <p:spPr>
          <a:xfrm>
            <a:off x="6132146" y="3660972"/>
            <a:ext cx="2561342" cy="923330"/>
          </a:xfrm>
          <a:prstGeom prst="rect">
            <a:avLst/>
          </a:prstGeom>
          <a:noFill/>
          <a:ln>
            <a:solidFill>
              <a:schemeClr val="tx1"/>
            </a:solidFill>
          </a:ln>
        </p:spPr>
        <p:txBody>
          <a:bodyPr wrap="none" rtlCol="0">
            <a:spAutoFit/>
          </a:bodyPr>
          <a:lstStyle/>
          <a:p>
            <a:pPr algn="ctr" defTabSz="457200" fontAlgn="auto">
              <a:spcBef>
                <a:spcPts val="0"/>
              </a:spcBef>
              <a:spcAft>
                <a:spcPts val="0"/>
              </a:spcAft>
            </a:pPr>
            <a:r>
              <a:rPr lang="en-US" b="1" dirty="0" smtClean="0">
                <a:solidFill>
                  <a:prstClr val="black"/>
                </a:solidFill>
                <a:latin typeface="Arial"/>
                <a:cs typeface="Arial"/>
              </a:rPr>
              <a:t>HEART FAILURE</a:t>
            </a:r>
          </a:p>
          <a:p>
            <a:pPr algn="ctr" defTabSz="457200" fontAlgn="auto">
              <a:spcBef>
                <a:spcPts val="0"/>
              </a:spcBef>
              <a:spcAft>
                <a:spcPts val="0"/>
              </a:spcAft>
            </a:pPr>
            <a:r>
              <a:rPr lang="en-US" b="1" dirty="0" smtClean="0">
                <a:solidFill>
                  <a:prstClr val="black"/>
                </a:solidFill>
                <a:latin typeface="Arial"/>
                <a:cs typeface="Arial"/>
              </a:rPr>
              <a:t>PATHOPHYSIOLOGIC</a:t>
            </a:r>
          </a:p>
          <a:p>
            <a:pPr algn="ctr" defTabSz="457200" fontAlgn="auto">
              <a:spcBef>
                <a:spcPts val="0"/>
              </a:spcBef>
              <a:spcAft>
                <a:spcPts val="0"/>
              </a:spcAft>
            </a:pPr>
            <a:r>
              <a:rPr lang="en-US" b="1" dirty="0" smtClean="0">
                <a:solidFill>
                  <a:prstClr val="black"/>
                </a:solidFill>
                <a:latin typeface="Arial"/>
                <a:cs typeface="Arial"/>
              </a:rPr>
              <a:t>SUBTYPES</a:t>
            </a:r>
            <a:endParaRPr lang="en-US" b="1" dirty="0">
              <a:solidFill>
                <a:prstClr val="black"/>
              </a:solidFill>
              <a:latin typeface="Arial"/>
              <a:cs typeface="Arial"/>
            </a:endParaRPr>
          </a:p>
        </p:txBody>
      </p:sp>
      <p:sp>
        <p:nvSpPr>
          <p:cNvPr id="10" name="TextBox 9"/>
          <p:cNvSpPr txBox="1"/>
          <p:nvPr/>
        </p:nvSpPr>
        <p:spPr>
          <a:xfrm>
            <a:off x="1" y="5077271"/>
            <a:ext cx="9144000" cy="1292662"/>
          </a:xfrm>
          <a:prstGeom prst="rect">
            <a:avLst/>
          </a:prstGeom>
          <a:noFill/>
          <a:ln>
            <a:noFill/>
          </a:ln>
        </p:spPr>
        <p:txBody>
          <a:bodyPr wrap="square" rtlCol="0">
            <a:spAutoFit/>
          </a:bodyPr>
          <a:lstStyle/>
          <a:p>
            <a:pPr algn="ctr" defTabSz="457200" fontAlgn="auto">
              <a:spcBef>
                <a:spcPts val="0"/>
              </a:spcBef>
              <a:spcAft>
                <a:spcPts val="0"/>
              </a:spcAft>
            </a:pPr>
            <a:r>
              <a:rPr lang="en-US" sz="2600" b="1" u="sng" dirty="0" smtClean="0">
                <a:solidFill>
                  <a:prstClr val="black"/>
                </a:solidFill>
                <a:latin typeface="Arial"/>
                <a:cs typeface="Arial"/>
              </a:rPr>
              <a:t>HYPOTHESIS</a:t>
            </a:r>
            <a:r>
              <a:rPr lang="en-US" sz="2600" b="1" dirty="0" smtClean="0">
                <a:solidFill>
                  <a:prstClr val="black"/>
                </a:solidFill>
                <a:latin typeface="Arial"/>
                <a:cs typeface="Arial"/>
              </a:rPr>
              <a:t>: Specific HF risk factor phenotypic signatures are associated with specific </a:t>
            </a:r>
          </a:p>
          <a:p>
            <a:pPr algn="ctr" defTabSz="457200" fontAlgn="auto">
              <a:spcBef>
                <a:spcPts val="0"/>
              </a:spcBef>
              <a:spcAft>
                <a:spcPts val="0"/>
              </a:spcAft>
            </a:pPr>
            <a:r>
              <a:rPr lang="en-US" sz="2600" b="1" dirty="0" smtClean="0">
                <a:solidFill>
                  <a:prstClr val="black"/>
                </a:solidFill>
                <a:latin typeface="Arial"/>
                <a:cs typeface="Arial"/>
              </a:rPr>
              <a:t>HF pathophysiologic subtypes</a:t>
            </a:r>
            <a:endParaRPr lang="en-US" sz="2600" b="1" dirty="0">
              <a:solidFill>
                <a:prstClr val="black"/>
              </a:solidFill>
              <a:latin typeface="Arial"/>
              <a:cs typeface="Arial"/>
            </a:endParaRPr>
          </a:p>
        </p:txBody>
      </p:sp>
      <p:sp>
        <p:nvSpPr>
          <p:cNvPr id="12" name="TextBox 11"/>
          <p:cNvSpPr txBox="1"/>
          <p:nvPr/>
        </p:nvSpPr>
        <p:spPr>
          <a:xfrm>
            <a:off x="5583150" y="6474718"/>
            <a:ext cx="3525925" cy="338554"/>
          </a:xfrm>
          <a:prstGeom prst="rect">
            <a:avLst/>
          </a:prstGeom>
          <a:noFill/>
        </p:spPr>
        <p:txBody>
          <a:bodyPr wrap="none">
            <a:spAutoFit/>
          </a:bodyPr>
          <a:lstStyle/>
          <a:p>
            <a:pPr algn="r" defTabSz="457200" fontAlgn="auto">
              <a:spcBef>
                <a:spcPts val="0"/>
              </a:spcBef>
              <a:spcAft>
                <a:spcPts val="0"/>
              </a:spcAft>
              <a:defRPr/>
            </a:pPr>
            <a:r>
              <a:rPr lang="en-US" sz="1600" b="1" dirty="0">
                <a:solidFill>
                  <a:srgbClr val="000000"/>
                </a:solidFill>
                <a:latin typeface="Arial"/>
                <a:ea typeface="ＭＳ Ｐゴシック" charset="0"/>
                <a:cs typeface="Arial"/>
              </a:rPr>
              <a:t>Shah </a:t>
            </a:r>
            <a:r>
              <a:rPr lang="en-US" sz="1600" b="1" dirty="0" smtClean="0">
                <a:solidFill>
                  <a:srgbClr val="000000"/>
                </a:solidFill>
                <a:latin typeface="Arial"/>
                <a:ea typeface="ＭＳ Ｐゴシック" charset="0"/>
                <a:cs typeface="Arial"/>
              </a:rPr>
              <a:t>SJ, et al. </a:t>
            </a:r>
            <a:r>
              <a:rPr lang="en-US" sz="1600" b="1" i="1" dirty="0" smtClean="0">
                <a:solidFill>
                  <a:srgbClr val="000000"/>
                </a:solidFill>
                <a:latin typeface="Arial"/>
                <a:ea typeface="ＭＳ Ｐゴシック" charset="0"/>
                <a:cs typeface="Arial"/>
              </a:rPr>
              <a:t>Heart Fail </a:t>
            </a:r>
            <a:r>
              <a:rPr lang="en-US" sz="1600" b="1" i="1" dirty="0" err="1" smtClean="0">
                <a:solidFill>
                  <a:srgbClr val="000000"/>
                </a:solidFill>
                <a:latin typeface="Arial"/>
                <a:ea typeface="ＭＳ Ｐゴシック" charset="0"/>
                <a:cs typeface="Arial"/>
              </a:rPr>
              <a:t>Clin</a:t>
            </a:r>
            <a:r>
              <a:rPr lang="en-US" sz="1600" b="1" dirty="0" smtClean="0">
                <a:solidFill>
                  <a:srgbClr val="000000"/>
                </a:solidFill>
                <a:latin typeface="Arial"/>
                <a:ea typeface="ＭＳ Ｐゴシック" charset="0"/>
                <a:cs typeface="Arial"/>
              </a:rPr>
              <a:t> 2014</a:t>
            </a:r>
            <a:endParaRPr lang="en-US" sz="1600" b="1" dirty="0">
              <a:solidFill>
                <a:srgbClr val="000000"/>
              </a:solidFill>
              <a:latin typeface="Arial"/>
              <a:ea typeface="ＭＳ Ｐゴシック" charset="0"/>
              <a:cs typeface="Arial"/>
            </a:endParaRPr>
          </a:p>
        </p:txBody>
      </p:sp>
    </p:spTree>
    <p:extLst>
      <p:ext uri="{BB962C8B-B14F-4D97-AF65-F5344CB8AC3E}">
        <p14:creationId xmlns:p14="http://schemas.microsoft.com/office/powerpoint/2010/main" val="4247087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225342"/>
            <a:ext cx="8458200" cy="3124200"/>
          </a:xfrm>
        </p:spPr>
        <p:txBody>
          <a:bodyPr>
            <a:noAutofit/>
          </a:bodyPr>
          <a:lstStyle/>
          <a:p>
            <a:r>
              <a:rPr lang="en-US" dirty="0" smtClean="0"/>
              <a:t>Anthropomorphic data</a:t>
            </a:r>
          </a:p>
          <a:p>
            <a:r>
              <a:rPr lang="en-US" dirty="0" smtClean="0"/>
              <a:t>Environmental data</a:t>
            </a:r>
          </a:p>
          <a:p>
            <a:pPr lvl="1">
              <a:buFont typeface="Wingdings" charset="2"/>
              <a:buChar char="ü"/>
            </a:pPr>
            <a:r>
              <a:rPr lang="en-US" sz="2400" dirty="0" smtClean="0"/>
              <a:t>Diet, geocoding, pollution</a:t>
            </a:r>
          </a:p>
          <a:p>
            <a:r>
              <a:rPr lang="en-US" dirty="0" smtClean="0"/>
              <a:t>Sleep questionnaire data</a:t>
            </a:r>
          </a:p>
          <a:p>
            <a:r>
              <a:rPr lang="en-US" dirty="0" smtClean="0"/>
              <a:t>Biomarkers, laboratory data</a:t>
            </a:r>
          </a:p>
          <a:p>
            <a:r>
              <a:rPr lang="en-US" dirty="0" err="1" smtClean="0"/>
              <a:t>Spirometry</a:t>
            </a:r>
            <a:r>
              <a:rPr lang="en-US" dirty="0" smtClean="0"/>
              <a:t> (lung function)</a:t>
            </a:r>
          </a:p>
          <a:p>
            <a:r>
              <a:rPr lang="en-US" dirty="0" smtClean="0"/>
              <a:t>Electrocardiography</a:t>
            </a:r>
          </a:p>
          <a:p>
            <a:r>
              <a:rPr lang="en-US" dirty="0" smtClean="0"/>
              <a:t>Arterial tonometry</a:t>
            </a:r>
          </a:p>
          <a:p>
            <a:r>
              <a:rPr lang="en-US" dirty="0" smtClean="0"/>
              <a:t>Coronary CT</a:t>
            </a:r>
          </a:p>
          <a:p>
            <a:r>
              <a:rPr lang="en-US" dirty="0" smtClean="0"/>
              <a:t>Cardiac MRI</a:t>
            </a:r>
          </a:p>
          <a:p>
            <a:endParaRPr lang="en-US" dirty="0" smtClean="0"/>
          </a:p>
          <a:p>
            <a:endParaRPr lang="en-US" dirty="0"/>
          </a:p>
        </p:txBody>
      </p:sp>
      <p:sp>
        <p:nvSpPr>
          <p:cNvPr id="3" name="Title 2"/>
          <p:cNvSpPr>
            <a:spLocks noGrp="1"/>
          </p:cNvSpPr>
          <p:nvPr>
            <p:ph type="title"/>
          </p:nvPr>
        </p:nvSpPr>
        <p:spPr/>
        <p:txBody>
          <a:bodyPr>
            <a:noAutofit/>
          </a:bodyPr>
          <a:lstStyle/>
          <a:p>
            <a:r>
              <a:rPr lang="en-US" sz="4800" b="1" dirty="0" smtClean="0">
                <a:solidFill>
                  <a:srgbClr val="000000"/>
                </a:solidFill>
              </a:rPr>
              <a:t>MESA existing quantitative phenotype domains </a:t>
            </a:r>
            <a:r>
              <a:rPr lang="en-US" sz="3600" b="1" dirty="0" smtClean="0">
                <a:solidFill>
                  <a:srgbClr val="000000"/>
                </a:solidFill>
              </a:rPr>
              <a:t>(pre-Y15)</a:t>
            </a:r>
            <a:endParaRPr lang="en-US" sz="4800" b="1" dirty="0">
              <a:solidFill>
                <a:srgbClr val="000000"/>
              </a:solidFill>
            </a:endParaRPr>
          </a:p>
        </p:txBody>
      </p:sp>
      <p:sp>
        <p:nvSpPr>
          <p:cNvPr id="6" name="Right Brace 5"/>
          <p:cNvSpPr/>
          <p:nvPr/>
        </p:nvSpPr>
        <p:spPr>
          <a:xfrm>
            <a:off x="4747881" y="2510872"/>
            <a:ext cx="574037" cy="3881751"/>
          </a:xfrm>
          <a:prstGeom prst="rightBrace">
            <a:avLst>
              <a:gd name="adj1" fmla="val 48554"/>
              <a:gd name="adj2" fmla="val 50000"/>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fontAlgn="auto">
              <a:spcBef>
                <a:spcPts val="0"/>
              </a:spcBef>
              <a:spcAft>
                <a:spcPts val="0"/>
              </a:spcAft>
            </a:pPr>
            <a:endParaRPr lang="en-US">
              <a:solidFill>
                <a:prstClr val="black"/>
              </a:solidFill>
            </a:endParaRPr>
          </a:p>
        </p:txBody>
      </p:sp>
      <p:sp>
        <p:nvSpPr>
          <p:cNvPr id="7" name="Title 1"/>
          <p:cNvSpPr txBox="1">
            <a:spLocks/>
          </p:cNvSpPr>
          <p:nvPr/>
        </p:nvSpPr>
        <p:spPr>
          <a:xfrm>
            <a:off x="5472467" y="3961217"/>
            <a:ext cx="3547063"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fontAlgn="auto">
              <a:spcAft>
                <a:spcPts val="0"/>
              </a:spcAft>
            </a:pPr>
            <a:r>
              <a:rPr lang="en-US" sz="3600" b="1" dirty="0" err="1" smtClean="0">
                <a:solidFill>
                  <a:prstClr val="black"/>
                </a:solidFill>
                <a:latin typeface="Arial" charset="0"/>
              </a:rPr>
              <a:t>Phenomics</a:t>
            </a:r>
            <a:endParaRPr lang="en-US" sz="3600" b="1" dirty="0" smtClean="0">
              <a:solidFill>
                <a:prstClr val="black"/>
              </a:solidFill>
              <a:latin typeface="Arial" charset="0"/>
            </a:endParaRPr>
          </a:p>
          <a:p>
            <a:pPr algn="l" fontAlgn="auto">
              <a:spcAft>
                <a:spcPts val="0"/>
              </a:spcAft>
            </a:pPr>
            <a:r>
              <a:rPr lang="en-US" sz="3600" b="1" dirty="0">
                <a:solidFill>
                  <a:prstClr val="black"/>
                </a:solidFill>
                <a:latin typeface="Arial" charset="0"/>
              </a:rPr>
              <a:t>a</a:t>
            </a:r>
            <a:r>
              <a:rPr lang="en-US" sz="3600" b="1" dirty="0" smtClean="0">
                <a:solidFill>
                  <a:prstClr val="black"/>
                </a:solidFill>
                <a:latin typeface="Arial" charset="0"/>
              </a:rPr>
              <a:t>nalysis</a:t>
            </a:r>
          </a:p>
          <a:p>
            <a:pPr algn="l" fontAlgn="auto">
              <a:spcAft>
                <a:spcPts val="0"/>
              </a:spcAft>
            </a:pPr>
            <a:endParaRPr lang="en-US" sz="3600" b="1" dirty="0">
              <a:solidFill>
                <a:prstClr val="black"/>
              </a:solidFill>
              <a:latin typeface="Arial" charset="0"/>
            </a:endParaRPr>
          </a:p>
          <a:p>
            <a:pPr algn="l" fontAlgn="auto">
              <a:spcAft>
                <a:spcPts val="0"/>
              </a:spcAft>
            </a:pPr>
            <a:r>
              <a:rPr lang="en-US" sz="3600" b="1" dirty="0" smtClean="0">
                <a:solidFill>
                  <a:prstClr val="black"/>
                </a:solidFill>
                <a:latin typeface="Arial" charset="0"/>
              </a:rPr>
              <a:t>Unique phenotype </a:t>
            </a:r>
          </a:p>
          <a:p>
            <a:pPr algn="l" fontAlgn="auto">
              <a:spcAft>
                <a:spcPts val="0"/>
              </a:spcAft>
            </a:pPr>
            <a:r>
              <a:rPr lang="en-US" sz="3600" b="1" dirty="0" smtClean="0">
                <a:solidFill>
                  <a:prstClr val="black"/>
                </a:solidFill>
                <a:latin typeface="Arial" charset="0"/>
              </a:rPr>
              <a:t>signatures</a:t>
            </a:r>
            <a:endParaRPr lang="en-US" sz="3600" b="1" dirty="0">
              <a:solidFill>
                <a:prstClr val="black"/>
              </a:solidFill>
              <a:latin typeface="Arial" charset="0"/>
            </a:endParaRPr>
          </a:p>
        </p:txBody>
      </p:sp>
      <p:sp>
        <p:nvSpPr>
          <p:cNvPr id="4" name="Down Arrow 3"/>
          <p:cNvSpPr/>
          <p:nvPr/>
        </p:nvSpPr>
        <p:spPr>
          <a:xfrm>
            <a:off x="6219868" y="4083775"/>
            <a:ext cx="404075" cy="490630"/>
          </a:xfrm>
          <a:prstGeom prst="downArrow">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4260084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0901" y="1686262"/>
            <a:ext cx="8716474" cy="3657600"/>
          </a:xfrm>
          <a:solidFill>
            <a:srgbClr val="FFFFFF"/>
          </a:solidFill>
        </p:spPr>
        <p:txBody>
          <a:bodyPr>
            <a:noAutofit/>
          </a:bodyPr>
          <a:lstStyle/>
          <a:p>
            <a:r>
              <a:rPr lang="en-US" sz="3200" b="1" dirty="0" smtClean="0"/>
              <a:t>All participants (N=3500) will undergo   contract exam, PLUS</a:t>
            </a:r>
          </a:p>
          <a:p>
            <a:pPr lvl="1"/>
            <a:r>
              <a:rPr lang="en-US" sz="2800" dirty="0" smtClean="0"/>
              <a:t>6-minute walk test</a:t>
            </a:r>
          </a:p>
          <a:p>
            <a:pPr lvl="1"/>
            <a:r>
              <a:rPr lang="en-US" sz="2800" dirty="0" smtClean="0"/>
              <a:t>Kansas City Cardiomyopathy Questionnaire (KCCQ12)</a:t>
            </a:r>
          </a:p>
          <a:p>
            <a:pPr lvl="1"/>
            <a:r>
              <a:rPr lang="en-US" sz="2800" dirty="0" smtClean="0"/>
              <a:t>Dyspnea Questionnaire (MESA Lung)</a:t>
            </a:r>
          </a:p>
          <a:p>
            <a:pPr lvl="1"/>
            <a:r>
              <a:rPr lang="en-US" sz="2800" dirty="0" smtClean="0"/>
              <a:t>Physical Activity Survey (MESA TWPAS)</a:t>
            </a:r>
          </a:p>
        </p:txBody>
      </p:sp>
      <p:sp>
        <p:nvSpPr>
          <p:cNvPr id="3" name="Title 2"/>
          <p:cNvSpPr>
            <a:spLocks noGrp="1"/>
          </p:cNvSpPr>
          <p:nvPr>
            <p:ph type="title"/>
          </p:nvPr>
        </p:nvSpPr>
        <p:spPr/>
        <p:txBody>
          <a:bodyPr>
            <a:normAutofit/>
          </a:bodyPr>
          <a:lstStyle/>
          <a:p>
            <a:r>
              <a:rPr lang="en-US" sz="5400" b="1" dirty="0" smtClean="0">
                <a:solidFill>
                  <a:srgbClr val="000000"/>
                </a:solidFill>
              </a:rPr>
              <a:t>METHODS (1)</a:t>
            </a:r>
            <a:endParaRPr lang="en-US" sz="5400" b="1" dirty="0">
              <a:solidFill>
                <a:srgbClr val="000000"/>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096000"/>
            <a:ext cx="95250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5194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0901" y="1686262"/>
            <a:ext cx="8716474" cy="3657600"/>
          </a:xfrm>
          <a:solidFill>
            <a:srgbClr val="FFFFFF"/>
          </a:solidFill>
        </p:spPr>
        <p:txBody>
          <a:bodyPr>
            <a:noAutofit/>
          </a:bodyPr>
          <a:lstStyle/>
          <a:p>
            <a:r>
              <a:rPr lang="en-US" sz="3200" b="1" dirty="0" smtClean="0"/>
              <a:t>Laboratory Testing</a:t>
            </a:r>
          </a:p>
          <a:p>
            <a:pPr lvl="1"/>
            <a:r>
              <a:rPr lang="en-US" sz="2800" dirty="0" smtClean="0"/>
              <a:t>All: Serum </a:t>
            </a:r>
            <a:r>
              <a:rPr lang="en-US" sz="2800" dirty="0" err="1" smtClean="0"/>
              <a:t>NTproBNP</a:t>
            </a:r>
            <a:r>
              <a:rPr lang="en-US" sz="2800" dirty="0" smtClean="0"/>
              <a:t>, glucose, creatinine, urine </a:t>
            </a:r>
            <a:r>
              <a:rPr lang="en-US" sz="2800" dirty="0" err="1" smtClean="0"/>
              <a:t>microalbumin</a:t>
            </a:r>
            <a:endParaRPr lang="en-US" sz="2800" dirty="0" smtClean="0"/>
          </a:p>
          <a:p>
            <a:pPr lvl="1"/>
            <a:r>
              <a:rPr lang="en-US" sz="2800" dirty="0" smtClean="0"/>
              <a:t>Case-cohort approach: novel biomarkers (ST2, galectin-3, FGF23) to be performed after exam 6</a:t>
            </a:r>
          </a:p>
          <a:p>
            <a:pPr lvl="2"/>
            <a:r>
              <a:rPr lang="en-US" sz="2600" dirty="0" smtClean="0"/>
              <a:t>Budgeted to run 1000 assays for each biomarker</a:t>
            </a:r>
          </a:p>
        </p:txBody>
      </p:sp>
      <p:sp>
        <p:nvSpPr>
          <p:cNvPr id="3" name="Title 2"/>
          <p:cNvSpPr>
            <a:spLocks noGrp="1"/>
          </p:cNvSpPr>
          <p:nvPr>
            <p:ph type="title"/>
          </p:nvPr>
        </p:nvSpPr>
        <p:spPr/>
        <p:txBody>
          <a:bodyPr>
            <a:normAutofit/>
          </a:bodyPr>
          <a:lstStyle/>
          <a:p>
            <a:r>
              <a:rPr lang="en-US" sz="5400" b="1" dirty="0" smtClean="0">
                <a:solidFill>
                  <a:srgbClr val="000000"/>
                </a:solidFill>
              </a:rPr>
              <a:t>METHODS (2)</a:t>
            </a:r>
            <a:endParaRPr lang="en-US" sz="5400" b="1" dirty="0">
              <a:solidFill>
                <a:srgbClr val="000000"/>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096000"/>
            <a:ext cx="95250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9394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0900" y="1642972"/>
            <a:ext cx="8774199" cy="3450696"/>
          </a:xfrm>
          <a:solidFill>
            <a:srgbClr val="FFFFFF"/>
          </a:solidFill>
        </p:spPr>
        <p:txBody>
          <a:bodyPr>
            <a:noAutofit/>
          </a:bodyPr>
          <a:lstStyle/>
          <a:p>
            <a:r>
              <a:rPr lang="en-US" sz="3200" b="1" dirty="0" smtClean="0"/>
              <a:t>Echocardiography </a:t>
            </a:r>
            <a:r>
              <a:rPr lang="en-US" sz="3200" dirty="0"/>
              <a:t>with </a:t>
            </a:r>
            <a:r>
              <a:rPr lang="en-US" sz="3200" dirty="0" smtClean="0"/>
              <a:t>Doppler, tissue Doppler and speckle-tracking</a:t>
            </a:r>
          </a:p>
          <a:p>
            <a:pPr lvl="1">
              <a:buFont typeface="Wingdings" charset="2"/>
              <a:buChar char="ü"/>
            </a:pPr>
            <a:r>
              <a:rPr lang="en-US" sz="2800" dirty="0" smtClean="0"/>
              <a:t>At </a:t>
            </a:r>
            <a:r>
              <a:rPr lang="en-US" sz="2800" dirty="0"/>
              <a:t>r</a:t>
            </a:r>
            <a:r>
              <a:rPr lang="en-US" sz="2800" dirty="0" smtClean="0"/>
              <a:t>est</a:t>
            </a:r>
          </a:p>
          <a:p>
            <a:pPr lvl="1">
              <a:buFont typeface="Wingdings" charset="2"/>
              <a:buChar char="ü"/>
            </a:pPr>
            <a:r>
              <a:rPr lang="en-US" sz="2800" dirty="0" smtClean="0"/>
              <a:t>Passive </a:t>
            </a:r>
            <a:r>
              <a:rPr lang="en-US" sz="2800" dirty="0"/>
              <a:t>leg </a:t>
            </a:r>
            <a:r>
              <a:rPr lang="en-US" sz="2800" dirty="0" smtClean="0"/>
              <a:t>raise (</a:t>
            </a:r>
            <a:r>
              <a:rPr lang="en-US" sz="2800" dirty="0" smtClean="0">
                <a:latin typeface="Wingdings"/>
                <a:ea typeface="Wingdings"/>
                <a:cs typeface="Wingdings"/>
                <a:sym typeface="Wingdings"/>
              </a:rPr>
              <a:t></a:t>
            </a:r>
            <a:r>
              <a:rPr lang="en-US" sz="2800" dirty="0" smtClean="0">
                <a:sym typeface="Wingdings"/>
              </a:rPr>
              <a:t>preload)</a:t>
            </a:r>
            <a:endParaRPr lang="en-US" sz="2800" dirty="0" smtClean="0"/>
          </a:p>
          <a:p>
            <a:r>
              <a:rPr lang="en-US" sz="3200" b="1" smtClean="0"/>
              <a:t>Arterial </a:t>
            </a:r>
            <a:r>
              <a:rPr lang="en-US" sz="3200" b="1" dirty="0" smtClean="0"/>
              <a:t>stiffness (Fukuda </a:t>
            </a:r>
            <a:r>
              <a:rPr lang="en-US" sz="3200" b="1" dirty="0" err="1" smtClean="0"/>
              <a:t>VaSera</a:t>
            </a:r>
            <a:r>
              <a:rPr lang="en-US" sz="3200" b="1" dirty="0" smtClean="0"/>
              <a:t>)</a:t>
            </a:r>
          </a:p>
          <a:p>
            <a:r>
              <a:rPr lang="en-US" sz="3200" b="1" dirty="0" smtClean="0"/>
              <a:t>Cardiopulmonary exercise testing </a:t>
            </a:r>
            <a:r>
              <a:rPr lang="en-US" sz="3200" dirty="0" smtClean="0"/>
              <a:t>in a subset (n=300) to validate early HF dx, as CPEX is gold standard for evaluating exercise intolerance </a:t>
            </a:r>
            <a:endParaRPr lang="en-US" sz="3200" b="1" dirty="0"/>
          </a:p>
        </p:txBody>
      </p:sp>
      <p:sp>
        <p:nvSpPr>
          <p:cNvPr id="3" name="Title 2"/>
          <p:cNvSpPr>
            <a:spLocks noGrp="1"/>
          </p:cNvSpPr>
          <p:nvPr>
            <p:ph type="title"/>
          </p:nvPr>
        </p:nvSpPr>
        <p:spPr/>
        <p:txBody>
          <a:bodyPr>
            <a:normAutofit/>
          </a:bodyPr>
          <a:lstStyle/>
          <a:p>
            <a:r>
              <a:rPr lang="en-US" sz="5400" b="1" dirty="0" smtClean="0">
                <a:solidFill>
                  <a:srgbClr val="000000"/>
                </a:solidFill>
              </a:rPr>
              <a:t>METHODS (3)</a:t>
            </a:r>
            <a:endParaRPr lang="en-US" sz="5400" b="1" dirty="0">
              <a:solidFill>
                <a:srgbClr val="000000"/>
              </a:solidFill>
            </a:endParaRPr>
          </a:p>
        </p:txBody>
      </p:sp>
    </p:spTree>
    <p:extLst>
      <p:ext uri="{BB962C8B-B14F-4D97-AF65-F5344CB8AC3E}">
        <p14:creationId xmlns:p14="http://schemas.microsoft.com/office/powerpoint/2010/main" val="4045194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142875"/>
            <a:ext cx="9144000" cy="1143000"/>
          </a:xfrm>
        </p:spPr>
        <p:txBody>
          <a:bodyPr/>
          <a:lstStyle/>
          <a:p>
            <a:pPr eaLnBrk="1" hangingPunct="1"/>
            <a:r>
              <a:rPr lang="en-US" altLang="en-US" smtClean="0">
                <a:ea typeface="ＭＳ Ｐゴシック" pitchFamily="34" charset="-128"/>
              </a:rPr>
              <a:t>Epidemiology of HF</a:t>
            </a:r>
          </a:p>
        </p:txBody>
      </p:sp>
      <p:pic>
        <p:nvPicPr>
          <p:cNvPr id="1741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7150" y="1663700"/>
            <a:ext cx="4864100" cy="387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9"/>
          <p:cNvSpPr>
            <a:spLocks noChangeArrowheads="1"/>
          </p:cNvSpPr>
          <p:nvPr/>
        </p:nvSpPr>
        <p:spPr bwMode="auto">
          <a:xfrm>
            <a:off x="3865563" y="5570538"/>
            <a:ext cx="2790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Trebuchet MS" pitchFamily="34" charset="0"/>
                <a:ea typeface="ＭＳ Ｐゴシック" pitchFamily="34" charset="-128"/>
              </a:defRPr>
            </a:lvl1pPr>
            <a:lvl2pPr marL="742950" indent="-285750" eaLnBrk="0" hangingPunct="0">
              <a:spcBef>
                <a:spcPct val="20000"/>
              </a:spcBef>
              <a:buFont typeface="Arial" charset="0"/>
              <a:buChar char="»"/>
              <a:defRPr sz="2800">
                <a:solidFill>
                  <a:srgbClr val="FFFF99"/>
                </a:solidFill>
                <a:latin typeface="Trebuchet MS" pitchFamily="34" charset="0"/>
                <a:ea typeface="ＭＳ Ｐゴシック" pitchFamily="34" charset="-128"/>
              </a:defRPr>
            </a:lvl2pPr>
            <a:lvl3pPr marL="1143000" indent="-228600" eaLnBrk="0" hangingPunct="0">
              <a:spcBef>
                <a:spcPct val="20000"/>
              </a:spcBef>
              <a:buFont typeface="Trebuchet MS" pitchFamily="34" charset="0"/>
              <a:buChar char="—"/>
              <a:defRPr sz="2400">
                <a:solidFill>
                  <a:srgbClr val="FFFF99"/>
                </a:solidFill>
                <a:latin typeface="Trebuchet MS" pitchFamily="34" charset="0"/>
                <a:ea typeface="ＭＳ Ｐゴシック" pitchFamily="34" charset="-128"/>
              </a:defRPr>
            </a:lvl3pPr>
            <a:lvl4pPr marL="1600200" indent="-228600" eaLnBrk="0" hangingPunct="0">
              <a:spcBef>
                <a:spcPct val="20000"/>
              </a:spcBef>
              <a:buChar char="–"/>
              <a:defRPr sz="2000">
                <a:solidFill>
                  <a:srgbClr val="FFFF99"/>
                </a:solidFill>
                <a:latin typeface="Trebuchet MS" pitchFamily="34" charset="0"/>
                <a:ea typeface="ＭＳ Ｐゴシック" pitchFamily="34" charset="-128"/>
              </a:defRPr>
            </a:lvl4pPr>
            <a:lvl5pPr marL="2057400" indent="-228600" eaLnBrk="0" hangingPunct="0">
              <a:spcBef>
                <a:spcPct val="20000"/>
              </a:spcBef>
              <a:buChar char="»"/>
              <a:defRPr sz="2000">
                <a:solidFill>
                  <a:srgbClr val="FFFF99"/>
                </a:solidFill>
                <a:latin typeface="Trebuchet MS" pitchFamily="34" charset="0"/>
                <a:ea typeface="ＭＳ Ｐゴシック" pitchFamily="34" charset="-128"/>
              </a:defRPr>
            </a:lvl5pPr>
            <a:lvl6pPr marL="25146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6pPr>
            <a:lvl7pPr marL="29718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7pPr>
            <a:lvl8pPr marL="34290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8pPr>
            <a:lvl9pPr marL="38862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9pPr>
          </a:lstStyle>
          <a:p>
            <a:pPr eaLnBrk="1" hangingPunct="1">
              <a:spcBef>
                <a:spcPct val="0"/>
              </a:spcBef>
              <a:buFontTx/>
              <a:buNone/>
            </a:pPr>
            <a:r>
              <a:rPr lang="en-US" altLang="en-US" sz="1200" smtClean="0">
                <a:solidFill>
                  <a:srgbClr val="FF9900"/>
                </a:solidFill>
                <a:latin typeface="Arial Narrow" pitchFamily="34" charset="0"/>
                <a:cs typeface="+mn-cs"/>
                <a:sym typeface="Wingdings" pitchFamily="2" charset="2"/>
              </a:rPr>
              <a:t>Owan T et al. N Engl J Med 2006;355:251-259</a:t>
            </a:r>
          </a:p>
        </p:txBody>
      </p:sp>
      <p:sp>
        <p:nvSpPr>
          <p:cNvPr id="11" name="Rectangle 3"/>
          <p:cNvSpPr txBox="1">
            <a:spLocks noChangeArrowheads="1"/>
          </p:cNvSpPr>
          <p:nvPr/>
        </p:nvSpPr>
        <p:spPr bwMode="auto">
          <a:xfrm>
            <a:off x="457200" y="1600200"/>
            <a:ext cx="3586163" cy="4160838"/>
          </a:xfrm>
          <a:prstGeom prst="rect">
            <a:avLst/>
          </a:prstGeom>
          <a:noFill/>
          <a:ln w="9525">
            <a:noFill/>
            <a:miter lim="800000"/>
            <a:headEnd/>
            <a:tailEnd/>
          </a:ln>
        </p:spPr>
        <p:txBody>
          <a:bodyPr lIns="91430" tIns="45715" rIns="91430" bIns="45715"/>
          <a:lstStyle/>
          <a:p>
            <a:pPr marL="342900" indent="-342900" eaLnBrk="0" hangingPunct="0">
              <a:spcBef>
                <a:spcPct val="20000"/>
              </a:spcBef>
              <a:buFontTx/>
              <a:buChar char="•"/>
              <a:defRPr/>
            </a:pPr>
            <a:r>
              <a:rPr lang="en-US" sz="3200" kern="0" dirty="0">
                <a:solidFill>
                  <a:srgbClr val="FFFFFF"/>
                </a:solidFill>
                <a:latin typeface="Trebuchet MS"/>
                <a:ea typeface="ＭＳ Ｐゴシック" pitchFamily="34" charset="-128"/>
                <a:cs typeface="+mn-cs"/>
              </a:rPr>
              <a:t>5-year survival after HF hospitalization</a:t>
            </a:r>
          </a:p>
          <a:p>
            <a:pPr marL="342900" indent="-342900" eaLnBrk="0" hangingPunct="0">
              <a:spcBef>
                <a:spcPct val="20000"/>
              </a:spcBef>
              <a:buFontTx/>
              <a:buChar char="•"/>
              <a:defRPr/>
            </a:pPr>
            <a:r>
              <a:rPr lang="en-US" sz="3200" kern="0" dirty="0">
                <a:solidFill>
                  <a:srgbClr val="FFC000"/>
                </a:solidFill>
                <a:latin typeface="Trebuchet MS"/>
                <a:ea typeface="ＭＳ Ｐゴシック" pitchFamily="34" charset="-128"/>
                <a:cs typeface="+mn-cs"/>
              </a:rPr>
              <a:t>Only 30-35% (dismal)</a:t>
            </a:r>
          </a:p>
          <a:p>
            <a:pPr marL="342900" indent="-342900" eaLnBrk="0" hangingPunct="0">
              <a:spcBef>
                <a:spcPct val="20000"/>
              </a:spcBef>
              <a:buFontTx/>
              <a:buChar char="•"/>
              <a:defRPr/>
            </a:pPr>
            <a:endParaRPr lang="en-US" sz="3200" kern="0" dirty="0">
              <a:solidFill>
                <a:srgbClr val="FFFFFF"/>
              </a:solidFill>
              <a:latin typeface="Trebuchet MS"/>
              <a:ea typeface="ＭＳ Ｐゴシック" pitchFamily="34" charset="-128"/>
              <a:cs typeface="+mn-cs"/>
            </a:endParaRPr>
          </a:p>
        </p:txBody>
      </p:sp>
    </p:spTree>
    <p:custDataLst>
      <p:tags r:id="rId1"/>
    </p:custDataLst>
    <p:extLst>
      <p:ext uri="{BB962C8B-B14F-4D97-AF65-F5344CB8AC3E}">
        <p14:creationId xmlns:p14="http://schemas.microsoft.com/office/powerpoint/2010/main" val="979090238"/>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1353" y="0"/>
            <a:ext cx="320264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75" y="-1"/>
            <a:ext cx="3009900" cy="6860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5"/>
          <a:stretch>
            <a:fillRect/>
          </a:stretch>
        </p:blipFill>
        <p:spPr>
          <a:xfrm>
            <a:off x="3473991" y="0"/>
            <a:ext cx="2889310" cy="2217741"/>
          </a:xfrm>
          <a:prstGeom prst="rect">
            <a:avLst/>
          </a:prstGeom>
        </p:spPr>
      </p:pic>
      <p:sp>
        <p:nvSpPr>
          <p:cNvPr id="4" name="TextBox 3"/>
          <p:cNvSpPr txBox="1"/>
          <p:nvPr/>
        </p:nvSpPr>
        <p:spPr>
          <a:xfrm>
            <a:off x="2539806" y="3210049"/>
            <a:ext cx="1395497" cy="1200329"/>
          </a:xfrm>
          <a:prstGeom prst="rect">
            <a:avLst/>
          </a:prstGeom>
          <a:noFill/>
        </p:spPr>
        <p:txBody>
          <a:bodyPr wrap="square" rtlCol="0">
            <a:spAutoFit/>
          </a:bodyPr>
          <a:lstStyle/>
          <a:p>
            <a:pPr fontAlgn="auto">
              <a:spcBef>
                <a:spcPts val="0"/>
              </a:spcBef>
              <a:spcAft>
                <a:spcPts val="0"/>
              </a:spcAft>
            </a:pPr>
            <a:r>
              <a:rPr lang="en-US" b="1" dirty="0" smtClean="0">
                <a:solidFill>
                  <a:prstClr val="black"/>
                </a:solidFill>
                <a:latin typeface="Arial"/>
                <a:cs typeface="Arial"/>
              </a:rPr>
              <a:t>Vivid T8 cardiac ultrasound system</a:t>
            </a:r>
            <a:endParaRPr lang="en-US" b="1" dirty="0">
              <a:solidFill>
                <a:prstClr val="black"/>
              </a:solidFill>
              <a:latin typeface="Arial"/>
              <a:cs typeface="Arial"/>
            </a:endParaRPr>
          </a:p>
        </p:txBody>
      </p:sp>
      <p:sp>
        <p:nvSpPr>
          <p:cNvPr id="6" name="TextBox 5"/>
          <p:cNvSpPr txBox="1"/>
          <p:nvPr/>
        </p:nvSpPr>
        <p:spPr>
          <a:xfrm>
            <a:off x="3767844" y="2162171"/>
            <a:ext cx="2189828" cy="1200329"/>
          </a:xfrm>
          <a:prstGeom prst="rect">
            <a:avLst/>
          </a:prstGeom>
          <a:noFill/>
        </p:spPr>
        <p:txBody>
          <a:bodyPr wrap="square" rtlCol="0">
            <a:spAutoFit/>
          </a:bodyPr>
          <a:lstStyle/>
          <a:p>
            <a:pPr algn="r" fontAlgn="auto">
              <a:spcBef>
                <a:spcPts val="0"/>
              </a:spcBef>
              <a:spcAft>
                <a:spcPts val="0"/>
              </a:spcAft>
            </a:pPr>
            <a:r>
              <a:rPr lang="en-US" b="1" dirty="0" smtClean="0">
                <a:solidFill>
                  <a:prstClr val="black"/>
                </a:solidFill>
                <a:latin typeface="Arial"/>
                <a:cs typeface="Arial"/>
              </a:rPr>
              <a:t>Fukuda</a:t>
            </a:r>
          </a:p>
          <a:p>
            <a:pPr algn="r" fontAlgn="auto">
              <a:spcBef>
                <a:spcPts val="0"/>
              </a:spcBef>
              <a:spcAft>
                <a:spcPts val="0"/>
              </a:spcAft>
            </a:pPr>
            <a:r>
              <a:rPr lang="en-US" b="1" dirty="0" err="1" smtClean="0">
                <a:solidFill>
                  <a:prstClr val="black"/>
                </a:solidFill>
                <a:latin typeface="Arial"/>
                <a:cs typeface="Arial"/>
              </a:rPr>
              <a:t>VaSera</a:t>
            </a:r>
            <a:endParaRPr lang="en-US" b="1" dirty="0" smtClean="0">
              <a:solidFill>
                <a:prstClr val="black"/>
              </a:solidFill>
              <a:latin typeface="Arial"/>
              <a:cs typeface="Arial"/>
            </a:endParaRPr>
          </a:p>
          <a:p>
            <a:pPr algn="r" fontAlgn="auto">
              <a:spcBef>
                <a:spcPts val="0"/>
              </a:spcBef>
              <a:spcAft>
                <a:spcPts val="0"/>
              </a:spcAft>
            </a:pPr>
            <a:r>
              <a:rPr lang="en-US" b="1" dirty="0" smtClean="0">
                <a:solidFill>
                  <a:prstClr val="black"/>
                </a:solidFill>
                <a:latin typeface="Arial"/>
                <a:cs typeface="Arial"/>
              </a:rPr>
              <a:t>(automated</a:t>
            </a:r>
          </a:p>
          <a:p>
            <a:pPr algn="r" fontAlgn="auto">
              <a:spcBef>
                <a:spcPts val="0"/>
              </a:spcBef>
              <a:spcAft>
                <a:spcPts val="0"/>
              </a:spcAft>
            </a:pPr>
            <a:r>
              <a:rPr lang="en-US" b="1" dirty="0" smtClean="0">
                <a:solidFill>
                  <a:prstClr val="black"/>
                </a:solidFill>
                <a:latin typeface="Arial"/>
                <a:cs typeface="Arial"/>
              </a:rPr>
              <a:t>PWV, ABI, HRV)</a:t>
            </a:r>
            <a:endParaRPr lang="en-US" b="1" dirty="0">
              <a:solidFill>
                <a:prstClr val="black"/>
              </a:solidFill>
              <a:latin typeface="Arial"/>
              <a:cs typeface="Arial"/>
            </a:endParaRPr>
          </a:p>
        </p:txBody>
      </p:sp>
      <p:sp>
        <p:nvSpPr>
          <p:cNvPr id="7" name="TextBox 6"/>
          <p:cNvSpPr txBox="1"/>
          <p:nvPr/>
        </p:nvSpPr>
        <p:spPr>
          <a:xfrm>
            <a:off x="2525851" y="4311508"/>
            <a:ext cx="2135112" cy="646331"/>
          </a:xfrm>
          <a:prstGeom prst="rect">
            <a:avLst/>
          </a:prstGeom>
          <a:noFill/>
        </p:spPr>
        <p:txBody>
          <a:bodyPr wrap="square" rtlCol="0">
            <a:spAutoFit/>
          </a:bodyPr>
          <a:lstStyle/>
          <a:p>
            <a:pPr fontAlgn="auto">
              <a:spcBef>
                <a:spcPts val="0"/>
              </a:spcBef>
              <a:spcAft>
                <a:spcPts val="0"/>
              </a:spcAft>
            </a:pPr>
            <a:r>
              <a:rPr lang="en-US" b="1" dirty="0" smtClean="0">
                <a:solidFill>
                  <a:prstClr val="black"/>
                </a:solidFill>
                <a:latin typeface="Arial"/>
                <a:cs typeface="Arial"/>
              </a:rPr>
              <a:t>(tissue Doppler, speckle-tracking)</a:t>
            </a:r>
            <a:endParaRPr lang="en-US" b="1" dirty="0">
              <a:solidFill>
                <a:prstClr val="black"/>
              </a:solidFill>
              <a:latin typeface="Arial"/>
              <a:cs typeface="Arial"/>
            </a:endParaRPr>
          </a:p>
        </p:txBody>
      </p:sp>
      <p:sp>
        <p:nvSpPr>
          <p:cNvPr id="5" name="Rectangle 4"/>
          <p:cNvSpPr/>
          <p:nvPr/>
        </p:nvSpPr>
        <p:spPr>
          <a:xfrm>
            <a:off x="2121157" y="2093513"/>
            <a:ext cx="348874" cy="3070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9" name="Rectangle 8"/>
          <p:cNvSpPr/>
          <p:nvPr/>
        </p:nvSpPr>
        <p:spPr>
          <a:xfrm>
            <a:off x="2566612" y="2483182"/>
            <a:ext cx="348874" cy="3070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0" name="Rectangle 9"/>
          <p:cNvSpPr/>
          <p:nvPr/>
        </p:nvSpPr>
        <p:spPr>
          <a:xfrm>
            <a:off x="2607373" y="5078014"/>
            <a:ext cx="348874" cy="3070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3204381976"/>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0900" y="1665497"/>
            <a:ext cx="8716474" cy="3886200"/>
          </a:xfrm>
          <a:solidFill>
            <a:srgbClr val="FFFFFF"/>
          </a:solidFill>
        </p:spPr>
        <p:txBody>
          <a:bodyPr>
            <a:noAutofit/>
          </a:bodyPr>
          <a:lstStyle/>
          <a:p>
            <a:r>
              <a:rPr lang="en-US" sz="3600" b="1" dirty="0" smtClean="0"/>
              <a:t>Definition of early HF:</a:t>
            </a:r>
          </a:p>
          <a:p>
            <a:pPr lvl="1">
              <a:buFont typeface="Wingdings" charset="2"/>
              <a:buChar char="ü"/>
            </a:pPr>
            <a:r>
              <a:rPr lang="en-US" sz="3200" dirty="0" smtClean="0"/>
              <a:t>No prior HF hospitalization </a:t>
            </a:r>
            <a:r>
              <a:rPr lang="en-US" sz="3200" b="1" i="1" dirty="0" smtClean="0"/>
              <a:t>and</a:t>
            </a:r>
            <a:endParaRPr lang="en-US" sz="3200" b="1" dirty="0" smtClean="0"/>
          </a:p>
          <a:p>
            <a:pPr lvl="1">
              <a:buFont typeface="Wingdings" charset="2"/>
              <a:buChar char="ü"/>
            </a:pPr>
            <a:r>
              <a:rPr lang="en-US" sz="3200" dirty="0" smtClean="0"/>
              <a:t>Presence of HF symptoms or functional limitation suggestive of HF</a:t>
            </a:r>
            <a:r>
              <a:rPr lang="en-US" sz="3200" i="1" dirty="0" smtClean="0"/>
              <a:t> </a:t>
            </a:r>
            <a:r>
              <a:rPr lang="en-US" sz="3200" b="1" i="1" dirty="0" smtClean="0"/>
              <a:t>and</a:t>
            </a:r>
            <a:endParaRPr lang="en-US" sz="3200" b="1" dirty="0" smtClean="0"/>
          </a:p>
          <a:p>
            <a:pPr lvl="1">
              <a:buFont typeface="Wingdings" charset="2"/>
              <a:buChar char="ü"/>
            </a:pPr>
            <a:r>
              <a:rPr lang="en-US" sz="3200" dirty="0" smtClean="0">
                <a:latin typeface="Wingdings"/>
                <a:ea typeface="Wingdings"/>
                <a:cs typeface="Wingdings"/>
                <a:sym typeface="Wingdings"/>
              </a:rPr>
              <a:t></a:t>
            </a:r>
            <a:r>
              <a:rPr lang="en-US" sz="3200" dirty="0" err="1" smtClean="0"/>
              <a:t>NTproBNP</a:t>
            </a:r>
            <a:r>
              <a:rPr lang="en-US" sz="3200" dirty="0"/>
              <a:t> </a:t>
            </a:r>
            <a:r>
              <a:rPr lang="en-US" sz="3200" dirty="0" smtClean="0"/>
              <a:t>or echo evidence of elevated LV filling pressure (at rest or with passive leg raise or bilateral cuff occlusion)</a:t>
            </a:r>
            <a:endParaRPr lang="en-US" sz="3200" dirty="0"/>
          </a:p>
        </p:txBody>
      </p:sp>
      <p:sp>
        <p:nvSpPr>
          <p:cNvPr id="3" name="Title 2"/>
          <p:cNvSpPr>
            <a:spLocks noGrp="1"/>
          </p:cNvSpPr>
          <p:nvPr>
            <p:ph type="title"/>
          </p:nvPr>
        </p:nvSpPr>
        <p:spPr/>
        <p:txBody>
          <a:bodyPr>
            <a:normAutofit/>
          </a:bodyPr>
          <a:lstStyle/>
          <a:p>
            <a:r>
              <a:rPr lang="en-US" sz="5400" b="1" dirty="0" smtClean="0">
                <a:solidFill>
                  <a:srgbClr val="000000"/>
                </a:solidFill>
              </a:rPr>
              <a:t>METHODS (4)</a:t>
            </a:r>
            <a:endParaRPr lang="en-US" sz="5400" b="1" dirty="0">
              <a:solidFill>
                <a:srgbClr val="000000"/>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096000"/>
            <a:ext cx="95250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1226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smtClean="0">
                <a:solidFill>
                  <a:schemeClr val="tx1"/>
                </a:solidFill>
              </a:rPr>
              <a:t>Approach to Early HF Classification</a:t>
            </a:r>
            <a:endParaRPr lang="en-US" b="1" dirty="0">
              <a:solidFill>
                <a:schemeClr val="tx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6947" y="1601152"/>
            <a:ext cx="5715953" cy="5043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5464067"/>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8268" y="2398172"/>
            <a:ext cx="7616563" cy="3450696"/>
          </a:xfrm>
        </p:spPr>
        <p:txBody>
          <a:bodyPr>
            <a:noAutofit/>
          </a:bodyPr>
          <a:lstStyle/>
          <a:p>
            <a:r>
              <a:rPr lang="en-US" sz="3200" b="1" dirty="0" smtClean="0"/>
              <a:t>Clinical impact within the next 5 years: </a:t>
            </a:r>
          </a:p>
          <a:p>
            <a:pPr lvl="1">
              <a:buFont typeface="Wingdings" charset="2"/>
              <a:buChar char="ü"/>
            </a:pPr>
            <a:r>
              <a:rPr lang="en-US" sz="2800" dirty="0" smtClean="0"/>
              <a:t>Characterization of the early HF syndrome, including prevalence data, diagnostic criteria, and clinical characteristics will help inform design of prevention and intervention trials</a:t>
            </a:r>
          </a:p>
          <a:p>
            <a:pPr lvl="1">
              <a:buFont typeface="Wingdings" charset="2"/>
              <a:buChar char="ü"/>
            </a:pPr>
            <a:r>
              <a:rPr lang="en-US" sz="2800" dirty="0" smtClean="0"/>
              <a:t>Identification of patients at highest risk for transitioning from Stage B</a:t>
            </a:r>
            <a:r>
              <a:rPr lang="en-US" sz="2800" dirty="0" smtClean="0">
                <a:sym typeface="Wingdings" panose="05000000000000000000" pitchFamily="2" charset="2"/>
              </a:rPr>
              <a:t>C (early) HF</a:t>
            </a:r>
            <a:endParaRPr lang="en-US" sz="2800" dirty="0" smtClean="0"/>
          </a:p>
        </p:txBody>
      </p:sp>
      <p:sp>
        <p:nvSpPr>
          <p:cNvPr id="3" name="Title 2"/>
          <p:cNvSpPr>
            <a:spLocks noGrp="1"/>
          </p:cNvSpPr>
          <p:nvPr>
            <p:ph type="title"/>
          </p:nvPr>
        </p:nvSpPr>
        <p:spPr/>
        <p:txBody>
          <a:bodyPr>
            <a:normAutofit/>
          </a:bodyPr>
          <a:lstStyle/>
          <a:p>
            <a:r>
              <a:rPr lang="en-US" sz="6600" b="1" dirty="0" smtClean="0">
                <a:solidFill>
                  <a:srgbClr val="000000"/>
                </a:solidFill>
              </a:rPr>
              <a:t>IMPACT</a:t>
            </a:r>
            <a:endParaRPr lang="en-US" sz="6600" b="1" dirty="0">
              <a:solidFill>
                <a:srgbClr val="000000"/>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096000"/>
            <a:ext cx="95250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5194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bg>
      <p:bgPr>
        <a:solidFill>
          <a:srgbClr val="000032"/>
        </a:solidFill>
        <a:effectLst/>
      </p:bgPr>
    </p:bg>
    <p:spTree>
      <p:nvGrpSpPr>
        <p:cNvPr id="1" name=""/>
        <p:cNvGrpSpPr/>
        <p:nvPr/>
      </p:nvGrpSpPr>
      <p:grpSpPr>
        <a:xfrm>
          <a:off x="0" y="0"/>
          <a:ext cx="0" cy="0"/>
          <a:chOff x="0" y="0"/>
          <a:chExt cx="0" cy="0"/>
        </a:xfrm>
      </p:grpSpPr>
      <p:pic>
        <p:nvPicPr>
          <p:cNvPr id="105474" name="Picture 2" descr="purple_chicago_skylineresiz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05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Rectangle 3"/>
          <p:cNvSpPr>
            <a:spLocks noGrp="1" noChangeArrowheads="1"/>
          </p:cNvSpPr>
          <p:nvPr>
            <p:ph type="ctrTitle"/>
          </p:nvPr>
        </p:nvSpPr>
        <p:spPr>
          <a:xfrm>
            <a:off x="0" y="5359115"/>
            <a:ext cx="9144000" cy="982663"/>
          </a:xfrm>
        </p:spPr>
        <p:txBody>
          <a:bodyPr anchor="t"/>
          <a:lstStyle/>
          <a:p>
            <a:pPr eaLnBrk="1" hangingPunct="1">
              <a:defRPr/>
            </a:pPr>
            <a:r>
              <a:rPr lang="en-US" sz="8000" b="1" i="1" dirty="0">
                <a:solidFill>
                  <a:srgbClr val="D0D0FC"/>
                </a:solidFill>
                <a:effectLst>
                  <a:outerShdw blurRad="38100" dist="38100" dir="2700000" algn="tl">
                    <a:srgbClr val="000000"/>
                  </a:outerShdw>
                </a:effectLst>
                <a:latin typeface="Candara"/>
                <a:cs typeface="Candara"/>
              </a:rPr>
              <a:t>thank you! </a:t>
            </a:r>
          </a:p>
        </p:txBody>
      </p:sp>
    </p:spTree>
    <p:extLst>
      <p:ext uri="{BB962C8B-B14F-4D97-AF65-F5344CB8AC3E}">
        <p14:creationId xmlns:p14="http://schemas.microsoft.com/office/powerpoint/2010/main" val="2652322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142875"/>
            <a:ext cx="9144000" cy="1143000"/>
          </a:xfrm>
        </p:spPr>
        <p:txBody>
          <a:bodyPr/>
          <a:lstStyle/>
          <a:p>
            <a:pPr eaLnBrk="1" hangingPunct="1"/>
            <a:r>
              <a:rPr lang="en-US" altLang="en-US" smtClean="0">
                <a:ea typeface="ＭＳ Ｐゴシック" pitchFamily="34" charset="-128"/>
              </a:rPr>
              <a:t>Epidemiology of HF</a:t>
            </a:r>
          </a:p>
        </p:txBody>
      </p:sp>
      <p:pic>
        <p:nvPicPr>
          <p:cNvPr id="1843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7150" y="1663700"/>
            <a:ext cx="4864100" cy="387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 Box 6"/>
          <p:cNvSpPr txBox="1">
            <a:spLocks noChangeArrowheads="1"/>
          </p:cNvSpPr>
          <p:nvPr/>
        </p:nvSpPr>
        <p:spPr bwMode="auto">
          <a:xfrm>
            <a:off x="3876675" y="5778500"/>
            <a:ext cx="36814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rebuchet MS" pitchFamily="34" charset="0"/>
                <a:ea typeface="ＭＳ Ｐゴシック" pitchFamily="34" charset="-128"/>
              </a:defRPr>
            </a:lvl1pPr>
            <a:lvl2pPr marL="742950" indent="-285750" eaLnBrk="0" hangingPunct="0">
              <a:spcBef>
                <a:spcPct val="20000"/>
              </a:spcBef>
              <a:buFont typeface="Arial" charset="0"/>
              <a:buChar char="»"/>
              <a:defRPr sz="2800">
                <a:solidFill>
                  <a:srgbClr val="FFFF99"/>
                </a:solidFill>
                <a:latin typeface="Trebuchet MS" pitchFamily="34" charset="0"/>
                <a:ea typeface="ＭＳ Ｐゴシック" pitchFamily="34" charset="-128"/>
              </a:defRPr>
            </a:lvl2pPr>
            <a:lvl3pPr marL="1143000" indent="-228600" eaLnBrk="0" hangingPunct="0">
              <a:spcBef>
                <a:spcPct val="20000"/>
              </a:spcBef>
              <a:buFont typeface="Trebuchet MS" pitchFamily="34" charset="0"/>
              <a:buChar char="—"/>
              <a:defRPr sz="2400">
                <a:solidFill>
                  <a:srgbClr val="FFFF99"/>
                </a:solidFill>
                <a:latin typeface="Trebuchet MS" pitchFamily="34" charset="0"/>
                <a:ea typeface="ＭＳ Ｐゴシック" pitchFamily="34" charset="-128"/>
              </a:defRPr>
            </a:lvl3pPr>
            <a:lvl4pPr marL="1600200" indent="-228600" eaLnBrk="0" hangingPunct="0">
              <a:spcBef>
                <a:spcPct val="20000"/>
              </a:spcBef>
              <a:buChar char="–"/>
              <a:defRPr sz="2000">
                <a:solidFill>
                  <a:srgbClr val="FFFF99"/>
                </a:solidFill>
                <a:latin typeface="Trebuchet MS" pitchFamily="34" charset="0"/>
                <a:ea typeface="ＭＳ Ｐゴシック" pitchFamily="34" charset="-128"/>
              </a:defRPr>
            </a:lvl4pPr>
            <a:lvl5pPr marL="2057400" indent="-228600" eaLnBrk="0" hangingPunct="0">
              <a:spcBef>
                <a:spcPct val="20000"/>
              </a:spcBef>
              <a:buChar char="»"/>
              <a:defRPr sz="2000">
                <a:solidFill>
                  <a:srgbClr val="FFFF99"/>
                </a:solidFill>
                <a:latin typeface="Trebuchet MS" pitchFamily="34" charset="0"/>
                <a:ea typeface="ＭＳ Ｐゴシック" pitchFamily="34" charset="-128"/>
              </a:defRPr>
            </a:lvl5pPr>
            <a:lvl6pPr marL="25146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6pPr>
            <a:lvl7pPr marL="29718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7pPr>
            <a:lvl8pPr marL="34290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8pPr>
            <a:lvl9pPr marL="38862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9pPr>
          </a:lstStyle>
          <a:p>
            <a:pPr eaLnBrk="1" hangingPunct="1">
              <a:spcBef>
                <a:spcPct val="0"/>
              </a:spcBef>
              <a:buFontTx/>
              <a:buNone/>
            </a:pPr>
            <a:r>
              <a:rPr lang="en-US" altLang="en-US" sz="1200" smtClean="0">
                <a:solidFill>
                  <a:srgbClr val="00FF00"/>
                </a:solidFill>
                <a:latin typeface="Arial Narrow" pitchFamily="34" charset="0"/>
                <a:cs typeface="+mn-cs"/>
                <a:sym typeface="Wingdings" pitchFamily="2" charset="2"/>
              </a:rPr>
              <a:t>Yang H-X et al. Ann Thoracic Surg 2009.</a:t>
            </a:r>
          </a:p>
        </p:txBody>
      </p:sp>
      <p:sp>
        <p:nvSpPr>
          <p:cNvPr id="18437" name="Freeform 7"/>
          <p:cNvSpPr>
            <a:spLocks/>
          </p:cNvSpPr>
          <p:nvPr/>
        </p:nvSpPr>
        <p:spPr bwMode="auto">
          <a:xfrm>
            <a:off x="5175250" y="2060575"/>
            <a:ext cx="3038475" cy="1468438"/>
          </a:xfrm>
          <a:custGeom>
            <a:avLst/>
            <a:gdLst>
              <a:gd name="T0" fmla="*/ 0 w 1914"/>
              <a:gd name="T1" fmla="*/ 0 h 925"/>
              <a:gd name="T2" fmla="*/ 2147483647 w 1914"/>
              <a:gd name="T3" fmla="*/ 2147483647 h 925"/>
              <a:gd name="T4" fmla="*/ 2147483647 w 1914"/>
              <a:gd name="T5" fmla="*/ 2147483647 h 925"/>
              <a:gd name="T6" fmla="*/ 2147483647 w 1914"/>
              <a:gd name="T7" fmla="*/ 2147483647 h 925"/>
              <a:gd name="T8" fmla="*/ 0 60000 65536"/>
              <a:gd name="T9" fmla="*/ 0 60000 65536"/>
              <a:gd name="T10" fmla="*/ 0 60000 65536"/>
              <a:gd name="T11" fmla="*/ 0 60000 65536"/>
              <a:gd name="T12" fmla="*/ 0 w 1914"/>
              <a:gd name="T13" fmla="*/ 0 h 925"/>
              <a:gd name="T14" fmla="*/ 1914 w 1914"/>
              <a:gd name="T15" fmla="*/ 925 h 925"/>
            </a:gdLst>
            <a:ahLst/>
            <a:cxnLst>
              <a:cxn ang="T8">
                <a:pos x="T0" y="T1"/>
              </a:cxn>
              <a:cxn ang="T9">
                <a:pos x="T2" y="T3"/>
              </a:cxn>
              <a:cxn ang="T10">
                <a:pos x="T4" y="T5"/>
              </a:cxn>
              <a:cxn ang="T11">
                <a:pos x="T6" y="T7"/>
              </a:cxn>
            </a:cxnLst>
            <a:rect l="T12" t="T13" r="T14" b="T15"/>
            <a:pathLst>
              <a:path w="1914" h="925">
                <a:moveTo>
                  <a:pt x="0" y="0"/>
                </a:moveTo>
                <a:cubicBezTo>
                  <a:pt x="93" y="145"/>
                  <a:pt x="186" y="290"/>
                  <a:pt x="332" y="396"/>
                </a:cubicBezTo>
                <a:cubicBezTo>
                  <a:pt x="478" y="502"/>
                  <a:pt x="609" y="546"/>
                  <a:pt x="873" y="634"/>
                </a:cubicBezTo>
                <a:cubicBezTo>
                  <a:pt x="1137" y="722"/>
                  <a:pt x="1740" y="877"/>
                  <a:pt x="1914" y="925"/>
                </a:cubicBezTo>
              </a:path>
            </a:pathLst>
          </a:custGeom>
          <a:noFill/>
          <a:ln w="50800">
            <a:solidFill>
              <a:srgbClr val="00FF00"/>
            </a:solidFill>
            <a:round/>
            <a:headEnd type="none" w="lg" len="lg"/>
            <a:tailEnd type="none" w="lg" len="med"/>
          </a:ln>
          <a:extLst>
            <a:ext uri="{909E8E84-426E-40dd-AFC4-6F175D3DCCD1}">
              <a14:hiddenFill xmlns:a14="http://schemas.microsoft.com/office/drawing/2010/main">
                <a:solidFill>
                  <a:srgbClr val="FFFFFF"/>
                </a:solidFill>
              </a14:hiddenFill>
            </a:ext>
          </a:extLst>
        </p:spPr>
        <p:txBody>
          <a:bodyPr/>
          <a:lstStyle/>
          <a:p>
            <a:endParaRPr lang="en-US" smtClean="0">
              <a:solidFill>
                <a:srgbClr val="000000"/>
              </a:solidFill>
              <a:ea typeface="ＭＳ Ｐゴシック" pitchFamily="34" charset="-128"/>
              <a:cs typeface="+mn-cs"/>
            </a:endParaRPr>
          </a:p>
        </p:txBody>
      </p:sp>
      <p:sp>
        <p:nvSpPr>
          <p:cNvPr id="18438" name="Line 8"/>
          <p:cNvSpPr>
            <a:spLocks noChangeShapeType="1"/>
          </p:cNvSpPr>
          <p:nvPr/>
        </p:nvSpPr>
        <p:spPr bwMode="auto">
          <a:xfrm flipH="1" flipV="1">
            <a:off x="5824538" y="2865438"/>
            <a:ext cx="230187" cy="538162"/>
          </a:xfrm>
          <a:prstGeom prst="line">
            <a:avLst/>
          </a:prstGeom>
          <a:noFill/>
          <a:ln w="12700">
            <a:solidFill>
              <a:srgbClr val="FF0000"/>
            </a:solidFill>
            <a:round/>
            <a:headEnd type="none" w="lg" len="lg"/>
            <a:tailEnd type="triangle" w="lg" len="med"/>
          </a:ln>
          <a:extLst>
            <a:ext uri="{909E8E84-426E-40dd-AFC4-6F175D3DCCD1}">
              <a14:hiddenFill xmlns:a14="http://schemas.microsoft.com/office/drawing/2010/main">
                <a:noFill/>
              </a14:hiddenFill>
            </a:ext>
          </a:extLst>
        </p:spPr>
        <p:txBody>
          <a:bodyPr/>
          <a:lstStyle/>
          <a:p>
            <a:endParaRPr lang="en-US" smtClean="0">
              <a:solidFill>
                <a:srgbClr val="000000"/>
              </a:solidFill>
              <a:ea typeface="ＭＳ Ｐゴシック" pitchFamily="34" charset="-128"/>
              <a:cs typeface="+mn-cs"/>
            </a:endParaRPr>
          </a:p>
        </p:txBody>
      </p:sp>
      <p:sp>
        <p:nvSpPr>
          <p:cNvPr id="18439" name="Text Box 9"/>
          <p:cNvSpPr txBox="1">
            <a:spLocks noChangeArrowheads="1"/>
          </p:cNvSpPr>
          <p:nvPr/>
        </p:nvSpPr>
        <p:spPr bwMode="auto">
          <a:xfrm>
            <a:off x="5740400" y="3413125"/>
            <a:ext cx="176053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lg" len="lg"/>
                <a:tailEnd type="none" w="lg" len="med"/>
              </a14:hiddenLine>
            </a:ext>
          </a:extLst>
        </p:spPr>
        <p:txBody>
          <a:bodyPr wrap="none">
            <a:spAutoFit/>
          </a:bodyPr>
          <a:lstStyle>
            <a:lvl1pPr eaLnBrk="0" hangingPunct="0">
              <a:spcBef>
                <a:spcPct val="20000"/>
              </a:spcBef>
              <a:buChar char="•"/>
              <a:defRPr sz="3200">
                <a:solidFill>
                  <a:schemeClr val="bg1"/>
                </a:solidFill>
                <a:latin typeface="Trebuchet MS" pitchFamily="34" charset="0"/>
                <a:ea typeface="ＭＳ Ｐゴシック" pitchFamily="34" charset="-128"/>
              </a:defRPr>
            </a:lvl1pPr>
            <a:lvl2pPr marL="742950" indent="-285750" eaLnBrk="0" hangingPunct="0">
              <a:spcBef>
                <a:spcPct val="20000"/>
              </a:spcBef>
              <a:buFont typeface="Arial" charset="0"/>
              <a:buChar char="»"/>
              <a:defRPr sz="2800">
                <a:solidFill>
                  <a:srgbClr val="FFFF99"/>
                </a:solidFill>
                <a:latin typeface="Trebuchet MS" pitchFamily="34" charset="0"/>
                <a:ea typeface="ＭＳ Ｐゴシック" pitchFamily="34" charset="-128"/>
              </a:defRPr>
            </a:lvl2pPr>
            <a:lvl3pPr marL="1143000" indent="-228600" eaLnBrk="0" hangingPunct="0">
              <a:spcBef>
                <a:spcPct val="20000"/>
              </a:spcBef>
              <a:buFont typeface="Trebuchet MS" pitchFamily="34" charset="0"/>
              <a:buChar char="—"/>
              <a:defRPr sz="2400">
                <a:solidFill>
                  <a:srgbClr val="FFFF99"/>
                </a:solidFill>
                <a:latin typeface="Trebuchet MS" pitchFamily="34" charset="0"/>
                <a:ea typeface="ＭＳ Ｐゴシック" pitchFamily="34" charset="-128"/>
              </a:defRPr>
            </a:lvl3pPr>
            <a:lvl4pPr marL="1600200" indent="-228600" eaLnBrk="0" hangingPunct="0">
              <a:spcBef>
                <a:spcPct val="20000"/>
              </a:spcBef>
              <a:buChar char="–"/>
              <a:defRPr sz="2000">
                <a:solidFill>
                  <a:srgbClr val="FFFF99"/>
                </a:solidFill>
                <a:latin typeface="Trebuchet MS" pitchFamily="34" charset="0"/>
                <a:ea typeface="ＭＳ Ｐゴシック" pitchFamily="34" charset="-128"/>
              </a:defRPr>
            </a:lvl4pPr>
            <a:lvl5pPr marL="2057400" indent="-228600" eaLnBrk="0" hangingPunct="0">
              <a:spcBef>
                <a:spcPct val="20000"/>
              </a:spcBef>
              <a:buChar char="»"/>
              <a:defRPr sz="2000">
                <a:solidFill>
                  <a:srgbClr val="FFFF99"/>
                </a:solidFill>
                <a:latin typeface="Trebuchet MS" pitchFamily="34" charset="0"/>
                <a:ea typeface="ＭＳ Ｐゴシック" pitchFamily="34" charset="-128"/>
              </a:defRPr>
            </a:lvl5pPr>
            <a:lvl6pPr marL="25146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6pPr>
            <a:lvl7pPr marL="29718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7pPr>
            <a:lvl8pPr marL="34290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8pPr>
            <a:lvl9pPr marL="38862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9pPr>
          </a:lstStyle>
          <a:p>
            <a:pPr eaLnBrk="1" hangingPunct="1">
              <a:spcBef>
                <a:spcPct val="0"/>
              </a:spcBef>
              <a:buFontTx/>
              <a:buNone/>
            </a:pPr>
            <a:r>
              <a:rPr lang="en-US" altLang="en-US" sz="1400" smtClean="0">
                <a:solidFill>
                  <a:srgbClr val="FF0000"/>
                </a:solidFill>
                <a:latin typeface="Arial" charset="0"/>
                <a:cs typeface="+mn-cs"/>
              </a:rPr>
              <a:t>T4 NSCLC</a:t>
            </a:r>
          </a:p>
          <a:p>
            <a:pPr eaLnBrk="1" hangingPunct="1">
              <a:spcBef>
                <a:spcPct val="0"/>
              </a:spcBef>
              <a:buFontTx/>
              <a:buNone/>
            </a:pPr>
            <a:r>
              <a:rPr lang="en-US" altLang="en-US" sz="1400" smtClean="0">
                <a:solidFill>
                  <a:srgbClr val="FF0000"/>
                </a:solidFill>
                <a:latin typeface="Arial" charset="0"/>
                <a:cs typeface="+mn-cs"/>
              </a:rPr>
              <a:t>(Stage 3B or worse)</a:t>
            </a:r>
          </a:p>
        </p:txBody>
      </p:sp>
      <p:sp>
        <p:nvSpPr>
          <p:cNvPr id="18440" name="Rectangle 9"/>
          <p:cNvSpPr>
            <a:spLocks noChangeArrowheads="1"/>
          </p:cNvSpPr>
          <p:nvPr/>
        </p:nvSpPr>
        <p:spPr bwMode="auto">
          <a:xfrm>
            <a:off x="3865563" y="5570538"/>
            <a:ext cx="2790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Trebuchet MS" pitchFamily="34" charset="0"/>
                <a:ea typeface="ＭＳ Ｐゴシック" pitchFamily="34" charset="-128"/>
              </a:defRPr>
            </a:lvl1pPr>
            <a:lvl2pPr marL="742950" indent="-285750" eaLnBrk="0" hangingPunct="0">
              <a:spcBef>
                <a:spcPct val="20000"/>
              </a:spcBef>
              <a:buFont typeface="Arial" charset="0"/>
              <a:buChar char="»"/>
              <a:defRPr sz="2800">
                <a:solidFill>
                  <a:srgbClr val="FFFF99"/>
                </a:solidFill>
                <a:latin typeface="Trebuchet MS" pitchFamily="34" charset="0"/>
                <a:ea typeface="ＭＳ Ｐゴシック" pitchFamily="34" charset="-128"/>
              </a:defRPr>
            </a:lvl2pPr>
            <a:lvl3pPr marL="1143000" indent="-228600" eaLnBrk="0" hangingPunct="0">
              <a:spcBef>
                <a:spcPct val="20000"/>
              </a:spcBef>
              <a:buFont typeface="Trebuchet MS" pitchFamily="34" charset="0"/>
              <a:buChar char="—"/>
              <a:defRPr sz="2400">
                <a:solidFill>
                  <a:srgbClr val="FFFF99"/>
                </a:solidFill>
                <a:latin typeface="Trebuchet MS" pitchFamily="34" charset="0"/>
                <a:ea typeface="ＭＳ Ｐゴシック" pitchFamily="34" charset="-128"/>
              </a:defRPr>
            </a:lvl3pPr>
            <a:lvl4pPr marL="1600200" indent="-228600" eaLnBrk="0" hangingPunct="0">
              <a:spcBef>
                <a:spcPct val="20000"/>
              </a:spcBef>
              <a:buChar char="–"/>
              <a:defRPr sz="2000">
                <a:solidFill>
                  <a:srgbClr val="FFFF99"/>
                </a:solidFill>
                <a:latin typeface="Trebuchet MS" pitchFamily="34" charset="0"/>
                <a:ea typeface="ＭＳ Ｐゴシック" pitchFamily="34" charset="-128"/>
              </a:defRPr>
            </a:lvl4pPr>
            <a:lvl5pPr marL="2057400" indent="-228600" eaLnBrk="0" hangingPunct="0">
              <a:spcBef>
                <a:spcPct val="20000"/>
              </a:spcBef>
              <a:buChar char="»"/>
              <a:defRPr sz="2000">
                <a:solidFill>
                  <a:srgbClr val="FFFF99"/>
                </a:solidFill>
                <a:latin typeface="Trebuchet MS" pitchFamily="34" charset="0"/>
                <a:ea typeface="ＭＳ Ｐゴシック" pitchFamily="34" charset="-128"/>
              </a:defRPr>
            </a:lvl5pPr>
            <a:lvl6pPr marL="25146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6pPr>
            <a:lvl7pPr marL="29718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7pPr>
            <a:lvl8pPr marL="34290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8pPr>
            <a:lvl9pPr marL="38862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9pPr>
          </a:lstStyle>
          <a:p>
            <a:pPr eaLnBrk="1" hangingPunct="1">
              <a:spcBef>
                <a:spcPct val="0"/>
              </a:spcBef>
              <a:buFontTx/>
              <a:buNone/>
            </a:pPr>
            <a:r>
              <a:rPr lang="en-US" altLang="en-US" sz="1200" smtClean="0">
                <a:solidFill>
                  <a:srgbClr val="FF9900"/>
                </a:solidFill>
                <a:latin typeface="Arial Narrow" pitchFamily="34" charset="0"/>
                <a:cs typeface="+mn-cs"/>
                <a:sym typeface="Wingdings" pitchFamily="2" charset="2"/>
              </a:rPr>
              <a:t>Owan T et al. N Engl J Med 2006;355:251-259</a:t>
            </a:r>
          </a:p>
        </p:txBody>
      </p:sp>
      <p:sp>
        <p:nvSpPr>
          <p:cNvPr id="18441" name="Rectangle 3"/>
          <p:cNvSpPr txBox="1">
            <a:spLocks noChangeArrowheads="1"/>
          </p:cNvSpPr>
          <p:nvPr/>
        </p:nvSpPr>
        <p:spPr bwMode="auto">
          <a:xfrm>
            <a:off x="457200" y="1600200"/>
            <a:ext cx="3586163" cy="416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lvl1pPr marL="342900" indent="-342900" eaLnBrk="0" hangingPunct="0">
              <a:spcBef>
                <a:spcPct val="20000"/>
              </a:spcBef>
              <a:buChar char="•"/>
              <a:defRPr sz="3200">
                <a:solidFill>
                  <a:schemeClr val="bg1"/>
                </a:solidFill>
                <a:latin typeface="Trebuchet MS" pitchFamily="34" charset="0"/>
                <a:ea typeface="ＭＳ Ｐゴシック" pitchFamily="34" charset="-128"/>
              </a:defRPr>
            </a:lvl1pPr>
            <a:lvl2pPr marL="742950" indent="-285750" eaLnBrk="0" hangingPunct="0">
              <a:spcBef>
                <a:spcPct val="20000"/>
              </a:spcBef>
              <a:buFont typeface="Arial" charset="0"/>
              <a:buChar char="»"/>
              <a:defRPr sz="2800">
                <a:solidFill>
                  <a:srgbClr val="FFFF99"/>
                </a:solidFill>
                <a:latin typeface="Trebuchet MS" pitchFamily="34" charset="0"/>
                <a:ea typeface="ＭＳ Ｐゴシック" pitchFamily="34" charset="-128"/>
              </a:defRPr>
            </a:lvl2pPr>
            <a:lvl3pPr marL="1143000" indent="-228600" eaLnBrk="0" hangingPunct="0">
              <a:spcBef>
                <a:spcPct val="20000"/>
              </a:spcBef>
              <a:buFont typeface="Trebuchet MS" pitchFamily="34" charset="0"/>
              <a:buChar char="—"/>
              <a:defRPr sz="2400">
                <a:solidFill>
                  <a:srgbClr val="FFFF99"/>
                </a:solidFill>
                <a:latin typeface="Trebuchet MS" pitchFamily="34" charset="0"/>
                <a:ea typeface="ＭＳ Ｐゴシック" pitchFamily="34" charset="-128"/>
              </a:defRPr>
            </a:lvl3pPr>
            <a:lvl4pPr marL="1600200" indent="-228600" eaLnBrk="0" hangingPunct="0">
              <a:spcBef>
                <a:spcPct val="20000"/>
              </a:spcBef>
              <a:buChar char="–"/>
              <a:defRPr sz="2000">
                <a:solidFill>
                  <a:srgbClr val="FFFF99"/>
                </a:solidFill>
                <a:latin typeface="Trebuchet MS" pitchFamily="34" charset="0"/>
                <a:ea typeface="ＭＳ Ｐゴシック" pitchFamily="34" charset="-128"/>
              </a:defRPr>
            </a:lvl4pPr>
            <a:lvl5pPr marL="2057400" indent="-228600" eaLnBrk="0" hangingPunct="0">
              <a:spcBef>
                <a:spcPct val="20000"/>
              </a:spcBef>
              <a:buChar char="»"/>
              <a:defRPr sz="2000">
                <a:solidFill>
                  <a:srgbClr val="FFFF99"/>
                </a:solidFill>
                <a:latin typeface="Trebuchet MS" pitchFamily="34" charset="0"/>
                <a:ea typeface="ＭＳ Ｐゴシック" pitchFamily="34" charset="-128"/>
              </a:defRPr>
            </a:lvl5pPr>
            <a:lvl6pPr marL="25146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6pPr>
            <a:lvl7pPr marL="29718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7pPr>
            <a:lvl8pPr marL="34290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8pPr>
            <a:lvl9pPr marL="38862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9pPr>
          </a:lstStyle>
          <a:p>
            <a:r>
              <a:rPr lang="en-US" altLang="en-US" smtClean="0">
                <a:solidFill>
                  <a:srgbClr val="FFFFFF"/>
                </a:solidFill>
                <a:cs typeface="+mn-cs"/>
              </a:rPr>
              <a:t>Survival similar to advanced non-small cell lung cancer…</a:t>
            </a:r>
          </a:p>
          <a:p>
            <a:endParaRPr lang="en-US" altLang="en-US" smtClean="0">
              <a:solidFill>
                <a:srgbClr val="FFFFFF"/>
              </a:solidFill>
              <a:cs typeface="+mn-cs"/>
            </a:endParaRPr>
          </a:p>
        </p:txBody>
      </p:sp>
      <p:sp>
        <p:nvSpPr>
          <p:cNvPr id="10" name="TextBox 9"/>
          <p:cNvSpPr txBox="1">
            <a:spLocks noChangeArrowheads="1"/>
          </p:cNvSpPr>
          <p:nvPr/>
        </p:nvSpPr>
        <p:spPr bwMode="auto">
          <a:xfrm rot="-1442868">
            <a:off x="430213" y="3511550"/>
            <a:ext cx="7224712"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Trebuchet MS" pitchFamily="34" charset="0"/>
                <a:ea typeface="ＭＳ Ｐゴシック" pitchFamily="34" charset="-128"/>
              </a:defRPr>
            </a:lvl1pPr>
            <a:lvl2pPr marL="742950" indent="-285750" eaLnBrk="0" hangingPunct="0">
              <a:spcBef>
                <a:spcPct val="20000"/>
              </a:spcBef>
              <a:buFont typeface="Arial" charset="0"/>
              <a:buChar char="»"/>
              <a:defRPr sz="2800">
                <a:solidFill>
                  <a:srgbClr val="FFFF99"/>
                </a:solidFill>
                <a:latin typeface="Trebuchet MS" pitchFamily="34" charset="0"/>
                <a:ea typeface="ＭＳ Ｐゴシック" pitchFamily="34" charset="-128"/>
              </a:defRPr>
            </a:lvl2pPr>
            <a:lvl3pPr marL="1143000" indent="-228600" eaLnBrk="0" hangingPunct="0">
              <a:spcBef>
                <a:spcPct val="20000"/>
              </a:spcBef>
              <a:buFont typeface="Trebuchet MS" pitchFamily="34" charset="0"/>
              <a:buChar char="—"/>
              <a:defRPr sz="2400">
                <a:solidFill>
                  <a:srgbClr val="FFFF99"/>
                </a:solidFill>
                <a:latin typeface="Trebuchet MS" pitchFamily="34" charset="0"/>
                <a:ea typeface="ＭＳ Ｐゴシック" pitchFamily="34" charset="-128"/>
              </a:defRPr>
            </a:lvl3pPr>
            <a:lvl4pPr marL="1600200" indent="-228600" eaLnBrk="0" hangingPunct="0">
              <a:spcBef>
                <a:spcPct val="20000"/>
              </a:spcBef>
              <a:buChar char="–"/>
              <a:defRPr sz="2000">
                <a:solidFill>
                  <a:srgbClr val="FFFF99"/>
                </a:solidFill>
                <a:latin typeface="Trebuchet MS" pitchFamily="34" charset="0"/>
                <a:ea typeface="ＭＳ Ｐゴシック" pitchFamily="34" charset="-128"/>
              </a:defRPr>
            </a:lvl4pPr>
            <a:lvl5pPr marL="2057400" indent="-228600" eaLnBrk="0" hangingPunct="0">
              <a:spcBef>
                <a:spcPct val="20000"/>
              </a:spcBef>
              <a:buChar char="»"/>
              <a:defRPr sz="2000">
                <a:solidFill>
                  <a:srgbClr val="FFFF99"/>
                </a:solidFill>
                <a:latin typeface="Trebuchet MS" pitchFamily="34" charset="0"/>
                <a:ea typeface="ＭＳ Ｐゴシック" pitchFamily="34" charset="-128"/>
              </a:defRPr>
            </a:lvl5pPr>
            <a:lvl6pPr marL="25146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6pPr>
            <a:lvl7pPr marL="29718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7pPr>
            <a:lvl8pPr marL="34290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8pPr>
            <a:lvl9pPr marL="38862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9pPr>
          </a:lstStyle>
          <a:p>
            <a:pPr eaLnBrk="1" hangingPunct="1">
              <a:spcBef>
                <a:spcPct val="0"/>
              </a:spcBef>
              <a:buFontTx/>
              <a:buNone/>
            </a:pPr>
            <a:r>
              <a:rPr lang="en-US" altLang="en-US" sz="5400" b="1" smtClean="0">
                <a:solidFill>
                  <a:srgbClr val="000000"/>
                </a:solidFill>
                <a:latin typeface="Arial" charset="0"/>
                <a:cs typeface="+mn-cs"/>
              </a:rPr>
              <a:t>HF can be prevented!</a:t>
            </a:r>
          </a:p>
        </p:txBody>
      </p:sp>
      <p:sp>
        <p:nvSpPr>
          <p:cNvPr id="14" name="TextBox 13"/>
          <p:cNvSpPr txBox="1">
            <a:spLocks noChangeArrowheads="1"/>
          </p:cNvSpPr>
          <p:nvPr/>
        </p:nvSpPr>
        <p:spPr bwMode="auto">
          <a:xfrm rot="-1442868">
            <a:off x="409575" y="3500438"/>
            <a:ext cx="7224713" cy="923925"/>
          </a:xfrm>
          <a:prstGeom prst="rect">
            <a:avLst/>
          </a:prstGeom>
          <a:solidFill>
            <a:schemeClr val="tx1">
              <a:alpha val="45882"/>
            </a:schemeClr>
          </a:solidFill>
          <a:ln w="28575">
            <a:solidFill>
              <a:srgbClr val="FFFF00"/>
            </a:solidFill>
            <a:miter lim="800000"/>
            <a:headEnd/>
            <a:tailEnd/>
          </a:ln>
        </p:spPr>
        <p:txBody>
          <a:bodyPr wrap="none">
            <a:spAutoFit/>
          </a:bodyPr>
          <a:lstStyle>
            <a:lvl1pPr eaLnBrk="0" hangingPunct="0">
              <a:spcBef>
                <a:spcPct val="20000"/>
              </a:spcBef>
              <a:buChar char="•"/>
              <a:defRPr sz="3200">
                <a:solidFill>
                  <a:schemeClr val="bg1"/>
                </a:solidFill>
                <a:latin typeface="Trebuchet MS" pitchFamily="34" charset="0"/>
                <a:ea typeface="ＭＳ Ｐゴシック" pitchFamily="34" charset="-128"/>
              </a:defRPr>
            </a:lvl1pPr>
            <a:lvl2pPr marL="742950" indent="-285750" eaLnBrk="0" hangingPunct="0">
              <a:spcBef>
                <a:spcPct val="20000"/>
              </a:spcBef>
              <a:buFont typeface="Arial" charset="0"/>
              <a:buChar char="»"/>
              <a:defRPr sz="2800">
                <a:solidFill>
                  <a:srgbClr val="FFFF99"/>
                </a:solidFill>
                <a:latin typeface="Trebuchet MS" pitchFamily="34" charset="0"/>
                <a:ea typeface="ＭＳ Ｐゴシック" pitchFamily="34" charset="-128"/>
              </a:defRPr>
            </a:lvl2pPr>
            <a:lvl3pPr marL="1143000" indent="-228600" eaLnBrk="0" hangingPunct="0">
              <a:spcBef>
                <a:spcPct val="20000"/>
              </a:spcBef>
              <a:buFont typeface="Trebuchet MS" pitchFamily="34" charset="0"/>
              <a:buChar char="—"/>
              <a:defRPr sz="2400">
                <a:solidFill>
                  <a:srgbClr val="FFFF99"/>
                </a:solidFill>
                <a:latin typeface="Trebuchet MS" pitchFamily="34" charset="0"/>
                <a:ea typeface="ＭＳ Ｐゴシック" pitchFamily="34" charset="-128"/>
              </a:defRPr>
            </a:lvl3pPr>
            <a:lvl4pPr marL="1600200" indent="-228600" eaLnBrk="0" hangingPunct="0">
              <a:spcBef>
                <a:spcPct val="20000"/>
              </a:spcBef>
              <a:buChar char="–"/>
              <a:defRPr sz="2000">
                <a:solidFill>
                  <a:srgbClr val="FFFF99"/>
                </a:solidFill>
                <a:latin typeface="Trebuchet MS" pitchFamily="34" charset="0"/>
                <a:ea typeface="ＭＳ Ｐゴシック" pitchFamily="34" charset="-128"/>
              </a:defRPr>
            </a:lvl4pPr>
            <a:lvl5pPr marL="2057400" indent="-228600" eaLnBrk="0" hangingPunct="0">
              <a:spcBef>
                <a:spcPct val="20000"/>
              </a:spcBef>
              <a:buChar char="»"/>
              <a:defRPr sz="2000">
                <a:solidFill>
                  <a:srgbClr val="FFFF99"/>
                </a:solidFill>
                <a:latin typeface="Trebuchet MS" pitchFamily="34" charset="0"/>
                <a:ea typeface="ＭＳ Ｐゴシック" pitchFamily="34" charset="-128"/>
              </a:defRPr>
            </a:lvl5pPr>
            <a:lvl6pPr marL="25146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6pPr>
            <a:lvl7pPr marL="29718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7pPr>
            <a:lvl8pPr marL="34290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8pPr>
            <a:lvl9pPr marL="38862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9pPr>
          </a:lstStyle>
          <a:p>
            <a:pPr eaLnBrk="1" hangingPunct="1">
              <a:spcBef>
                <a:spcPct val="0"/>
              </a:spcBef>
              <a:buFontTx/>
              <a:buNone/>
            </a:pPr>
            <a:r>
              <a:rPr lang="en-US" altLang="en-US" sz="5400" b="1" smtClean="0">
                <a:solidFill>
                  <a:srgbClr val="FFFF00"/>
                </a:solidFill>
                <a:latin typeface="Arial" charset="0"/>
              </a:rPr>
              <a:t>HF can be prevented!</a:t>
            </a:r>
          </a:p>
        </p:txBody>
      </p:sp>
    </p:spTree>
    <p:custDataLst>
      <p:tags r:id="rId1"/>
    </p:custDataLst>
    <p:extLst>
      <p:ext uri="{BB962C8B-B14F-4D97-AF65-F5344CB8AC3E}">
        <p14:creationId xmlns:p14="http://schemas.microsoft.com/office/powerpoint/2010/main" val="26663290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142875"/>
            <a:ext cx="9144000" cy="1143000"/>
          </a:xfrm>
        </p:spPr>
        <p:txBody>
          <a:bodyPr/>
          <a:lstStyle/>
          <a:p>
            <a:pPr eaLnBrk="1" hangingPunct="1"/>
            <a:r>
              <a:rPr lang="en-US" altLang="en-US" smtClean="0">
                <a:ea typeface="ＭＳ Ｐゴシック" pitchFamily="34" charset="-128"/>
              </a:rPr>
              <a:t>The rising prevalence of HF…</a:t>
            </a:r>
          </a:p>
        </p:txBody>
      </p:sp>
      <p:sp>
        <p:nvSpPr>
          <p:cNvPr id="305155" name="Rectangle 3"/>
          <p:cNvSpPr>
            <a:spLocks noGrp="1" noChangeArrowheads="1"/>
          </p:cNvSpPr>
          <p:nvPr>
            <p:ph idx="1"/>
          </p:nvPr>
        </p:nvSpPr>
        <p:spPr>
          <a:xfrm>
            <a:off x="457200" y="1581150"/>
            <a:ext cx="3657600" cy="4368800"/>
          </a:xfrm>
        </p:spPr>
        <p:txBody>
          <a:bodyPr/>
          <a:lstStyle/>
          <a:p>
            <a:r>
              <a:rPr lang="en-US" altLang="en-US" sz="2800" dirty="0" smtClean="0">
                <a:ea typeface="ＭＳ Ｐゴシック" pitchFamily="34" charset="-128"/>
              </a:rPr>
              <a:t>HTN, diabetes, obesity epidemics on the rise</a:t>
            </a:r>
          </a:p>
          <a:p>
            <a:r>
              <a:rPr lang="en-US" altLang="en-US" sz="2800" dirty="0" smtClean="0">
                <a:ea typeface="ＭＳ Ｐゴシック" pitchFamily="34" charset="-128"/>
              </a:rPr>
              <a:t>Better treatment of heart attacks</a:t>
            </a:r>
          </a:p>
          <a:p>
            <a:r>
              <a:rPr lang="en-US" altLang="en-US" sz="2800" dirty="0" smtClean="0">
                <a:ea typeface="ＭＳ Ｐゴシック" pitchFamily="34" charset="-128"/>
              </a:rPr>
              <a:t>Effective but not curative Rx for HF</a:t>
            </a:r>
          </a:p>
          <a:p>
            <a:r>
              <a:rPr lang="en-US" altLang="en-US" sz="2800" dirty="0" smtClean="0">
                <a:ea typeface="ＭＳ Ｐゴシック" pitchFamily="34" charset="-128"/>
              </a:rPr>
              <a:t>Aging population</a:t>
            </a:r>
          </a:p>
        </p:txBody>
      </p:sp>
      <p:sp>
        <p:nvSpPr>
          <p:cNvPr id="19460" name="Text Box 4"/>
          <p:cNvSpPr txBox="1">
            <a:spLocks noChangeArrowheads="1"/>
          </p:cNvSpPr>
          <p:nvPr/>
        </p:nvSpPr>
        <p:spPr bwMode="auto">
          <a:xfrm>
            <a:off x="457200" y="6065838"/>
            <a:ext cx="86868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rebuchet MS" pitchFamily="34" charset="0"/>
                <a:ea typeface="ＭＳ Ｐゴシック" pitchFamily="34" charset="-128"/>
              </a:defRPr>
            </a:lvl1pPr>
            <a:lvl2pPr marL="742950" indent="-285750" eaLnBrk="0" hangingPunct="0">
              <a:spcBef>
                <a:spcPct val="20000"/>
              </a:spcBef>
              <a:buFont typeface="Arial" charset="0"/>
              <a:buChar char="»"/>
              <a:defRPr sz="2800">
                <a:solidFill>
                  <a:srgbClr val="FFFF99"/>
                </a:solidFill>
                <a:latin typeface="Trebuchet MS" pitchFamily="34" charset="0"/>
                <a:ea typeface="ＭＳ Ｐゴシック" pitchFamily="34" charset="-128"/>
              </a:defRPr>
            </a:lvl2pPr>
            <a:lvl3pPr marL="1143000" indent="-228600" eaLnBrk="0" hangingPunct="0">
              <a:spcBef>
                <a:spcPct val="20000"/>
              </a:spcBef>
              <a:buFont typeface="Trebuchet MS" pitchFamily="34" charset="0"/>
              <a:buChar char="—"/>
              <a:defRPr sz="2400">
                <a:solidFill>
                  <a:srgbClr val="FFFF99"/>
                </a:solidFill>
                <a:latin typeface="Trebuchet MS" pitchFamily="34" charset="0"/>
                <a:ea typeface="ＭＳ Ｐゴシック" pitchFamily="34" charset="-128"/>
              </a:defRPr>
            </a:lvl3pPr>
            <a:lvl4pPr marL="1600200" indent="-228600" eaLnBrk="0" hangingPunct="0">
              <a:spcBef>
                <a:spcPct val="20000"/>
              </a:spcBef>
              <a:buChar char="–"/>
              <a:defRPr sz="2000">
                <a:solidFill>
                  <a:srgbClr val="FFFF99"/>
                </a:solidFill>
                <a:latin typeface="Trebuchet MS" pitchFamily="34" charset="0"/>
                <a:ea typeface="ＭＳ Ｐゴシック" pitchFamily="34" charset="-128"/>
              </a:defRPr>
            </a:lvl4pPr>
            <a:lvl5pPr marL="2057400" indent="-228600" eaLnBrk="0" hangingPunct="0">
              <a:spcBef>
                <a:spcPct val="20000"/>
              </a:spcBef>
              <a:buChar char="»"/>
              <a:defRPr sz="2000">
                <a:solidFill>
                  <a:srgbClr val="FFFF99"/>
                </a:solidFill>
                <a:latin typeface="Trebuchet MS" pitchFamily="34" charset="0"/>
                <a:ea typeface="ＭＳ Ｐゴシック" pitchFamily="34" charset="-128"/>
              </a:defRPr>
            </a:lvl5pPr>
            <a:lvl6pPr marL="25146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6pPr>
            <a:lvl7pPr marL="29718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7pPr>
            <a:lvl8pPr marL="34290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8pPr>
            <a:lvl9pPr marL="38862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9pPr>
          </a:lstStyle>
          <a:p>
            <a:pPr eaLnBrk="1" hangingPunct="1">
              <a:spcBef>
                <a:spcPct val="0"/>
              </a:spcBef>
              <a:buFontTx/>
              <a:buNone/>
            </a:pPr>
            <a:r>
              <a:rPr lang="en-US" altLang="en-US" sz="1200" smtClean="0">
                <a:solidFill>
                  <a:srgbClr val="FF9900"/>
                </a:solidFill>
                <a:latin typeface="Arial Narrow" pitchFamily="34" charset="0"/>
                <a:cs typeface="+mn-cs"/>
                <a:sym typeface="Wingdings" pitchFamily="2" charset="2"/>
              </a:rPr>
              <a:t>Source:  NHANES (1999-2004), CDC/NCHS and the American Heart Association</a:t>
            </a:r>
          </a:p>
        </p:txBody>
      </p:sp>
      <p:pic>
        <p:nvPicPr>
          <p:cNvPr id="1946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3250" y="2565400"/>
            <a:ext cx="4197350"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 Box 4"/>
          <p:cNvSpPr txBox="1">
            <a:spLocks noChangeArrowheads="1"/>
          </p:cNvSpPr>
          <p:nvPr/>
        </p:nvSpPr>
        <p:spPr bwMode="auto">
          <a:xfrm>
            <a:off x="4370388" y="1906588"/>
            <a:ext cx="44196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rebuchet MS" pitchFamily="34" charset="0"/>
                <a:ea typeface="ＭＳ Ｐゴシック" pitchFamily="34" charset="-128"/>
              </a:defRPr>
            </a:lvl1pPr>
            <a:lvl2pPr marL="742950" indent="-285750" eaLnBrk="0" hangingPunct="0">
              <a:spcBef>
                <a:spcPct val="20000"/>
              </a:spcBef>
              <a:buFont typeface="Arial" charset="0"/>
              <a:buChar char="»"/>
              <a:defRPr sz="2800">
                <a:solidFill>
                  <a:srgbClr val="FFFF99"/>
                </a:solidFill>
                <a:latin typeface="Trebuchet MS" pitchFamily="34" charset="0"/>
                <a:ea typeface="ＭＳ Ｐゴシック" pitchFamily="34" charset="-128"/>
              </a:defRPr>
            </a:lvl2pPr>
            <a:lvl3pPr marL="1143000" indent="-228600" eaLnBrk="0" hangingPunct="0">
              <a:spcBef>
                <a:spcPct val="20000"/>
              </a:spcBef>
              <a:buFont typeface="Trebuchet MS" pitchFamily="34" charset="0"/>
              <a:buChar char="—"/>
              <a:defRPr sz="2400">
                <a:solidFill>
                  <a:srgbClr val="FFFF99"/>
                </a:solidFill>
                <a:latin typeface="Trebuchet MS" pitchFamily="34" charset="0"/>
                <a:ea typeface="ＭＳ Ｐゴシック" pitchFamily="34" charset="-128"/>
              </a:defRPr>
            </a:lvl3pPr>
            <a:lvl4pPr marL="1600200" indent="-228600" eaLnBrk="0" hangingPunct="0">
              <a:spcBef>
                <a:spcPct val="20000"/>
              </a:spcBef>
              <a:buChar char="–"/>
              <a:defRPr sz="2000">
                <a:solidFill>
                  <a:srgbClr val="FFFF99"/>
                </a:solidFill>
                <a:latin typeface="Trebuchet MS" pitchFamily="34" charset="0"/>
                <a:ea typeface="ＭＳ Ｐゴシック" pitchFamily="34" charset="-128"/>
              </a:defRPr>
            </a:lvl4pPr>
            <a:lvl5pPr marL="2057400" indent="-228600" eaLnBrk="0" hangingPunct="0">
              <a:spcBef>
                <a:spcPct val="20000"/>
              </a:spcBef>
              <a:buChar char="»"/>
              <a:defRPr sz="2000">
                <a:solidFill>
                  <a:srgbClr val="FFFF99"/>
                </a:solidFill>
                <a:latin typeface="Trebuchet MS" pitchFamily="34" charset="0"/>
                <a:ea typeface="ＭＳ Ｐゴシック" pitchFamily="34" charset="-128"/>
              </a:defRPr>
            </a:lvl5pPr>
            <a:lvl6pPr marL="25146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6pPr>
            <a:lvl7pPr marL="29718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7pPr>
            <a:lvl8pPr marL="34290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8pPr>
            <a:lvl9pPr marL="38862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9pPr>
          </a:lstStyle>
          <a:p>
            <a:pPr algn="ctr" eaLnBrk="1" hangingPunct="1">
              <a:spcBef>
                <a:spcPct val="0"/>
              </a:spcBef>
              <a:buFontTx/>
              <a:buNone/>
            </a:pPr>
            <a:r>
              <a:rPr lang="en-US" altLang="en-US" sz="1800" b="1" smtClean="0">
                <a:solidFill>
                  <a:srgbClr val="00FF00"/>
                </a:solidFill>
                <a:latin typeface="Arial Narrow" pitchFamily="34" charset="0"/>
                <a:cs typeface="+mn-cs"/>
                <a:sym typeface="Wingdings" pitchFamily="2" charset="2"/>
              </a:rPr>
              <a:t>Prevalence of HF by age and gender </a:t>
            </a:r>
          </a:p>
          <a:p>
            <a:pPr algn="ctr" eaLnBrk="1" hangingPunct="1">
              <a:spcBef>
                <a:spcPct val="0"/>
              </a:spcBef>
              <a:buFontTx/>
              <a:buNone/>
            </a:pPr>
            <a:r>
              <a:rPr lang="en-US" altLang="en-US" sz="1600" b="1" smtClean="0">
                <a:solidFill>
                  <a:srgbClr val="00FF00"/>
                </a:solidFill>
                <a:latin typeface="Arial Narrow" pitchFamily="34" charset="0"/>
                <a:cs typeface="+mn-cs"/>
                <a:sym typeface="Wingdings" pitchFamily="2" charset="2"/>
              </a:rPr>
              <a:t>(United States: 1999-2004)</a:t>
            </a:r>
          </a:p>
        </p:txBody>
      </p:sp>
    </p:spTree>
    <p:custDataLst>
      <p:tags r:id="rId1"/>
    </p:custDataLst>
    <p:extLst>
      <p:ext uri="{BB962C8B-B14F-4D97-AF65-F5344CB8AC3E}">
        <p14:creationId xmlns:p14="http://schemas.microsoft.com/office/powerpoint/2010/main" val="1959682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0515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515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515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51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139700"/>
            <a:ext cx="8229600" cy="1143000"/>
          </a:xfrm>
        </p:spPr>
        <p:txBody>
          <a:bodyPr/>
          <a:lstStyle/>
          <a:p>
            <a:r>
              <a:rPr lang="en-US" altLang="en-US" smtClean="0">
                <a:ea typeface="ＭＳ Ｐゴシック" pitchFamily="34" charset="-128"/>
              </a:rPr>
              <a:t>Heart failure staging system</a:t>
            </a:r>
          </a:p>
        </p:txBody>
      </p:sp>
      <p:sp>
        <p:nvSpPr>
          <p:cNvPr id="21507" name="Text Box 9"/>
          <p:cNvSpPr txBox="1">
            <a:spLocks noChangeArrowheads="1"/>
          </p:cNvSpPr>
          <p:nvPr/>
        </p:nvSpPr>
        <p:spPr bwMode="auto">
          <a:xfrm>
            <a:off x="269875" y="5913438"/>
            <a:ext cx="8686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rebuchet MS" pitchFamily="34" charset="0"/>
                <a:ea typeface="ＭＳ Ｐゴシック" pitchFamily="34" charset="-128"/>
              </a:defRPr>
            </a:lvl1pPr>
            <a:lvl2pPr marL="742950" indent="-285750" eaLnBrk="0" hangingPunct="0">
              <a:spcBef>
                <a:spcPct val="20000"/>
              </a:spcBef>
              <a:buFont typeface="Arial" charset="0"/>
              <a:buChar char="»"/>
              <a:defRPr sz="2800">
                <a:solidFill>
                  <a:srgbClr val="FFFF99"/>
                </a:solidFill>
                <a:latin typeface="Trebuchet MS" pitchFamily="34" charset="0"/>
                <a:ea typeface="ＭＳ Ｐゴシック" pitchFamily="34" charset="-128"/>
              </a:defRPr>
            </a:lvl2pPr>
            <a:lvl3pPr marL="1143000" indent="-228600" eaLnBrk="0" hangingPunct="0">
              <a:spcBef>
                <a:spcPct val="20000"/>
              </a:spcBef>
              <a:buFont typeface="Trebuchet MS" pitchFamily="34" charset="0"/>
              <a:buChar char="—"/>
              <a:defRPr sz="2400">
                <a:solidFill>
                  <a:srgbClr val="FFFF99"/>
                </a:solidFill>
                <a:latin typeface="Trebuchet MS" pitchFamily="34" charset="0"/>
                <a:ea typeface="ＭＳ Ｐゴシック" pitchFamily="34" charset="-128"/>
              </a:defRPr>
            </a:lvl3pPr>
            <a:lvl4pPr marL="1600200" indent="-228600" eaLnBrk="0" hangingPunct="0">
              <a:spcBef>
                <a:spcPct val="20000"/>
              </a:spcBef>
              <a:buChar char="–"/>
              <a:defRPr sz="2000">
                <a:solidFill>
                  <a:srgbClr val="FFFF99"/>
                </a:solidFill>
                <a:latin typeface="Trebuchet MS" pitchFamily="34" charset="0"/>
                <a:ea typeface="ＭＳ Ｐゴシック" pitchFamily="34" charset="-128"/>
              </a:defRPr>
            </a:lvl4pPr>
            <a:lvl5pPr marL="2057400" indent="-228600" eaLnBrk="0" hangingPunct="0">
              <a:spcBef>
                <a:spcPct val="20000"/>
              </a:spcBef>
              <a:buChar char="»"/>
              <a:defRPr sz="2000">
                <a:solidFill>
                  <a:srgbClr val="FFFF99"/>
                </a:solidFill>
                <a:latin typeface="Trebuchet MS" pitchFamily="34" charset="0"/>
                <a:ea typeface="ＭＳ Ｐゴシック" pitchFamily="34" charset="-128"/>
              </a:defRPr>
            </a:lvl5pPr>
            <a:lvl6pPr marL="25146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6pPr>
            <a:lvl7pPr marL="29718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7pPr>
            <a:lvl8pPr marL="34290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8pPr>
            <a:lvl9pPr marL="38862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9pPr>
          </a:lstStyle>
          <a:p>
            <a:pPr eaLnBrk="1" hangingPunct="1">
              <a:spcBef>
                <a:spcPct val="0"/>
              </a:spcBef>
              <a:buFontTx/>
              <a:buNone/>
            </a:pPr>
            <a:r>
              <a:rPr lang="en-US" altLang="en-US" sz="1200" smtClean="0">
                <a:solidFill>
                  <a:srgbClr val="FF9900"/>
                </a:solidFill>
                <a:latin typeface="Arial Narrow" pitchFamily="34" charset="0"/>
                <a:cs typeface="+mn-cs"/>
              </a:rPr>
              <a:t>ACC/AHA Heart Failure Practice Guidelines (HFpEF = HF with preserved EF; HFrEF = HF with reduced EF)</a:t>
            </a:r>
          </a:p>
        </p:txBody>
      </p:sp>
      <p:sp>
        <p:nvSpPr>
          <p:cNvPr id="21508" name="Rounded Rectangle 6"/>
          <p:cNvSpPr>
            <a:spLocks noChangeArrowheads="1"/>
          </p:cNvSpPr>
          <p:nvPr/>
        </p:nvSpPr>
        <p:spPr bwMode="auto">
          <a:xfrm>
            <a:off x="249238" y="1616075"/>
            <a:ext cx="2103437" cy="1482725"/>
          </a:xfrm>
          <a:prstGeom prst="roundRect">
            <a:avLst>
              <a:gd name="adj" fmla="val 16667"/>
            </a:avLst>
          </a:prstGeom>
          <a:solidFill>
            <a:srgbClr val="002060"/>
          </a:solidFill>
          <a:ln w="50800">
            <a:solidFill>
              <a:schemeClr val="bg1"/>
            </a:solidFill>
            <a:round/>
            <a:headEnd type="triangle" w="lg" len="lg"/>
            <a:tailEnd type="none" w="lg" len="med"/>
          </a:ln>
        </p:spPr>
        <p:txBody>
          <a:bodyPr/>
          <a:lstStyle>
            <a:lvl1pPr eaLnBrk="0" hangingPunct="0">
              <a:spcBef>
                <a:spcPct val="20000"/>
              </a:spcBef>
              <a:buChar char="•"/>
              <a:defRPr sz="3200">
                <a:solidFill>
                  <a:schemeClr val="bg1"/>
                </a:solidFill>
                <a:latin typeface="Trebuchet MS" pitchFamily="34" charset="0"/>
                <a:ea typeface="ＭＳ Ｐゴシック" pitchFamily="34" charset="-128"/>
              </a:defRPr>
            </a:lvl1pPr>
            <a:lvl2pPr marL="742950" indent="-285750" eaLnBrk="0" hangingPunct="0">
              <a:spcBef>
                <a:spcPct val="20000"/>
              </a:spcBef>
              <a:buFont typeface="Arial" charset="0"/>
              <a:buChar char="»"/>
              <a:defRPr sz="2800">
                <a:solidFill>
                  <a:srgbClr val="FFFF99"/>
                </a:solidFill>
                <a:latin typeface="Trebuchet MS" pitchFamily="34" charset="0"/>
                <a:ea typeface="ＭＳ Ｐゴシック" pitchFamily="34" charset="-128"/>
              </a:defRPr>
            </a:lvl2pPr>
            <a:lvl3pPr marL="1143000" indent="-228600" eaLnBrk="0" hangingPunct="0">
              <a:spcBef>
                <a:spcPct val="20000"/>
              </a:spcBef>
              <a:buFont typeface="Trebuchet MS" pitchFamily="34" charset="0"/>
              <a:buChar char="—"/>
              <a:defRPr sz="2400">
                <a:solidFill>
                  <a:srgbClr val="FFFF99"/>
                </a:solidFill>
                <a:latin typeface="Trebuchet MS" pitchFamily="34" charset="0"/>
                <a:ea typeface="ＭＳ Ｐゴシック" pitchFamily="34" charset="-128"/>
              </a:defRPr>
            </a:lvl3pPr>
            <a:lvl4pPr marL="1600200" indent="-228600" eaLnBrk="0" hangingPunct="0">
              <a:spcBef>
                <a:spcPct val="20000"/>
              </a:spcBef>
              <a:buChar char="–"/>
              <a:defRPr sz="2000">
                <a:solidFill>
                  <a:srgbClr val="FFFF99"/>
                </a:solidFill>
                <a:latin typeface="Trebuchet MS" pitchFamily="34" charset="0"/>
                <a:ea typeface="ＭＳ Ｐゴシック" pitchFamily="34" charset="-128"/>
              </a:defRPr>
            </a:lvl4pPr>
            <a:lvl5pPr marL="2057400" indent="-228600" eaLnBrk="0" hangingPunct="0">
              <a:spcBef>
                <a:spcPct val="20000"/>
              </a:spcBef>
              <a:buChar char="»"/>
              <a:defRPr sz="2000">
                <a:solidFill>
                  <a:srgbClr val="FFFF99"/>
                </a:solidFill>
                <a:latin typeface="Trebuchet MS" pitchFamily="34" charset="0"/>
                <a:ea typeface="ＭＳ Ｐゴシック" pitchFamily="34" charset="-128"/>
              </a:defRPr>
            </a:lvl5pPr>
            <a:lvl6pPr marL="25146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6pPr>
            <a:lvl7pPr marL="29718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7pPr>
            <a:lvl8pPr marL="34290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8pPr>
            <a:lvl9pPr marL="38862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9pPr>
          </a:lstStyle>
          <a:p>
            <a:pPr algn="ctr" eaLnBrk="1" hangingPunct="1">
              <a:spcBef>
                <a:spcPct val="0"/>
              </a:spcBef>
              <a:buFontTx/>
              <a:buNone/>
            </a:pPr>
            <a:r>
              <a:rPr lang="en-US" altLang="en-US" sz="2800" b="1" smtClean="0">
                <a:solidFill>
                  <a:srgbClr val="FFFFFF"/>
                </a:solidFill>
                <a:latin typeface="Arial" charset="0"/>
                <a:cs typeface="+mn-cs"/>
              </a:rPr>
              <a:t>Stage A</a:t>
            </a:r>
          </a:p>
          <a:p>
            <a:pPr algn="ctr" eaLnBrk="1" hangingPunct="1">
              <a:spcBef>
                <a:spcPct val="0"/>
              </a:spcBef>
              <a:buFontTx/>
              <a:buNone/>
            </a:pPr>
            <a:r>
              <a:rPr lang="en-US" altLang="en-US" sz="1600" smtClean="0">
                <a:solidFill>
                  <a:srgbClr val="FFFFFF"/>
                </a:solidFill>
                <a:latin typeface="Arial" charset="0"/>
                <a:cs typeface="+mn-cs"/>
              </a:rPr>
              <a:t>High risk for development of HF</a:t>
            </a:r>
          </a:p>
          <a:p>
            <a:pPr algn="ctr" eaLnBrk="1" hangingPunct="1">
              <a:spcBef>
                <a:spcPct val="0"/>
              </a:spcBef>
              <a:buFontTx/>
              <a:buNone/>
            </a:pPr>
            <a:r>
              <a:rPr lang="en-US" altLang="en-US" sz="2000" b="1" smtClean="0">
                <a:solidFill>
                  <a:srgbClr val="FF6600"/>
                </a:solidFill>
                <a:latin typeface="Arial" charset="0"/>
                <a:cs typeface="+mn-cs"/>
              </a:rPr>
              <a:t>HTN, CAD, DM</a:t>
            </a:r>
          </a:p>
        </p:txBody>
      </p:sp>
      <p:sp>
        <p:nvSpPr>
          <p:cNvPr id="21509" name="Rounded Rectangle 7"/>
          <p:cNvSpPr>
            <a:spLocks noChangeArrowheads="1"/>
          </p:cNvSpPr>
          <p:nvPr/>
        </p:nvSpPr>
        <p:spPr bwMode="auto">
          <a:xfrm>
            <a:off x="2460625" y="2670175"/>
            <a:ext cx="2103438" cy="1482725"/>
          </a:xfrm>
          <a:prstGeom prst="roundRect">
            <a:avLst>
              <a:gd name="adj" fmla="val 16667"/>
            </a:avLst>
          </a:prstGeom>
          <a:solidFill>
            <a:srgbClr val="002060"/>
          </a:solidFill>
          <a:ln w="50800">
            <a:solidFill>
              <a:schemeClr val="bg1"/>
            </a:solidFill>
            <a:round/>
            <a:headEnd type="triangle" w="lg" len="lg"/>
            <a:tailEnd type="none" w="lg" len="med"/>
          </a:ln>
        </p:spPr>
        <p:txBody>
          <a:bodyPr/>
          <a:lstStyle>
            <a:lvl1pPr eaLnBrk="0" hangingPunct="0">
              <a:spcBef>
                <a:spcPct val="20000"/>
              </a:spcBef>
              <a:buChar char="•"/>
              <a:defRPr sz="3200">
                <a:solidFill>
                  <a:schemeClr val="bg1"/>
                </a:solidFill>
                <a:latin typeface="Trebuchet MS" pitchFamily="34" charset="0"/>
                <a:ea typeface="ＭＳ Ｐゴシック" pitchFamily="34" charset="-128"/>
              </a:defRPr>
            </a:lvl1pPr>
            <a:lvl2pPr marL="742950" indent="-285750" eaLnBrk="0" hangingPunct="0">
              <a:spcBef>
                <a:spcPct val="20000"/>
              </a:spcBef>
              <a:buFont typeface="Arial" charset="0"/>
              <a:buChar char="»"/>
              <a:defRPr sz="2800">
                <a:solidFill>
                  <a:srgbClr val="FFFF99"/>
                </a:solidFill>
                <a:latin typeface="Trebuchet MS" pitchFamily="34" charset="0"/>
                <a:ea typeface="ＭＳ Ｐゴシック" pitchFamily="34" charset="-128"/>
              </a:defRPr>
            </a:lvl2pPr>
            <a:lvl3pPr marL="1143000" indent="-228600" eaLnBrk="0" hangingPunct="0">
              <a:spcBef>
                <a:spcPct val="20000"/>
              </a:spcBef>
              <a:buFont typeface="Trebuchet MS" pitchFamily="34" charset="0"/>
              <a:buChar char="—"/>
              <a:defRPr sz="2400">
                <a:solidFill>
                  <a:srgbClr val="FFFF99"/>
                </a:solidFill>
                <a:latin typeface="Trebuchet MS" pitchFamily="34" charset="0"/>
                <a:ea typeface="ＭＳ Ｐゴシック" pitchFamily="34" charset="-128"/>
              </a:defRPr>
            </a:lvl3pPr>
            <a:lvl4pPr marL="1600200" indent="-228600" eaLnBrk="0" hangingPunct="0">
              <a:spcBef>
                <a:spcPct val="20000"/>
              </a:spcBef>
              <a:buChar char="–"/>
              <a:defRPr sz="2000">
                <a:solidFill>
                  <a:srgbClr val="FFFF99"/>
                </a:solidFill>
                <a:latin typeface="Trebuchet MS" pitchFamily="34" charset="0"/>
                <a:ea typeface="ＭＳ Ｐゴシック" pitchFamily="34" charset="-128"/>
              </a:defRPr>
            </a:lvl4pPr>
            <a:lvl5pPr marL="2057400" indent="-228600" eaLnBrk="0" hangingPunct="0">
              <a:spcBef>
                <a:spcPct val="20000"/>
              </a:spcBef>
              <a:buChar char="»"/>
              <a:defRPr sz="2000">
                <a:solidFill>
                  <a:srgbClr val="FFFF99"/>
                </a:solidFill>
                <a:latin typeface="Trebuchet MS" pitchFamily="34" charset="0"/>
                <a:ea typeface="ＭＳ Ｐゴシック" pitchFamily="34" charset="-128"/>
              </a:defRPr>
            </a:lvl5pPr>
            <a:lvl6pPr marL="25146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6pPr>
            <a:lvl7pPr marL="29718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7pPr>
            <a:lvl8pPr marL="34290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8pPr>
            <a:lvl9pPr marL="38862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9pPr>
          </a:lstStyle>
          <a:p>
            <a:pPr algn="ctr" eaLnBrk="1" hangingPunct="1">
              <a:spcBef>
                <a:spcPct val="0"/>
              </a:spcBef>
              <a:buFontTx/>
              <a:buNone/>
            </a:pPr>
            <a:r>
              <a:rPr lang="en-US" altLang="en-US" sz="2800" b="1" smtClean="0">
                <a:solidFill>
                  <a:srgbClr val="FFFFFF"/>
                </a:solidFill>
                <a:latin typeface="Arial" charset="0"/>
                <a:cs typeface="+mn-cs"/>
              </a:rPr>
              <a:t>Stage B</a:t>
            </a:r>
          </a:p>
          <a:p>
            <a:pPr algn="ctr" eaLnBrk="1" hangingPunct="1">
              <a:spcBef>
                <a:spcPct val="0"/>
              </a:spcBef>
              <a:buFontTx/>
              <a:buNone/>
            </a:pPr>
            <a:r>
              <a:rPr lang="en-US" altLang="en-US" sz="1600" smtClean="0">
                <a:solidFill>
                  <a:srgbClr val="FFFFFF"/>
                </a:solidFill>
                <a:latin typeface="Arial" charset="0"/>
                <a:cs typeface="+mn-cs"/>
              </a:rPr>
              <a:t>Asymptomatic HF (LV remodeling)</a:t>
            </a:r>
          </a:p>
          <a:p>
            <a:pPr algn="ctr" eaLnBrk="1" hangingPunct="1">
              <a:spcBef>
                <a:spcPct val="0"/>
              </a:spcBef>
              <a:buFontTx/>
              <a:buNone/>
            </a:pPr>
            <a:r>
              <a:rPr lang="en-US" altLang="en-US" sz="2000" b="1" smtClean="0">
                <a:solidFill>
                  <a:srgbClr val="FF6600"/>
                </a:solidFill>
                <a:latin typeface="Arial" charset="0"/>
                <a:cs typeface="+mn-cs"/>
              </a:rPr>
              <a:t>MI, LVH</a:t>
            </a:r>
          </a:p>
        </p:txBody>
      </p:sp>
      <p:sp>
        <p:nvSpPr>
          <p:cNvPr id="21510" name="Rounded Rectangle 8"/>
          <p:cNvSpPr>
            <a:spLocks noChangeArrowheads="1"/>
          </p:cNvSpPr>
          <p:nvPr/>
        </p:nvSpPr>
        <p:spPr bwMode="auto">
          <a:xfrm>
            <a:off x="4672013" y="3725863"/>
            <a:ext cx="2105025" cy="1482725"/>
          </a:xfrm>
          <a:prstGeom prst="roundRect">
            <a:avLst>
              <a:gd name="adj" fmla="val 16667"/>
            </a:avLst>
          </a:prstGeom>
          <a:solidFill>
            <a:srgbClr val="002060"/>
          </a:solidFill>
          <a:ln w="50800">
            <a:solidFill>
              <a:schemeClr val="bg1"/>
            </a:solidFill>
            <a:round/>
            <a:headEnd type="triangle" w="lg" len="lg"/>
            <a:tailEnd type="none" w="lg" len="med"/>
          </a:ln>
        </p:spPr>
        <p:txBody>
          <a:bodyPr/>
          <a:lstStyle>
            <a:lvl1pPr eaLnBrk="0" hangingPunct="0">
              <a:spcBef>
                <a:spcPct val="20000"/>
              </a:spcBef>
              <a:buChar char="•"/>
              <a:defRPr sz="3200">
                <a:solidFill>
                  <a:schemeClr val="bg1"/>
                </a:solidFill>
                <a:latin typeface="Trebuchet MS" pitchFamily="34" charset="0"/>
                <a:ea typeface="ＭＳ Ｐゴシック" pitchFamily="34" charset="-128"/>
              </a:defRPr>
            </a:lvl1pPr>
            <a:lvl2pPr marL="742950" indent="-285750" eaLnBrk="0" hangingPunct="0">
              <a:spcBef>
                <a:spcPct val="20000"/>
              </a:spcBef>
              <a:buFont typeface="Arial" charset="0"/>
              <a:buChar char="»"/>
              <a:defRPr sz="2800">
                <a:solidFill>
                  <a:srgbClr val="FFFF99"/>
                </a:solidFill>
                <a:latin typeface="Trebuchet MS" pitchFamily="34" charset="0"/>
                <a:ea typeface="ＭＳ Ｐゴシック" pitchFamily="34" charset="-128"/>
              </a:defRPr>
            </a:lvl2pPr>
            <a:lvl3pPr marL="1143000" indent="-228600" eaLnBrk="0" hangingPunct="0">
              <a:spcBef>
                <a:spcPct val="20000"/>
              </a:spcBef>
              <a:buFont typeface="Trebuchet MS" pitchFamily="34" charset="0"/>
              <a:buChar char="—"/>
              <a:defRPr sz="2400">
                <a:solidFill>
                  <a:srgbClr val="FFFF99"/>
                </a:solidFill>
                <a:latin typeface="Trebuchet MS" pitchFamily="34" charset="0"/>
                <a:ea typeface="ＭＳ Ｐゴシック" pitchFamily="34" charset="-128"/>
              </a:defRPr>
            </a:lvl3pPr>
            <a:lvl4pPr marL="1600200" indent="-228600" eaLnBrk="0" hangingPunct="0">
              <a:spcBef>
                <a:spcPct val="20000"/>
              </a:spcBef>
              <a:buChar char="–"/>
              <a:defRPr sz="2000">
                <a:solidFill>
                  <a:srgbClr val="FFFF99"/>
                </a:solidFill>
                <a:latin typeface="Trebuchet MS" pitchFamily="34" charset="0"/>
                <a:ea typeface="ＭＳ Ｐゴシック" pitchFamily="34" charset="-128"/>
              </a:defRPr>
            </a:lvl4pPr>
            <a:lvl5pPr marL="2057400" indent="-228600" eaLnBrk="0" hangingPunct="0">
              <a:spcBef>
                <a:spcPct val="20000"/>
              </a:spcBef>
              <a:buChar char="»"/>
              <a:defRPr sz="2000">
                <a:solidFill>
                  <a:srgbClr val="FFFF99"/>
                </a:solidFill>
                <a:latin typeface="Trebuchet MS" pitchFamily="34" charset="0"/>
                <a:ea typeface="ＭＳ Ｐゴシック" pitchFamily="34" charset="-128"/>
              </a:defRPr>
            </a:lvl5pPr>
            <a:lvl6pPr marL="25146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6pPr>
            <a:lvl7pPr marL="29718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7pPr>
            <a:lvl8pPr marL="34290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8pPr>
            <a:lvl9pPr marL="38862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9pPr>
          </a:lstStyle>
          <a:p>
            <a:pPr algn="ctr" eaLnBrk="1" hangingPunct="1">
              <a:spcBef>
                <a:spcPct val="0"/>
              </a:spcBef>
              <a:buFontTx/>
              <a:buNone/>
            </a:pPr>
            <a:r>
              <a:rPr lang="en-US" altLang="en-US" sz="2800" b="1" smtClean="0">
                <a:solidFill>
                  <a:srgbClr val="FFFFFF"/>
                </a:solidFill>
                <a:latin typeface="Arial" charset="0"/>
                <a:cs typeface="+mn-cs"/>
              </a:rPr>
              <a:t>Stage C</a:t>
            </a:r>
          </a:p>
          <a:p>
            <a:pPr algn="ctr" eaLnBrk="1" hangingPunct="1">
              <a:spcBef>
                <a:spcPct val="0"/>
              </a:spcBef>
              <a:buFontTx/>
              <a:buNone/>
            </a:pPr>
            <a:r>
              <a:rPr lang="en-US" altLang="en-US" sz="1600" smtClean="0">
                <a:solidFill>
                  <a:srgbClr val="FFFFFF"/>
                </a:solidFill>
                <a:latin typeface="Arial" charset="0"/>
                <a:cs typeface="+mn-cs"/>
              </a:rPr>
              <a:t>Symptomatic HF</a:t>
            </a:r>
          </a:p>
          <a:p>
            <a:pPr algn="ctr" eaLnBrk="1" hangingPunct="1">
              <a:spcBef>
                <a:spcPct val="0"/>
              </a:spcBef>
              <a:buFontTx/>
              <a:buNone/>
            </a:pPr>
            <a:r>
              <a:rPr lang="en-US" altLang="en-US" sz="2000" b="1" smtClean="0">
                <a:solidFill>
                  <a:srgbClr val="FF6600"/>
                </a:solidFill>
                <a:latin typeface="Arial" charset="0"/>
                <a:cs typeface="+mn-cs"/>
              </a:rPr>
              <a:t>HFpEF</a:t>
            </a:r>
          </a:p>
          <a:p>
            <a:pPr algn="ctr" eaLnBrk="1" hangingPunct="1">
              <a:spcBef>
                <a:spcPct val="0"/>
              </a:spcBef>
              <a:buFontTx/>
              <a:buNone/>
            </a:pPr>
            <a:r>
              <a:rPr lang="en-US" altLang="en-US" sz="2000" b="1" smtClean="0">
                <a:solidFill>
                  <a:srgbClr val="FF6600"/>
                </a:solidFill>
                <a:latin typeface="Arial" charset="0"/>
                <a:cs typeface="+mn-cs"/>
              </a:rPr>
              <a:t>HFrEF</a:t>
            </a:r>
          </a:p>
        </p:txBody>
      </p:sp>
      <p:sp>
        <p:nvSpPr>
          <p:cNvPr id="21511" name="Rounded Rectangle 9"/>
          <p:cNvSpPr>
            <a:spLocks noChangeArrowheads="1"/>
          </p:cNvSpPr>
          <p:nvPr/>
        </p:nvSpPr>
        <p:spPr bwMode="auto">
          <a:xfrm>
            <a:off x="6884988" y="4779963"/>
            <a:ext cx="2103437" cy="1482725"/>
          </a:xfrm>
          <a:prstGeom prst="roundRect">
            <a:avLst>
              <a:gd name="adj" fmla="val 16667"/>
            </a:avLst>
          </a:prstGeom>
          <a:solidFill>
            <a:srgbClr val="002060"/>
          </a:solidFill>
          <a:ln w="50800">
            <a:solidFill>
              <a:schemeClr val="bg1"/>
            </a:solidFill>
            <a:round/>
            <a:headEnd type="triangle" w="lg" len="lg"/>
            <a:tailEnd type="none" w="lg" len="med"/>
          </a:ln>
        </p:spPr>
        <p:txBody>
          <a:bodyPr/>
          <a:lstStyle>
            <a:lvl1pPr eaLnBrk="0" hangingPunct="0">
              <a:spcBef>
                <a:spcPct val="20000"/>
              </a:spcBef>
              <a:buChar char="•"/>
              <a:defRPr sz="3200">
                <a:solidFill>
                  <a:schemeClr val="bg1"/>
                </a:solidFill>
                <a:latin typeface="Trebuchet MS" pitchFamily="34" charset="0"/>
                <a:ea typeface="ＭＳ Ｐゴシック" pitchFamily="34" charset="-128"/>
              </a:defRPr>
            </a:lvl1pPr>
            <a:lvl2pPr marL="742950" indent="-285750" eaLnBrk="0" hangingPunct="0">
              <a:spcBef>
                <a:spcPct val="20000"/>
              </a:spcBef>
              <a:buFont typeface="Arial" charset="0"/>
              <a:buChar char="»"/>
              <a:defRPr sz="2800">
                <a:solidFill>
                  <a:srgbClr val="FFFF99"/>
                </a:solidFill>
                <a:latin typeface="Trebuchet MS" pitchFamily="34" charset="0"/>
                <a:ea typeface="ＭＳ Ｐゴシック" pitchFamily="34" charset="-128"/>
              </a:defRPr>
            </a:lvl2pPr>
            <a:lvl3pPr marL="1143000" indent="-228600" eaLnBrk="0" hangingPunct="0">
              <a:spcBef>
                <a:spcPct val="20000"/>
              </a:spcBef>
              <a:buFont typeface="Trebuchet MS" pitchFamily="34" charset="0"/>
              <a:buChar char="—"/>
              <a:defRPr sz="2400">
                <a:solidFill>
                  <a:srgbClr val="FFFF99"/>
                </a:solidFill>
                <a:latin typeface="Trebuchet MS" pitchFamily="34" charset="0"/>
                <a:ea typeface="ＭＳ Ｐゴシック" pitchFamily="34" charset="-128"/>
              </a:defRPr>
            </a:lvl3pPr>
            <a:lvl4pPr marL="1600200" indent="-228600" eaLnBrk="0" hangingPunct="0">
              <a:spcBef>
                <a:spcPct val="20000"/>
              </a:spcBef>
              <a:buChar char="–"/>
              <a:defRPr sz="2000">
                <a:solidFill>
                  <a:srgbClr val="FFFF99"/>
                </a:solidFill>
                <a:latin typeface="Trebuchet MS" pitchFamily="34" charset="0"/>
                <a:ea typeface="ＭＳ Ｐゴシック" pitchFamily="34" charset="-128"/>
              </a:defRPr>
            </a:lvl4pPr>
            <a:lvl5pPr marL="2057400" indent="-228600" eaLnBrk="0" hangingPunct="0">
              <a:spcBef>
                <a:spcPct val="20000"/>
              </a:spcBef>
              <a:buChar char="»"/>
              <a:defRPr sz="2000">
                <a:solidFill>
                  <a:srgbClr val="FFFF99"/>
                </a:solidFill>
                <a:latin typeface="Trebuchet MS" pitchFamily="34" charset="0"/>
                <a:ea typeface="ＭＳ Ｐゴシック" pitchFamily="34" charset="-128"/>
              </a:defRPr>
            </a:lvl5pPr>
            <a:lvl6pPr marL="25146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6pPr>
            <a:lvl7pPr marL="29718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7pPr>
            <a:lvl8pPr marL="34290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8pPr>
            <a:lvl9pPr marL="3886200" indent="-228600" eaLnBrk="0" fontAlgn="base" hangingPunct="0">
              <a:spcBef>
                <a:spcPct val="20000"/>
              </a:spcBef>
              <a:spcAft>
                <a:spcPct val="0"/>
              </a:spcAft>
              <a:buChar char="»"/>
              <a:defRPr sz="2000">
                <a:solidFill>
                  <a:srgbClr val="FFFF99"/>
                </a:solidFill>
                <a:latin typeface="Trebuchet MS" pitchFamily="34" charset="0"/>
                <a:ea typeface="ＭＳ Ｐゴシック" pitchFamily="34" charset="-128"/>
              </a:defRPr>
            </a:lvl9pPr>
          </a:lstStyle>
          <a:p>
            <a:pPr algn="ctr" eaLnBrk="1" hangingPunct="1">
              <a:spcBef>
                <a:spcPct val="0"/>
              </a:spcBef>
              <a:buFontTx/>
              <a:buNone/>
            </a:pPr>
            <a:r>
              <a:rPr lang="en-US" altLang="en-US" sz="2800" b="1" smtClean="0">
                <a:solidFill>
                  <a:srgbClr val="FFFFFF"/>
                </a:solidFill>
                <a:latin typeface="Arial" charset="0"/>
                <a:cs typeface="+mn-cs"/>
              </a:rPr>
              <a:t>Stage D</a:t>
            </a:r>
          </a:p>
          <a:p>
            <a:pPr algn="ctr" eaLnBrk="1" hangingPunct="1">
              <a:spcBef>
                <a:spcPct val="0"/>
              </a:spcBef>
              <a:buFontTx/>
              <a:buNone/>
            </a:pPr>
            <a:r>
              <a:rPr lang="en-US" altLang="en-US" sz="1600" smtClean="0">
                <a:solidFill>
                  <a:srgbClr val="FFFFFF"/>
                </a:solidFill>
                <a:latin typeface="Arial" charset="0"/>
                <a:cs typeface="+mn-cs"/>
              </a:rPr>
              <a:t>End-stage, refractory HF</a:t>
            </a:r>
          </a:p>
          <a:p>
            <a:pPr algn="ctr" eaLnBrk="1" hangingPunct="1">
              <a:spcBef>
                <a:spcPct val="0"/>
              </a:spcBef>
              <a:buFontTx/>
              <a:buNone/>
            </a:pPr>
            <a:r>
              <a:rPr lang="en-US" altLang="en-US" sz="2000" b="1" smtClean="0">
                <a:solidFill>
                  <a:srgbClr val="FF6600"/>
                </a:solidFill>
                <a:latin typeface="Arial" charset="0"/>
                <a:cs typeface="+mn-cs"/>
              </a:rPr>
              <a:t>HFrEF</a:t>
            </a:r>
          </a:p>
        </p:txBody>
      </p:sp>
      <p:sp>
        <p:nvSpPr>
          <p:cNvPr id="9" name="Bent Arrow 8"/>
          <p:cNvSpPr/>
          <p:nvPr/>
        </p:nvSpPr>
        <p:spPr bwMode="auto">
          <a:xfrm rot="5400000">
            <a:off x="2791619" y="1612106"/>
            <a:ext cx="674688" cy="1216025"/>
          </a:xfrm>
          <a:prstGeom prst="bentArrow">
            <a:avLst>
              <a:gd name="adj1" fmla="val 25000"/>
              <a:gd name="adj2" fmla="val 25000"/>
              <a:gd name="adj3" fmla="val 25000"/>
              <a:gd name="adj4" fmla="val 43750"/>
            </a:avLst>
          </a:prstGeom>
          <a:solidFill>
            <a:srgbClr val="00FF00"/>
          </a:solidFill>
          <a:ln w="50800" cap="flat" cmpd="sng" algn="ctr">
            <a:noFill/>
            <a:prstDash val="solid"/>
            <a:round/>
            <a:headEnd type="triangle" w="lg" len="lg"/>
            <a:tailEnd type="none" w="lg" len="med"/>
          </a:ln>
          <a:effectLst/>
        </p:spPr>
        <p:txBody>
          <a:bodyPr/>
          <a:lstStyle/>
          <a:p>
            <a:pPr>
              <a:defRPr/>
            </a:pPr>
            <a:endParaRPr lang="en-US">
              <a:solidFill>
                <a:srgbClr val="000000"/>
              </a:solidFill>
              <a:ea typeface="ＭＳ Ｐゴシック" pitchFamily="34" charset="-128"/>
            </a:endParaRPr>
          </a:p>
        </p:txBody>
      </p:sp>
      <p:sp>
        <p:nvSpPr>
          <p:cNvPr id="10" name="Bent Arrow 9"/>
          <p:cNvSpPr/>
          <p:nvPr/>
        </p:nvSpPr>
        <p:spPr bwMode="auto">
          <a:xfrm rot="5400000">
            <a:off x="5012532" y="2686844"/>
            <a:ext cx="674687" cy="1216025"/>
          </a:xfrm>
          <a:prstGeom prst="bentArrow">
            <a:avLst>
              <a:gd name="adj1" fmla="val 25000"/>
              <a:gd name="adj2" fmla="val 25000"/>
              <a:gd name="adj3" fmla="val 25000"/>
              <a:gd name="adj4" fmla="val 43750"/>
            </a:avLst>
          </a:prstGeom>
          <a:solidFill>
            <a:srgbClr val="00FF00"/>
          </a:solidFill>
          <a:ln w="50800" cap="flat" cmpd="sng" algn="ctr">
            <a:noFill/>
            <a:prstDash val="solid"/>
            <a:round/>
            <a:headEnd type="triangle" w="lg" len="lg"/>
            <a:tailEnd type="none" w="lg" len="med"/>
          </a:ln>
          <a:effectLst/>
        </p:spPr>
        <p:txBody>
          <a:bodyPr/>
          <a:lstStyle/>
          <a:p>
            <a:pPr>
              <a:defRPr/>
            </a:pPr>
            <a:endParaRPr lang="en-US">
              <a:solidFill>
                <a:srgbClr val="000000"/>
              </a:solidFill>
              <a:ea typeface="ＭＳ Ｐゴシック" pitchFamily="34" charset="-128"/>
            </a:endParaRPr>
          </a:p>
        </p:txBody>
      </p:sp>
      <p:sp>
        <p:nvSpPr>
          <p:cNvPr id="11" name="Bent Arrow 10"/>
          <p:cNvSpPr/>
          <p:nvPr/>
        </p:nvSpPr>
        <p:spPr bwMode="auto">
          <a:xfrm rot="5400000">
            <a:off x="7233444" y="3763169"/>
            <a:ext cx="674687" cy="1216025"/>
          </a:xfrm>
          <a:prstGeom prst="bentArrow">
            <a:avLst>
              <a:gd name="adj1" fmla="val 25000"/>
              <a:gd name="adj2" fmla="val 25000"/>
              <a:gd name="adj3" fmla="val 25000"/>
              <a:gd name="adj4" fmla="val 43750"/>
            </a:avLst>
          </a:prstGeom>
          <a:solidFill>
            <a:srgbClr val="00FF00"/>
          </a:solidFill>
          <a:ln w="50800" cap="flat" cmpd="sng" algn="ctr">
            <a:noFill/>
            <a:prstDash val="solid"/>
            <a:round/>
            <a:headEnd type="triangle" w="lg" len="lg"/>
            <a:tailEnd type="none" w="lg" len="med"/>
          </a:ln>
          <a:effectLst/>
        </p:spPr>
        <p:txBody>
          <a:bodyPr/>
          <a:lstStyle/>
          <a:p>
            <a:pPr>
              <a:defRPr/>
            </a:pPr>
            <a:endParaRPr lang="en-US">
              <a:solidFill>
                <a:srgbClr val="000000"/>
              </a:solidFill>
              <a:ea typeface="ＭＳ Ｐゴシック" pitchFamily="34" charset="-128"/>
            </a:endParaRPr>
          </a:p>
        </p:txBody>
      </p:sp>
    </p:spTree>
    <p:custDataLst>
      <p:tags r:id="rId1"/>
    </p:custDataLst>
    <p:extLst>
      <p:ext uri="{BB962C8B-B14F-4D97-AF65-F5344CB8AC3E}">
        <p14:creationId xmlns:p14="http://schemas.microsoft.com/office/powerpoint/2010/main" val="1471409096"/>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16.xml.rels><?xml version="1.0" encoding="UTF-8" standalone="yes"?>
<Relationships xmlns="http://schemas.openxmlformats.org/package/2006/relationships"><Relationship Id="rId1" Type="http://schemas.openxmlformats.org/officeDocument/2006/relationships/image" Target="../media/image1.jpeg"/></Relationships>
</file>

<file path=ppt/theme/_rels/theme17.xml.rels><?xml version="1.0" encoding="UTF-8" standalone="yes"?>
<Relationships xmlns="http://schemas.openxmlformats.org/package/2006/relationships"><Relationship Id="rId1" Type="http://schemas.openxmlformats.org/officeDocument/2006/relationships/image" Target="../media/image1.jpeg"/></Relationships>
</file>

<file path=ppt/theme/_rels/theme18.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7_MESA presentation template.SSR">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12.xml><?xml version="1.0" encoding="utf-8"?>
<a:theme xmlns:a="http://schemas.openxmlformats.org/drawingml/2006/main" name="8_MESA presentation template.SSR">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13.xml><?xml version="1.0" encoding="utf-8"?>
<a:theme xmlns:a="http://schemas.openxmlformats.org/drawingml/2006/main" name="9_MESA presentation template.SSR">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14.xml><?xml version="1.0" encoding="utf-8"?>
<a:theme xmlns:a="http://schemas.openxmlformats.org/drawingml/2006/main" name="10_MESA presentation template.SSR">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1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1_MESA presentation template.SSR">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17.xml><?xml version="1.0" encoding="utf-8"?>
<a:theme xmlns:a="http://schemas.openxmlformats.org/drawingml/2006/main" name="12_MESA presentation template.SSR">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18.xml><?xml version="1.0" encoding="utf-8"?>
<a:theme xmlns:a="http://schemas.openxmlformats.org/drawingml/2006/main" name="13_MESA presentation template.SSR">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19.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Georgia"/>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MESA presentation template.SSR">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0.xml><?xml version="1.0" encoding="utf-8"?>
<a:theme xmlns:a="http://schemas.openxmlformats.org/drawingml/2006/main" name="3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Georgia"/>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50800" cap="flat" cmpd="sng" algn="ctr">
          <a:noFill/>
          <a:prstDash val="solid"/>
          <a:round/>
          <a:headEnd type="triangle" w="lg" len="lg"/>
          <a:tailEnd type="none" w="lg"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bg1"/>
        </a:solidFill>
        <a:ln w="50800" cap="flat" cmpd="sng" algn="ctr">
          <a:noFill/>
          <a:prstDash val="solid"/>
          <a:round/>
          <a:headEnd type="triangle" w="lg" len="lg"/>
          <a:tailEnd type="none" w="lg"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1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6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Georgia"/>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50800" cap="flat" cmpd="sng" algn="ctr">
          <a:noFill/>
          <a:prstDash val="solid"/>
          <a:round/>
          <a:headEnd type="triangle" w="lg" len="lg"/>
          <a:tailEnd type="none" w="lg"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bg1"/>
        </a:solidFill>
        <a:ln w="50800" cap="flat" cmpd="sng" algn="ctr">
          <a:noFill/>
          <a:prstDash val="solid"/>
          <a:round/>
          <a:headEnd type="triangle" w="lg" len="lg"/>
          <a:tailEnd type="none" w="lg"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7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Georgia"/>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50800" cap="flat" cmpd="sng" algn="ctr">
          <a:solidFill>
            <a:schemeClr val="bg1"/>
          </a:solidFill>
          <a:prstDash val="solid"/>
          <a:round/>
          <a:headEnd type="triangle" w="lg" len="lg"/>
          <a:tailEnd type="none" w="lg"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50800" cap="flat" cmpd="sng" algn="ctr">
          <a:solidFill>
            <a:schemeClr val="bg1"/>
          </a:solidFill>
          <a:prstDash val="solid"/>
          <a:round/>
          <a:headEnd type="triangle" w="lg" len="lg"/>
          <a:tailEnd type="none" w="lg"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MESA presentation template.SSR">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5.xml><?xml version="1.0" encoding="utf-8"?>
<a:theme xmlns:a="http://schemas.openxmlformats.org/drawingml/2006/main" name="1_MESA presentation template.SSR">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6.xml><?xml version="1.0" encoding="utf-8"?>
<a:theme xmlns:a="http://schemas.openxmlformats.org/drawingml/2006/main" name="2_MESA presentation template.SSR">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7.xml><?xml version="1.0" encoding="utf-8"?>
<a:theme xmlns:a="http://schemas.openxmlformats.org/drawingml/2006/main" name="3_MESA presentation template.SSR">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8.xml><?xml version="1.0" encoding="utf-8"?>
<a:theme xmlns:a="http://schemas.openxmlformats.org/drawingml/2006/main" name="4_MESA presentation template.SSR">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9.xml><?xml version="1.0" encoding="utf-8"?>
<a:theme xmlns:a="http://schemas.openxmlformats.org/drawingml/2006/main" name="6_MESA presentation template.SSR">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6099</TotalTime>
  <Words>3749</Words>
  <Application>Microsoft Macintosh PowerPoint</Application>
  <PresentationFormat>On-screen Show (4:3)</PresentationFormat>
  <Paragraphs>667</Paragraphs>
  <Slides>64</Slides>
  <Notes>64</Notes>
  <HiddenSlides>0</HiddenSlides>
  <MMClips>6</MMClips>
  <ScaleCrop>false</ScaleCrop>
  <HeadingPairs>
    <vt:vector size="6" baseType="variant">
      <vt:variant>
        <vt:lpstr>Theme</vt:lpstr>
      </vt:variant>
      <vt:variant>
        <vt:i4>23</vt:i4>
      </vt:variant>
      <vt:variant>
        <vt:lpstr>Embedded OLE Servers</vt:lpstr>
      </vt:variant>
      <vt:variant>
        <vt:i4>2</vt:i4>
      </vt:variant>
      <vt:variant>
        <vt:lpstr>Slide Titles</vt:lpstr>
      </vt:variant>
      <vt:variant>
        <vt:i4>64</vt:i4>
      </vt:variant>
    </vt:vector>
  </HeadingPairs>
  <TitlesOfParts>
    <vt:vector size="89" baseType="lpstr">
      <vt:lpstr>Default Design</vt:lpstr>
      <vt:lpstr>5_MESA presentation template.SSR</vt:lpstr>
      <vt:lpstr>2_Office Theme</vt:lpstr>
      <vt:lpstr>MESA presentation template.SSR</vt:lpstr>
      <vt:lpstr>1_MESA presentation template.SSR</vt:lpstr>
      <vt:lpstr>2_MESA presentation template.SSR</vt:lpstr>
      <vt:lpstr>3_MESA presentation template.SSR</vt:lpstr>
      <vt:lpstr>4_MESA presentation template.SSR</vt:lpstr>
      <vt:lpstr>6_MESA presentation template.SSR</vt:lpstr>
      <vt:lpstr>4_Office Theme</vt:lpstr>
      <vt:lpstr>7_MESA presentation template.SSR</vt:lpstr>
      <vt:lpstr>8_MESA presentation template.SSR</vt:lpstr>
      <vt:lpstr>9_MESA presentation template.SSR</vt:lpstr>
      <vt:lpstr>10_MESA presentation template.SSR</vt:lpstr>
      <vt:lpstr>7_Office Theme</vt:lpstr>
      <vt:lpstr>11_MESA presentation template.SSR</vt:lpstr>
      <vt:lpstr>12_MESA presentation template.SSR</vt:lpstr>
      <vt:lpstr>13_MESA presentation template.SSR</vt:lpstr>
      <vt:lpstr>2_Default Design</vt:lpstr>
      <vt:lpstr>3_Default Design</vt:lpstr>
      <vt:lpstr>11_Default Design</vt:lpstr>
      <vt:lpstr>6_Default Design</vt:lpstr>
      <vt:lpstr>17_Default Design</vt:lpstr>
      <vt:lpstr>Image</vt:lpstr>
      <vt:lpstr>Chart</vt:lpstr>
      <vt:lpstr>Heart Failure</vt:lpstr>
      <vt:lpstr>Introduction to the HF problem</vt:lpstr>
      <vt:lpstr>Introduction to the HF problem</vt:lpstr>
      <vt:lpstr>Introduction to the HF problem</vt:lpstr>
      <vt:lpstr>Why is HF so important? </vt:lpstr>
      <vt:lpstr>Epidemiology of HF</vt:lpstr>
      <vt:lpstr>Epidemiology of HF</vt:lpstr>
      <vt:lpstr>The rising prevalence of HF…</vt:lpstr>
      <vt:lpstr>Heart failure staging system</vt:lpstr>
      <vt:lpstr>Heart failure staging system</vt:lpstr>
      <vt:lpstr>PATHOPHYSIOLOGY OF HEART FAILURE</vt:lpstr>
      <vt:lpstr>Decreased  cardiac output and/or Elevated cardiac filling pressures!</vt:lpstr>
      <vt:lpstr>DECREASED CARDIAC OUTPUT</vt:lpstr>
      <vt:lpstr>Key pathophysiology of HF#1: CO</vt:lpstr>
      <vt:lpstr>ELEVATED  CARDIAC FILLING PRESSURES</vt:lpstr>
      <vt:lpstr>Key pathophysiology of HF#2: FP</vt:lpstr>
      <vt:lpstr>What causes filling pressures?</vt:lpstr>
      <vt:lpstr>SYSTOLIC  vs.  DIASTOLIC  HEART FAILURE</vt:lpstr>
      <vt:lpstr>HFpEF vs. HFrEF</vt:lpstr>
      <vt:lpstr>HFpEF vs. HFrEF</vt:lpstr>
      <vt:lpstr>HFpEF vs. HFrEF</vt:lpstr>
      <vt:lpstr>Systolic vs diastolic HF</vt:lpstr>
      <vt:lpstr>The bottom line… HF is a syndrome and main differences between  systolic and diastolic HF (HFrEF and HFpEF) =  anatomic structure and  function of heart muscle and heart muscle cells</vt:lpstr>
      <vt:lpstr>Differentiating types of HF</vt:lpstr>
      <vt:lpstr>Differentiating types of HF</vt:lpstr>
      <vt:lpstr>Neurohormonal activation in HF</vt:lpstr>
      <vt:lpstr>Sympathetic nervous system</vt:lpstr>
      <vt:lpstr>Natriuretic peptides (NPs)</vt:lpstr>
      <vt:lpstr>Why is neurohormonal activation bad?</vt:lpstr>
      <vt:lpstr>Overview of HF staging system</vt:lpstr>
      <vt:lpstr>Overview of HF treatment</vt:lpstr>
      <vt:lpstr>NYHA functional classification</vt:lpstr>
      <vt:lpstr>Classification of Severity</vt:lpstr>
      <vt:lpstr>Mortality rate by NYHA class</vt:lpstr>
      <vt:lpstr>Mortality rate by NYHA class</vt:lpstr>
      <vt:lpstr>Symptoms are Important</vt:lpstr>
      <vt:lpstr>Health Status and Hospitalizations</vt:lpstr>
      <vt:lpstr>Non-Linear Course of Heart Failure</vt:lpstr>
      <vt:lpstr>Heart failure: unanswered questions</vt:lpstr>
      <vt:lpstr>Cohorts/ Trials/ Outcomes studies investigating HF</vt:lpstr>
      <vt:lpstr>PowerPoint Presentation</vt:lpstr>
      <vt:lpstr>PowerPoint Presentation</vt:lpstr>
      <vt:lpstr>PowerPoint Presentation</vt:lpstr>
      <vt:lpstr>Framingham Criteria for HF </vt:lpstr>
      <vt:lpstr>Major/Minor Framingham Criteria</vt:lpstr>
      <vt:lpstr>Other Schemes for defining HF</vt:lpstr>
      <vt:lpstr>Transthoracic Echocardiography (heart ultrasound)</vt:lpstr>
      <vt:lpstr>Brain Natriuretic Peptides</vt:lpstr>
      <vt:lpstr>Transition from Risk Factors to Heart Failure: Prevalence, Pathogenesis, and Phenomics</vt:lpstr>
      <vt:lpstr>What is early HF?</vt:lpstr>
      <vt:lpstr>How common is early HF in MESA?</vt:lpstr>
      <vt:lpstr>AIM 1  Prevalence of early HF</vt:lpstr>
      <vt:lpstr>AIM 2  Pathogenesis of early HF</vt:lpstr>
      <vt:lpstr>AIM 3 Phenomics of early HF</vt:lpstr>
      <vt:lpstr>PowerPoint Presentation</vt:lpstr>
      <vt:lpstr>MESA existing quantitative phenotype domains (pre-Y15)</vt:lpstr>
      <vt:lpstr>METHODS (1)</vt:lpstr>
      <vt:lpstr>METHODS (2)</vt:lpstr>
      <vt:lpstr>METHODS (3)</vt:lpstr>
      <vt:lpstr>PowerPoint Presentation</vt:lpstr>
      <vt:lpstr>METHODS (4)</vt:lpstr>
      <vt:lpstr>Approach to Early HF Classification</vt:lpstr>
      <vt:lpstr>IMPACT</vt:lpstr>
      <vt:lpstr>thank you! </vt:lpstr>
    </vt:vector>
  </TitlesOfParts>
  <Company>Case Western Reserve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Case User</dc:creator>
  <cp:lastModifiedBy>Sanjiv J Shah</cp:lastModifiedBy>
  <cp:revision>318</cp:revision>
  <dcterms:created xsi:type="dcterms:W3CDTF">2011-01-06T23:43:04Z</dcterms:created>
  <dcterms:modified xsi:type="dcterms:W3CDTF">2016-07-27T13:19:04Z</dcterms:modified>
</cp:coreProperties>
</file>