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9" r:id="rId5"/>
  </p:sldMasterIdLst>
  <p:notesMasterIdLst>
    <p:notesMasterId r:id="rId26"/>
  </p:notesMasterIdLst>
  <p:sldIdLst>
    <p:sldId id="259" r:id="rId6"/>
    <p:sldId id="266" r:id="rId7"/>
    <p:sldId id="278" r:id="rId8"/>
    <p:sldId id="280" r:id="rId9"/>
    <p:sldId id="281" r:id="rId10"/>
    <p:sldId id="282" r:id="rId11"/>
    <p:sldId id="279" r:id="rId12"/>
    <p:sldId id="260" r:id="rId13"/>
    <p:sldId id="270" r:id="rId14"/>
    <p:sldId id="271" r:id="rId15"/>
    <p:sldId id="261" r:id="rId16"/>
    <p:sldId id="276" r:id="rId17"/>
    <p:sldId id="263" r:id="rId18"/>
    <p:sldId id="286" r:id="rId19"/>
    <p:sldId id="288" r:id="rId20"/>
    <p:sldId id="291" r:id="rId21"/>
    <p:sldId id="292" r:id="rId22"/>
    <p:sldId id="274" r:id="rId23"/>
    <p:sldId id="265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B2"/>
    <a:srgbClr val="FF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695" autoAdjust="0"/>
  </p:normalViewPr>
  <p:slideViewPr>
    <p:cSldViewPr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9FDE6A-55C5-4158-B715-7ADB355600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93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Blue: 51 51 178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64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1st ppt.: 5/2/12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Last ppt.: 4/25/14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a)	Inclusion criteria:  </a:t>
            </a:r>
          </a:p>
          <a:p>
            <a:r>
              <a:rPr lang="en-US" dirty="0" smtClean="0"/>
              <a:t>All participants who completed the MESA exam 5 study visit at Johns Hopkins.  </a:t>
            </a:r>
          </a:p>
          <a:p>
            <a:endParaRPr lang="en-US" dirty="0" smtClean="0"/>
          </a:p>
          <a:p>
            <a:r>
              <a:rPr lang="en-US" dirty="0" smtClean="0"/>
              <a:t>b)	Exclusion criteria:  </a:t>
            </a:r>
          </a:p>
          <a:p>
            <a:r>
              <a:rPr lang="en-US" dirty="0" smtClean="0"/>
              <a:t>o	Persons presently on dialysis or have received dialysis within the past three months </a:t>
            </a:r>
          </a:p>
          <a:p>
            <a:r>
              <a:rPr lang="en-US" dirty="0" smtClean="0"/>
              <a:t>o	Persons taking medications that affect creatinine levels (e.g. Bactrim, cimetidine)</a:t>
            </a:r>
          </a:p>
          <a:p>
            <a:r>
              <a:rPr lang="en-US" dirty="0" smtClean="0"/>
              <a:t>o	Inability to maintain a stable regimen of anti-inflammatory agents and angiotensin converting enzyme inhibitors for one week prior to study visit</a:t>
            </a:r>
          </a:p>
          <a:p>
            <a:r>
              <a:rPr lang="en-US" dirty="0" smtClean="0"/>
              <a:t>o	Inadequate venous access</a:t>
            </a:r>
          </a:p>
          <a:p>
            <a:r>
              <a:rPr lang="en-US" dirty="0" smtClean="0"/>
              <a:t>o	End stage conditions such as cirrhosis; active treatment for cancer; or progressive neurological diseases with life expectancy &lt; 6 months</a:t>
            </a:r>
          </a:p>
          <a:p>
            <a:r>
              <a:rPr lang="en-US" dirty="0" smtClean="0"/>
              <a:t>o	Known allergy to CT contrast or iodine</a:t>
            </a:r>
          </a:p>
          <a:p>
            <a:r>
              <a:rPr lang="en-US" dirty="0" smtClean="0"/>
              <a:t>o	</a:t>
            </a:r>
            <a:r>
              <a:rPr lang="en-US" dirty="0" err="1" smtClean="0"/>
              <a:t>Multinodular</a:t>
            </a:r>
            <a:r>
              <a:rPr lang="en-US" dirty="0" smtClean="0"/>
              <a:t> goiter, Graves’ disease or autoimmune thyroiditis</a:t>
            </a:r>
          </a:p>
          <a:p>
            <a:r>
              <a:rPr lang="en-US" dirty="0" smtClean="0"/>
              <a:t>o	Women who are either pregnant, lactating or intending to get pregnant in the next 6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31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29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37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64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64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/>
              <a:pPr/>
              <a:t>18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ESRD not simply due to the effect of lower GFR </a:t>
            </a:r>
          </a:p>
          <a:p>
            <a:r>
              <a:rPr lang="en-US" dirty="0" smtClean="0"/>
              <a:t>Age related</a:t>
            </a:r>
            <a:r>
              <a:rPr lang="en-US" baseline="0" dirty="0" smtClean="0"/>
              <a:t> </a:t>
            </a:r>
            <a:r>
              <a:rPr lang="en-US" u="sng" baseline="0" dirty="0" smtClean="0"/>
              <a:t>cross sectional </a:t>
            </a:r>
            <a:r>
              <a:rPr lang="en-US" baseline="0" dirty="0" smtClean="0"/>
              <a:t>differences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Selection bias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09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90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0F27B-8F0B-4AA0-9765-729D40E017F1}" type="slidenum">
              <a:rPr lang="en-US"/>
              <a:pPr/>
              <a:t>20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8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1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1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2200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Age- and sex-adjusted rates of incident chronic kidney disease are higher among blacks and Hispanics in MESA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&gt;90</a:t>
            </a:r>
            <a:r>
              <a:rPr lang="en-GB" baseline="0" dirty="0" smtClean="0">
                <a:latin typeface="Arial" charset="0"/>
                <a:ea typeface="msgothic" charset="0"/>
                <a:cs typeface="msgothic" charset="0"/>
              </a:rPr>
              <a:t> group (3 fold higher in blacks and 2 fold higher in whites) – statistically sig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baseline="0" dirty="0" smtClean="0">
                <a:latin typeface="Arial" charset="0"/>
                <a:ea typeface="msgothic" charset="0"/>
                <a:cs typeface="msgothic" charset="0"/>
              </a:rPr>
              <a:t>60-90 group – not stat sig</a:t>
            </a:r>
          </a:p>
        </p:txBody>
      </p:sp>
    </p:spTree>
    <p:extLst>
      <p:ext uri="{BB962C8B-B14F-4D97-AF65-F5344CB8AC3E}">
        <p14:creationId xmlns:p14="http://schemas.microsoft.com/office/powerpoint/2010/main" val="108904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age-related decline in mGFR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1.3ml per year after 40-50 years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GFR higher in men than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women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Age &gt;55: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42 men; 12 women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DE6A-55C5-4158-B715-7ADB355600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1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97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0B47-03F5-4F4C-8D22-317373E29B0C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mention advantages of iohexol</a:t>
            </a:r>
          </a:p>
          <a:p>
            <a:r>
              <a:rPr lang="en-US" dirty="0" smtClean="0"/>
              <a:t>Carotid femoral pulse wave velocity</a:t>
            </a:r>
            <a:endParaRPr lang="en-US" dirty="0"/>
          </a:p>
          <a:p>
            <a:r>
              <a:rPr lang="en-US" dirty="0" smtClean="0"/>
              <a:t>Augmentation</a:t>
            </a:r>
            <a:r>
              <a:rPr lang="en-US" baseline="0" dirty="0" smtClean="0"/>
              <a:t> index</a:t>
            </a:r>
          </a:p>
          <a:p>
            <a:r>
              <a:rPr lang="en-US" baseline="0" dirty="0" smtClean="0"/>
              <a:t>Radial tonometry – using the standard tonometer (</a:t>
            </a:r>
            <a:r>
              <a:rPr lang="en-US" baseline="0" dirty="0" err="1" smtClean="0"/>
              <a:t>sphygmacor</a:t>
            </a:r>
            <a:r>
              <a:rPr lang="en-US" baseline="0" dirty="0" smtClean="0"/>
              <a:t>) and MESA tonometer (goose neck clamp)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654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C3ABA2-89FE-4A00-AA2B-AC24FAE61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9600FD-C47A-4A73-AD4A-76E2183E8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B2323D-2864-4D47-A63A-1C5F1BA3C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3ABA2-89FE-4A00-AA2B-AC24FAE619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88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9CB23-AEE1-4834-8F87-1AE8BE32B7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6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5BEA7-F2B6-42EC-B968-621B82F438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85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64483-3901-48C3-857D-6848A21E9F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95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006EE-9B5A-4F06-B09D-1BD2BB1267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95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DC9D7-2EC3-49BC-A0F3-E1514EA8D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22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38949-95EF-47B7-89D1-A92CDF3A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2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C8030-EA40-48B7-BBB2-ABD6BA648E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E9CB23-AEE1-4834-8F87-1AE8BE32B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69429-6B60-43B2-B1D1-FBDF4645B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25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600FD-C47A-4A73-AD4A-76E2183E80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81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2323D-2864-4D47-A63A-1C5F1BA3C2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0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28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71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276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7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51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6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18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55BEA7-F2B6-42EC-B968-621B82F43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893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127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06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29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68639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49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C3ABA2-89FE-4A00-AA2B-AC24FAE6192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493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E9CB23-AEE1-4834-8F87-1AE8BE32B78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27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55BEA7-F2B6-42EC-B968-621B82F438A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842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664483-3901-48C3-857D-6848A21E9FB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3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664483-3901-48C3-857D-6848A21E9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D006EE-9B5A-4F06-B09D-1BD2BB1267D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770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9DC9D7-2EC3-49BC-A0F3-E1514EA8DED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431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B38949-95EF-47B7-89D1-A92CDF3ABE0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88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FC8030-EA40-48B7-BBB2-ABD6BA648EF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488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B69429-6B60-43B2-B1D1-FBDF4645B77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864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9600FD-C47A-4A73-AD4A-76E2183E802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873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B2323D-2864-4D47-A63A-1C5F1BA3C27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69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D006EE-9B5A-4F06-B09D-1BD2BB126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9DC9D7-2EC3-49BC-A0F3-E1514EA8D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B38949-95EF-47B7-89D1-A92CDF3AB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FC8030-EA40-48B7-BBB2-ABD6BA648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B69429-6B60-43B2-B1D1-FBDF4645B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33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48711C-283F-4A41-B2FA-0D91B0701D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6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341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B1D00"/>
                </a:solidFill>
                <a:latin typeface="Trebuchet MS" pitchFamily="34" charset="0"/>
              </a:rPr>
              <a:t>USRDS 2013 ADR</a:t>
            </a:r>
            <a:endParaRPr lang="en-US" sz="900" b="1" dirty="0">
              <a:solidFill>
                <a:srgbClr val="3B1D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7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33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6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5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" y="914400"/>
            <a:ext cx="82153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 Black" pitchFamily="34" charset="0"/>
              </a:rPr>
              <a:t>Updates from the MESA-Kidney Study</a:t>
            </a:r>
            <a:endParaRPr lang="en-US" sz="32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>
              <a:spcBef>
                <a:spcPts val="0"/>
              </a:spcBef>
            </a:pPr>
            <a:endParaRPr lang="en-US" sz="40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dirty="0" smtClean="0">
                <a:solidFill>
                  <a:srgbClr val="3333B2"/>
                </a:solidFill>
                <a:latin typeface="Arial Black" pitchFamily="34" charset="0"/>
              </a:rPr>
              <a:t>September 17, 2014</a:t>
            </a:r>
            <a:endParaRPr lang="en-US" sz="2400" b="1" dirty="0">
              <a:solidFill>
                <a:srgbClr val="3333B2"/>
              </a:solidFill>
              <a:latin typeface="Arial Black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rgbClr val="3333B2"/>
                </a:solidFill>
                <a:latin typeface="Arial Black" pitchFamily="34" charset="0"/>
              </a:rPr>
              <a:t>MESA Steering Committee Meeting</a:t>
            </a:r>
            <a:endParaRPr lang="en-US" sz="2800" b="1" dirty="0">
              <a:solidFill>
                <a:srgbClr val="3333B2"/>
              </a:solidFill>
              <a:latin typeface="Arial Black" pitchFamily="34" charset="0"/>
            </a:endParaRPr>
          </a:p>
          <a:p>
            <a:pPr algn="ctr">
              <a:spcBef>
                <a:spcPts val="0"/>
              </a:spcBef>
            </a:pPr>
            <a:endParaRPr lang="en-US" sz="4000" b="1" dirty="0">
              <a:solidFill>
                <a:srgbClr val="0452B0"/>
              </a:solidFill>
              <a:latin typeface="Arial Black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</a:rPr>
              <a:t>Tariq Shafi, </a:t>
            </a:r>
            <a:r>
              <a:rPr lang="en-US" sz="3200" b="1" dirty="0" smtClean="0">
                <a:solidFill>
                  <a:srgbClr val="000000"/>
                </a:solidFill>
              </a:rPr>
              <a:t>MBBS, MHS</a:t>
            </a: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Johns Hopkins University</a:t>
            </a:r>
          </a:p>
          <a:p>
            <a:pPr algn="ctr">
              <a:spcBef>
                <a:spcPts val="0"/>
              </a:spcBef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rgbClr val="000000"/>
                </a:solidFill>
              </a:rPr>
              <a:t>On behalf of the MESA-Kidney </a:t>
            </a:r>
            <a:r>
              <a:rPr lang="en-US" sz="2400" b="1" i="1" dirty="0" smtClean="0">
                <a:solidFill>
                  <a:srgbClr val="000000"/>
                </a:solidFill>
              </a:rPr>
              <a:t>Investigators</a:t>
            </a:r>
          </a:p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rgbClr val="000000"/>
                </a:solidFill>
              </a:rPr>
              <a:t>(</a:t>
            </a:r>
            <a:r>
              <a:rPr lang="en-US" sz="2400" b="1" i="1" dirty="0" err="1" smtClean="0">
                <a:solidFill>
                  <a:srgbClr val="000000"/>
                </a:solidFill>
              </a:rPr>
              <a:t>Levey</a:t>
            </a:r>
            <a:r>
              <a:rPr lang="en-US" sz="2400" b="1" i="1" dirty="0" smtClean="0">
                <a:solidFill>
                  <a:srgbClr val="000000"/>
                </a:solidFill>
              </a:rPr>
              <a:t>, Inker,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Shlipak</a:t>
            </a:r>
            <a:r>
              <a:rPr lang="en-US" sz="2400" b="1" i="1" dirty="0" smtClean="0">
                <a:solidFill>
                  <a:srgbClr val="000000"/>
                </a:solidFill>
              </a:rPr>
              <a:t>,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Coresh</a:t>
            </a:r>
            <a:r>
              <a:rPr lang="en-US" sz="2400" b="1" i="1" dirty="0" smtClean="0">
                <a:solidFill>
                  <a:srgbClr val="000000"/>
                </a:solidFill>
              </a:rPr>
              <a:t>)</a:t>
            </a:r>
            <a:endParaRPr lang="en-US" sz="32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Study Protocol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87257"/>
              </p:ext>
            </p:extLst>
          </p:nvPr>
        </p:nvGraphicFramePr>
        <p:xfrm>
          <a:off x="304803" y="913842"/>
          <a:ext cx="8458201" cy="546673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95051"/>
                <a:gridCol w="5463150"/>
              </a:tblGrid>
              <a:tr h="37601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Participants</a:t>
                      </a:r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All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 MESA 5 Participants 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 (Visit 3 &amp;4)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7601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Location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Johns Hopkins Bayview CRU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601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Duration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Approximately 6</a:t>
                      </a:r>
                      <a:r>
                        <a:rPr lang="en-US" sz="1800" baseline="0" dirty="0" smtClean="0"/>
                        <a:t> hours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83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GFR Protocol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837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 err="1" smtClean="0"/>
                        <a:t>Iohexol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 ml over 2</a:t>
                      </a:r>
                      <a:r>
                        <a:rPr lang="en-US" sz="1800" baseline="0" dirty="0" smtClean="0"/>
                        <a:t> min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837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 smtClean="0"/>
                        <a:t>Flush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 cc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6013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 smtClean="0"/>
                        <a:t>Timed</a:t>
                      </a:r>
                      <a:r>
                        <a:rPr lang="en-US" sz="1800" b="1" baseline="0" dirty="0" smtClean="0"/>
                        <a:t> Blood, min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0, 10, 30, 120, 240, 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360 (if </a:t>
                      </a: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eGFR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 &lt;30)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83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Storage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-80° C within</a:t>
                      </a:r>
                      <a:r>
                        <a:rPr lang="en-US" sz="1800" baseline="0" dirty="0" smtClean="0"/>
                        <a:t> 30 min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83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Shipping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Dry Ice; monthly batches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601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Measurements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(5% QC Samples)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6013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 smtClean="0"/>
                        <a:t>Plasma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Iohexol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HPLC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6013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 smtClean="0"/>
                        <a:t>Serum </a:t>
                      </a:r>
                      <a:r>
                        <a:rPr lang="en-US" sz="1800" b="1" dirty="0" err="1" smtClean="0"/>
                        <a:t>Cys</a:t>
                      </a:r>
                      <a:r>
                        <a:rPr lang="en-US" sz="1800" b="1" dirty="0" smtClean="0"/>
                        <a:t> C, </a:t>
                      </a:r>
                      <a:r>
                        <a:rPr lang="en-US" sz="1800" b="1" dirty="0" err="1" smtClean="0"/>
                        <a:t>Creat</a:t>
                      </a:r>
                      <a:r>
                        <a:rPr lang="en-US" sz="1800" b="1" dirty="0" smtClean="0"/>
                        <a:t>,</a:t>
                      </a:r>
                      <a:r>
                        <a:rPr lang="en-US" sz="1800" b="1" baseline="0" dirty="0" smtClean="0"/>
                        <a:t> Urine albumin/</a:t>
                      </a:r>
                      <a:r>
                        <a:rPr lang="en-US" sz="1800" b="1" baseline="0" dirty="0" err="1" smtClean="0"/>
                        <a:t>creat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BN </a:t>
                      </a:r>
                      <a:r>
                        <a:rPr lang="en-US" sz="1800" dirty="0" err="1" smtClean="0"/>
                        <a:t>Prospec</a:t>
                      </a:r>
                      <a:r>
                        <a:rPr lang="en-US" sz="1800" dirty="0" smtClean="0"/>
                        <a:t>/Roche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601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Ancillary Studies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DXA Scan (whole body and hip/spine), PWV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83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Data Entry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4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Study Flow Diagram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3048000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B2"/>
                </a:solidFill>
              </a:rPr>
              <a:t>Eligible Participants: 746</a:t>
            </a:r>
          </a:p>
          <a:p>
            <a:r>
              <a:rPr lang="en-US" sz="1600" dirty="0" smtClean="0"/>
              <a:t>Exam 5: 604</a:t>
            </a:r>
          </a:p>
          <a:p>
            <a:r>
              <a:rPr lang="en-US" sz="1600" dirty="0" smtClean="0"/>
              <a:t>Exam 4: 124</a:t>
            </a:r>
          </a:p>
          <a:p>
            <a:r>
              <a:rPr lang="en-US" sz="1600" dirty="0" smtClean="0"/>
              <a:t>Exam 3: 18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3113"/>
              </p:ext>
            </p:extLst>
          </p:nvPr>
        </p:nvGraphicFramePr>
        <p:xfrm>
          <a:off x="4094162" y="1219200"/>
          <a:ext cx="2687638" cy="1367790"/>
        </p:xfrm>
        <a:graphic>
          <a:graphicData uri="http://schemas.openxmlformats.org/drawingml/2006/table">
            <a:tbl>
              <a:tblPr/>
              <a:tblGrid>
                <a:gridCol w="1982788"/>
                <a:gridCol w="70485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333B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Approached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impairment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Deceased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 of State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contact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drop out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2976027"/>
            <a:ext cx="30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B2"/>
                </a:solidFill>
              </a:rPr>
              <a:t>Approached: 670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53271"/>
              </p:ext>
            </p:extLst>
          </p:nvPr>
        </p:nvGraphicFramePr>
        <p:xfrm>
          <a:off x="4075175" y="2819400"/>
          <a:ext cx="2685987" cy="131064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076387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3333B2"/>
                          </a:solidFill>
                          <a:effectLst/>
                        </a:rPr>
                        <a:t>Ineligible (Excluded)</a:t>
                      </a:r>
                      <a:endParaRPr lang="en-US" sz="1600" b="1" i="0" u="none" strike="noStrike" dirty="0">
                        <a:solidFill>
                          <a:srgbClr val="3333B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3333B2"/>
                          </a:solidFill>
                          <a:effectLst/>
                        </a:rPr>
                        <a:t>27</a:t>
                      </a:r>
                      <a:endParaRPr lang="en-US" sz="1600" b="1" i="0" u="none" strike="noStrike" dirty="0">
                        <a:solidFill>
                          <a:srgbClr val="3333B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Allergy CT contrast/iodine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Liver disease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Cancer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Limb amputation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Dementia diagnosis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800" y="4648200"/>
            <a:ext cx="30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B2"/>
                </a:solidFill>
              </a:rPr>
              <a:t>Eligible: 643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498068"/>
            <a:ext cx="30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B2"/>
                </a:solidFill>
              </a:rPr>
              <a:t>Enrolled: 307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6183868"/>
            <a:ext cx="30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B2"/>
                </a:solidFill>
              </a:rPr>
              <a:t>Complete GFR Data: 294</a:t>
            </a:r>
            <a:endParaRPr lang="en-US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55994"/>
              </p:ext>
            </p:extLst>
          </p:nvPr>
        </p:nvGraphicFramePr>
        <p:xfrm>
          <a:off x="4094162" y="4343400"/>
          <a:ext cx="2668588" cy="131064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058988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rgbClr val="3333B2"/>
                          </a:solidFill>
                          <a:effectLst/>
                        </a:rPr>
                        <a:t>Not Enrolled</a:t>
                      </a:r>
                      <a:endParaRPr lang="en-US" sz="1600" b="1" i="0" u="none" strike="noStrike" dirty="0">
                        <a:solidFill>
                          <a:srgbClr val="3333B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3333B2"/>
                          </a:solidFill>
                          <a:effectLst/>
                        </a:rPr>
                        <a:t>336</a:t>
                      </a:r>
                      <a:endParaRPr lang="en-US" sz="1600" b="1" i="0" u="none" strike="noStrike" dirty="0">
                        <a:solidFill>
                          <a:srgbClr val="3333B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Did not keep appointment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 reason 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Other reason provided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Nursing home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Did not show up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837629"/>
              </p:ext>
            </p:extLst>
          </p:nvPr>
        </p:nvGraphicFramePr>
        <p:xfrm>
          <a:off x="4094162" y="5867400"/>
          <a:ext cx="2687638" cy="44577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306638"/>
                <a:gridCol w="3810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Problem with venous access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8" name="Straight Arrow Connector 17"/>
          <p:cNvCxnSpPr>
            <a:stCxn id="3" idx="2"/>
            <a:endCxn id="10" idx="0"/>
          </p:cNvCxnSpPr>
          <p:nvPr/>
        </p:nvCxnSpPr>
        <p:spPr>
          <a:xfrm>
            <a:off x="1828800" y="1900773"/>
            <a:ext cx="0" cy="1075254"/>
          </a:xfrm>
          <a:prstGeom prst="straightConnector1">
            <a:avLst/>
          </a:prstGeom>
          <a:ln w="19050">
            <a:solidFill>
              <a:srgbClr val="3333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  <a:endCxn id="13" idx="0"/>
          </p:cNvCxnSpPr>
          <p:nvPr/>
        </p:nvCxnSpPr>
        <p:spPr>
          <a:xfrm>
            <a:off x="1828800" y="3345359"/>
            <a:ext cx="0" cy="1302841"/>
          </a:xfrm>
          <a:prstGeom prst="straightConnector1">
            <a:avLst/>
          </a:prstGeom>
          <a:ln w="19050">
            <a:solidFill>
              <a:srgbClr val="3333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  <a:endCxn id="14" idx="0"/>
          </p:cNvCxnSpPr>
          <p:nvPr/>
        </p:nvCxnSpPr>
        <p:spPr>
          <a:xfrm>
            <a:off x="1828800" y="5017532"/>
            <a:ext cx="0" cy="480536"/>
          </a:xfrm>
          <a:prstGeom prst="straightConnector1">
            <a:avLst/>
          </a:prstGeom>
          <a:ln w="19050">
            <a:solidFill>
              <a:srgbClr val="3333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2"/>
            <a:endCxn id="15" idx="0"/>
          </p:cNvCxnSpPr>
          <p:nvPr/>
        </p:nvCxnSpPr>
        <p:spPr>
          <a:xfrm>
            <a:off x="1828800" y="5867400"/>
            <a:ext cx="0" cy="316468"/>
          </a:xfrm>
          <a:prstGeom prst="straightConnector1">
            <a:avLst/>
          </a:prstGeom>
          <a:ln w="19050">
            <a:solidFill>
              <a:srgbClr val="3333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28800" y="2438400"/>
            <a:ext cx="2209800" cy="0"/>
          </a:xfrm>
          <a:prstGeom prst="straightConnector1">
            <a:avLst/>
          </a:prstGeom>
          <a:ln w="19050">
            <a:solidFill>
              <a:srgbClr val="3333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828800" y="3996779"/>
            <a:ext cx="2209800" cy="0"/>
          </a:xfrm>
          <a:prstGeom prst="straightConnector1">
            <a:avLst/>
          </a:prstGeom>
          <a:ln w="19050">
            <a:solidFill>
              <a:srgbClr val="3333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28800" y="5257800"/>
            <a:ext cx="2209800" cy="0"/>
          </a:xfrm>
          <a:prstGeom prst="straightConnector1">
            <a:avLst/>
          </a:prstGeom>
          <a:ln w="19050">
            <a:solidFill>
              <a:srgbClr val="3333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28800" y="6019800"/>
            <a:ext cx="2209800" cy="0"/>
          </a:xfrm>
          <a:prstGeom prst="straightConnector1">
            <a:avLst/>
          </a:prstGeom>
          <a:ln w="19050">
            <a:solidFill>
              <a:srgbClr val="3333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581400" y="533400"/>
            <a:ext cx="55626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3333B2"/>
                </a:solidFill>
                <a:latin typeface="+mj-lt"/>
              </a:rPr>
              <a:t>Study Visits (May 2012 to April 2014)</a:t>
            </a:r>
            <a:endParaRPr lang="en-US" sz="2400" b="1" dirty="0">
              <a:solidFill>
                <a:srgbClr val="3333B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4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Results: Participant Characteristics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92238"/>
              </p:ext>
            </p:extLst>
          </p:nvPr>
        </p:nvGraphicFramePr>
        <p:xfrm>
          <a:off x="457200" y="990600"/>
          <a:ext cx="8229600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6464"/>
                <a:gridCol w="2483136"/>
              </a:tblGrid>
              <a:tr h="38016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294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16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Mean Age, years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(SD)</a:t>
                      </a:r>
                      <a:endParaRPr lang="en-US" sz="28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70.7 (8.6)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16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Sex, %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female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16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Race, % black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16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Mean Weight, kg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(SD)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84.6 (17.1)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16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Diabetes, 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16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Hypertension, 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28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16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Measured GFR, ml/min/1.73 m</a:t>
                      </a:r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16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Mean (SD)</a:t>
                      </a:r>
                      <a:endParaRPr lang="en-US" sz="28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72.6 (18.8)</a:t>
                      </a:r>
                    </a:p>
                  </a:txBody>
                  <a:tcPr/>
                </a:tc>
              </a:tr>
              <a:tr h="380169">
                <a:tc>
                  <a:txBody>
                    <a:bodyPr/>
                    <a:lstStyle/>
                    <a:p>
                      <a:pPr lvl="1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Median (25</a:t>
                      </a:r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, 75</a:t>
                      </a:r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percentiles)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72 (61, 84)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7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1488" y="865188"/>
            <a:ext cx="8215312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/>
              <a:t>Effects of Race and Sex on Measured GFR in the Elderly: </a:t>
            </a:r>
            <a:r>
              <a:rPr lang="en-US" sz="2800" b="1" dirty="0" smtClean="0"/>
              <a:t>Multi-Ethnic </a:t>
            </a:r>
            <a:r>
              <a:rPr lang="en-US" sz="2800" b="1" dirty="0"/>
              <a:t>Study of </a:t>
            </a:r>
            <a:r>
              <a:rPr lang="en-US" sz="2800" b="1" dirty="0" smtClean="0"/>
              <a:t>Atherosclerosis</a:t>
            </a:r>
          </a:p>
          <a:p>
            <a:pPr>
              <a:spcBef>
                <a:spcPct val="20000"/>
              </a:spcBef>
            </a:pPr>
            <a:r>
              <a:rPr lang="en-US" sz="2400" dirty="0" smtClean="0"/>
              <a:t>American Society of Nephrology Annual Meeting</a:t>
            </a:r>
          </a:p>
          <a:p>
            <a:pPr>
              <a:spcBef>
                <a:spcPct val="20000"/>
              </a:spcBef>
            </a:pPr>
            <a:r>
              <a:rPr lang="en-US" sz="2400" dirty="0" smtClean="0"/>
              <a:t>Philadelphia, PA</a:t>
            </a:r>
          </a:p>
          <a:p>
            <a:pPr>
              <a:spcBef>
                <a:spcPct val="20000"/>
              </a:spcBef>
            </a:pPr>
            <a:r>
              <a:rPr lang="en-US" sz="2400" dirty="0" smtClean="0"/>
              <a:t>November 15, 2014; SA-PO826</a:t>
            </a:r>
            <a:endParaRPr lang="en-US" sz="2400" dirty="0"/>
          </a:p>
          <a:p>
            <a:pPr>
              <a:spcBef>
                <a:spcPct val="20000"/>
              </a:spcBef>
            </a:pP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Preliminary Results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Results: Measured GFR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14936"/>
              </p:ext>
            </p:extLst>
          </p:nvPr>
        </p:nvGraphicFramePr>
        <p:xfrm>
          <a:off x="304800" y="2346960"/>
          <a:ext cx="8495867" cy="3108960"/>
        </p:xfrm>
        <a:graphic>
          <a:graphicData uri="http://schemas.openxmlformats.org/drawingml/2006/table">
            <a:tbl>
              <a:tblPr firstRow="1" firstCol="1" bandRow="1"/>
              <a:tblGrid>
                <a:gridCol w="2014422"/>
                <a:gridCol w="3237548"/>
                <a:gridCol w="3243897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3333B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 vs. Women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Blacks 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vs.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Whites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B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 Difference (95% CI)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 Difference (95% CI)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B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Unadjusted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9.2 (5.0, 13.4)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3.0 (-1.3, 7.3)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Adjusted for age, sex or race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10.4 (6.7, 14.1)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 (-2.5, 4.9)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Adjusted for age, sex or race, DM,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HTN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11.0 (7.2, 14.8)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 (-1.6, 6.2)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780871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333B2"/>
                </a:solidFill>
              </a:rPr>
              <a:t>GFR was </a:t>
            </a:r>
            <a:r>
              <a:rPr lang="en-US" sz="2800" b="1" u="sng" dirty="0" smtClean="0">
                <a:solidFill>
                  <a:srgbClr val="3333B2"/>
                </a:solidFill>
              </a:rPr>
              <a:t>higher</a:t>
            </a:r>
            <a:r>
              <a:rPr lang="en-US" sz="2800" b="1" dirty="0" smtClean="0">
                <a:solidFill>
                  <a:srgbClr val="3333B2"/>
                </a:solidFill>
              </a:rPr>
              <a:t> in men versus women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638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DM: </a:t>
            </a:r>
            <a:r>
              <a:rPr lang="en-US" sz="1400" dirty="0" smtClean="0"/>
              <a:t>Diabetes at exam 5 defined as history of diabetes or treatment with insulin/oral hypoglycemic medications or fasting glucose ≥ 126 mg/dL.</a:t>
            </a:r>
            <a:br>
              <a:rPr lang="en-US" sz="1400" dirty="0" smtClean="0"/>
            </a:br>
            <a:r>
              <a:rPr lang="en-US" sz="1400" b="1" dirty="0" smtClean="0"/>
              <a:t>HTN: </a:t>
            </a:r>
            <a:r>
              <a:rPr lang="en-US" sz="1400" dirty="0" smtClean="0"/>
              <a:t>Hypertension at exam 5 defined as history of hypertension or antihypertensive medication us or SBP ≥ 140 mm Hg or DBP ≥ 90 mm Hg.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95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Results: Measured GFR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691652"/>
              </p:ext>
            </p:extLst>
          </p:nvPr>
        </p:nvGraphicFramePr>
        <p:xfrm>
          <a:off x="304800" y="2346960"/>
          <a:ext cx="8495867" cy="3108960"/>
        </p:xfrm>
        <a:graphic>
          <a:graphicData uri="http://schemas.openxmlformats.org/drawingml/2006/table">
            <a:tbl>
              <a:tblPr firstRow="1" firstCol="1" bandRow="1"/>
              <a:tblGrid>
                <a:gridCol w="2014422"/>
                <a:gridCol w="3237548"/>
                <a:gridCol w="3243897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 vs. Women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3333B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Blacks </a:t>
                      </a:r>
                      <a:r>
                        <a:rPr lang="en-US" sz="2800" b="1" dirty="0">
                          <a:solidFill>
                            <a:srgbClr val="3333B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vs. </a:t>
                      </a:r>
                      <a:r>
                        <a:rPr lang="en-US" sz="2800" b="1" dirty="0" smtClean="0">
                          <a:solidFill>
                            <a:srgbClr val="3333B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Whites</a:t>
                      </a:r>
                      <a:endParaRPr lang="en-US" sz="2800" b="1" dirty="0">
                        <a:solidFill>
                          <a:srgbClr val="3333B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 Difference (95% CI)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B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 Difference (95% CI)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B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Unadjusted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9.2 (5.0, 13.4)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3.0 (-1.3, 7.3)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Adjusted for age, sex or race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10.4 (6.7, 14.1)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 (-2.5, 4.9)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Adjusted for age, sex or race, DM,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HTN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11.0 (7.2, 14.8)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 (-1.6, 6.2)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780871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GFR was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</a:rPr>
              <a:t>higher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in men versus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333B2"/>
                </a:solidFill>
              </a:rPr>
              <a:t>There was </a:t>
            </a:r>
            <a:r>
              <a:rPr lang="en-US" sz="2800" b="1" u="sng" dirty="0" smtClean="0">
                <a:solidFill>
                  <a:srgbClr val="3333B2"/>
                </a:solidFill>
              </a:rPr>
              <a:t>no difference </a:t>
            </a:r>
            <a:r>
              <a:rPr lang="en-US" sz="2800" b="1" dirty="0" smtClean="0">
                <a:solidFill>
                  <a:srgbClr val="3333B2"/>
                </a:solidFill>
              </a:rPr>
              <a:t>in GFR between Blacks and Whites</a:t>
            </a:r>
            <a:endParaRPr lang="en-US" sz="2800" b="1" dirty="0">
              <a:solidFill>
                <a:srgbClr val="3333B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638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DM: </a:t>
            </a:r>
            <a:r>
              <a:rPr lang="en-US" sz="1400" dirty="0" smtClean="0"/>
              <a:t>Diabetes at exam 5 defined as history of diabetes or treatment with insulin/oral hypoglycemic medications or fasting glucose ≥ 126 mg/dL.</a:t>
            </a:r>
            <a:br>
              <a:rPr lang="en-US" sz="1400" dirty="0" smtClean="0"/>
            </a:br>
            <a:r>
              <a:rPr lang="en-US" sz="1400" b="1" dirty="0" smtClean="0"/>
              <a:t>HTN: </a:t>
            </a:r>
            <a:r>
              <a:rPr lang="en-US" sz="1400" dirty="0" smtClean="0"/>
              <a:t>Hypertension at exam 5 defined as history of hypertension or antihypertensive medication use or SBP ≥ 140 mm Hg or DBP ≥ 90 mm Hg.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33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Arial Black" pitchFamily="34" charset="0"/>
              </a:rPr>
              <a:t>Measured GFR: Sex and Race</a:t>
            </a:r>
            <a:endParaRPr lang="en-US" sz="36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4892" y="1442390"/>
            <a:ext cx="7289784" cy="2520010"/>
            <a:chOff x="904892" y="1523826"/>
            <a:chExt cx="7289784" cy="252001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346460" y="263397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346460" y="2654614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340110" y="264032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340110" y="264985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340110" y="26450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340110" y="26450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340110" y="2633975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935169" y="274511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35169" y="27657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928819" y="274987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28819" y="276098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928819" y="2754639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928819" y="2754639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928819" y="2745113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740161" y="293404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740161" y="295468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733811" y="29388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733811" y="294992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733811" y="294357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733811" y="294357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733811" y="2934047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424248" y="324840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424248" y="326904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419486" y="325317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419486" y="326428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419486" y="325952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419486" y="325952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419486" y="324840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346460" y="308011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346460" y="310234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340110" y="308646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340110" y="309599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340110" y="309122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340110" y="309122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340110" y="3080115"/>
              <a:ext cx="22225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800359" y="2995967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800359" y="301819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795596" y="300231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795596" y="3011844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795596" y="30070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795596" y="30070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795596" y="2995967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563821" y="263397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563821" y="2654614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559058" y="264032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559058" y="264985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559058" y="26450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2559058" y="26450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559058" y="2633975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189297" y="259745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189297" y="2618098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3182947" y="260222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3182947" y="261333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182947" y="26085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182947" y="26085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3182947" y="2597458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424248" y="278162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3424248" y="280226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3419486" y="27863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3419486" y="279750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419486" y="2791156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3419486" y="2791156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419486" y="278162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778006" y="271812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1778006" y="2738762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771656" y="272288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771656" y="273399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771656" y="27292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771656" y="27292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1771656" y="271812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012956" y="241963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2012956" y="244027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008194" y="242440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2008194" y="243551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2008194" y="242916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008194" y="242916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2008194" y="2419637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249495" y="263397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2249495" y="2654614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2244732" y="264032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244732" y="264985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2244732" y="264508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2244732" y="264508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2244732" y="2633975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563821" y="244504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563821" y="246568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2559058" y="245139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2559058" y="246091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559058" y="245615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2559058" y="245615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2559058" y="2445040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957522" y="302295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2957522" y="304359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2952759" y="3027721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2952759" y="303883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2952759" y="303407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2952759" y="303407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2952759" y="3022958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3189297" y="291182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3189297" y="293404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3182947" y="291817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3182947" y="2927697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3182947" y="292293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182947" y="292293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3182947" y="2911820"/>
              <a:ext cx="22225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2720983" y="271812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2720983" y="2738762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2716221" y="272288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2716221" y="273399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2716221" y="27292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2716221" y="27292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2716221" y="2718122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3267085" y="278162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3267085" y="280226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3262323" y="278639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262323" y="279750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3262323" y="279115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3262323" y="279115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3262323" y="278162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3424248" y="259745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3424248" y="2618098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3419486" y="260222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3419486" y="261333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3419486" y="26085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3419486" y="26085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3419486" y="2597458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2879734" y="315473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2879734" y="317537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2873384" y="315949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2873384" y="317061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2873384" y="316426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2873384" y="316426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2873384" y="3154736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2092332" y="278162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2092332" y="280226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2087569" y="278639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2087569" y="279750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2087569" y="279115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2087569" y="279115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Oval 144"/>
            <p:cNvSpPr>
              <a:spLocks noChangeArrowheads="1"/>
            </p:cNvSpPr>
            <p:nvPr/>
          </p:nvSpPr>
          <p:spPr bwMode="auto">
            <a:xfrm>
              <a:off x="2087569" y="278162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2486033" y="249267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2486033" y="251331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2479683" y="249743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2479683" y="250854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2479683" y="250378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2479683" y="250378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Oval 151"/>
            <p:cNvSpPr>
              <a:spLocks noChangeArrowheads="1"/>
            </p:cNvSpPr>
            <p:nvPr/>
          </p:nvSpPr>
          <p:spPr bwMode="auto">
            <a:xfrm>
              <a:off x="2479683" y="2492670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1698631" y="2549827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1698631" y="257205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1693868" y="255617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1693868" y="2565704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1693868" y="256094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1693868" y="256094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1693868" y="2549827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3189297" y="274511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3189297" y="27657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3182947" y="274987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3182947" y="276098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3182947" y="2754639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3182947" y="2754639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" name="Oval 165"/>
            <p:cNvSpPr>
              <a:spLocks noChangeArrowheads="1"/>
            </p:cNvSpPr>
            <p:nvPr/>
          </p:nvSpPr>
          <p:spPr bwMode="auto">
            <a:xfrm>
              <a:off x="3182947" y="2745113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2406658" y="241963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>
              <a:off x="2406658" y="244027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2401895" y="2424400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Rectangle 169"/>
            <p:cNvSpPr>
              <a:spLocks noChangeArrowheads="1"/>
            </p:cNvSpPr>
            <p:nvPr/>
          </p:nvSpPr>
          <p:spPr bwMode="auto">
            <a:xfrm>
              <a:off x="2401895" y="243551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2401895" y="2429163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2401895" y="2429163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Oval 172"/>
            <p:cNvSpPr>
              <a:spLocks noChangeArrowheads="1"/>
            </p:cNvSpPr>
            <p:nvPr/>
          </p:nvSpPr>
          <p:spPr bwMode="auto">
            <a:xfrm>
              <a:off x="2401895" y="2419637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Rectangle 173"/>
            <p:cNvSpPr>
              <a:spLocks noChangeArrowheads="1"/>
            </p:cNvSpPr>
            <p:nvPr/>
          </p:nvSpPr>
          <p:spPr bwMode="auto">
            <a:xfrm>
              <a:off x="1698631" y="240852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1698631" y="2429163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1693868" y="241328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1693868" y="2424400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1693868" y="241963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1693868" y="241963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" name="Oval 179"/>
            <p:cNvSpPr>
              <a:spLocks noChangeArrowheads="1"/>
            </p:cNvSpPr>
            <p:nvPr/>
          </p:nvSpPr>
          <p:spPr bwMode="auto">
            <a:xfrm>
              <a:off x="1693868" y="2408523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Rectangle 180"/>
            <p:cNvSpPr>
              <a:spLocks noChangeArrowheads="1"/>
            </p:cNvSpPr>
            <p:nvPr/>
          </p:nvSpPr>
          <p:spPr bwMode="auto">
            <a:xfrm>
              <a:off x="3660786" y="295945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3660786" y="298009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3656024" y="296580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Rectangle 183"/>
            <p:cNvSpPr>
              <a:spLocks noChangeArrowheads="1"/>
            </p:cNvSpPr>
            <p:nvPr/>
          </p:nvSpPr>
          <p:spPr bwMode="auto">
            <a:xfrm>
              <a:off x="3656024" y="297532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>
              <a:off x="3656024" y="297056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3656024" y="297056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3656024" y="2959450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Rectangle 187"/>
            <p:cNvSpPr>
              <a:spLocks noChangeArrowheads="1"/>
            </p:cNvSpPr>
            <p:nvPr/>
          </p:nvSpPr>
          <p:spPr bwMode="auto">
            <a:xfrm>
              <a:off x="3036897" y="304359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auto">
            <a:xfrm>
              <a:off x="3036897" y="3064238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3030547" y="304836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Rectangle 190"/>
            <p:cNvSpPr>
              <a:spLocks noChangeArrowheads="1"/>
            </p:cNvSpPr>
            <p:nvPr/>
          </p:nvSpPr>
          <p:spPr bwMode="auto">
            <a:xfrm>
              <a:off x="3030547" y="305947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3030547" y="305471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3030547" y="305471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" name="Oval 193"/>
            <p:cNvSpPr>
              <a:spLocks noChangeArrowheads="1"/>
            </p:cNvSpPr>
            <p:nvPr/>
          </p:nvSpPr>
          <p:spPr bwMode="auto">
            <a:xfrm>
              <a:off x="3030547" y="3043598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>
              <a:off x="2957522" y="278162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Rectangle 195"/>
            <p:cNvSpPr>
              <a:spLocks noChangeArrowheads="1"/>
            </p:cNvSpPr>
            <p:nvPr/>
          </p:nvSpPr>
          <p:spPr bwMode="auto">
            <a:xfrm>
              <a:off x="2957522" y="280226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" name="Rectangle 196"/>
            <p:cNvSpPr>
              <a:spLocks noChangeArrowheads="1"/>
            </p:cNvSpPr>
            <p:nvPr/>
          </p:nvSpPr>
          <p:spPr bwMode="auto">
            <a:xfrm>
              <a:off x="2952759" y="278639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Rectangle 197"/>
            <p:cNvSpPr>
              <a:spLocks noChangeArrowheads="1"/>
            </p:cNvSpPr>
            <p:nvPr/>
          </p:nvSpPr>
          <p:spPr bwMode="auto">
            <a:xfrm>
              <a:off x="2952759" y="279750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" name="Rectangle 198"/>
            <p:cNvSpPr>
              <a:spLocks noChangeArrowheads="1"/>
            </p:cNvSpPr>
            <p:nvPr/>
          </p:nvSpPr>
          <p:spPr bwMode="auto">
            <a:xfrm>
              <a:off x="2952759" y="279115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Rectangle 199"/>
            <p:cNvSpPr>
              <a:spLocks noChangeArrowheads="1"/>
            </p:cNvSpPr>
            <p:nvPr/>
          </p:nvSpPr>
          <p:spPr bwMode="auto">
            <a:xfrm>
              <a:off x="2952759" y="279115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" name="Oval 200"/>
            <p:cNvSpPr>
              <a:spLocks noChangeArrowheads="1"/>
            </p:cNvSpPr>
            <p:nvPr/>
          </p:nvSpPr>
          <p:spPr bwMode="auto">
            <a:xfrm>
              <a:off x="2952759" y="278162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Rectangle 201"/>
            <p:cNvSpPr>
              <a:spLocks noChangeArrowheads="1"/>
            </p:cNvSpPr>
            <p:nvPr/>
          </p:nvSpPr>
          <p:spPr bwMode="auto">
            <a:xfrm>
              <a:off x="2406658" y="245615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Rectangle 202"/>
            <p:cNvSpPr>
              <a:spLocks noChangeArrowheads="1"/>
            </p:cNvSpPr>
            <p:nvPr/>
          </p:nvSpPr>
          <p:spPr bwMode="auto">
            <a:xfrm>
              <a:off x="2406658" y="247679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Rectangle 203"/>
            <p:cNvSpPr>
              <a:spLocks noChangeArrowheads="1"/>
            </p:cNvSpPr>
            <p:nvPr/>
          </p:nvSpPr>
          <p:spPr bwMode="auto">
            <a:xfrm>
              <a:off x="2401895" y="246091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Rectangle 204"/>
            <p:cNvSpPr>
              <a:spLocks noChangeArrowheads="1"/>
            </p:cNvSpPr>
            <p:nvPr/>
          </p:nvSpPr>
          <p:spPr bwMode="auto">
            <a:xfrm>
              <a:off x="2401895" y="2472030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Rectangle 206"/>
            <p:cNvSpPr>
              <a:spLocks noChangeArrowheads="1"/>
            </p:cNvSpPr>
            <p:nvPr/>
          </p:nvSpPr>
          <p:spPr bwMode="auto">
            <a:xfrm>
              <a:off x="2401889" y="2465653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Rectangle 207"/>
            <p:cNvSpPr>
              <a:spLocks noChangeArrowheads="1"/>
            </p:cNvSpPr>
            <p:nvPr/>
          </p:nvSpPr>
          <p:spPr bwMode="auto">
            <a:xfrm>
              <a:off x="2401889" y="2465653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" name="Oval 208"/>
            <p:cNvSpPr>
              <a:spLocks noChangeArrowheads="1"/>
            </p:cNvSpPr>
            <p:nvPr/>
          </p:nvSpPr>
          <p:spPr bwMode="auto">
            <a:xfrm>
              <a:off x="2401889" y="2456127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Rectangle 209"/>
            <p:cNvSpPr>
              <a:spLocks noChangeArrowheads="1"/>
            </p:cNvSpPr>
            <p:nvPr/>
          </p:nvSpPr>
          <p:spPr bwMode="auto">
            <a:xfrm>
              <a:off x="1935163" y="270856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Rectangle 210"/>
            <p:cNvSpPr>
              <a:spLocks noChangeArrowheads="1"/>
            </p:cNvSpPr>
            <p:nvPr/>
          </p:nvSpPr>
          <p:spPr bwMode="auto">
            <a:xfrm>
              <a:off x="1935163" y="272920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Rectangle 211"/>
            <p:cNvSpPr>
              <a:spLocks noChangeArrowheads="1"/>
            </p:cNvSpPr>
            <p:nvPr/>
          </p:nvSpPr>
          <p:spPr bwMode="auto">
            <a:xfrm>
              <a:off x="1928813" y="271332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Rectangle 212"/>
            <p:cNvSpPr>
              <a:spLocks noChangeArrowheads="1"/>
            </p:cNvSpPr>
            <p:nvPr/>
          </p:nvSpPr>
          <p:spPr bwMode="auto">
            <a:xfrm>
              <a:off x="1928813" y="272285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Rectangle 213"/>
            <p:cNvSpPr>
              <a:spLocks noChangeArrowheads="1"/>
            </p:cNvSpPr>
            <p:nvPr/>
          </p:nvSpPr>
          <p:spPr bwMode="auto">
            <a:xfrm>
              <a:off x="1928813" y="27180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Rectangle 214"/>
            <p:cNvSpPr>
              <a:spLocks noChangeArrowheads="1"/>
            </p:cNvSpPr>
            <p:nvPr/>
          </p:nvSpPr>
          <p:spPr bwMode="auto">
            <a:xfrm>
              <a:off x="1928813" y="27180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Oval 215"/>
            <p:cNvSpPr>
              <a:spLocks noChangeArrowheads="1"/>
            </p:cNvSpPr>
            <p:nvPr/>
          </p:nvSpPr>
          <p:spPr bwMode="auto">
            <a:xfrm>
              <a:off x="1928813" y="2708566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Rectangle 216"/>
            <p:cNvSpPr>
              <a:spLocks noChangeArrowheads="1"/>
            </p:cNvSpPr>
            <p:nvPr/>
          </p:nvSpPr>
          <p:spPr bwMode="auto">
            <a:xfrm>
              <a:off x="2879727" y="299593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Rectangle 217"/>
            <p:cNvSpPr>
              <a:spLocks noChangeArrowheads="1"/>
            </p:cNvSpPr>
            <p:nvPr/>
          </p:nvSpPr>
          <p:spPr bwMode="auto">
            <a:xfrm>
              <a:off x="2879727" y="301816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Rectangle 218"/>
            <p:cNvSpPr>
              <a:spLocks noChangeArrowheads="1"/>
            </p:cNvSpPr>
            <p:nvPr/>
          </p:nvSpPr>
          <p:spPr bwMode="auto">
            <a:xfrm>
              <a:off x="2873377" y="300228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Rectangle 219"/>
            <p:cNvSpPr>
              <a:spLocks noChangeArrowheads="1"/>
            </p:cNvSpPr>
            <p:nvPr/>
          </p:nvSpPr>
          <p:spPr bwMode="auto">
            <a:xfrm>
              <a:off x="2873377" y="301181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Rectangle 220"/>
            <p:cNvSpPr>
              <a:spLocks noChangeArrowheads="1"/>
            </p:cNvSpPr>
            <p:nvPr/>
          </p:nvSpPr>
          <p:spPr bwMode="auto">
            <a:xfrm>
              <a:off x="2873377" y="300704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1" name="Rectangle 221"/>
            <p:cNvSpPr>
              <a:spLocks noChangeArrowheads="1"/>
            </p:cNvSpPr>
            <p:nvPr/>
          </p:nvSpPr>
          <p:spPr bwMode="auto">
            <a:xfrm>
              <a:off x="2873377" y="300704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Oval 222"/>
            <p:cNvSpPr>
              <a:spLocks noChangeArrowheads="1"/>
            </p:cNvSpPr>
            <p:nvPr/>
          </p:nvSpPr>
          <p:spPr bwMode="auto">
            <a:xfrm>
              <a:off x="2873377" y="2995935"/>
              <a:ext cx="22225" cy="2222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Rectangle 223"/>
            <p:cNvSpPr>
              <a:spLocks noChangeArrowheads="1"/>
            </p:cNvSpPr>
            <p:nvPr/>
          </p:nvSpPr>
          <p:spPr bwMode="auto">
            <a:xfrm>
              <a:off x="3036890" y="278159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4" name="Rectangle 224"/>
            <p:cNvSpPr>
              <a:spLocks noChangeArrowheads="1"/>
            </p:cNvSpPr>
            <p:nvPr/>
          </p:nvSpPr>
          <p:spPr bwMode="auto">
            <a:xfrm>
              <a:off x="3036890" y="280223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5" name="Rectangle 225"/>
            <p:cNvSpPr>
              <a:spLocks noChangeArrowheads="1"/>
            </p:cNvSpPr>
            <p:nvPr/>
          </p:nvSpPr>
          <p:spPr bwMode="auto">
            <a:xfrm>
              <a:off x="3030540" y="278636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6" name="Rectangle 226"/>
            <p:cNvSpPr>
              <a:spLocks noChangeArrowheads="1"/>
            </p:cNvSpPr>
            <p:nvPr/>
          </p:nvSpPr>
          <p:spPr bwMode="auto">
            <a:xfrm>
              <a:off x="3030540" y="279747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7" name="Rectangle 227"/>
            <p:cNvSpPr>
              <a:spLocks noChangeArrowheads="1"/>
            </p:cNvSpPr>
            <p:nvPr/>
          </p:nvSpPr>
          <p:spPr bwMode="auto">
            <a:xfrm>
              <a:off x="3030540" y="279112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8" name="Rectangle 228"/>
            <p:cNvSpPr>
              <a:spLocks noChangeArrowheads="1"/>
            </p:cNvSpPr>
            <p:nvPr/>
          </p:nvSpPr>
          <p:spPr bwMode="auto">
            <a:xfrm>
              <a:off x="3030540" y="279112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9" name="Oval 229"/>
            <p:cNvSpPr>
              <a:spLocks noChangeArrowheads="1"/>
            </p:cNvSpPr>
            <p:nvPr/>
          </p:nvSpPr>
          <p:spPr bwMode="auto">
            <a:xfrm>
              <a:off x="3030540" y="2781599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0" name="Rectangle 230"/>
            <p:cNvSpPr>
              <a:spLocks noChangeArrowheads="1"/>
            </p:cNvSpPr>
            <p:nvPr/>
          </p:nvSpPr>
          <p:spPr bwMode="auto">
            <a:xfrm>
              <a:off x="3660778" y="299593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Rectangle 231"/>
            <p:cNvSpPr>
              <a:spLocks noChangeArrowheads="1"/>
            </p:cNvSpPr>
            <p:nvPr/>
          </p:nvSpPr>
          <p:spPr bwMode="auto">
            <a:xfrm>
              <a:off x="3660778" y="301816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Rectangle 232"/>
            <p:cNvSpPr>
              <a:spLocks noChangeArrowheads="1"/>
            </p:cNvSpPr>
            <p:nvPr/>
          </p:nvSpPr>
          <p:spPr bwMode="auto">
            <a:xfrm>
              <a:off x="3656015" y="300228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3" name="Rectangle 233"/>
            <p:cNvSpPr>
              <a:spLocks noChangeArrowheads="1"/>
            </p:cNvSpPr>
            <p:nvPr/>
          </p:nvSpPr>
          <p:spPr bwMode="auto">
            <a:xfrm>
              <a:off x="3656015" y="3011811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Rectangle 234"/>
            <p:cNvSpPr>
              <a:spLocks noChangeArrowheads="1"/>
            </p:cNvSpPr>
            <p:nvPr/>
          </p:nvSpPr>
          <p:spPr bwMode="auto">
            <a:xfrm>
              <a:off x="3656015" y="300704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Rectangle 235"/>
            <p:cNvSpPr>
              <a:spLocks noChangeArrowheads="1"/>
            </p:cNvSpPr>
            <p:nvPr/>
          </p:nvSpPr>
          <p:spPr bwMode="auto">
            <a:xfrm>
              <a:off x="3656015" y="300704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3656015" y="2995935"/>
              <a:ext cx="20638" cy="2222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7" name="Rectangle 237"/>
            <p:cNvSpPr>
              <a:spLocks noChangeArrowheads="1"/>
            </p:cNvSpPr>
            <p:nvPr/>
          </p:nvSpPr>
          <p:spPr bwMode="auto">
            <a:xfrm>
              <a:off x="3346452" y="353733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Rectangle 238"/>
            <p:cNvSpPr>
              <a:spLocks noChangeArrowheads="1"/>
            </p:cNvSpPr>
            <p:nvPr/>
          </p:nvSpPr>
          <p:spPr bwMode="auto">
            <a:xfrm>
              <a:off x="3346452" y="355797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Rectangle 239"/>
            <p:cNvSpPr>
              <a:spLocks noChangeArrowheads="1"/>
            </p:cNvSpPr>
            <p:nvPr/>
          </p:nvSpPr>
          <p:spPr bwMode="auto">
            <a:xfrm>
              <a:off x="3340102" y="354209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Rectangle 240"/>
            <p:cNvSpPr>
              <a:spLocks noChangeArrowheads="1"/>
            </p:cNvSpPr>
            <p:nvPr/>
          </p:nvSpPr>
          <p:spPr bwMode="auto">
            <a:xfrm>
              <a:off x="3340102" y="355320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Rectangle 241"/>
            <p:cNvSpPr>
              <a:spLocks noChangeArrowheads="1"/>
            </p:cNvSpPr>
            <p:nvPr/>
          </p:nvSpPr>
          <p:spPr bwMode="auto">
            <a:xfrm>
              <a:off x="3340102" y="354844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Rectangle 242"/>
            <p:cNvSpPr>
              <a:spLocks noChangeArrowheads="1"/>
            </p:cNvSpPr>
            <p:nvPr/>
          </p:nvSpPr>
          <p:spPr bwMode="auto">
            <a:xfrm>
              <a:off x="3340102" y="354844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3" name="Oval 243"/>
            <p:cNvSpPr>
              <a:spLocks noChangeArrowheads="1"/>
            </p:cNvSpPr>
            <p:nvPr/>
          </p:nvSpPr>
          <p:spPr bwMode="auto">
            <a:xfrm>
              <a:off x="3340102" y="3537330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Rectangle 244"/>
            <p:cNvSpPr>
              <a:spLocks noChangeArrowheads="1"/>
            </p:cNvSpPr>
            <p:nvPr/>
          </p:nvSpPr>
          <p:spPr bwMode="auto">
            <a:xfrm>
              <a:off x="2486027" y="270856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Rectangle 245"/>
            <p:cNvSpPr>
              <a:spLocks noChangeArrowheads="1"/>
            </p:cNvSpPr>
            <p:nvPr/>
          </p:nvSpPr>
          <p:spPr bwMode="auto">
            <a:xfrm>
              <a:off x="2486027" y="272920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Rectangle 246"/>
            <p:cNvSpPr>
              <a:spLocks noChangeArrowheads="1"/>
            </p:cNvSpPr>
            <p:nvPr/>
          </p:nvSpPr>
          <p:spPr bwMode="auto">
            <a:xfrm>
              <a:off x="2479677" y="271332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Rectangle 247"/>
            <p:cNvSpPr>
              <a:spLocks noChangeArrowheads="1"/>
            </p:cNvSpPr>
            <p:nvPr/>
          </p:nvSpPr>
          <p:spPr bwMode="auto">
            <a:xfrm>
              <a:off x="2479677" y="272285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Rectangle 248"/>
            <p:cNvSpPr>
              <a:spLocks noChangeArrowheads="1"/>
            </p:cNvSpPr>
            <p:nvPr/>
          </p:nvSpPr>
          <p:spPr bwMode="auto">
            <a:xfrm>
              <a:off x="2479677" y="27180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Rectangle 249"/>
            <p:cNvSpPr>
              <a:spLocks noChangeArrowheads="1"/>
            </p:cNvSpPr>
            <p:nvPr/>
          </p:nvSpPr>
          <p:spPr bwMode="auto">
            <a:xfrm>
              <a:off x="2479677" y="27180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Oval 250"/>
            <p:cNvSpPr>
              <a:spLocks noChangeArrowheads="1"/>
            </p:cNvSpPr>
            <p:nvPr/>
          </p:nvSpPr>
          <p:spPr bwMode="auto">
            <a:xfrm>
              <a:off x="2479677" y="2708566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Rectangle 251"/>
            <p:cNvSpPr>
              <a:spLocks noChangeArrowheads="1"/>
            </p:cNvSpPr>
            <p:nvPr/>
          </p:nvSpPr>
          <p:spPr bwMode="auto">
            <a:xfrm>
              <a:off x="3975103" y="281811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Rectangle 252"/>
            <p:cNvSpPr>
              <a:spLocks noChangeArrowheads="1"/>
            </p:cNvSpPr>
            <p:nvPr/>
          </p:nvSpPr>
          <p:spPr bwMode="auto">
            <a:xfrm>
              <a:off x="3975103" y="283875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Rectangle 253"/>
            <p:cNvSpPr>
              <a:spLocks noChangeArrowheads="1"/>
            </p:cNvSpPr>
            <p:nvPr/>
          </p:nvSpPr>
          <p:spPr bwMode="auto">
            <a:xfrm>
              <a:off x="3970340" y="2822879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Rectangle 254"/>
            <p:cNvSpPr>
              <a:spLocks noChangeArrowheads="1"/>
            </p:cNvSpPr>
            <p:nvPr/>
          </p:nvSpPr>
          <p:spPr bwMode="auto">
            <a:xfrm>
              <a:off x="3970340" y="28339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Rectangle 255"/>
            <p:cNvSpPr>
              <a:spLocks noChangeArrowheads="1"/>
            </p:cNvSpPr>
            <p:nvPr/>
          </p:nvSpPr>
          <p:spPr bwMode="auto">
            <a:xfrm>
              <a:off x="3970340" y="282922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Rectangle 256"/>
            <p:cNvSpPr>
              <a:spLocks noChangeArrowheads="1"/>
            </p:cNvSpPr>
            <p:nvPr/>
          </p:nvSpPr>
          <p:spPr bwMode="auto">
            <a:xfrm>
              <a:off x="3970340" y="282922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7" name="Oval 257"/>
            <p:cNvSpPr>
              <a:spLocks noChangeArrowheads="1"/>
            </p:cNvSpPr>
            <p:nvPr/>
          </p:nvSpPr>
          <p:spPr bwMode="auto">
            <a:xfrm>
              <a:off x="3970340" y="2818116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8" name="Rectangle 258"/>
            <p:cNvSpPr>
              <a:spLocks noChangeArrowheads="1"/>
            </p:cNvSpPr>
            <p:nvPr/>
          </p:nvSpPr>
          <p:spPr bwMode="auto">
            <a:xfrm>
              <a:off x="2563814" y="307055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9" name="Rectangle 259"/>
            <p:cNvSpPr>
              <a:spLocks noChangeArrowheads="1"/>
            </p:cNvSpPr>
            <p:nvPr/>
          </p:nvSpPr>
          <p:spPr bwMode="auto">
            <a:xfrm>
              <a:off x="2563814" y="309119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0" name="Rectangle 260"/>
            <p:cNvSpPr>
              <a:spLocks noChangeArrowheads="1"/>
            </p:cNvSpPr>
            <p:nvPr/>
          </p:nvSpPr>
          <p:spPr bwMode="auto">
            <a:xfrm>
              <a:off x="2559052" y="307531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1" name="Rectangle 261"/>
            <p:cNvSpPr>
              <a:spLocks noChangeArrowheads="1"/>
            </p:cNvSpPr>
            <p:nvPr/>
          </p:nvSpPr>
          <p:spPr bwMode="auto">
            <a:xfrm>
              <a:off x="2559052" y="308643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2" name="Rectangle 262"/>
            <p:cNvSpPr>
              <a:spLocks noChangeArrowheads="1"/>
            </p:cNvSpPr>
            <p:nvPr/>
          </p:nvSpPr>
          <p:spPr bwMode="auto">
            <a:xfrm>
              <a:off x="2559052" y="308008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3" name="Rectangle 263"/>
            <p:cNvSpPr>
              <a:spLocks noChangeArrowheads="1"/>
            </p:cNvSpPr>
            <p:nvPr/>
          </p:nvSpPr>
          <p:spPr bwMode="auto">
            <a:xfrm>
              <a:off x="2559052" y="308008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4" name="Oval 264"/>
            <p:cNvSpPr>
              <a:spLocks noChangeArrowheads="1"/>
            </p:cNvSpPr>
            <p:nvPr/>
          </p:nvSpPr>
          <p:spPr bwMode="auto">
            <a:xfrm>
              <a:off x="2559052" y="3070555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Rectangle 265"/>
            <p:cNvSpPr>
              <a:spLocks noChangeArrowheads="1"/>
            </p:cNvSpPr>
            <p:nvPr/>
          </p:nvSpPr>
          <p:spPr bwMode="auto">
            <a:xfrm>
              <a:off x="2486027" y="312771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6" name="Rectangle 266"/>
            <p:cNvSpPr>
              <a:spLocks noChangeArrowheads="1"/>
            </p:cNvSpPr>
            <p:nvPr/>
          </p:nvSpPr>
          <p:spPr bwMode="auto">
            <a:xfrm>
              <a:off x="2486027" y="3148351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Rectangle 267"/>
            <p:cNvSpPr>
              <a:spLocks noChangeArrowheads="1"/>
            </p:cNvSpPr>
            <p:nvPr/>
          </p:nvSpPr>
          <p:spPr bwMode="auto">
            <a:xfrm>
              <a:off x="2479677" y="3132474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8" name="Rectangle 268"/>
            <p:cNvSpPr>
              <a:spLocks noChangeArrowheads="1"/>
            </p:cNvSpPr>
            <p:nvPr/>
          </p:nvSpPr>
          <p:spPr bwMode="auto">
            <a:xfrm>
              <a:off x="2479677" y="31435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9" name="Rectangle 269"/>
            <p:cNvSpPr>
              <a:spLocks noChangeArrowheads="1"/>
            </p:cNvSpPr>
            <p:nvPr/>
          </p:nvSpPr>
          <p:spPr bwMode="auto">
            <a:xfrm>
              <a:off x="2479677" y="313882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Rectangle 270"/>
            <p:cNvSpPr>
              <a:spLocks noChangeArrowheads="1"/>
            </p:cNvSpPr>
            <p:nvPr/>
          </p:nvSpPr>
          <p:spPr bwMode="auto">
            <a:xfrm>
              <a:off x="2479677" y="313882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1" name="Oval 271"/>
            <p:cNvSpPr>
              <a:spLocks noChangeArrowheads="1"/>
            </p:cNvSpPr>
            <p:nvPr/>
          </p:nvSpPr>
          <p:spPr bwMode="auto">
            <a:xfrm>
              <a:off x="2479677" y="3127711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2" name="Rectangle 272"/>
            <p:cNvSpPr>
              <a:spLocks noChangeArrowheads="1"/>
            </p:cNvSpPr>
            <p:nvPr/>
          </p:nvSpPr>
          <p:spPr bwMode="auto">
            <a:xfrm>
              <a:off x="1625601" y="178454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3" name="Rectangle 273"/>
            <p:cNvSpPr>
              <a:spLocks noChangeArrowheads="1"/>
            </p:cNvSpPr>
            <p:nvPr/>
          </p:nvSpPr>
          <p:spPr bwMode="auto">
            <a:xfrm>
              <a:off x="1625601" y="180518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4" name="Rectangle 274"/>
            <p:cNvSpPr>
              <a:spLocks noChangeArrowheads="1"/>
            </p:cNvSpPr>
            <p:nvPr/>
          </p:nvSpPr>
          <p:spPr bwMode="auto">
            <a:xfrm>
              <a:off x="1619251" y="178930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5" name="Rectangle 275"/>
            <p:cNvSpPr>
              <a:spLocks noChangeArrowheads="1"/>
            </p:cNvSpPr>
            <p:nvPr/>
          </p:nvSpPr>
          <p:spPr bwMode="auto">
            <a:xfrm>
              <a:off x="1619251" y="180041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6" name="Rectangle 276"/>
            <p:cNvSpPr>
              <a:spLocks noChangeArrowheads="1"/>
            </p:cNvSpPr>
            <p:nvPr/>
          </p:nvSpPr>
          <p:spPr bwMode="auto">
            <a:xfrm>
              <a:off x="1619251" y="179406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7" name="Rectangle 277"/>
            <p:cNvSpPr>
              <a:spLocks noChangeArrowheads="1"/>
            </p:cNvSpPr>
            <p:nvPr/>
          </p:nvSpPr>
          <p:spPr bwMode="auto">
            <a:xfrm>
              <a:off x="1619251" y="179406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8" name="Oval 278"/>
            <p:cNvSpPr>
              <a:spLocks noChangeArrowheads="1"/>
            </p:cNvSpPr>
            <p:nvPr/>
          </p:nvSpPr>
          <p:spPr bwMode="auto">
            <a:xfrm>
              <a:off x="1619251" y="178454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9" name="Rectangle 279"/>
            <p:cNvSpPr>
              <a:spLocks noChangeArrowheads="1"/>
            </p:cNvSpPr>
            <p:nvPr/>
          </p:nvSpPr>
          <p:spPr bwMode="auto">
            <a:xfrm>
              <a:off x="2563814" y="2513283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0" name="Rectangle 280"/>
            <p:cNvSpPr>
              <a:spLocks noChangeArrowheads="1"/>
            </p:cNvSpPr>
            <p:nvPr/>
          </p:nvSpPr>
          <p:spPr bwMode="auto">
            <a:xfrm>
              <a:off x="2563814" y="2533922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1" name="Rectangle 281"/>
            <p:cNvSpPr>
              <a:spLocks noChangeArrowheads="1"/>
            </p:cNvSpPr>
            <p:nvPr/>
          </p:nvSpPr>
          <p:spPr bwMode="auto">
            <a:xfrm>
              <a:off x="2559052" y="251963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2" name="Rectangle 282"/>
            <p:cNvSpPr>
              <a:spLocks noChangeArrowheads="1"/>
            </p:cNvSpPr>
            <p:nvPr/>
          </p:nvSpPr>
          <p:spPr bwMode="auto">
            <a:xfrm>
              <a:off x="2559052" y="252915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3" name="Rectangle 283"/>
            <p:cNvSpPr>
              <a:spLocks noChangeArrowheads="1"/>
            </p:cNvSpPr>
            <p:nvPr/>
          </p:nvSpPr>
          <p:spPr bwMode="auto">
            <a:xfrm>
              <a:off x="2559052" y="252439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4" name="Rectangle 284"/>
            <p:cNvSpPr>
              <a:spLocks noChangeArrowheads="1"/>
            </p:cNvSpPr>
            <p:nvPr/>
          </p:nvSpPr>
          <p:spPr bwMode="auto">
            <a:xfrm>
              <a:off x="2559052" y="252439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5" name="Oval 285"/>
            <p:cNvSpPr>
              <a:spLocks noChangeArrowheads="1"/>
            </p:cNvSpPr>
            <p:nvPr/>
          </p:nvSpPr>
          <p:spPr bwMode="auto">
            <a:xfrm>
              <a:off x="2559052" y="2513283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6" name="Rectangle 286"/>
            <p:cNvSpPr>
              <a:spLocks noChangeArrowheads="1"/>
            </p:cNvSpPr>
            <p:nvPr/>
          </p:nvSpPr>
          <p:spPr bwMode="auto">
            <a:xfrm>
              <a:off x="3346452" y="309119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7" name="Rectangle 287"/>
            <p:cNvSpPr>
              <a:spLocks noChangeArrowheads="1"/>
            </p:cNvSpPr>
            <p:nvPr/>
          </p:nvSpPr>
          <p:spPr bwMode="auto">
            <a:xfrm>
              <a:off x="3346452" y="311183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8" name="Rectangle 288"/>
            <p:cNvSpPr>
              <a:spLocks noChangeArrowheads="1"/>
            </p:cNvSpPr>
            <p:nvPr/>
          </p:nvSpPr>
          <p:spPr bwMode="auto">
            <a:xfrm>
              <a:off x="3340102" y="309595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9" name="Rectangle 289"/>
            <p:cNvSpPr>
              <a:spLocks noChangeArrowheads="1"/>
            </p:cNvSpPr>
            <p:nvPr/>
          </p:nvSpPr>
          <p:spPr bwMode="auto">
            <a:xfrm>
              <a:off x="3340102" y="31070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0" name="Rectangle 290"/>
            <p:cNvSpPr>
              <a:spLocks noChangeArrowheads="1"/>
            </p:cNvSpPr>
            <p:nvPr/>
          </p:nvSpPr>
          <p:spPr bwMode="auto">
            <a:xfrm>
              <a:off x="3340102" y="310230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1" name="Rectangle 291"/>
            <p:cNvSpPr>
              <a:spLocks noChangeArrowheads="1"/>
            </p:cNvSpPr>
            <p:nvPr/>
          </p:nvSpPr>
          <p:spPr bwMode="auto">
            <a:xfrm>
              <a:off x="3340102" y="310230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2" name="Oval 292"/>
            <p:cNvSpPr>
              <a:spLocks noChangeArrowheads="1"/>
            </p:cNvSpPr>
            <p:nvPr/>
          </p:nvSpPr>
          <p:spPr bwMode="auto">
            <a:xfrm>
              <a:off x="3340102" y="3091195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3" name="Rectangle 293"/>
            <p:cNvSpPr>
              <a:spLocks noChangeArrowheads="1"/>
            </p:cNvSpPr>
            <p:nvPr/>
          </p:nvSpPr>
          <p:spPr bwMode="auto">
            <a:xfrm>
              <a:off x="1698626" y="280223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4" name="Rectangle 294"/>
            <p:cNvSpPr>
              <a:spLocks noChangeArrowheads="1"/>
            </p:cNvSpPr>
            <p:nvPr/>
          </p:nvSpPr>
          <p:spPr bwMode="auto">
            <a:xfrm>
              <a:off x="1698626" y="282287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5" name="Rectangle 295"/>
            <p:cNvSpPr>
              <a:spLocks noChangeArrowheads="1"/>
            </p:cNvSpPr>
            <p:nvPr/>
          </p:nvSpPr>
          <p:spPr bwMode="auto">
            <a:xfrm>
              <a:off x="1693863" y="2807002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6" name="Rectangle 296"/>
            <p:cNvSpPr>
              <a:spLocks noChangeArrowheads="1"/>
            </p:cNvSpPr>
            <p:nvPr/>
          </p:nvSpPr>
          <p:spPr bwMode="auto">
            <a:xfrm>
              <a:off x="1693863" y="281811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7" name="Rectangle 297"/>
            <p:cNvSpPr>
              <a:spLocks noChangeArrowheads="1"/>
            </p:cNvSpPr>
            <p:nvPr/>
          </p:nvSpPr>
          <p:spPr bwMode="auto">
            <a:xfrm>
              <a:off x="1693863" y="281335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Rectangle 298"/>
            <p:cNvSpPr>
              <a:spLocks noChangeArrowheads="1"/>
            </p:cNvSpPr>
            <p:nvPr/>
          </p:nvSpPr>
          <p:spPr bwMode="auto">
            <a:xfrm>
              <a:off x="1693863" y="281335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Oval 299"/>
            <p:cNvSpPr>
              <a:spLocks noChangeArrowheads="1"/>
            </p:cNvSpPr>
            <p:nvPr/>
          </p:nvSpPr>
          <p:spPr bwMode="auto">
            <a:xfrm>
              <a:off x="1693863" y="280223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Rectangle 300"/>
            <p:cNvSpPr>
              <a:spLocks noChangeArrowheads="1"/>
            </p:cNvSpPr>
            <p:nvPr/>
          </p:nvSpPr>
          <p:spPr bwMode="auto">
            <a:xfrm>
              <a:off x="2170114" y="276572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Rectangle 301"/>
            <p:cNvSpPr>
              <a:spLocks noChangeArrowheads="1"/>
            </p:cNvSpPr>
            <p:nvPr/>
          </p:nvSpPr>
          <p:spPr bwMode="auto">
            <a:xfrm>
              <a:off x="2170114" y="278636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2" name="Rectangle 302"/>
            <p:cNvSpPr>
              <a:spLocks noChangeArrowheads="1"/>
            </p:cNvSpPr>
            <p:nvPr/>
          </p:nvSpPr>
          <p:spPr bwMode="auto">
            <a:xfrm>
              <a:off x="2165351" y="277048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3" name="Rectangle 303"/>
            <p:cNvSpPr>
              <a:spLocks noChangeArrowheads="1"/>
            </p:cNvSpPr>
            <p:nvPr/>
          </p:nvSpPr>
          <p:spPr bwMode="auto">
            <a:xfrm>
              <a:off x="2165351" y="278159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4" name="Rectangle 304"/>
            <p:cNvSpPr>
              <a:spLocks noChangeArrowheads="1"/>
            </p:cNvSpPr>
            <p:nvPr/>
          </p:nvSpPr>
          <p:spPr bwMode="auto">
            <a:xfrm>
              <a:off x="2165351" y="27768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5" name="Rectangle 305"/>
            <p:cNvSpPr>
              <a:spLocks noChangeArrowheads="1"/>
            </p:cNvSpPr>
            <p:nvPr/>
          </p:nvSpPr>
          <p:spPr bwMode="auto">
            <a:xfrm>
              <a:off x="2165351" y="27768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Oval 306"/>
            <p:cNvSpPr>
              <a:spLocks noChangeArrowheads="1"/>
            </p:cNvSpPr>
            <p:nvPr/>
          </p:nvSpPr>
          <p:spPr bwMode="auto">
            <a:xfrm>
              <a:off x="2165351" y="2765722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Rectangle 307"/>
            <p:cNvSpPr>
              <a:spLocks noChangeArrowheads="1"/>
            </p:cNvSpPr>
            <p:nvPr/>
          </p:nvSpPr>
          <p:spPr bwMode="auto">
            <a:xfrm>
              <a:off x="1778001" y="257679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" name="Rectangle 308"/>
            <p:cNvSpPr>
              <a:spLocks noChangeArrowheads="1"/>
            </p:cNvSpPr>
            <p:nvPr/>
          </p:nvSpPr>
          <p:spPr bwMode="auto">
            <a:xfrm>
              <a:off x="1778001" y="259742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" name="Rectangle 309"/>
            <p:cNvSpPr>
              <a:spLocks noChangeArrowheads="1"/>
            </p:cNvSpPr>
            <p:nvPr/>
          </p:nvSpPr>
          <p:spPr bwMode="auto">
            <a:xfrm>
              <a:off x="1771651" y="258155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" name="Rectangle 310"/>
            <p:cNvSpPr>
              <a:spLocks noChangeArrowheads="1"/>
            </p:cNvSpPr>
            <p:nvPr/>
          </p:nvSpPr>
          <p:spPr bwMode="auto">
            <a:xfrm>
              <a:off x="1771651" y="259266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" name="Rectangle 311"/>
            <p:cNvSpPr>
              <a:spLocks noChangeArrowheads="1"/>
            </p:cNvSpPr>
            <p:nvPr/>
          </p:nvSpPr>
          <p:spPr bwMode="auto">
            <a:xfrm>
              <a:off x="1771651" y="258790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" name="Rectangle 312"/>
            <p:cNvSpPr>
              <a:spLocks noChangeArrowheads="1"/>
            </p:cNvSpPr>
            <p:nvPr/>
          </p:nvSpPr>
          <p:spPr bwMode="auto">
            <a:xfrm>
              <a:off x="1771651" y="258790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" name="Oval 313"/>
            <p:cNvSpPr>
              <a:spLocks noChangeArrowheads="1"/>
            </p:cNvSpPr>
            <p:nvPr/>
          </p:nvSpPr>
          <p:spPr bwMode="auto">
            <a:xfrm>
              <a:off x="1771651" y="2576790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4" name="Rectangle 314"/>
            <p:cNvSpPr>
              <a:spLocks noChangeArrowheads="1"/>
            </p:cNvSpPr>
            <p:nvPr/>
          </p:nvSpPr>
          <p:spPr bwMode="auto">
            <a:xfrm>
              <a:off x="1468438" y="27180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5" name="Rectangle 315"/>
            <p:cNvSpPr>
              <a:spLocks noChangeArrowheads="1"/>
            </p:cNvSpPr>
            <p:nvPr/>
          </p:nvSpPr>
          <p:spPr bwMode="auto">
            <a:xfrm>
              <a:off x="1468438" y="2738732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6" name="Rectangle 316"/>
            <p:cNvSpPr>
              <a:spLocks noChangeArrowheads="1"/>
            </p:cNvSpPr>
            <p:nvPr/>
          </p:nvSpPr>
          <p:spPr bwMode="auto">
            <a:xfrm>
              <a:off x="1462088" y="272285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7" name="Rectangle 317"/>
            <p:cNvSpPr>
              <a:spLocks noChangeArrowheads="1"/>
            </p:cNvSpPr>
            <p:nvPr/>
          </p:nvSpPr>
          <p:spPr bwMode="auto">
            <a:xfrm>
              <a:off x="1462088" y="273396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8" name="Rectangle 318"/>
            <p:cNvSpPr>
              <a:spLocks noChangeArrowheads="1"/>
            </p:cNvSpPr>
            <p:nvPr/>
          </p:nvSpPr>
          <p:spPr bwMode="auto">
            <a:xfrm>
              <a:off x="1462088" y="272920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9" name="Rectangle 319"/>
            <p:cNvSpPr>
              <a:spLocks noChangeArrowheads="1"/>
            </p:cNvSpPr>
            <p:nvPr/>
          </p:nvSpPr>
          <p:spPr bwMode="auto">
            <a:xfrm>
              <a:off x="1462088" y="272920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0" name="Oval 320"/>
            <p:cNvSpPr>
              <a:spLocks noChangeArrowheads="1"/>
            </p:cNvSpPr>
            <p:nvPr/>
          </p:nvSpPr>
          <p:spPr bwMode="auto">
            <a:xfrm>
              <a:off x="1462088" y="271809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1" name="Rectangle 321"/>
            <p:cNvSpPr>
              <a:spLocks noChangeArrowheads="1"/>
            </p:cNvSpPr>
            <p:nvPr/>
          </p:nvSpPr>
          <p:spPr bwMode="auto">
            <a:xfrm>
              <a:off x="2486027" y="29498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2" name="Rectangle 322"/>
            <p:cNvSpPr>
              <a:spLocks noChangeArrowheads="1"/>
            </p:cNvSpPr>
            <p:nvPr/>
          </p:nvSpPr>
          <p:spPr bwMode="auto">
            <a:xfrm>
              <a:off x="2486027" y="297053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3" name="Rectangle 323"/>
            <p:cNvSpPr>
              <a:spLocks noChangeArrowheads="1"/>
            </p:cNvSpPr>
            <p:nvPr/>
          </p:nvSpPr>
          <p:spPr bwMode="auto">
            <a:xfrm>
              <a:off x="2479677" y="295465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4" name="Rectangle 324"/>
            <p:cNvSpPr>
              <a:spLocks noChangeArrowheads="1"/>
            </p:cNvSpPr>
            <p:nvPr/>
          </p:nvSpPr>
          <p:spPr bwMode="auto">
            <a:xfrm>
              <a:off x="2479677" y="296576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5" name="Rectangle 325"/>
            <p:cNvSpPr>
              <a:spLocks noChangeArrowheads="1"/>
            </p:cNvSpPr>
            <p:nvPr/>
          </p:nvSpPr>
          <p:spPr bwMode="auto">
            <a:xfrm>
              <a:off x="2479677" y="295941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6" name="Rectangle 326"/>
            <p:cNvSpPr>
              <a:spLocks noChangeArrowheads="1"/>
            </p:cNvSpPr>
            <p:nvPr/>
          </p:nvSpPr>
          <p:spPr bwMode="auto">
            <a:xfrm>
              <a:off x="2479677" y="295941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7" name="Oval 327"/>
            <p:cNvSpPr>
              <a:spLocks noChangeArrowheads="1"/>
            </p:cNvSpPr>
            <p:nvPr/>
          </p:nvSpPr>
          <p:spPr bwMode="auto">
            <a:xfrm>
              <a:off x="2479677" y="294989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8" name="Rectangle 328"/>
            <p:cNvSpPr>
              <a:spLocks noChangeArrowheads="1"/>
            </p:cNvSpPr>
            <p:nvPr/>
          </p:nvSpPr>
          <p:spPr bwMode="auto">
            <a:xfrm>
              <a:off x="3036890" y="273396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9" name="Rectangle 329"/>
            <p:cNvSpPr>
              <a:spLocks noChangeArrowheads="1"/>
            </p:cNvSpPr>
            <p:nvPr/>
          </p:nvSpPr>
          <p:spPr bwMode="auto">
            <a:xfrm>
              <a:off x="3036890" y="275460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Rectangle 330"/>
            <p:cNvSpPr>
              <a:spLocks noChangeArrowheads="1"/>
            </p:cNvSpPr>
            <p:nvPr/>
          </p:nvSpPr>
          <p:spPr bwMode="auto">
            <a:xfrm>
              <a:off x="3030540" y="273873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Rectangle 331"/>
            <p:cNvSpPr>
              <a:spLocks noChangeArrowheads="1"/>
            </p:cNvSpPr>
            <p:nvPr/>
          </p:nvSpPr>
          <p:spPr bwMode="auto">
            <a:xfrm>
              <a:off x="3030540" y="274984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Rectangle 332"/>
            <p:cNvSpPr>
              <a:spLocks noChangeArrowheads="1"/>
            </p:cNvSpPr>
            <p:nvPr/>
          </p:nvSpPr>
          <p:spPr bwMode="auto">
            <a:xfrm>
              <a:off x="3030540" y="274508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3" name="Rectangle 333"/>
            <p:cNvSpPr>
              <a:spLocks noChangeArrowheads="1"/>
            </p:cNvSpPr>
            <p:nvPr/>
          </p:nvSpPr>
          <p:spPr bwMode="auto">
            <a:xfrm>
              <a:off x="3030540" y="274508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4" name="Oval 334"/>
            <p:cNvSpPr>
              <a:spLocks noChangeArrowheads="1"/>
            </p:cNvSpPr>
            <p:nvPr/>
          </p:nvSpPr>
          <p:spPr bwMode="auto">
            <a:xfrm>
              <a:off x="3030540" y="2733969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5" name="Rectangle 335"/>
            <p:cNvSpPr>
              <a:spLocks noChangeArrowheads="1"/>
            </p:cNvSpPr>
            <p:nvPr/>
          </p:nvSpPr>
          <p:spPr bwMode="auto">
            <a:xfrm>
              <a:off x="2012951" y="292290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6" name="Rectangle 336"/>
            <p:cNvSpPr>
              <a:spLocks noChangeArrowheads="1"/>
            </p:cNvSpPr>
            <p:nvPr/>
          </p:nvSpPr>
          <p:spPr bwMode="auto">
            <a:xfrm>
              <a:off x="2012951" y="2943541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7" name="Rectangle 337"/>
            <p:cNvSpPr>
              <a:spLocks noChangeArrowheads="1"/>
            </p:cNvSpPr>
            <p:nvPr/>
          </p:nvSpPr>
          <p:spPr bwMode="auto">
            <a:xfrm>
              <a:off x="2008189" y="292766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Rectangle 338"/>
            <p:cNvSpPr>
              <a:spLocks noChangeArrowheads="1"/>
            </p:cNvSpPr>
            <p:nvPr/>
          </p:nvSpPr>
          <p:spPr bwMode="auto">
            <a:xfrm>
              <a:off x="2008189" y="293877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9" name="Rectangle 339"/>
            <p:cNvSpPr>
              <a:spLocks noChangeArrowheads="1"/>
            </p:cNvSpPr>
            <p:nvPr/>
          </p:nvSpPr>
          <p:spPr bwMode="auto">
            <a:xfrm>
              <a:off x="2008189" y="293401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Rectangle 340"/>
            <p:cNvSpPr>
              <a:spLocks noChangeArrowheads="1"/>
            </p:cNvSpPr>
            <p:nvPr/>
          </p:nvSpPr>
          <p:spPr bwMode="auto">
            <a:xfrm>
              <a:off x="2008189" y="293401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1" name="Oval 341"/>
            <p:cNvSpPr>
              <a:spLocks noChangeArrowheads="1"/>
            </p:cNvSpPr>
            <p:nvPr/>
          </p:nvSpPr>
          <p:spPr bwMode="auto">
            <a:xfrm>
              <a:off x="2008189" y="2922902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Rectangle 342"/>
            <p:cNvSpPr>
              <a:spLocks noChangeArrowheads="1"/>
            </p:cNvSpPr>
            <p:nvPr/>
          </p:nvSpPr>
          <p:spPr bwMode="auto">
            <a:xfrm>
              <a:off x="2879727" y="286574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3" name="Rectangle 343"/>
            <p:cNvSpPr>
              <a:spLocks noChangeArrowheads="1"/>
            </p:cNvSpPr>
            <p:nvPr/>
          </p:nvSpPr>
          <p:spPr bwMode="auto">
            <a:xfrm>
              <a:off x="2879727" y="288638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4" name="Rectangle 344"/>
            <p:cNvSpPr>
              <a:spLocks noChangeArrowheads="1"/>
            </p:cNvSpPr>
            <p:nvPr/>
          </p:nvSpPr>
          <p:spPr bwMode="auto">
            <a:xfrm>
              <a:off x="2873377" y="287050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5" name="Rectangle 345"/>
            <p:cNvSpPr>
              <a:spLocks noChangeArrowheads="1"/>
            </p:cNvSpPr>
            <p:nvPr/>
          </p:nvSpPr>
          <p:spPr bwMode="auto">
            <a:xfrm>
              <a:off x="2873377" y="288162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6" name="Rectangle 346"/>
            <p:cNvSpPr>
              <a:spLocks noChangeArrowheads="1"/>
            </p:cNvSpPr>
            <p:nvPr/>
          </p:nvSpPr>
          <p:spPr bwMode="auto">
            <a:xfrm>
              <a:off x="2873377" y="287527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7" name="Rectangle 347"/>
            <p:cNvSpPr>
              <a:spLocks noChangeArrowheads="1"/>
            </p:cNvSpPr>
            <p:nvPr/>
          </p:nvSpPr>
          <p:spPr bwMode="auto">
            <a:xfrm>
              <a:off x="2873377" y="287527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8" name="Oval 348"/>
            <p:cNvSpPr>
              <a:spLocks noChangeArrowheads="1"/>
            </p:cNvSpPr>
            <p:nvPr/>
          </p:nvSpPr>
          <p:spPr bwMode="auto">
            <a:xfrm>
              <a:off x="2873377" y="2865746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9" name="Rectangle 349"/>
            <p:cNvSpPr>
              <a:spLocks noChangeArrowheads="1"/>
            </p:cNvSpPr>
            <p:nvPr/>
          </p:nvSpPr>
          <p:spPr bwMode="auto">
            <a:xfrm>
              <a:off x="3660778" y="2633946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0" name="Rectangle 350"/>
            <p:cNvSpPr>
              <a:spLocks noChangeArrowheads="1"/>
            </p:cNvSpPr>
            <p:nvPr/>
          </p:nvSpPr>
          <p:spPr bwMode="auto">
            <a:xfrm>
              <a:off x="3660778" y="265458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1" name="Rectangle 351"/>
            <p:cNvSpPr>
              <a:spLocks noChangeArrowheads="1"/>
            </p:cNvSpPr>
            <p:nvPr/>
          </p:nvSpPr>
          <p:spPr bwMode="auto">
            <a:xfrm>
              <a:off x="3656015" y="264029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2" name="Rectangle 352"/>
            <p:cNvSpPr>
              <a:spLocks noChangeArrowheads="1"/>
            </p:cNvSpPr>
            <p:nvPr/>
          </p:nvSpPr>
          <p:spPr bwMode="auto">
            <a:xfrm>
              <a:off x="3656015" y="264982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3" name="Rectangle 353"/>
            <p:cNvSpPr>
              <a:spLocks noChangeArrowheads="1"/>
            </p:cNvSpPr>
            <p:nvPr/>
          </p:nvSpPr>
          <p:spPr bwMode="auto">
            <a:xfrm>
              <a:off x="3656015" y="264505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4" name="Rectangle 354"/>
            <p:cNvSpPr>
              <a:spLocks noChangeArrowheads="1"/>
            </p:cNvSpPr>
            <p:nvPr/>
          </p:nvSpPr>
          <p:spPr bwMode="auto">
            <a:xfrm>
              <a:off x="3656015" y="264505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5" name="Oval 355"/>
            <p:cNvSpPr>
              <a:spLocks noChangeArrowheads="1"/>
            </p:cNvSpPr>
            <p:nvPr/>
          </p:nvSpPr>
          <p:spPr bwMode="auto">
            <a:xfrm>
              <a:off x="3656015" y="2633946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6" name="Rectangle 356"/>
            <p:cNvSpPr>
              <a:spLocks noChangeArrowheads="1"/>
            </p:cNvSpPr>
            <p:nvPr/>
          </p:nvSpPr>
          <p:spPr bwMode="auto">
            <a:xfrm>
              <a:off x="3189290" y="280223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7" name="Rectangle 357"/>
            <p:cNvSpPr>
              <a:spLocks noChangeArrowheads="1"/>
            </p:cNvSpPr>
            <p:nvPr/>
          </p:nvSpPr>
          <p:spPr bwMode="auto">
            <a:xfrm>
              <a:off x="3189290" y="282287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8" name="Rectangle 358"/>
            <p:cNvSpPr>
              <a:spLocks noChangeArrowheads="1"/>
            </p:cNvSpPr>
            <p:nvPr/>
          </p:nvSpPr>
          <p:spPr bwMode="auto">
            <a:xfrm>
              <a:off x="3182940" y="280700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3182940" y="281811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0" name="Rectangle 360"/>
            <p:cNvSpPr>
              <a:spLocks noChangeArrowheads="1"/>
            </p:cNvSpPr>
            <p:nvPr/>
          </p:nvSpPr>
          <p:spPr bwMode="auto">
            <a:xfrm>
              <a:off x="3182940" y="281335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1" name="Rectangle 361"/>
            <p:cNvSpPr>
              <a:spLocks noChangeArrowheads="1"/>
            </p:cNvSpPr>
            <p:nvPr/>
          </p:nvSpPr>
          <p:spPr bwMode="auto">
            <a:xfrm>
              <a:off x="3182940" y="281335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2" name="Oval 362"/>
            <p:cNvSpPr>
              <a:spLocks noChangeArrowheads="1"/>
            </p:cNvSpPr>
            <p:nvPr/>
          </p:nvSpPr>
          <p:spPr bwMode="auto">
            <a:xfrm>
              <a:off x="3182940" y="2802239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3" name="Rectangle 363"/>
            <p:cNvSpPr>
              <a:spLocks noChangeArrowheads="1"/>
            </p:cNvSpPr>
            <p:nvPr/>
          </p:nvSpPr>
          <p:spPr bwMode="auto">
            <a:xfrm>
              <a:off x="2957514" y="26974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Rectangle 364"/>
            <p:cNvSpPr>
              <a:spLocks noChangeArrowheads="1"/>
            </p:cNvSpPr>
            <p:nvPr/>
          </p:nvSpPr>
          <p:spPr bwMode="auto">
            <a:xfrm>
              <a:off x="2957514" y="27180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Rectangle 365"/>
            <p:cNvSpPr>
              <a:spLocks noChangeArrowheads="1"/>
            </p:cNvSpPr>
            <p:nvPr/>
          </p:nvSpPr>
          <p:spPr bwMode="auto">
            <a:xfrm>
              <a:off x="2952752" y="270221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6" name="Rectangle 366"/>
            <p:cNvSpPr>
              <a:spLocks noChangeArrowheads="1"/>
            </p:cNvSpPr>
            <p:nvPr/>
          </p:nvSpPr>
          <p:spPr bwMode="auto">
            <a:xfrm>
              <a:off x="2952752" y="271332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Rectangle 367"/>
            <p:cNvSpPr>
              <a:spLocks noChangeArrowheads="1"/>
            </p:cNvSpPr>
            <p:nvPr/>
          </p:nvSpPr>
          <p:spPr bwMode="auto">
            <a:xfrm>
              <a:off x="2952752" y="270856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Rectangle 368"/>
            <p:cNvSpPr>
              <a:spLocks noChangeArrowheads="1"/>
            </p:cNvSpPr>
            <p:nvPr/>
          </p:nvSpPr>
          <p:spPr bwMode="auto">
            <a:xfrm>
              <a:off x="2952752" y="270856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9" name="Oval 369"/>
            <p:cNvSpPr>
              <a:spLocks noChangeArrowheads="1"/>
            </p:cNvSpPr>
            <p:nvPr/>
          </p:nvSpPr>
          <p:spPr bwMode="auto">
            <a:xfrm>
              <a:off x="2952752" y="2697453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0" name="Rectangle 370"/>
            <p:cNvSpPr>
              <a:spLocks noChangeArrowheads="1"/>
            </p:cNvSpPr>
            <p:nvPr/>
          </p:nvSpPr>
          <p:spPr bwMode="auto">
            <a:xfrm>
              <a:off x="2328864" y="297053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1" name="Rectangle 371"/>
            <p:cNvSpPr>
              <a:spLocks noChangeArrowheads="1"/>
            </p:cNvSpPr>
            <p:nvPr/>
          </p:nvSpPr>
          <p:spPr bwMode="auto">
            <a:xfrm>
              <a:off x="2328864" y="299117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2" name="Rectangle 372"/>
            <p:cNvSpPr>
              <a:spLocks noChangeArrowheads="1"/>
            </p:cNvSpPr>
            <p:nvPr/>
          </p:nvSpPr>
          <p:spPr bwMode="auto">
            <a:xfrm>
              <a:off x="2322514" y="297529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3" name="Rectangle 373"/>
            <p:cNvSpPr>
              <a:spLocks noChangeArrowheads="1"/>
            </p:cNvSpPr>
            <p:nvPr/>
          </p:nvSpPr>
          <p:spPr bwMode="auto">
            <a:xfrm>
              <a:off x="2322514" y="298640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4" name="Rectangle 374"/>
            <p:cNvSpPr>
              <a:spLocks noChangeArrowheads="1"/>
            </p:cNvSpPr>
            <p:nvPr/>
          </p:nvSpPr>
          <p:spPr bwMode="auto">
            <a:xfrm>
              <a:off x="2322514" y="298005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5" name="Rectangle 375"/>
            <p:cNvSpPr>
              <a:spLocks noChangeArrowheads="1"/>
            </p:cNvSpPr>
            <p:nvPr/>
          </p:nvSpPr>
          <p:spPr bwMode="auto">
            <a:xfrm>
              <a:off x="2322514" y="298005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2322514" y="297053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7" name="Rectangle 377"/>
            <p:cNvSpPr>
              <a:spLocks noChangeArrowheads="1"/>
            </p:cNvSpPr>
            <p:nvPr/>
          </p:nvSpPr>
          <p:spPr bwMode="auto">
            <a:xfrm>
              <a:off x="3036890" y="280223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8" name="Rectangle 378"/>
            <p:cNvSpPr>
              <a:spLocks noChangeArrowheads="1"/>
            </p:cNvSpPr>
            <p:nvPr/>
          </p:nvSpPr>
          <p:spPr bwMode="auto">
            <a:xfrm>
              <a:off x="3036890" y="282287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9" name="Rectangle 379"/>
            <p:cNvSpPr>
              <a:spLocks noChangeArrowheads="1"/>
            </p:cNvSpPr>
            <p:nvPr/>
          </p:nvSpPr>
          <p:spPr bwMode="auto">
            <a:xfrm>
              <a:off x="3030540" y="280700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0" name="Rectangle 380"/>
            <p:cNvSpPr>
              <a:spLocks noChangeArrowheads="1"/>
            </p:cNvSpPr>
            <p:nvPr/>
          </p:nvSpPr>
          <p:spPr bwMode="auto">
            <a:xfrm>
              <a:off x="3030540" y="281811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1" name="Rectangle 381"/>
            <p:cNvSpPr>
              <a:spLocks noChangeArrowheads="1"/>
            </p:cNvSpPr>
            <p:nvPr/>
          </p:nvSpPr>
          <p:spPr bwMode="auto">
            <a:xfrm>
              <a:off x="3030540" y="281335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2" name="Rectangle 382"/>
            <p:cNvSpPr>
              <a:spLocks noChangeArrowheads="1"/>
            </p:cNvSpPr>
            <p:nvPr/>
          </p:nvSpPr>
          <p:spPr bwMode="auto">
            <a:xfrm>
              <a:off x="3030540" y="281335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3" name="Oval 383"/>
            <p:cNvSpPr>
              <a:spLocks noChangeArrowheads="1"/>
            </p:cNvSpPr>
            <p:nvPr/>
          </p:nvSpPr>
          <p:spPr bwMode="auto">
            <a:xfrm>
              <a:off x="3030540" y="2802239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4" name="Rectangle 384"/>
            <p:cNvSpPr>
              <a:spLocks noChangeArrowheads="1"/>
            </p:cNvSpPr>
            <p:nvPr/>
          </p:nvSpPr>
          <p:spPr bwMode="auto">
            <a:xfrm>
              <a:off x="3346452" y="290226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5" name="Rectangle 385"/>
            <p:cNvSpPr>
              <a:spLocks noChangeArrowheads="1"/>
            </p:cNvSpPr>
            <p:nvPr/>
          </p:nvSpPr>
          <p:spPr bwMode="auto">
            <a:xfrm>
              <a:off x="3346452" y="292290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6" name="Rectangle 386"/>
            <p:cNvSpPr>
              <a:spLocks noChangeArrowheads="1"/>
            </p:cNvSpPr>
            <p:nvPr/>
          </p:nvSpPr>
          <p:spPr bwMode="auto">
            <a:xfrm>
              <a:off x="3340102" y="290702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7" name="Rectangle 387"/>
            <p:cNvSpPr>
              <a:spLocks noChangeArrowheads="1"/>
            </p:cNvSpPr>
            <p:nvPr/>
          </p:nvSpPr>
          <p:spPr bwMode="auto">
            <a:xfrm>
              <a:off x="3340102" y="291813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8" name="Rectangle 388"/>
            <p:cNvSpPr>
              <a:spLocks noChangeArrowheads="1"/>
            </p:cNvSpPr>
            <p:nvPr/>
          </p:nvSpPr>
          <p:spPr bwMode="auto">
            <a:xfrm>
              <a:off x="3340102" y="291178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9" name="Rectangle 389"/>
            <p:cNvSpPr>
              <a:spLocks noChangeArrowheads="1"/>
            </p:cNvSpPr>
            <p:nvPr/>
          </p:nvSpPr>
          <p:spPr bwMode="auto">
            <a:xfrm>
              <a:off x="3340102" y="291178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0" name="Oval 390"/>
            <p:cNvSpPr>
              <a:spLocks noChangeArrowheads="1"/>
            </p:cNvSpPr>
            <p:nvPr/>
          </p:nvSpPr>
          <p:spPr bwMode="auto">
            <a:xfrm>
              <a:off x="3340102" y="290226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1" name="Rectangle 391"/>
            <p:cNvSpPr>
              <a:spLocks noChangeArrowheads="1"/>
            </p:cNvSpPr>
            <p:nvPr/>
          </p:nvSpPr>
          <p:spPr bwMode="auto">
            <a:xfrm>
              <a:off x="2249489" y="264982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Rectangle 392"/>
            <p:cNvSpPr>
              <a:spLocks noChangeArrowheads="1"/>
            </p:cNvSpPr>
            <p:nvPr/>
          </p:nvSpPr>
          <p:spPr bwMode="auto">
            <a:xfrm>
              <a:off x="2249489" y="2670462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3" name="Rectangle 393"/>
            <p:cNvSpPr>
              <a:spLocks noChangeArrowheads="1"/>
            </p:cNvSpPr>
            <p:nvPr/>
          </p:nvSpPr>
          <p:spPr bwMode="auto">
            <a:xfrm>
              <a:off x="2244726" y="2654585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Rectangle 394"/>
            <p:cNvSpPr>
              <a:spLocks noChangeArrowheads="1"/>
            </p:cNvSpPr>
            <p:nvPr/>
          </p:nvSpPr>
          <p:spPr bwMode="auto">
            <a:xfrm>
              <a:off x="2244726" y="266569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5" name="Rectangle 395"/>
            <p:cNvSpPr>
              <a:spLocks noChangeArrowheads="1"/>
            </p:cNvSpPr>
            <p:nvPr/>
          </p:nvSpPr>
          <p:spPr bwMode="auto">
            <a:xfrm>
              <a:off x="2244726" y="266093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6" name="Rectangle 396"/>
            <p:cNvSpPr>
              <a:spLocks noChangeArrowheads="1"/>
            </p:cNvSpPr>
            <p:nvPr/>
          </p:nvSpPr>
          <p:spPr bwMode="auto">
            <a:xfrm>
              <a:off x="2244726" y="266093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7" name="Oval 397"/>
            <p:cNvSpPr>
              <a:spLocks noChangeArrowheads="1"/>
            </p:cNvSpPr>
            <p:nvPr/>
          </p:nvSpPr>
          <p:spPr bwMode="auto">
            <a:xfrm>
              <a:off x="2244726" y="2649822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8" name="Rectangle 398"/>
            <p:cNvSpPr>
              <a:spLocks noChangeArrowheads="1"/>
            </p:cNvSpPr>
            <p:nvPr/>
          </p:nvSpPr>
          <p:spPr bwMode="auto">
            <a:xfrm>
              <a:off x="1625601" y="27180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9" name="Rectangle 399"/>
            <p:cNvSpPr>
              <a:spLocks noChangeArrowheads="1"/>
            </p:cNvSpPr>
            <p:nvPr/>
          </p:nvSpPr>
          <p:spPr bwMode="auto">
            <a:xfrm>
              <a:off x="1625601" y="2738732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0" name="Rectangle 400"/>
            <p:cNvSpPr>
              <a:spLocks noChangeArrowheads="1"/>
            </p:cNvSpPr>
            <p:nvPr/>
          </p:nvSpPr>
          <p:spPr bwMode="auto">
            <a:xfrm>
              <a:off x="1619251" y="272285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1" name="Rectangle 401"/>
            <p:cNvSpPr>
              <a:spLocks noChangeArrowheads="1"/>
            </p:cNvSpPr>
            <p:nvPr/>
          </p:nvSpPr>
          <p:spPr bwMode="auto">
            <a:xfrm>
              <a:off x="1619251" y="273396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2" name="Rectangle 402"/>
            <p:cNvSpPr>
              <a:spLocks noChangeArrowheads="1"/>
            </p:cNvSpPr>
            <p:nvPr/>
          </p:nvSpPr>
          <p:spPr bwMode="auto">
            <a:xfrm>
              <a:off x="1619251" y="272920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3" name="Rectangle 403"/>
            <p:cNvSpPr>
              <a:spLocks noChangeArrowheads="1"/>
            </p:cNvSpPr>
            <p:nvPr/>
          </p:nvSpPr>
          <p:spPr bwMode="auto">
            <a:xfrm>
              <a:off x="1619251" y="272920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4" name="Oval 404"/>
            <p:cNvSpPr>
              <a:spLocks noChangeArrowheads="1"/>
            </p:cNvSpPr>
            <p:nvPr/>
          </p:nvSpPr>
          <p:spPr bwMode="auto">
            <a:xfrm>
              <a:off x="1619251" y="271809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5" name="Rectangle 405"/>
            <p:cNvSpPr>
              <a:spLocks noChangeArrowheads="1"/>
            </p:cNvSpPr>
            <p:nvPr/>
          </p:nvSpPr>
          <p:spPr bwMode="auto">
            <a:xfrm>
              <a:off x="2720977" y="290226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6" name="Rectangle 407"/>
            <p:cNvSpPr>
              <a:spLocks noChangeArrowheads="1"/>
            </p:cNvSpPr>
            <p:nvPr/>
          </p:nvSpPr>
          <p:spPr bwMode="auto">
            <a:xfrm>
              <a:off x="2721025" y="292225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7" name="Rectangle 408"/>
            <p:cNvSpPr>
              <a:spLocks noChangeArrowheads="1"/>
            </p:cNvSpPr>
            <p:nvPr/>
          </p:nvSpPr>
          <p:spPr bwMode="auto">
            <a:xfrm>
              <a:off x="2716263" y="290638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Rectangle 409"/>
            <p:cNvSpPr>
              <a:spLocks noChangeArrowheads="1"/>
            </p:cNvSpPr>
            <p:nvPr/>
          </p:nvSpPr>
          <p:spPr bwMode="auto">
            <a:xfrm>
              <a:off x="2716263" y="291749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" name="Rectangle 410"/>
            <p:cNvSpPr>
              <a:spLocks noChangeArrowheads="1"/>
            </p:cNvSpPr>
            <p:nvPr/>
          </p:nvSpPr>
          <p:spPr bwMode="auto">
            <a:xfrm>
              <a:off x="2716263" y="2911142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0" name="Rectangle 411"/>
            <p:cNvSpPr>
              <a:spLocks noChangeArrowheads="1"/>
            </p:cNvSpPr>
            <p:nvPr/>
          </p:nvSpPr>
          <p:spPr bwMode="auto">
            <a:xfrm>
              <a:off x="2716263" y="2911142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" name="Oval 412"/>
            <p:cNvSpPr>
              <a:spLocks noChangeArrowheads="1"/>
            </p:cNvSpPr>
            <p:nvPr/>
          </p:nvSpPr>
          <p:spPr bwMode="auto">
            <a:xfrm>
              <a:off x="2716263" y="2901618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2" name="Rectangle 413"/>
            <p:cNvSpPr>
              <a:spLocks noChangeArrowheads="1"/>
            </p:cNvSpPr>
            <p:nvPr/>
          </p:nvSpPr>
          <p:spPr bwMode="auto">
            <a:xfrm>
              <a:off x="1935198" y="241907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3" name="Rectangle 414"/>
            <p:cNvSpPr>
              <a:spLocks noChangeArrowheads="1"/>
            </p:cNvSpPr>
            <p:nvPr/>
          </p:nvSpPr>
          <p:spPr bwMode="auto">
            <a:xfrm>
              <a:off x="1935198" y="243970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4" name="Rectangle 415"/>
            <p:cNvSpPr>
              <a:spLocks noChangeArrowheads="1"/>
            </p:cNvSpPr>
            <p:nvPr/>
          </p:nvSpPr>
          <p:spPr bwMode="auto">
            <a:xfrm>
              <a:off x="1928848" y="2423835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5" name="Rectangle 416"/>
            <p:cNvSpPr>
              <a:spLocks noChangeArrowheads="1"/>
            </p:cNvSpPr>
            <p:nvPr/>
          </p:nvSpPr>
          <p:spPr bwMode="auto">
            <a:xfrm>
              <a:off x="1928848" y="2434947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6" name="Rectangle 417"/>
            <p:cNvSpPr>
              <a:spLocks noChangeArrowheads="1"/>
            </p:cNvSpPr>
            <p:nvPr/>
          </p:nvSpPr>
          <p:spPr bwMode="auto">
            <a:xfrm>
              <a:off x="1928848" y="2428597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7" name="Rectangle 418"/>
            <p:cNvSpPr>
              <a:spLocks noChangeArrowheads="1"/>
            </p:cNvSpPr>
            <p:nvPr/>
          </p:nvSpPr>
          <p:spPr bwMode="auto">
            <a:xfrm>
              <a:off x="1928848" y="2428597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8" name="Oval 419"/>
            <p:cNvSpPr>
              <a:spLocks noChangeArrowheads="1"/>
            </p:cNvSpPr>
            <p:nvPr/>
          </p:nvSpPr>
          <p:spPr bwMode="auto">
            <a:xfrm>
              <a:off x="1928848" y="2419073"/>
              <a:ext cx="22225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9" name="Rectangle 420"/>
            <p:cNvSpPr>
              <a:spLocks noChangeArrowheads="1"/>
            </p:cNvSpPr>
            <p:nvPr/>
          </p:nvSpPr>
          <p:spPr bwMode="auto">
            <a:xfrm>
              <a:off x="2643237" y="3211145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0" name="Rectangle 421"/>
            <p:cNvSpPr>
              <a:spLocks noChangeArrowheads="1"/>
            </p:cNvSpPr>
            <p:nvPr/>
          </p:nvSpPr>
          <p:spPr bwMode="auto">
            <a:xfrm>
              <a:off x="2643237" y="3231780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Rectangle 422"/>
            <p:cNvSpPr>
              <a:spLocks noChangeArrowheads="1"/>
            </p:cNvSpPr>
            <p:nvPr/>
          </p:nvSpPr>
          <p:spPr bwMode="auto">
            <a:xfrm>
              <a:off x="2638474" y="3215907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2" name="Rectangle 423"/>
            <p:cNvSpPr>
              <a:spLocks noChangeArrowheads="1"/>
            </p:cNvSpPr>
            <p:nvPr/>
          </p:nvSpPr>
          <p:spPr bwMode="auto">
            <a:xfrm>
              <a:off x="2638474" y="3227018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3" name="Rectangle 424"/>
            <p:cNvSpPr>
              <a:spLocks noChangeArrowheads="1"/>
            </p:cNvSpPr>
            <p:nvPr/>
          </p:nvSpPr>
          <p:spPr bwMode="auto">
            <a:xfrm>
              <a:off x="2638474" y="322225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4" name="Rectangle 425"/>
            <p:cNvSpPr>
              <a:spLocks noChangeArrowheads="1"/>
            </p:cNvSpPr>
            <p:nvPr/>
          </p:nvSpPr>
          <p:spPr bwMode="auto">
            <a:xfrm>
              <a:off x="2638474" y="322225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5" name="Oval 426"/>
            <p:cNvSpPr>
              <a:spLocks noChangeArrowheads="1"/>
            </p:cNvSpPr>
            <p:nvPr/>
          </p:nvSpPr>
          <p:spPr bwMode="auto">
            <a:xfrm>
              <a:off x="2638474" y="3211145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Rectangle 427"/>
            <p:cNvSpPr>
              <a:spLocks noChangeArrowheads="1"/>
            </p:cNvSpPr>
            <p:nvPr/>
          </p:nvSpPr>
          <p:spPr bwMode="auto">
            <a:xfrm>
              <a:off x="2092364" y="250320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7" name="Rectangle 428"/>
            <p:cNvSpPr>
              <a:spLocks noChangeArrowheads="1"/>
            </p:cNvSpPr>
            <p:nvPr/>
          </p:nvSpPr>
          <p:spPr bwMode="auto">
            <a:xfrm>
              <a:off x="2092364" y="2523836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8" name="Rectangle 429"/>
            <p:cNvSpPr>
              <a:spLocks noChangeArrowheads="1"/>
            </p:cNvSpPr>
            <p:nvPr/>
          </p:nvSpPr>
          <p:spPr bwMode="auto">
            <a:xfrm>
              <a:off x="2087601" y="250796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9" name="Rectangle 430"/>
            <p:cNvSpPr>
              <a:spLocks noChangeArrowheads="1"/>
            </p:cNvSpPr>
            <p:nvPr/>
          </p:nvSpPr>
          <p:spPr bwMode="auto">
            <a:xfrm>
              <a:off x="2087601" y="251907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" name="Rectangle 431"/>
            <p:cNvSpPr>
              <a:spLocks noChangeArrowheads="1"/>
            </p:cNvSpPr>
            <p:nvPr/>
          </p:nvSpPr>
          <p:spPr bwMode="auto">
            <a:xfrm>
              <a:off x="2087601" y="2512725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" name="Rectangle 432"/>
            <p:cNvSpPr>
              <a:spLocks noChangeArrowheads="1"/>
            </p:cNvSpPr>
            <p:nvPr/>
          </p:nvSpPr>
          <p:spPr bwMode="auto">
            <a:xfrm>
              <a:off x="2087601" y="2512725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" name="Oval 433"/>
            <p:cNvSpPr>
              <a:spLocks noChangeArrowheads="1"/>
            </p:cNvSpPr>
            <p:nvPr/>
          </p:nvSpPr>
          <p:spPr bwMode="auto">
            <a:xfrm>
              <a:off x="2087601" y="2503201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3" name="Rectangle 434"/>
            <p:cNvSpPr>
              <a:spLocks noChangeArrowheads="1"/>
            </p:cNvSpPr>
            <p:nvPr/>
          </p:nvSpPr>
          <p:spPr bwMode="auto">
            <a:xfrm>
              <a:off x="3424301" y="309050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4" name="Rectangle 435"/>
            <p:cNvSpPr>
              <a:spLocks noChangeArrowheads="1"/>
            </p:cNvSpPr>
            <p:nvPr/>
          </p:nvSpPr>
          <p:spPr bwMode="auto">
            <a:xfrm>
              <a:off x="3424301" y="311114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5" name="Rectangle 436"/>
            <p:cNvSpPr>
              <a:spLocks noChangeArrowheads="1"/>
            </p:cNvSpPr>
            <p:nvPr/>
          </p:nvSpPr>
          <p:spPr bwMode="auto">
            <a:xfrm>
              <a:off x="3419538" y="3095271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6" name="Rectangle 437"/>
            <p:cNvSpPr>
              <a:spLocks noChangeArrowheads="1"/>
            </p:cNvSpPr>
            <p:nvPr/>
          </p:nvSpPr>
          <p:spPr bwMode="auto">
            <a:xfrm>
              <a:off x="3419538" y="310638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7" name="Rectangle 438"/>
            <p:cNvSpPr>
              <a:spLocks noChangeArrowheads="1"/>
            </p:cNvSpPr>
            <p:nvPr/>
          </p:nvSpPr>
          <p:spPr bwMode="auto">
            <a:xfrm>
              <a:off x="3419538" y="310162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8" name="Rectangle 439"/>
            <p:cNvSpPr>
              <a:spLocks noChangeArrowheads="1"/>
            </p:cNvSpPr>
            <p:nvPr/>
          </p:nvSpPr>
          <p:spPr bwMode="auto">
            <a:xfrm>
              <a:off x="3419538" y="310162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9" name="Oval 440"/>
            <p:cNvSpPr>
              <a:spLocks noChangeArrowheads="1"/>
            </p:cNvSpPr>
            <p:nvPr/>
          </p:nvSpPr>
          <p:spPr bwMode="auto">
            <a:xfrm>
              <a:off x="3419538" y="3090509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0" name="Rectangle 441"/>
            <p:cNvSpPr>
              <a:spLocks noChangeArrowheads="1"/>
            </p:cNvSpPr>
            <p:nvPr/>
          </p:nvSpPr>
          <p:spPr bwMode="auto">
            <a:xfrm>
              <a:off x="3660843" y="2958762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1" name="Rectangle 442"/>
            <p:cNvSpPr>
              <a:spLocks noChangeArrowheads="1"/>
            </p:cNvSpPr>
            <p:nvPr/>
          </p:nvSpPr>
          <p:spPr bwMode="auto">
            <a:xfrm>
              <a:off x="3660843" y="2979397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2" name="Rectangle 443"/>
            <p:cNvSpPr>
              <a:spLocks noChangeArrowheads="1"/>
            </p:cNvSpPr>
            <p:nvPr/>
          </p:nvSpPr>
          <p:spPr bwMode="auto">
            <a:xfrm>
              <a:off x="3656080" y="2965111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3" name="Rectangle 444"/>
            <p:cNvSpPr>
              <a:spLocks noChangeArrowheads="1"/>
            </p:cNvSpPr>
            <p:nvPr/>
          </p:nvSpPr>
          <p:spPr bwMode="auto">
            <a:xfrm>
              <a:off x="3656080" y="297463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4" name="Rectangle 445"/>
            <p:cNvSpPr>
              <a:spLocks noChangeArrowheads="1"/>
            </p:cNvSpPr>
            <p:nvPr/>
          </p:nvSpPr>
          <p:spPr bwMode="auto">
            <a:xfrm>
              <a:off x="3656080" y="296987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5" name="Rectangle 446"/>
            <p:cNvSpPr>
              <a:spLocks noChangeArrowheads="1"/>
            </p:cNvSpPr>
            <p:nvPr/>
          </p:nvSpPr>
          <p:spPr bwMode="auto">
            <a:xfrm>
              <a:off x="3656080" y="296987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6" name="Oval 447"/>
            <p:cNvSpPr>
              <a:spLocks noChangeArrowheads="1"/>
            </p:cNvSpPr>
            <p:nvPr/>
          </p:nvSpPr>
          <p:spPr bwMode="auto">
            <a:xfrm>
              <a:off x="3656080" y="2958762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7" name="Rectangle 448"/>
            <p:cNvSpPr>
              <a:spLocks noChangeArrowheads="1"/>
            </p:cNvSpPr>
            <p:nvPr/>
          </p:nvSpPr>
          <p:spPr bwMode="auto">
            <a:xfrm>
              <a:off x="3975174" y="3106382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8" name="Rectangle 449"/>
            <p:cNvSpPr>
              <a:spLocks noChangeArrowheads="1"/>
            </p:cNvSpPr>
            <p:nvPr/>
          </p:nvSpPr>
          <p:spPr bwMode="auto">
            <a:xfrm>
              <a:off x="3975174" y="3127017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9" name="Rectangle 450"/>
            <p:cNvSpPr>
              <a:spLocks noChangeArrowheads="1"/>
            </p:cNvSpPr>
            <p:nvPr/>
          </p:nvSpPr>
          <p:spPr bwMode="auto">
            <a:xfrm>
              <a:off x="3970411" y="3111144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0" name="Rectangle 451"/>
            <p:cNvSpPr>
              <a:spLocks noChangeArrowheads="1"/>
            </p:cNvSpPr>
            <p:nvPr/>
          </p:nvSpPr>
          <p:spPr bwMode="auto">
            <a:xfrm>
              <a:off x="3970411" y="3122255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1" name="Rectangle 452"/>
            <p:cNvSpPr>
              <a:spLocks noChangeArrowheads="1"/>
            </p:cNvSpPr>
            <p:nvPr/>
          </p:nvSpPr>
          <p:spPr bwMode="auto">
            <a:xfrm>
              <a:off x="3970411" y="3115906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2" name="Rectangle 453"/>
            <p:cNvSpPr>
              <a:spLocks noChangeArrowheads="1"/>
            </p:cNvSpPr>
            <p:nvPr/>
          </p:nvSpPr>
          <p:spPr bwMode="auto">
            <a:xfrm>
              <a:off x="3970411" y="3115906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3" name="Oval 454"/>
            <p:cNvSpPr>
              <a:spLocks noChangeArrowheads="1"/>
            </p:cNvSpPr>
            <p:nvPr/>
          </p:nvSpPr>
          <p:spPr bwMode="auto">
            <a:xfrm>
              <a:off x="3970411" y="3106382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4" name="Rectangle 455"/>
            <p:cNvSpPr>
              <a:spLocks noChangeArrowheads="1"/>
            </p:cNvSpPr>
            <p:nvPr/>
          </p:nvSpPr>
          <p:spPr bwMode="auto">
            <a:xfrm>
              <a:off x="1935198" y="2753998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5" name="Rectangle 456"/>
            <p:cNvSpPr>
              <a:spLocks noChangeArrowheads="1"/>
            </p:cNvSpPr>
            <p:nvPr/>
          </p:nvSpPr>
          <p:spPr bwMode="auto">
            <a:xfrm>
              <a:off x="1935198" y="2776220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6" name="Rectangle 457"/>
            <p:cNvSpPr>
              <a:spLocks noChangeArrowheads="1"/>
            </p:cNvSpPr>
            <p:nvPr/>
          </p:nvSpPr>
          <p:spPr bwMode="auto">
            <a:xfrm>
              <a:off x="1928848" y="2760347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7" name="Rectangle 458"/>
            <p:cNvSpPr>
              <a:spLocks noChangeArrowheads="1"/>
            </p:cNvSpPr>
            <p:nvPr/>
          </p:nvSpPr>
          <p:spPr bwMode="auto">
            <a:xfrm>
              <a:off x="1928848" y="2769871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8" name="Rectangle 459"/>
            <p:cNvSpPr>
              <a:spLocks noChangeArrowheads="1"/>
            </p:cNvSpPr>
            <p:nvPr/>
          </p:nvSpPr>
          <p:spPr bwMode="auto">
            <a:xfrm>
              <a:off x="1928848" y="276510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9" name="Rectangle 460"/>
            <p:cNvSpPr>
              <a:spLocks noChangeArrowheads="1"/>
            </p:cNvSpPr>
            <p:nvPr/>
          </p:nvSpPr>
          <p:spPr bwMode="auto">
            <a:xfrm>
              <a:off x="1928848" y="276510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0" name="Oval 461"/>
            <p:cNvSpPr>
              <a:spLocks noChangeArrowheads="1"/>
            </p:cNvSpPr>
            <p:nvPr/>
          </p:nvSpPr>
          <p:spPr bwMode="auto">
            <a:xfrm>
              <a:off x="1928848" y="2753998"/>
              <a:ext cx="22225" cy="22222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1" name="Rectangle 462"/>
            <p:cNvSpPr>
              <a:spLocks noChangeArrowheads="1"/>
            </p:cNvSpPr>
            <p:nvPr/>
          </p:nvSpPr>
          <p:spPr bwMode="auto">
            <a:xfrm>
              <a:off x="3189347" y="2901618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2" name="Rectangle 463"/>
            <p:cNvSpPr>
              <a:spLocks noChangeArrowheads="1"/>
            </p:cNvSpPr>
            <p:nvPr/>
          </p:nvSpPr>
          <p:spPr bwMode="auto">
            <a:xfrm>
              <a:off x="3189347" y="292225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3" name="Rectangle 464"/>
            <p:cNvSpPr>
              <a:spLocks noChangeArrowheads="1"/>
            </p:cNvSpPr>
            <p:nvPr/>
          </p:nvSpPr>
          <p:spPr bwMode="auto">
            <a:xfrm>
              <a:off x="3182996" y="290638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4" name="Rectangle 465"/>
            <p:cNvSpPr>
              <a:spLocks noChangeArrowheads="1"/>
            </p:cNvSpPr>
            <p:nvPr/>
          </p:nvSpPr>
          <p:spPr bwMode="auto">
            <a:xfrm>
              <a:off x="3182996" y="291749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5" name="Rectangle 466"/>
            <p:cNvSpPr>
              <a:spLocks noChangeArrowheads="1"/>
            </p:cNvSpPr>
            <p:nvPr/>
          </p:nvSpPr>
          <p:spPr bwMode="auto">
            <a:xfrm>
              <a:off x="3182996" y="2911142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6" name="Rectangle 467"/>
            <p:cNvSpPr>
              <a:spLocks noChangeArrowheads="1"/>
            </p:cNvSpPr>
            <p:nvPr/>
          </p:nvSpPr>
          <p:spPr bwMode="auto">
            <a:xfrm>
              <a:off x="3182996" y="2911142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7" name="Oval 468"/>
            <p:cNvSpPr>
              <a:spLocks noChangeArrowheads="1"/>
            </p:cNvSpPr>
            <p:nvPr/>
          </p:nvSpPr>
          <p:spPr bwMode="auto">
            <a:xfrm>
              <a:off x="3182996" y="2901618"/>
              <a:ext cx="22225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8" name="Rectangle 469"/>
            <p:cNvSpPr>
              <a:spLocks noChangeArrowheads="1"/>
            </p:cNvSpPr>
            <p:nvPr/>
          </p:nvSpPr>
          <p:spPr bwMode="auto">
            <a:xfrm>
              <a:off x="1855822" y="2633361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9" name="Rectangle 470"/>
            <p:cNvSpPr>
              <a:spLocks noChangeArrowheads="1"/>
            </p:cNvSpPr>
            <p:nvPr/>
          </p:nvSpPr>
          <p:spPr bwMode="auto">
            <a:xfrm>
              <a:off x="1855822" y="2653997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0" name="Rectangle 471"/>
            <p:cNvSpPr>
              <a:spLocks noChangeArrowheads="1"/>
            </p:cNvSpPr>
            <p:nvPr/>
          </p:nvSpPr>
          <p:spPr bwMode="auto">
            <a:xfrm>
              <a:off x="1851059" y="2639711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1" name="Rectangle 472"/>
            <p:cNvSpPr>
              <a:spLocks noChangeArrowheads="1"/>
            </p:cNvSpPr>
            <p:nvPr/>
          </p:nvSpPr>
          <p:spPr bwMode="auto">
            <a:xfrm>
              <a:off x="1851059" y="264923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2" name="Rectangle 473"/>
            <p:cNvSpPr>
              <a:spLocks noChangeArrowheads="1"/>
            </p:cNvSpPr>
            <p:nvPr/>
          </p:nvSpPr>
          <p:spPr bwMode="auto">
            <a:xfrm>
              <a:off x="1851059" y="264447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3" name="Rectangle 474"/>
            <p:cNvSpPr>
              <a:spLocks noChangeArrowheads="1"/>
            </p:cNvSpPr>
            <p:nvPr/>
          </p:nvSpPr>
          <p:spPr bwMode="auto">
            <a:xfrm>
              <a:off x="1851059" y="264447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4" name="Oval 475"/>
            <p:cNvSpPr>
              <a:spLocks noChangeArrowheads="1"/>
            </p:cNvSpPr>
            <p:nvPr/>
          </p:nvSpPr>
          <p:spPr bwMode="auto">
            <a:xfrm>
              <a:off x="1851059" y="2633361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5" name="Rectangle 476"/>
            <p:cNvSpPr>
              <a:spLocks noChangeArrowheads="1"/>
            </p:cNvSpPr>
            <p:nvPr/>
          </p:nvSpPr>
          <p:spPr bwMode="auto">
            <a:xfrm>
              <a:off x="2012987" y="2985746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6" name="Rectangle 477"/>
            <p:cNvSpPr>
              <a:spLocks noChangeArrowheads="1"/>
            </p:cNvSpPr>
            <p:nvPr/>
          </p:nvSpPr>
          <p:spPr bwMode="auto">
            <a:xfrm>
              <a:off x="2012987" y="300638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7" name="Rectangle 478"/>
            <p:cNvSpPr>
              <a:spLocks noChangeArrowheads="1"/>
            </p:cNvSpPr>
            <p:nvPr/>
          </p:nvSpPr>
          <p:spPr bwMode="auto">
            <a:xfrm>
              <a:off x="2008225" y="2990508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8" name="Rectangle 479"/>
            <p:cNvSpPr>
              <a:spLocks noChangeArrowheads="1"/>
            </p:cNvSpPr>
            <p:nvPr/>
          </p:nvSpPr>
          <p:spPr bwMode="auto">
            <a:xfrm>
              <a:off x="2008225" y="300161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9" name="Rectangle 480"/>
            <p:cNvSpPr>
              <a:spLocks noChangeArrowheads="1"/>
            </p:cNvSpPr>
            <p:nvPr/>
          </p:nvSpPr>
          <p:spPr bwMode="auto">
            <a:xfrm>
              <a:off x="2008225" y="2995270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0" name="Rectangle 481"/>
            <p:cNvSpPr>
              <a:spLocks noChangeArrowheads="1"/>
            </p:cNvSpPr>
            <p:nvPr/>
          </p:nvSpPr>
          <p:spPr bwMode="auto">
            <a:xfrm>
              <a:off x="2008225" y="2995270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1" name="Oval 482"/>
            <p:cNvSpPr>
              <a:spLocks noChangeArrowheads="1"/>
            </p:cNvSpPr>
            <p:nvPr/>
          </p:nvSpPr>
          <p:spPr bwMode="auto">
            <a:xfrm>
              <a:off x="2008225" y="2985746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2" name="Rectangle 483"/>
            <p:cNvSpPr>
              <a:spLocks noChangeArrowheads="1"/>
            </p:cNvSpPr>
            <p:nvPr/>
          </p:nvSpPr>
          <p:spPr bwMode="auto">
            <a:xfrm>
              <a:off x="2170153" y="268098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3" name="Rectangle 484"/>
            <p:cNvSpPr>
              <a:spLocks noChangeArrowheads="1"/>
            </p:cNvSpPr>
            <p:nvPr/>
          </p:nvSpPr>
          <p:spPr bwMode="auto">
            <a:xfrm>
              <a:off x="2170153" y="2701616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4" name="Rectangle 485"/>
            <p:cNvSpPr>
              <a:spLocks noChangeArrowheads="1"/>
            </p:cNvSpPr>
            <p:nvPr/>
          </p:nvSpPr>
          <p:spPr bwMode="auto">
            <a:xfrm>
              <a:off x="2165390" y="2685743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5" name="Rectangle 486"/>
            <p:cNvSpPr>
              <a:spLocks noChangeArrowheads="1"/>
            </p:cNvSpPr>
            <p:nvPr/>
          </p:nvSpPr>
          <p:spPr bwMode="auto">
            <a:xfrm>
              <a:off x="2165390" y="2696854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6" name="Rectangle 487"/>
            <p:cNvSpPr>
              <a:spLocks noChangeArrowheads="1"/>
            </p:cNvSpPr>
            <p:nvPr/>
          </p:nvSpPr>
          <p:spPr bwMode="auto">
            <a:xfrm>
              <a:off x="2165390" y="269209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7" name="Rectangle 488"/>
            <p:cNvSpPr>
              <a:spLocks noChangeArrowheads="1"/>
            </p:cNvSpPr>
            <p:nvPr/>
          </p:nvSpPr>
          <p:spPr bwMode="auto">
            <a:xfrm>
              <a:off x="2165390" y="269209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8" name="Oval 489"/>
            <p:cNvSpPr>
              <a:spLocks noChangeArrowheads="1"/>
            </p:cNvSpPr>
            <p:nvPr/>
          </p:nvSpPr>
          <p:spPr bwMode="auto">
            <a:xfrm>
              <a:off x="2165390" y="2680981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9" name="Line 490"/>
            <p:cNvSpPr>
              <a:spLocks noChangeShapeType="1"/>
            </p:cNvSpPr>
            <p:nvPr/>
          </p:nvSpPr>
          <p:spPr bwMode="auto">
            <a:xfrm>
              <a:off x="1473227" y="3615911"/>
              <a:ext cx="2743251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0" name="Line 491"/>
            <p:cNvSpPr>
              <a:spLocks noChangeShapeType="1"/>
            </p:cNvSpPr>
            <p:nvPr/>
          </p:nvSpPr>
          <p:spPr bwMode="auto">
            <a:xfrm>
              <a:off x="1473227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1" name="Line 492"/>
            <p:cNvSpPr>
              <a:spLocks noChangeShapeType="1"/>
            </p:cNvSpPr>
            <p:nvPr/>
          </p:nvSpPr>
          <p:spPr bwMode="auto">
            <a:xfrm>
              <a:off x="1860585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2" name="Line 493"/>
            <p:cNvSpPr>
              <a:spLocks noChangeShapeType="1"/>
            </p:cNvSpPr>
            <p:nvPr/>
          </p:nvSpPr>
          <p:spPr bwMode="auto">
            <a:xfrm>
              <a:off x="2254292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3" name="Line 494"/>
            <p:cNvSpPr>
              <a:spLocks noChangeShapeType="1"/>
            </p:cNvSpPr>
            <p:nvPr/>
          </p:nvSpPr>
          <p:spPr bwMode="auto">
            <a:xfrm>
              <a:off x="2647999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4" name="Line 495"/>
            <p:cNvSpPr>
              <a:spLocks noChangeShapeType="1"/>
            </p:cNvSpPr>
            <p:nvPr/>
          </p:nvSpPr>
          <p:spPr bwMode="auto">
            <a:xfrm>
              <a:off x="3041706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5" name="Line 496"/>
            <p:cNvSpPr>
              <a:spLocks noChangeShapeType="1"/>
            </p:cNvSpPr>
            <p:nvPr/>
          </p:nvSpPr>
          <p:spPr bwMode="auto">
            <a:xfrm>
              <a:off x="3430651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6" name="Line 497"/>
            <p:cNvSpPr>
              <a:spLocks noChangeShapeType="1"/>
            </p:cNvSpPr>
            <p:nvPr/>
          </p:nvSpPr>
          <p:spPr bwMode="auto">
            <a:xfrm>
              <a:off x="3824358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7" name="Line 498"/>
            <p:cNvSpPr>
              <a:spLocks noChangeShapeType="1"/>
            </p:cNvSpPr>
            <p:nvPr/>
          </p:nvSpPr>
          <p:spPr bwMode="auto">
            <a:xfrm>
              <a:off x="4216478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8" name="Rectangle 499"/>
            <p:cNvSpPr>
              <a:spLocks noChangeArrowheads="1"/>
            </p:cNvSpPr>
            <p:nvPr/>
          </p:nvSpPr>
          <p:spPr bwMode="auto">
            <a:xfrm>
              <a:off x="1404964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55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9" name="Rectangle 500"/>
            <p:cNvSpPr>
              <a:spLocks noChangeArrowheads="1"/>
            </p:cNvSpPr>
            <p:nvPr/>
          </p:nvSpPr>
          <p:spPr bwMode="auto">
            <a:xfrm>
              <a:off x="1792321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60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0" name="Rectangle 501"/>
            <p:cNvSpPr>
              <a:spLocks noChangeArrowheads="1"/>
            </p:cNvSpPr>
            <p:nvPr/>
          </p:nvSpPr>
          <p:spPr bwMode="auto">
            <a:xfrm>
              <a:off x="2186028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65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1" name="Rectangle 502"/>
            <p:cNvSpPr>
              <a:spLocks noChangeArrowheads="1"/>
            </p:cNvSpPr>
            <p:nvPr/>
          </p:nvSpPr>
          <p:spPr bwMode="auto">
            <a:xfrm>
              <a:off x="2579735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70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2" name="Rectangle 503"/>
            <p:cNvSpPr>
              <a:spLocks noChangeArrowheads="1"/>
            </p:cNvSpPr>
            <p:nvPr/>
          </p:nvSpPr>
          <p:spPr bwMode="auto">
            <a:xfrm>
              <a:off x="2973443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75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3" name="Rectangle 504"/>
            <p:cNvSpPr>
              <a:spLocks noChangeArrowheads="1"/>
            </p:cNvSpPr>
            <p:nvPr/>
          </p:nvSpPr>
          <p:spPr bwMode="auto">
            <a:xfrm>
              <a:off x="3362387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80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4" name="Rectangle 505"/>
            <p:cNvSpPr>
              <a:spLocks noChangeArrowheads="1"/>
            </p:cNvSpPr>
            <p:nvPr/>
          </p:nvSpPr>
          <p:spPr bwMode="auto">
            <a:xfrm>
              <a:off x="3756095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85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5" name="Rectangle 506"/>
            <p:cNvSpPr>
              <a:spLocks noChangeArrowheads="1"/>
            </p:cNvSpPr>
            <p:nvPr/>
          </p:nvSpPr>
          <p:spPr bwMode="auto">
            <a:xfrm>
              <a:off x="4148214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90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6" name="Line 507"/>
            <p:cNvSpPr>
              <a:spLocks noChangeShapeType="1"/>
            </p:cNvSpPr>
            <p:nvPr/>
          </p:nvSpPr>
          <p:spPr bwMode="auto">
            <a:xfrm flipV="1">
              <a:off x="1357338" y="1936529"/>
              <a:ext cx="0" cy="12016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7" name="Line 508"/>
            <p:cNvSpPr>
              <a:spLocks noChangeShapeType="1"/>
            </p:cNvSpPr>
            <p:nvPr/>
          </p:nvSpPr>
          <p:spPr bwMode="auto">
            <a:xfrm flipH="1">
              <a:off x="1304949" y="3138129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8" name="Line 509"/>
            <p:cNvSpPr>
              <a:spLocks noChangeShapeType="1"/>
            </p:cNvSpPr>
            <p:nvPr/>
          </p:nvSpPr>
          <p:spPr bwMode="auto">
            <a:xfrm flipH="1">
              <a:off x="1304949" y="2539710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9" name="Line 510"/>
            <p:cNvSpPr>
              <a:spLocks noChangeShapeType="1"/>
            </p:cNvSpPr>
            <p:nvPr/>
          </p:nvSpPr>
          <p:spPr bwMode="auto">
            <a:xfrm flipH="1">
              <a:off x="1304949" y="1936529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0" name="Rectangle 511"/>
            <p:cNvSpPr>
              <a:spLocks noChangeArrowheads="1"/>
            </p:cNvSpPr>
            <p:nvPr/>
          </p:nvSpPr>
          <p:spPr bwMode="auto">
            <a:xfrm rot="16200000">
              <a:off x="1147793" y="3074628"/>
              <a:ext cx="136509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50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1" name="Rectangle 512"/>
            <p:cNvSpPr>
              <a:spLocks noChangeArrowheads="1"/>
            </p:cNvSpPr>
            <p:nvPr/>
          </p:nvSpPr>
          <p:spPr bwMode="auto">
            <a:xfrm rot="16200000">
              <a:off x="1123983" y="2476209"/>
              <a:ext cx="184129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100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2" name="Rectangle 513"/>
            <p:cNvSpPr>
              <a:spLocks noChangeArrowheads="1"/>
            </p:cNvSpPr>
            <p:nvPr/>
          </p:nvSpPr>
          <p:spPr bwMode="auto">
            <a:xfrm rot="16200000">
              <a:off x="1123983" y="1873028"/>
              <a:ext cx="184129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150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" name="Rectangle 514"/>
            <p:cNvSpPr>
              <a:spLocks noChangeArrowheads="1"/>
            </p:cNvSpPr>
            <p:nvPr/>
          </p:nvSpPr>
          <p:spPr bwMode="auto">
            <a:xfrm>
              <a:off x="1357338" y="1720653"/>
              <a:ext cx="3048056" cy="189525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4" name="Rectangle 515"/>
            <p:cNvSpPr>
              <a:spLocks noChangeArrowheads="1"/>
            </p:cNvSpPr>
            <p:nvPr/>
          </p:nvSpPr>
          <p:spPr bwMode="auto">
            <a:xfrm>
              <a:off x="2316205" y="1523826"/>
              <a:ext cx="884254" cy="2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 smtClean="0">
                  <a:solidFill>
                    <a:srgbClr val="3333B2"/>
                  </a:solidFill>
                </a:rPr>
                <a:t>Black Men</a:t>
              </a:r>
              <a:endParaRPr lang="en-US" altLang="en-US" sz="1400" dirty="0" smtClean="0">
                <a:solidFill>
                  <a:srgbClr val="3333B2"/>
                </a:solidFill>
              </a:endParaRPr>
            </a:p>
          </p:txBody>
        </p:sp>
        <p:sp>
          <p:nvSpPr>
            <p:cNvPr id="515" name="Rectangle 516"/>
            <p:cNvSpPr>
              <a:spLocks noChangeArrowheads="1"/>
            </p:cNvSpPr>
            <p:nvPr/>
          </p:nvSpPr>
          <p:spPr bwMode="auto">
            <a:xfrm>
              <a:off x="2674987" y="3919089"/>
              <a:ext cx="522297" cy="123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 b="1" dirty="0" smtClean="0">
                  <a:solidFill>
                    <a:srgbClr val="000000"/>
                  </a:solidFill>
                </a:rPr>
                <a:t>Age, years</a:t>
              </a:r>
              <a:endParaRPr lang="en-US" altLang="en-US" sz="2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16" name="Rectangle 517"/>
            <p:cNvSpPr>
              <a:spLocks noChangeArrowheads="1"/>
            </p:cNvSpPr>
            <p:nvPr/>
          </p:nvSpPr>
          <p:spPr bwMode="auto">
            <a:xfrm rot="16200000">
              <a:off x="854109" y="2885737"/>
              <a:ext cx="273019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dirty="0" smtClean="0">
                  <a:solidFill>
                    <a:srgbClr val="000000"/>
                  </a:solidFill>
                </a:rPr>
                <a:t>GFR, 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17" name="Rectangle 518"/>
            <p:cNvSpPr>
              <a:spLocks noChangeArrowheads="1"/>
            </p:cNvSpPr>
            <p:nvPr/>
          </p:nvSpPr>
          <p:spPr bwMode="auto">
            <a:xfrm rot="16200000">
              <a:off x="725536" y="2530177"/>
              <a:ext cx="530164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dirty="0" smtClean="0">
                  <a:solidFill>
                    <a:srgbClr val="000000"/>
                  </a:solidFill>
                </a:rPr>
                <a:t>mL/min/1.73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18" name="Rectangle 519"/>
            <p:cNvSpPr>
              <a:spLocks noChangeArrowheads="1"/>
            </p:cNvSpPr>
            <p:nvPr/>
          </p:nvSpPr>
          <p:spPr bwMode="auto">
            <a:xfrm rot="16200000">
              <a:off x="958872" y="2290492"/>
              <a:ext cx="63493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9" name="Rectangle 520"/>
            <p:cNvSpPr>
              <a:spLocks noChangeArrowheads="1"/>
            </p:cNvSpPr>
            <p:nvPr/>
          </p:nvSpPr>
          <p:spPr bwMode="auto">
            <a:xfrm rot="16200000">
              <a:off x="935062" y="2239698"/>
              <a:ext cx="109525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m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20" name="Rectangle 521"/>
            <p:cNvSpPr>
              <a:spLocks noChangeArrowheads="1"/>
            </p:cNvSpPr>
            <p:nvPr/>
          </p:nvSpPr>
          <p:spPr bwMode="auto">
            <a:xfrm rot="16200000">
              <a:off x="917596" y="2214304"/>
              <a:ext cx="63493" cy="88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0" smtClean="0">
                  <a:solidFill>
                    <a:srgbClr val="000000"/>
                  </a:solidFill>
                </a:rPr>
                <a:t>2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21" name="Freeform 522"/>
            <p:cNvSpPr>
              <a:spLocks/>
            </p:cNvSpPr>
            <p:nvPr/>
          </p:nvSpPr>
          <p:spPr bwMode="auto">
            <a:xfrm>
              <a:off x="1473227" y="2565107"/>
              <a:ext cx="2822627" cy="536514"/>
            </a:xfrm>
            <a:custGeom>
              <a:avLst/>
              <a:gdLst>
                <a:gd name="T0" fmla="*/ 0 w 538"/>
                <a:gd name="T1" fmla="*/ 0 h 102"/>
                <a:gd name="T2" fmla="*/ 15 w 538"/>
                <a:gd name="T3" fmla="*/ 3 h 102"/>
                <a:gd name="T4" fmla="*/ 30 w 538"/>
                <a:gd name="T5" fmla="*/ 6 h 102"/>
                <a:gd name="T6" fmla="*/ 44 w 538"/>
                <a:gd name="T7" fmla="*/ 9 h 102"/>
                <a:gd name="T8" fmla="*/ 59 w 538"/>
                <a:gd name="T9" fmla="*/ 11 h 102"/>
                <a:gd name="T10" fmla="*/ 74 w 538"/>
                <a:gd name="T11" fmla="*/ 14 h 102"/>
                <a:gd name="T12" fmla="*/ 89 w 538"/>
                <a:gd name="T13" fmla="*/ 17 h 102"/>
                <a:gd name="T14" fmla="*/ 104 w 538"/>
                <a:gd name="T15" fmla="*/ 20 h 102"/>
                <a:gd name="T16" fmla="*/ 119 w 538"/>
                <a:gd name="T17" fmla="*/ 23 h 102"/>
                <a:gd name="T18" fmla="*/ 134 w 538"/>
                <a:gd name="T19" fmla="*/ 26 h 102"/>
                <a:gd name="T20" fmla="*/ 149 w 538"/>
                <a:gd name="T21" fmla="*/ 28 h 102"/>
                <a:gd name="T22" fmla="*/ 164 w 538"/>
                <a:gd name="T23" fmla="*/ 31 h 102"/>
                <a:gd name="T24" fmla="*/ 179 w 538"/>
                <a:gd name="T25" fmla="*/ 34 h 102"/>
                <a:gd name="T26" fmla="*/ 194 w 538"/>
                <a:gd name="T27" fmla="*/ 37 h 102"/>
                <a:gd name="T28" fmla="*/ 209 w 538"/>
                <a:gd name="T29" fmla="*/ 40 h 102"/>
                <a:gd name="T30" fmla="*/ 224 w 538"/>
                <a:gd name="T31" fmla="*/ 43 h 102"/>
                <a:gd name="T32" fmla="*/ 239 w 538"/>
                <a:gd name="T33" fmla="*/ 46 h 102"/>
                <a:gd name="T34" fmla="*/ 254 w 538"/>
                <a:gd name="T35" fmla="*/ 48 h 102"/>
                <a:gd name="T36" fmla="*/ 269 w 538"/>
                <a:gd name="T37" fmla="*/ 51 h 102"/>
                <a:gd name="T38" fmla="*/ 284 w 538"/>
                <a:gd name="T39" fmla="*/ 54 h 102"/>
                <a:gd name="T40" fmla="*/ 299 w 538"/>
                <a:gd name="T41" fmla="*/ 57 h 102"/>
                <a:gd name="T42" fmla="*/ 313 w 538"/>
                <a:gd name="T43" fmla="*/ 60 h 102"/>
                <a:gd name="T44" fmla="*/ 328 w 538"/>
                <a:gd name="T45" fmla="*/ 63 h 102"/>
                <a:gd name="T46" fmla="*/ 343 w 538"/>
                <a:gd name="T47" fmla="*/ 65 h 102"/>
                <a:gd name="T48" fmla="*/ 358 w 538"/>
                <a:gd name="T49" fmla="*/ 68 h 102"/>
                <a:gd name="T50" fmla="*/ 373 w 538"/>
                <a:gd name="T51" fmla="*/ 71 h 102"/>
                <a:gd name="T52" fmla="*/ 388 w 538"/>
                <a:gd name="T53" fmla="*/ 74 h 102"/>
                <a:gd name="T54" fmla="*/ 403 w 538"/>
                <a:gd name="T55" fmla="*/ 77 h 102"/>
                <a:gd name="T56" fmla="*/ 418 w 538"/>
                <a:gd name="T57" fmla="*/ 80 h 102"/>
                <a:gd name="T58" fmla="*/ 433 w 538"/>
                <a:gd name="T59" fmla="*/ 82 h 102"/>
                <a:gd name="T60" fmla="*/ 448 w 538"/>
                <a:gd name="T61" fmla="*/ 85 h 102"/>
                <a:gd name="T62" fmla="*/ 463 w 538"/>
                <a:gd name="T63" fmla="*/ 88 h 102"/>
                <a:gd name="T64" fmla="*/ 478 w 538"/>
                <a:gd name="T65" fmla="*/ 91 h 102"/>
                <a:gd name="T66" fmla="*/ 493 w 538"/>
                <a:gd name="T67" fmla="*/ 94 h 102"/>
                <a:gd name="T68" fmla="*/ 508 w 538"/>
                <a:gd name="T69" fmla="*/ 97 h 102"/>
                <a:gd name="T70" fmla="*/ 523 w 538"/>
                <a:gd name="T71" fmla="*/ 100 h 102"/>
                <a:gd name="T72" fmla="*/ 538 w 538"/>
                <a:gd name="T7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8" h="102">
                  <a:moveTo>
                    <a:pt x="0" y="0"/>
                  </a:moveTo>
                  <a:lnTo>
                    <a:pt x="15" y="3"/>
                  </a:lnTo>
                  <a:lnTo>
                    <a:pt x="30" y="6"/>
                  </a:lnTo>
                  <a:lnTo>
                    <a:pt x="44" y="9"/>
                  </a:lnTo>
                  <a:lnTo>
                    <a:pt x="59" y="11"/>
                  </a:lnTo>
                  <a:lnTo>
                    <a:pt x="74" y="14"/>
                  </a:lnTo>
                  <a:lnTo>
                    <a:pt x="89" y="17"/>
                  </a:lnTo>
                  <a:lnTo>
                    <a:pt x="104" y="20"/>
                  </a:lnTo>
                  <a:lnTo>
                    <a:pt x="119" y="23"/>
                  </a:lnTo>
                  <a:lnTo>
                    <a:pt x="134" y="26"/>
                  </a:lnTo>
                  <a:lnTo>
                    <a:pt x="149" y="28"/>
                  </a:lnTo>
                  <a:lnTo>
                    <a:pt x="164" y="31"/>
                  </a:lnTo>
                  <a:lnTo>
                    <a:pt x="179" y="34"/>
                  </a:lnTo>
                  <a:lnTo>
                    <a:pt x="194" y="37"/>
                  </a:lnTo>
                  <a:lnTo>
                    <a:pt x="209" y="40"/>
                  </a:lnTo>
                  <a:lnTo>
                    <a:pt x="224" y="43"/>
                  </a:lnTo>
                  <a:lnTo>
                    <a:pt x="239" y="46"/>
                  </a:lnTo>
                  <a:lnTo>
                    <a:pt x="254" y="48"/>
                  </a:lnTo>
                  <a:lnTo>
                    <a:pt x="269" y="51"/>
                  </a:lnTo>
                  <a:lnTo>
                    <a:pt x="284" y="54"/>
                  </a:lnTo>
                  <a:lnTo>
                    <a:pt x="299" y="57"/>
                  </a:lnTo>
                  <a:lnTo>
                    <a:pt x="313" y="60"/>
                  </a:lnTo>
                  <a:lnTo>
                    <a:pt x="328" y="63"/>
                  </a:lnTo>
                  <a:lnTo>
                    <a:pt x="343" y="65"/>
                  </a:lnTo>
                  <a:lnTo>
                    <a:pt x="358" y="68"/>
                  </a:lnTo>
                  <a:lnTo>
                    <a:pt x="373" y="71"/>
                  </a:lnTo>
                  <a:lnTo>
                    <a:pt x="388" y="74"/>
                  </a:lnTo>
                  <a:lnTo>
                    <a:pt x="403" y="77"/>
                  </a:lnTo>
                  <a:lnTo>
                    <a:pt x="418" y="80"/>
                  </a:lnTo>
                  <a:lnTo>
                    <a:pt x="433" y="82"/>
                  </a:lnTo>
                  <a:lnTo>
                    <a:pt x="448" y="85"/>
                  </a:lnTo>
                  <a:lnTo>
                    <a:pt x="463" y="88"/>
                  </a:lnTo>
                  <a:lnTo>
                    <a:pt x="478" y="91"/>
                  </a:lnTo>
                  <a:lnTo>
                    <a:pt x="493" y="94"/>
                  </a:lnTo>
                  <a:lnTo>
                    <a:pt x="508" y="97"/>
                  </a:lnTo>
                  <a:lnTo>
                    <a:pt x="523" y="100"/>
                  </a:lnTo>
                  <a:lnTo>
                    <a:pt x="538" y="102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2" name="Freeform 523"/>
            <p:cNvSpPr>
              <a:spLocks noEditPoints="1"/>
            </p:cNvSpPr>
            <p:nvPr/>
          </p:nvSpPr>
          <p:spPr bwMode="auto">
            <a:xfrm>
              <a:off x="1493865" y="2685743"/>
              <a:ext cx="2801989" cy="561911"/>
            </a:xfrm>
            <a:custGeom>
              <a:avLst/>
              <a:gdLst>
                <a:gd name="T0" fmla="*/ 8 w 534"/>
                <a:gd name="T1" fmla="*/ 1 h 107"/>
                <a:gd name="T2" fmla="*/ 20 w 534"/>
                <a:gd name="T3" fmla="*/ 2 h 107"/>
                <a:gd name="T4" fmla="*/ 32 w 534"/>
                <a:gd name="T5" fmla="*/ 4 h 107"/>
                <a:gd name="T6" fmla="*/ 40 w 534"/>
                <a:gd name="T7" fmla="*/ 5 h 107"/>
                <a:gd name="T8" fmla="*/ 52 w 534"/>
                <a:gd name="T9" fmla="*/ 6 h 107"/>
                <a:gd name="T10" fmla="*/ 60 w 534"/>
                <a:gd name="T11" fmla="*/ 7 h 107"/>
                <a:gd name="T12" fmla="*/ 70 w 534"/>
                <a:gd name="T13" fmla="*/ 8 h 107"/>
                <a:gd name="T14" fmla="*/ 80 w 534"/>
                <a:gd name="T15" fmla="*/ 9 h 107"/>
                <a:gd name="T16" fmla="*/ 88 w 534"/>
                <a:gd name="T17" fmla="*/ 10 h 107"/>
                <a:gd name="T18" fmla="*/ 100 w 534"/>
                <a:gd name="T19" fmla="*/ 12 h 107"/>
                <a:gd name="T20" fmla="*/ 112 w 534"/>
                <a:gd name="T21" fmla="*/ 14 h 107"/>
                <a:gd name="T22" fmla="*/ 124 w 534"/>
                <a:gd name="T23" fmla="*/ 15 h 107"/>
                <a:gd name="T24" fmla="*/ 136 w 534"/>
                <a:gd name="T25" fmla="*/ 17 h 107"/>
                <a:gd name="T26" fmla="*/ 148 w 534"/>
                <a:gd name="T27" fmla="*/ 18 h 107"/>
                <a:gd name="T28" fmla="*/ 160 w 534"/>
                <a:gd name="T29" fmla="*/ 20 h 107"/>
                <a:gd name="T30" fmla="*/ 168 w 534"/>
                <a:gd name="T31" fmla="*/ 22 h 107"/>
                <a:gd name="T32" fmla="*/ 175 w 534"/>
                <a:gd name="T33" fmla="*/ 23 h 107"/>
                <a:gd name="T34" fmla="*/ 187 w 534"/>
                <a:gd name="T35" fmla="*/ 25 h 107"/>
                <a:gd name="T36" fmla="*/ 195 w 534"/>
                <a:gd name="T37" fmla="*/ 26 h 107"/>
                <a:gd name="T38" fmla="*/ 205 w 534"/>
                <a:gd name="T39" fmla="*/ 27 h 107"/>
                <a:gd name="T40" fmla="*/ 215 w 534"/>
                <a:gd name="T41" fmla="*/ 29 h 107"/>
                <a:gd name="T42" fmla="*/ 223 w 534"/>
                <a:gd name="T43" fmla="*/ 31 h 107"/>
                <a:gd name="T44" fmla="*/ 235 w 534"/>
                <a:gd name="T45" fmla="*/ 33 h 107"/>
                <a:gd name="T46" fmla="*/ 247 w 534"/>
                <a:gd name="T47" fmla="*/ 35 h 107"/>
                <a:gd name="T48" fmla="*/ 258 w 534"/>
                <a:gd name="T49" fmla="*/ 38 h 107"/>
                <a:gd name="T50" fmla="*/ 269 w 534"/>
                <a:gd name="T51" fmla="*/ 40 h 107"/>
                <a:gd name="T52" fmla="*/ 280 w 534"/>
                <a:gd name="T53" fmla="*/ 42 h 107"/>
                <a:gd name="T54" fmla="*/ 292 w 534"/>
                <a:gd name="T55" fmla="*/ 45 h 107"/>
                <a:gd name="T56" fmla="*/ 303 w 534"/>
                <a:gd name="T57" fmla="*/ 48 h 107"/>
                <a:gd name="T58" fmla="*/ 315 w 534"/>
                <a:gd name="T59" fmla="*/ 51 h 107"/>
                <a:gd name="T60" fmla="*/ 327 w 534"/>
                <a:gd name="T61" fmla="*/ 54 h 107"/>
                <a:gd name="T62" fmla="*/ 339 w 534"/>
                <a:gd name="T63" fmla="*/ 56 h 107"/>
                <a:gd name="T64" fmla="*/ 347 w 534"/>
                <a:gd name="T65" fmla="*/ 58 h 107"/>
                <a:gd name="T66" fmla="*/ 354 w 534"/>
                <a:gd name="T67" fmla="*/ 60 h 107"/>
                <a:gd name="T68" fmla="*/ 366 w 534"/>
                <a:gd name="T69" fmla="*/ 63 h 107"/>
                <a:gd name="T70" fmla="*/ 373 w 534"/>
                <a:gd name="T71" fmla="*/ 65 h 107"/>
                <a:gd name="T72" fmla="*/ 384 w 534"/>
                <a:gd name="T73" fmla="*/ 68 h 107"/>
                <a:gd name="T74" fmla="*/ 392 w 534"/>
                <a:gd name="T75" fmla="*/ 70 h 107"/>
                <a:gd name="T76" fmla="*/ 399 w 534"/>
                <a:gd name="T77" fmla="*/ 71 h 107"/>
                <a:gd name="T78" fmla="*/ 411 w 534"/>
                <a:gd name="T79" fmla="*/ 74 h 107"/>
                <a:gd name="T80" fmla="*/ 418 w 534"/>
                <a:gd name="T81" fmla="*/ 76 h 107"/>
                <a:gd name="T82" fmla="*/ 429 w 534"/>
                <a:gd name="T83" fmla="*/ 79 h 107"/>
                <a:gd name="T84" fmla="*/ 437 w 534"/>
                <a:gd name="T85" fmla="*/ 81 h 107"/>
                <a:gd name="T86" fmla="*/ 444 w 534"/>
                <a:gd name="T87" fmla="*/ 83 h 107"/>
                <a:gd name="T88" fmla="*/ 456 w 534"/>
                <a:gd name="T89" fmla="*/ 86 h 107"/>
                <a:gd name="T90" fmla="*/ 463 w 534"/>
                <a:gd name="T91" fmla="*/ 88 h 107"/>
                <a:gd name="T92" fmla="*/ 474 w 534"/>
                <a:gd name="T93" fmla="*/ 91 h 107"/>
                <a:gd name="T94" fmla="*/ 482 w 534"/>
                <a:gd name="T95" fmla="*/ 93 h 107"/>
                <a:gd name="T96" fmla="*/ 489 w 534"/>
                <a:gd name="T97" fmla="*/ 95 h 107"/>
                <a:gd name="T98" fmla="*/ 501 w 534"/>
                <a:gd name="T99" fmla="*/ 98 h 107"/>
                <a:gd name="T100" fmla="*/ 508 w 534"/>
                <a:gd name="T101" fmla="*/ 100 h 107"/>
                <a:gd name="T102" fmla="*/ 519 w 534"/>
                <a:gd name="T103" fmla="*/ 103 h 107"/>
                <a:gd name="T104" fmla="*/ 527 w 534"/>
                <a:gd name="T105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4" h="107">
                  <a:moveTo>
                    <a:pt x="4" y="0"/>
                  </a:moveTo>
                  <a:lnTo>
                    <a:pt x="8" y="1"/>
                  </a:lnTo>
                  <a:moveTo>
                    <a:pt x="12" y="1"/>
                  </a:moveTo>
                  <a:lnTo>
                    <a:pt x="16" y="2"/>
                  </a:lnTo>
                  <a:moveTo>
                    <a:pt x="20" y="2"/>
                  </a:moveTo>
                  <a:lnTo>
                    <a:pt x="24" y="3"/>
                  </a:lnTo>
                  <a:moveTo>
                    <a:pt x="28" y="3"/>
                  </a:moveTo>
                  <a:lnTo>
                    <a:pt x="32" y="4"/>
                  </a:lnTo>
                  <a:moveTo>
                    <a:pt x="36" y="4"/>
                  </a:moveTo>
                  <a:lnTo>
                    <a:pt x="40" y="5"/>
                  </a:lnTo>
                  <a:lnTo>
                    <a:pt x="40" y="5"/>
                  </a:lnTo>
                  <a:moveTo>
                    <a:pt x="44" y="5"/>
                  </a:moveTo>
                  <a:lnTo>
                    <a:pt x="48" y="6"/>
                  </a:lnTo>
                  <a:moveTo>
                    <a:pt x="52" y="6"/>
                  </a:moveTo>
                  <a:lnTo>
                    <a:pt x="55" y="6"/>
                  </a:lnTo>
                  <a:lnTo>
                    <a:pt x="56" y="6"/>
                  </a:lnTo>
                  <a:moveTo>
                    <a:pt x="60" y="7"/>
                  </a:moveTo>
                  <a:lnTo>
                    <a:pt x="64" y="7"/>
                  </a:lnTo>
                  <a:moveTo>
                    <a:pt x="68" y="8"/>
                  </a:moveTo>
                  <a:lnTo>
                    <a:pt x="70" y="8"/>
                  </a:lnTo>
                  <a:lnTo>
                    <a:pt x="72" y="8"/>
                  </a:lnTo>
                  <a:moveTo>
                    <a:pt x="76" y="9"/>
                  </a:moveTo>
                  <a:lnTo>
                    <a:pt x="80" y="9"/>
                  </a:lnTo>
                  <a:moveTo>
                    <a:pt x="84" y="10"/>
                  </a:moveTo>
                  <a:lnTo>
                    <a:pt x="85" y="10"/>
                  </a:lnTo>
                  <a:lnTo>
                    <a:pt x="88" y="10"/>
                  </a:lnTo>
                  <a:moveTo>
                    <a:pt x="92" y="11"/>
                  </a:moveTo>
                  <a:lnTo>
                    <a:pt x="96" y="11"/>
                  </a:lnTo>
                  <a:moveTo>
                    <a:pt x="100" y="12"/>
                  </a:moveTo>
                  <a:lnTo>
                    <a:pt x="104" y="13"/>
                  </a:lnTo>
                  <a:moveTo>
                    <a:pt x="108" y="13"/>
                  </a:moveTo>
                  <a:lnTo>
                    <a:pt x="112" y="14"/>
                  </a:lnTo>
                  <a:moveTo>
                    <a:pt x="116" y="14"/>
                  </a:moveTo>
                  <a:lnTo>
                    <a:pt x="120" y="15"/>
                  </a:lnTo>
                  <a:moveTo>
                    <a:pt x="124" y="15"/>
                  </a:moveTo>
                  <a:lnTo>
                    <a:pt x="128" y="16"/>
                  </a:lnTo>
                  <a:moveTo>
                    <a:pt x="132" y="16"/>
                  </a:moveTo>
                  <a:lnTo>
                    <a:pt x="136" y="17"/>
                  </a:lnTo>
                  <a:moveTo>
                    <a:pt x="140" y="17"/>
                  </a:moveTo>
                  <a:lnTo>
                    <a:pt x="144" y="18"/>
                  </a:lnTo>
                  <a:moveTo>
                    <a:pt x="148" y="18"/>
                  </a:moveTo>
                  <a:lnTo>
                    <a:pt x="152" y="19"/>
                  </a:lnTo>
                  <a:moveTo>
                    <a:pt x="156" y="19"/>
                  </a:moveTo>
                  <a:lnTo>
                    <a:pt x="160" y="20"/>
                  </a:lnTo>
                  <a:lnTo>
                    <a:pt x="160" y="20"/>
                  </a:lnTo>
                  <a:moveTo>
                    <a:pt x="164" y="21"/>
                  </a:moveTo>
                  <a:lnTo>
                    <a:pt x="168" y="22"/>
                  </a:lnTo>
                  <a:moveTo>
                    <a:pt x="172" y="22"/>
                  </a:moveTo>
                  <a:lnTo>
                    <a:pt x="175" y="23"/>
                  </a:lnTo>
                  <a:lnTo>
                    <a:pt x="175" y="23"/>
                  </a:lnTo>
                  <a:moveTo>
                    <a:pt x="179" y="24"/>
                  </a:moveTo>
                  <a:lnTo>
                    <a:pt x="183" y="24"/>
                  </a:lnTo>
                  <a:moveTo>
                    <a:pt x="187" y="25"/>
                  </a:moveTo>
                  <a:lnTo>
                    <a:pt x="190" y="25"/>
                  </a:lnTo>
                  <a:lnTo>
                    <a:pt x="191" y="25"/>
                  </a:lnTo>
                  <a:moveTo>
                    <a:pt x="195" y="26"/>
                  </a:moveTo>
                  <a:lnTo>
                    <a:pt x="199" y="26"/>
                  </a:lnTo>
                  <a:moveTo>
                    <a:pt x="203" y="27"/>
                  </a:moveTo>
                  <a:lnTo>
                    <a:pt x="205" y="27"/>
                  </a:lnTo>
                  <a:lnTo>
                    <a:pt x="207" y="27"/>
                  </a:lnTo>
                  <a:moveTo>
                    <a:pt x="211" y="28"/>
                  </a:moveTo>
                  <a:lnTo>
                    <a:pt x="215" y="29"/>
                  </a:lnTo>
                  <a:moveTo>
                    <a:pt x="219" y="30"/>
                  </a:moveTo>
                  <a:lnTo>
                    <a:pt x="220" y="30"/>
                  </a:lnTo>
                  <a:lnTo>
                    <a:pt x="223" y="31"/>
                  </a:lnTo>
                  <a:moveTo>
                    <a:pt x="227" y="31"/>
                  </a:moveTo>
                  <a:lnTo>
                    <a:pt x="231" y="32"/>
                  </a:lnTo>
                  <a:moveTo>
                    <a:pt x="235" y="33"/>
                  </a:moveTo>
                  <a:lnTo>
                    <a:pt x="239" y="34"/>
                  </a:lnTo>
                  <a:moveTo>
                    <a:pt x="243" y="35"/>
                  </a:moveTo>
                  <a:lnTo>
                    <a:pt x="247" y="35"/>
                  </a:lnTo>
                  <a:moveTo>
                    <a:pt x="250" y="36"/>
                  </a:moveTo>
                  <a:lnTo>
                    <a:pt x="254" y="37"/>
                  </a:lnTo>
                  <a:moveTo>
                    <a:pt x="258" y="38"/>
                  </a:moveTo>
                  <a:lnTo>
                    <a:pt x="262" y="38"/>
                  </a:lnTo>
                  <a:moveTo>
                    <a:pt x="265" y="39"/>
                  </a:moveTo>
                  <a:lnTo>
                    <a:pt x="269" y="40"/>
                  </a:lnTo>
                  <a:moveTo>
                    <a:pt x="273" y="41"/>
                  </a:moveTo>
                  <a:lnTo>
                    <a:pt x="277" y="41"/>
                  </a:lnTo>
                  <a:moveTo>
                    <a:pt x="280" y="42"/>
                  </a:moveTo>
                  <a:lnTo>
                    <a:pt x="284" y="43"/>
                  </a:lnTo>
                  <a:moveTo>
                    <a:pt x="288" y="44"/>
                  </a:moveTo>
                  <a:lnTo>
                    <a:pt x="292" y="45"/>
                  </a:lnTo>
                  <a:moveTo>
                    <a:pt x="295" y="46"/>
                  </a:moveTo>
                  <a:lnTo>
                    <a:pt x="299" y="47"/>
                  </a:lnTo>
                  <a:moveTo>
                    <a:pt x="303" y="48"/>
                  </a:moveTo>
                  <a:lnTo>
                    <a:pt x="307" y="49"/>
                  </a:lnTo>
                  <a:moveTo>
                    <a:pt x="311" y="50"/>
                  </a:moveTo>
                  <a:lnTo>
                    <a:pt x="315" y="51"/>
                  </a:lnTo>
                  <a:moveTo>
                    <a:pt x="319" y="52"/>
                  </a:moveTo>
                  <a:lnTo>
                    <a:pt x="323" y="53"/>
                  </a:lnTo>
                  <a:moveTo>
                    <a:pt x="327" y="54"/>
                  </a:moveTo>
                  <a:lnTo>
                    <a:pt x="331" y="54"/>
                  </a:lnTo>
                  <a:moveTo>
                    <a:pt x="335" y="55"/>
                  </a:moveTo>
                  <a:lnTo>
                    <a:pt x="339" y="56"/>
                  </a:lnTo>
                  <a:lnTo>
                    <a:pt x="339" y="56"/>
                  </a:lnTo>
                  <a:moveTo>
                    <a:pt x="343" y="57"/>
                  </a:moveTo>
                  <a:lnTo>
                    <a:pt x="347" y="58"/>
                  </a:lnTo>
                  <a:moveTo>
                    <a:pt x="351" y="59"/>
                  </a:moveTo>
                  <a:lnTo>
                    <a:pt x="354" y="60"/>
                  </a:lnTo>
                  <a:lnTo>
                    <a:pt x="354" y="60"/>
                  </a:lnTo>
                  <a:moveTo>
                    <a:pt x="358" y="61"/>
                  </a:moveTo>
                  <a:lnTo>
                    <a:pt x="362" y="62"/>
                  </a:lnTo>
                  <a:moveTo>
                    <a:pt x="366" y="63"/>
                  </a:moveTo>
                  <a:lnTo>
                    <a:pt x="369" y="64"/>
                  </a:lnTo>
                  <a:lnTo>
                    <a:pt x="369" y="64"/>
                  </a:lnTo>
                  <a:moveTo>
                    <a:pt x="373" y="65"/>
                  </a:moveTo>
                  <a:lnTo>
                    <a:pt x="377" y="66"/>
                  </a:lnTo>
                  <a:moveTo>
                    <a:pt x="381" y="67"/>
                  </a:moveTo>
                  <a:lnTo>
                    <a:pt x="384" y="68"/>
                  </a:lnTo>
                  <a:lnTo>
                    <a:pt x="384" y="68"/>
                  </a:lnTo>
                  <a:moveTo>
                    <a:pt x="388" y="69"/>
                  </a:moveTo>
                  <a:lnTo>
                    <a:pt x="392" y="70"/>
                  </a:lnTo>
                  <a:moveTo>
                    <a:pt x="396" y="70"/>
                  </a:moveTo>
                  <a:lnTo>
                    <a:pt x="399" y="71"/>
                  </a:lnTo>
                  <a:lnTo>
                    <a:pt x="399" y="71"/>
                  </a:lnTo>
                  <a:moveTo>
                    <a:pt x="403" y="72"/>
                  </a:moveTo>
                  <a:lnTo>
                    <a:pt x="407" y="73"/>
                  </a:lnTo>
                  <a:moveTo>
                    <a:pt x="411" y="74"/>
                  </a:moveTo>
                  <a:lnTo>
                    <a:pt x="414" y="75"/>
                  </a:lnTo>
                  <a:lnTo>
                    <a:pt x="414" y="75"/>
                  </a:lnTo>
                  <a:moveTo>
                    <a:pt x="418" y="76"/>
                  </a:moveTo>
                  <a:lnTo>
                    <a:pt x="422" y="77"/>
                  </a:lnTo>
                  <a:moveTo>
                    <a:pt x="426" y="78"/>
                  </a:moveTo>
                  <a:lnTo>
                    <a:pt x="429" y="79"/>
                  </a:lnTo>
                  <a:lnTo>
                    <a:pt x="429" y="79"/>
                  </a:lnTo>
                  <a:moveTo>
                    <a:pt x="433" y="80"/>
                  </a:moveTo>
                  <a:lnTo>
                    <a:pt x="437" y="81"/>
                  </a:lnTo>
                  <a:moveTo>
                    <a:pt x="441" y="82"/>
                  </a:moveTo>
                  <a:lnTo>
                    <a:pt x="444" y="83"/>
                  </a:lnTo>
                  <a:lnTo>
                    <a:pt x="444" y="83"/>
                  </a:lnTo>
                  <a:moveTo>
                    <a:pt x="448" y="84"/>
                  </a:moveTo>
                  <a:lnTo>
                    <a:pt x="452" y="85"/>
                  </a:lnTo>
                  <a:moveTo>
                    <a:pt x="456" y="86"/>
                  </a:moveTo>
                  <a:lnTo>
                    <a:pt x="459" y="87"/>
                  </a:lnTo>
                  <a:lnTo>
                    <a:pt x="459" y="87"/>
                  </a:lnTo>
                  <a:moveTo>
                    <a:pt x="463" y="88"/>
                  </a:moveTo>
                  <a:lnTo>
                    <a:pt x="467" y="89"/>
                  </a:lnTo>
                  <a:moveTo>
                    <a:pt x="471" y="90"/>
                  </a:moveTo>
                  <a:lnTo>
                    <a:pt x="474" y="91"/>
                  </a:lnTo>
                  <a:lnTo>
                    <a:pt x="474" y="91"/>
                  </a:lnTo>
                  <a:moveTo>
                    <a:pt x="478" y="92"/>
                  </a:moveTo>
                  <a:lnTo>
                    <a:pt x="482" y="93"/>
                  </a:lnTo>
                  <a:moveTo>
                    <a:pt x="486" y="94"/>
                  </a:moveTo>
                  <a:lnTo>
                    <a:pt x="489" y="95"/>
                  </a:lnTo>
                  <a:lnTo>
                    <a:pt x="489" y="95"/>
                  </a:lnTo>
                  <a:moveTo>
                    <a:pt x="493" y="96"/>
                  </a:moveTo>
                  <a:lnTo>
                    <a:pt x="497" y="97"/>
                  </a:lnTo>
                  <a:moveTo>
                    <a:pt x="501" y="98"/>
                  </a:moveTo>
                  <a:lnTo>
                    <a:pt x="504" y="99"/>
                  </a:lnTo>
                  <a:lnTo>
                    <a:pt x="504" y="99"/>
                  </a:lnTo>
                  <a:moveTo>
                    <a:pt x="508" y="100"/>
                  </a:moveTo>
                  <a:lnTo>
                    <a:pt x="512" y="101"/>
                  </a:lnTo>
                  <a:moveTo>
                    <a:pt x="516" y="102"/>
                  </a:moveTo>
                  <a:lnTo>
                    <a:pt x="519" y="103"/>
                  </a:lnTo>
                  <a:lnTo>
                    <a:pt x="519" y="103"/>
                  </a:lnTo>
                  <a:moveTo>
                    <a:pt x="523" y="104"/>
                  </a:moveTo>
                  <a:lnTo>
                    <a:pt x="527" y="105"/>
                  </a:lnTo>
                  <a:moveTo>
                    <a:pt x="531" y="106"/>
                  </a:move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3" name="Freeform 524"/>
            <p:cNvSpPr>
              <a:spLocks noEditPoints="1"/>
            </p:cNvSpPr>
            <p:nvPr/>
          </p:nvSpPr>
          <p:spPr bwMode="auto">
            <a:xfrm>
              <a:off x="1493865" y="2455582"/>
              <a:ext cx="2801989" cy="503180"/>
            </a:xfrm>
            <a:custGeom>
              <a:avLst/>
              <a:gdLst>
                <a:gd name="T0" fmla="*/ 8 w 534"/>
                <a:gd name="T1" fmla="*/ 2 h 96"/>
                <a:gd name="T2" fmla="*/ 19 w 534"/>
                <a:gd name="T3" fmla="*/ 5 h 96"/>
                <a:gd name="T4" fmla="*/ 30 w 534"/>
                <a:gd name="T5" fmla="*/ 8 h 96"/>
                <a:gd name="T6" fmla="*/ 42 w 534"/>
                <a:gd name="T7" fmla="*/ 12 h 96"/>
                <a:gd name="T8" fmla="*/ 54 w 534"/>
                <a:gd name="T9" fmla="*/ 15 h 96"/>
                <a:gd name="T10" fmla="*/ 66 w 534"/>
                <a:gd name="T11" fmla="*/ 17 h 96"/>
                <a:gd name="T12" fmla="*/ 74 w 534"/>
                <a:gd name="T13" fmla="*/ 19 h 96"/>
                <a:gd name="T14" fmla="*/ 85 w 534"/>
                <a:gd name="T15" fmla="*/ 22 h 96"/>
                <a:gd name="T16" fmla="*/ 93 w 534"/>
                <a:gd name="T17" fmla="*/ 24 h 96"/>
                <a:gd name="T18" fmla="*/ 100 w 534"/>
                <a:gd name="T19" fmla="*/ 26 h 96"/>
                <a:gd name="T20" fmla="*/ 112 w 534"/>
                <a:gd name="T21" fmla="*/ 29 h 96"/>
                <a:gd name="T22" fmla="*/ 119 w 534"/>
                <a:gd name="T23" fmla="*/ 31 h 96"/>
                <a:gd name="T24" fmla="*/ 130 w 534"/>
                <a:gd name="T25" fmla="*/ 33 h 96"/>
                <a:gd name="T26" fmla="*/ 138 w 534"/>
                <a:gd name="T27" fmla="*/ 35 h 96"/>
                <a:gd name="T28" fmla="*/ 145 w 534"/>
                <a:gd name="T29" fmla="*/ 37 h 96"/>
                <a:gd name="T30" fmla="*/ 157 w 534"/>
                <a:gd name="T31" fmla="*/ 39 h 96"/>
                <a:gd name="T32" fmla="*/ 164 w 534"/>
                <a:gd name="T33" fmla="*/ 41 h 96"/>
                <a:gd name="T34" fmla="*/ 175 w 534"/>
                <a:gd name="T35" fmla="*/ 44 h 96"/>
                <a:gd name="T36" fmla="*/ 183 w 534"/>
                <a:gd name="T37" fmla="*/ 46 h 96"/>
                <a:gd name="T38" fmla="*/ 190 w 534"/>
                <a:gd name="T39" fmla="*/ 47 h 96"/>
                <a:gd name="T40" fmla="*/ 202 w 534"/>
                <a:gd name="T41" fmla="*/ 49 h 96"/>
                <a:gd name="T42" fmla="*/ 209 w 534"/>
                <a:gd name="T43" fmla="*/ 51 h 96"/>
                <a:gd name="T44" fmla="*/ 220 w 534"/>
                <a:gd name="T45" fmla="*/ 53 h 96"/>
                <a:gd name="T46" fmla="*/ 228 w 534"/>
                <a:gd name="T47" fmla="*/ 55 h 96"/>
                <a:gd name="T48" fmla="*/ 235 w 534"/>
                <a:gd name="T49" fmla="*/ 56 h 96"/>
                <a:gd name="T50" fmla="*/ 247 w 534"/>
                <a:gd name="T51" fmla="*/ 58 h 96"/>
                <a:gd name="T52" fmla="*/ 254 w 534"/>
                <a:gd name="T53" fmla="*/ 60 h 96"/>
                <a:gd name="T54" fmla="*/ 265 w 534"/>
                <a:gd name="T55" fmla="*/ 61 h 96"/>
                <a:gd name="T56" fmla="*/ 274 w 534"/>
                <a:gd name="T57" fmla="*/ 63 h 96"/>
                <a:gd name="T58" fmla="*/ 282 w 534"/>
                <a:gd name="T59" fmla="*/ 64 h 96"/>
                <a:gd name="T60" fmla="*/ 294 w 534"/>
                <a:gd name="T61" fmla="*/ 66 h 96"/>
                <a:gd name="T62" fmla="*/ 302 w 534"/>
                <a:gd name="T63" fmla="*/ 67 h 96"/>
                <a:gd name="T64" fmla="*/ 314 w 534"/>
                <a:gd name="T65" fmla="*/ 69 h 96"/>
                <a:gd name="T66" fmla="*/ 326 w 534"/>
                <a:gd name="T67" fmla="*/ 70 h 96"/>
                <a:gd name="T68" fmla="*/ 338 w 534"/>
                <a:gd name="T69" fmla="*/ 73 h 96"/>
                <a:gd name="T70" fmla="*/ 350 w 534"/>
                <a:gd name="T71" fmla="*/ 74 h 96"/>
                <a:gd name="T72" fmla="*/ 358 w 534"/>
                <a:gd name="T73" fmla="*/ 75 h 96"/>
                <a:gd name="T74" fmla="*/ 369 w 534"/>
                <a:gd name="T75" fmla="*/ 76 h 96"/>
                <a:gd name="T76" fmla="*/ 378 w 534"/>
                <a:gd name="T77" fmla="*/ 77 h 96"/>
                <a:gd name="T78" fmla="*/ 386 w 534"/>
                <a:gd name="T79" fmla="*/ 78 h 96"/>
                <a:gd name="T80" fmla="*/ 398 w 534"/>
                <a:gd name="T81" fmla="*/ 80 h 96"/>
                <a:gd name="T82" fmla="*/ 406 w 534"/>
                <a:gd name="T83" fmla="*/ 81 h 96"/>
                <a:gd name="T84" fmla="*/ 418 w 534"/>
                <a:gd name="T85" fmla="*/ 83 h 96"/>
                <a:gd name="T86" fmla="*/ 430 w 534"/>
                <a:gd name="T87" fmla="*/ 84 h 96"/>
                <a:gd name="T88" fmla="*/ 442 w 534"/>
                <a:gd name="T89" fmla="*/ 86 h 96"/>
                <a:gd name="T90" fmla="*/ 454 w 534"/>
                <a:gd name="T91" fmla="*/ 87 h 96"/>
                <a:gd name="T92" fmla="*/ 466 w 534"/>
                <a:gd name="T93" fmla="*/ 88 h 96"/>
                <a:gd name="T94" fmla="*/ 474 w 534"/>
                <a:gd name="T95" fmla="*/ 89 h 96"/>
                <a:gd name="T96" fmla="*/ 486 w 534"/>
                <a:gd name="T97" fmla="*/ 91 h 96"/>
                <a:gd name="T98" fmla="*/ 494 w 534"/>
                <a:gd name="T99" fmla="*/ 92 h 96"/>
                <a:gd name="T100" fmla="*/ 504 w 534"/>
                <a:gd name="T101" fmla="*/ 93 h 96"/>
                <a:gd name="T102" fmla="*/ 514 w 534"/>
                <a:gd name="T103" fmla="*/ 94 h 96"/>
                <a:gd name="T104" fmla="*/ 522 w 534"/>
                <a:gd name="T105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4" h="96">
                  <a:moveTo>
                    <a:pt x="4" y="1"/>
                  </a:moveTo>
                  <a:lnTo>
                    <a:pt x="8" y="2"/>
                  </a:lnTo>
                  <a:moveTo>
                    <a:pt x="11" y="3"/>
                  </a:moveTo>
                  <a:lnTo>
                    <a:pt x="15" y="4"/>
                  </a:lnTo>
                  <a:moveTo>
                    <a:pt x="19" y="5"/>
                  </a:moveTo>
                  <a:lnTo>
                    <a:pt x="23" y="6"/>
                  </a:lnTo>
                  <a:moveTo>
                    <a:pt x="26" y="7"/>
                  </a:moveTo>
                  <a:lnTo>
                    <a:pt x="30" y="8"/>
                  </a:lnTo>
                  <a:moveTo>
                    <a:pt x="34" y="9"/>
                  </a:moveTo>
                  <a:lnTo>
                    <a:pt x="38" y="10"/>
                  </a:lnTo>
                  <a:moveTo>
                    <a:pt x="42" y="12"/>
                  </a:moveTo>
                  <a:lnTo>
                    <a:pt x="46" y="13"/>
                  </a:lnTo>
                  <a:moveTo>
                    <a:pt x="50" y="14"/>
                  </a:moveTo>
                  <a:lnTo>
                    <a:pt x="54" y="15"/>
                  </a:lnTo>
                  <a:moveTo>
                    <a:pt x="58" y="16"/>
                  </a:moveTo>
                  <a:lnTo>
                    <a:pt x="62" y="16"/>
                  </a:lnTo>
                  <a:moveTo>
                    <a:pt x="66" y="17"/>
                  </a:moveTo>
                  <a:lnTo>
                    <a:pt x="70" y="18"/>
                  </a:lnTo>
                  <a:lnTo>
                    <a:pt x="70" y="18"/>
                  </a:lnTo>
                  <a:moveTo>
                    <a:pt x="74" y="19"/>
                  </a:moveTo>
                  <a:lnTo>
                    <a:pt x="78" y="20"/>
                  </a:lnTo>
                  <a:moveTo>
                    <a:pt x="82" y="21"/>
                  </a:moveTo>
                  <a:lnTo>
                    <a:pt x="85" y="22"/>
                  </a:lnTo>
                  <a:lnTo>
                    <a:pt x="85" y="22"/>
                  </a:lnTo>
                  <a:moveTo>
                    <a:pt x="89" y="23"/>
                  </a:moveTo>
                  <a:lnTo>
                    <a:pt x="93" y="24"/>
                  </a:lnTo>
                  <a:moveTo>
                    <a:pt x="97" y="25"/>
                  </a:moveTo>
                  <a:lnTo>
                    <a:pt x="100" y="26"/>
                  </a:lnTo>
                  <a:lnTo>
                    <a:pt x="100" y="26"/>
                  </a:lnTo>
                  <a:moveTo>
                    <a:pt x="104" y="27"/>
                  </a:moveTo>
                  <a:lnTo>
                    <a:pt x="108" y="28"/>
                  </a:lnTo>
                  <a:moveTo>
                    <a:pt x="112" y="29"/>
                  </a:moveTo>
                  <a:lnTo>
                    <a:pt x="115" y="30"/>
                  </a:lnTo>
                  <a:lnTo>
                    <a:pt x="115" y="30"/>
                  </a:lnTo>
                  <a:moveTo>
                    <a:pt x="119" y="31"/>
                  </a:moveTo>
                  <a:lnTo>
                    <a:pt x="123" y="32"/>
                  </a:lnTo>
                  <a:moveTo>
                    <a:pt x="127" y="32"/>
                  </a:moveTo>
                  <a:lnTo>
                    <a:pt x="130" y="33"/>
                  </a:lnTo>
                  <a:lnTo>
                    <a:pt x="130" y="33"/>
                  </a:lnTo>
                  <a:moveTo>
                    <a:pt x="134" y="34"/>
                  </a:moveTo>
                  <a:lnTo>
                    <a:pt x="138" y="35"/>
                  </a:lnTo>
                  <a:moveTo>
                    <a:pt x="142" y="36"/>
                  </a:moveTo>
                  <a:lnTo>
                    <a:pt x="145" y="37"/>
                  </a:lnTo>
                  <a:lnTo>
                    <a:pt x="145" y="37"/>
                  </a:lnTo>
                  <a:moveTo>
                    <a:pt x="149" y="38"/>
                  </a:moveTo>
                  <a:lnTo>
                    <a:pt x="153" y="39"/>
                  </a:lnTo>
                  <a:moveTo>
                    <a:pt x="157" y="39"/>
                  </a:moveTo>
                  <a:lnTo>
                    <a:pt x="160" y="40"/>
                  </a:lnTo>
                  <a:lnTo>
                    <a:pt x="160" y="40"/>
                  </a:lnTo>
                  <a:moveTo>
                    <a:pt x="164" y="41"/>
                  </a:moveTo>
                  <a:lnTo>
                    <a:pt x="168" y="42"/>
                  </a:lnTo>
                  <a:moveTo>
                    <a:pt x="172" y="43"/>
                  </a:moveTo>
                  <a:lnTo>
                    <a:pt x="175" y="44"/>
                  </a:lnTo>
                  <a:lnTo>
                    <a:pt x="175" y="44"/>
                  </a:lnTo>
                  <a:moveTo>
                    <a:pt x="179" y="45"/>
                  </a:moveTo>
                  <a:lnTo>
                    <a:pt x="183" y="46"/>
                  </a:lnTo>
                  <a:moveTo>
                    <a:pt x="187" y="46"/>
                  </a:moveTo>
                  <a:lnTo>
                    <a:pt x="190" y="47"/>
                  </a:lnTo>
                  <a:lnTo>
                    <a:pt x="190" y="47"/>
                  </a:lnTo>
                  <a:moveTo>
                    <a:pt x="194" y="48"/>
                  </a:moveTo>
                  <a:lnTo>
                    <a:pt x="198" y="49"/>
                  </a:lnTo>
                  <a:moveTo>
                    <a:pt x="202" y="49"/>
                  </a:moveTo>
                  <a:lnTo>
                    <a:pt x="205" y="50"/>
                  </a:lnTo>
                  <a:lnTo>
                    <a:pt x="205" y="50"/>
                  </a:lnTo>
                  <a:moveTo>
                    <a:pt x="209" y="51"/>
                  </a:moveTo>
                  <a:lnTo>
                    <a:pt x="213" y="52"/>
                  </a:lnTo>
                  <a:moveTo>
                    <a:pt x="217" y="52"/>
                  </a:moveTo>
                  <a:lnTo>
                    <a:pt x="220" y="53"/>
                  </a:lnTo>
                  <a:lnTo>
                    <a:pt x="220" y="53"/>
                  </a:lnTo>
                  <a:moveTo>
                    <a:pt x="224" y="54"/>
                  </a:moveTo>
                  <a:lnTo>
                    <a:pt x="228" y="55"/>
                  </a:lnTo>
                  <a:moveTo>
                    <a:pt x="232" y="55"/>
                  </a:moveTo>
                  <a:lnTo>
                    <a:pt x="235" y="56"/>
                  </a:lnTo>
                  <a:lnTo>
                    <a:pt x="235" y="56"/>
                  </a:lnTo>
                  <a:moveTo>
                    <a:pt x="239" y="57"/>
                  </a:moveTo>
                  <a:lnTo>
                    <a:pt x="243" y="58"/>
                  </a:lnTo>
                  <a:moveTo>
                    <a:pt x="247" y="58"/>
                  </a:moveTo>
                  <a:lnTo>
                    <a:pt x="250" y="59"/>
                  </a:lnTo>
                  <a:lnTo>
                    <a:pt x="250" y="59"/>
                  </a:lnTo>
                  <a:moveTo>
                    <a:pt x="254" y="60"/>
                  </a:moveTo>
                  <a:lnTo>
                    <a:pt x="258" y="60"/>
                  </a:lnTo>
                  <a:moveTo>
                    <a:pt x="262" y="61"/>
                  </a:moveTo>
                  <a:lnTo>
                    <a:pt x="265" y="61"/>
                  </a:lnTo>
                  <a:lnTo>
                    <a:pt x="266" y="61"/>
                  </a:lnTo>
                  <a:moveTo>
                    <a:pt x="270" y="62"/>
                  </a:moveTo>
                  <a:lnTo>
                    <a:pt x="274" y="63"/>
                  </a:lnTo>
                  <a:moveTo>
                    <a:pt x="278" y="64"/>
                  </a:moveTo>
                  <a:lnTo>
                    <a:pt x="280" y="64"/>
                  </a:lnTo>
                  <a:lnTo>
                    <a:pt x="282" y="64"/>
                  </a:lnTo>
                  <a:moveTo>
                    <a:pt x="286" y="65"/>
                  </a:moveTo>
                  <a:lnTo>
                    <a:pt x="290" y="65"/>
                  </a:lnTo>
                  <a:moveTo>
                    <a:pt x="294" y="66"/>
                  </a:moveTo>
                  <a:lnTo>
                    <a:pt x="295" y="66"/>
                  </a:lnTo>
                  <a:lnTo>
                    <a:pt x="298" y="66"/>
                  </a:lnTo>
                  <a:moveTo>
                    <a:pt x="302" y="67"/>
                  </a:moveTo>
                  <a:lnTo>
                    <a:pt x="306" y="68"/>
                  </a:lnTo>
                  <a:moveTo>
                    <a:pt x="310" y="68"/>
                  </a:moveTo>
                  <a:lnTo>
                    <a:pt x="314" y="69"/>
                  </a:lnTo>
                  <a:moveTo>
                    <a:pt x="318" y="69"/>
                  </a:moveTo>
                  <a:lnTo>
                    <a:pt x="322" y="70"/>
                  </a:lnTo>
                  <a:moveTo>
                    <a:pt x="326" y="70"/>
                  </a:moveTo>
                  <a:lnTo>
                    <a:pt x="330" y="71"/>
                  </a:lnTo>
                  <a:moveTo>
                    <a:pt x="334" y="72"/>
                  </a:moveTo>
                  <a:lnTo>
                    <a:pt x="338" y="73"/>
                  </a:lnTo>
                  <a:moveTo>
                    <a:pt x="342" y="73"/>
                  </a:moveTo>
                  <a:lnTo>
                    <a:pt x="346" y="74"/>
                  </a:lnTo>
                  <a:moveTo>
                    <a:pt x="350" y="74"/>
                  </a:moveTo>
                  <a:lnTo>
                    <a:pt x="354" y="75"/>
                  </a:lnTo>
                  <a:lnTo>
                    <a:pt x="354" y="75"/>
                  </a:lnTo>
                  <a:moveTo>
                    <a:pt x="358" y="75"/>
                  </a:moveTo>
                  <a:lnTo>
                    <a:pt x="362" y="76"/>
                  </a:lnTo>
                  <a:moveTo>
                    <a:pt x="366" y="76"/>
                  </a:moveTo>
                  <a:lnTo>
                    <a:pt x="369" y="76"/>
                  </a:lnTo>
                  <a:lnTo>
                    <a:pt x="370" y="76"/>
                  </a:lnTo>
                  <a:moveTo>
                    <a:pt x="374" y="77"/>
                  </a:moveTo>
                  <a:lnTo>
                    <a:pt x="378" y="77"/>
                  </a:lnTo>
                  <a:moveTo>
                    <a:pt x="382" y="78"/>
                  </a:moveTo>
                  <a:lnTo>
                    <a:pt x="384" y="78"/>
                  </a:lnTo>
                  <a:lnTo>
                    <a:pt x="386" y="78"/>
                  </a:lnTo>
                  <a:moveTo>
                    <a:pt x="390" y="79"/>
                  </a:moveTo>
                  <a:lnTo>
                    <a:pt x="394" y="79"/>
                  </a:lnTo>
                  <a:moveTo>
                    <a:pt x="398" y="80"/>
                  </a:moveTo>
                  <a:lnTo>
                    <a:pt x="399" y="80"/>
                  </a:lnTo>
                  <a:lnTo>
                    <a:pt x="402" y="80"/>
                  </a:lnTo>
                  <a:moveTo>
                    <a:pt x="406" y="81"/>
                  </a:moveTo>
                  <a:lnTo>
                    <a:pt x="410" y="81"/>
                  </a:lnTo>
                  <a:moveTo>
                    <a:pt x="414" y="82"/>
                  </a:moveTo>
                  <a:lnTo>
                    <a:pt x="418" y="83"/>
                  </a:lnTo>
                  <a:moveTo>
                    <a:pt x="422" y="83"/>
                  </a:moveTo>
                  <a:lnTo>
                    <a:pt x="426" y="84"/>
                  </a:lnTo>
                  <a:moveTo>
                    <a:pt x="430" y="84"/>
                  </a:moveTo>
                  <a:lnTo>
                    <a:pt x="434" y="85"/>
                  </a:lnTo>
                  <a:moveTo>
                    <a:pt x="438" y="85"/>
                  </a:moveTo>
                  <a:lnTo>
                    <a:pt x="442" y="86"/>
                  </a:lnTo>
                  <a:moveTo>
                    <a:pt x="446" y="86"/>
                  </a:moveTo>
                  <a:lnTo>
                    <a:pt x="450" y="86"/>
                  </a:lnTo>
                  <a:moveTo>
                    <a:pt x="454" y="87"/>
                  </a:moveTo>
                  <a:lnTo>
                    <a:pt x="458" y="87"/>
                  </a:lnTo>
                  <a:moveTo>
                    <a:pt x="462" y="87"/>
                  </a:moveTo>
                  <a:lnTo>
                    <a:pt x="466" y="88"/>
                  </a:lnTo>
                  <a:moveTo>
                    <a:pt x="470" y="88"/>
                  </a:moveTo>
                  <a:lnTo>
                    <a:pt x="474" y="89"/>
                  </a:lnTo>
                  <a:lnTo>
                    <a:pt x="474" y="89"/>
                  </a:lnTo>
                  <a:moveTo>
                    <a:pt x="478" y="90"/>
                  </a:moveTo>
                  <a:lnTo>
                    <a:pt x="482" y="90"/>
                  </a:lnTo>
                  <a:moveTo>
                    <a:pt x="486" y="91"/>
                  </a:moveTo>
                  <a:lnTo>
                    <a:pt x="489" y="91"/>
                  </a:lnTo>
                  <a:lnTo>
                    <a:pt x="490" y="91"/>
                  </a:lnTo>
                  <a:moveTo>
                    <a:pt x="494" y="92"/>
                  </a:moveTo>
                  <a:lnTo>
                    <a:pt x="498" y="92"/>
                  </a:lnTo>
                  <a:moveTo>
                    <a:pt x="502" y="93"/>
                  </a:moveTo>
                  <a:lnTo>
                    <a:pt x="504" y="93"/>
                  </a:lnTo>
                  <a:lnTo>
                    <a:pt x="506" y="93"/>
                  </a:lnTo>
                  <a:moveTo>
                    <a:pt x="510" y="93"/>
                  </a:moveTo>
                  <a:lnTo>
                    <a:pt x="514" y="94"/>
                  </a:lnTo>
                  <a:moveTo>
                    <a:pt x="518" y="94"/>
                  </a:moveTo>
                  <a:lnTo>
                    <a:pt x="519" y="94"/>
                  </a:lnTo>
                  <a:lnTo>
                    <a:pt x="522" y="94"/>
                  </a:lnTo>
                  <a:moveTo>
                    <a:pt x="526" y="95"/>
                  </a:moveTo>
                  <a:lnTo>
                    <a:pt x="530" y="95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4" name="Rectangle 525"/>
            <p:cNvSpPr>
              <a:spLocks noChangeArrowheads="1"/>
            </p:cNvSpPr>
            <p:nvPr/>
          </p:nvSpPr>
          <p:spPr bwMode="auto">
            <a:xfrm>
              <a:off x="1498628" y="1784146"/>
              <a:ext cx="2844852" cy="369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</a:rPr>
                <a:t>Intercept @ mean age 71 years (95% CI):</a:t>
              </a:r>
            </a:p>
            <a:p>
              <a:pPr algn="ctr"/>
              <a:r>
                <a:rPr lang="en-US" altLang="en-US" sz="1200" b="1" dirty="0" smtClean="0">
                  <a:solidFill>
                    <a:srgbClr val="3333B2"/>
                  </a:solidFill>
                </a:rPr>
                <a:t> 78.1 (73.6, 82.7)</a:t>
              </a:r>
            </a:p>
          </p:txBody>
        </p:sp>
        <p:sp>
          <p:nvSpPr>
            <p:cNvPr id="525" name="Rectangle 526"/>
            <p:cNvSpPr>
              <a:spLocks noChangeArrowheads="1"/>
            </p:cNvSpPr>
            <p:nvPr/>
          </p:nvSpPr>
          <p:spPr bwMode="auto">
            <a:xfrm>
              <a:off x="1406551" y="3396861"/>
              <a:ext cx="3013130" cy="18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en-US" sz="1200" dirty="0">
                  <a:solidFill>
                    <a:srgbClr val="000000"/>
                  </a:solidFill>
                </a:rPr>
                <a:t>Slope per 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year </a:t>
              </a:r>
              <a:r>
                <a:rPr lang="en-US" altLang="en-US" sz="1200" dirty="0">
                  <a:solidFill>
                    <a:srgbClr val="000000"/>
                  </a:solidFill>
                </a:rPr>
                <a:t>(95% CI): </a:t>
              </a:r>
              <a:r>
                <a:rPr lang="en-US" altLang="en-US" sz="1200" b="1" dirty="0">
                  <a:solidFill>
                    <a:srgbClr val="3333B2"/>
                  </a:solidFill>
                </a:rPr>
                <a:t>-1.24 (-1.79, -0.70)</a:t>
              </a:r>
            </a:p>
          </p:txBody>
        </p:sp>
        <p:sp>
          <p:nvSpPr>
            <p:cNvPr id="526" name="Rectangle 527"/>
            <p:cNvSpPr>
              <a:spLocks noChangeArrowheads="1"/>
            </p:cNvSpPr>
            <p:nvPr/>
          </p:nvSpPr>
          <p:spPr bwMode="auto">
            <a:xfrm>
              <a:off x="7753493" y="3200034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7" name="Rectangle 528"/>
            <p:cNvSpPr>
              <a:spLocks noChangeArrowheads="1"/>
            </p:cNvSpPr>
            <p:nvPr/>
          </p:nvSpPr>
          <p:spPr bwMode="auto">
            <a:xfrm>
              <a:off x="7753493" y="3222256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8" name="Rectangle 529"/>
            <p:cNvSpPr>
              <a:spLocks noChangeArrowheads="1"/>
            </p:cNvSpPr>
            <p:nvPr/>
          </p:nvSpPr>
          <p:spPr bwMode="auto">
            <a:xfrm>
              <a:off x="7748731" y="320638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9" name="Rectangle 530"/>
            <p:cNvSpPr>
              <a:spLocks noChangeArrowheads="1"/>
            </p:cNvSpPr>
            <p:nvPr/>
          </p:nvSpPr>
          <p:spPr bwMode="auto">
            <a:xfrm>
              <a:off x="7748731" y="3215907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0" name="Rectangle 531"/>
            <p:cNvSpPr>
              <a:spLocks noChangeArrowheads="1"/>
            </p:cNvSpPr>
            <p:nvPr/>
          </p:nvSpPr>
          <p:spPr bwMode="auto">
            <a:xfrm>
              <a:off x="7748731" y="321114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1" name="Rectangle 532"/>
            <p:cNvSpPr>
              <a:spLocks noChangeArrowheads="1"/>
            </p:cNvSpPr>
            <p:nvPr/>
          </p:nvSpPr>
          <p:spPr bwMode="auto">
            <a:xfrm>
              <a:off x="7748731" y="321114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2" name="Oval 533"/>
            <p:cNvSpPr>
              <a:spLocks noChangeArrowheads="1"/>
            </p:cNvSpPr>
            <p:nvPr/>
          </p:nvSpPr>
          <p:spPr bwMode="auto">
            <a:xfrm>
              <a:off x="7748731" y="3200034"/>
              <a:ext cx="20638" cy="22222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3" name="Rectangle 534"/>
            <p:cNvSpPr>
              <a:spLocks noChangeArrowheads="1"/>
            </p:cNvSpPr>
            <p:nvPr/>
          </p:nvSpPr>
          <p:spPr bwMode="auto">
            <a:xfrm>
              <a:off x="5481739" y="2649235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" name="Rectangle 535"/>
            <p:cNvSpPr>
              <a:spLocks noChangeArrowheads="1"/>
            </p:cNvSpPr>
            <p:nvPr/>
          </p:nvSpPr>
          <p:spPr bwMode="auto">
            <a:xfrm>
              <a:off x="5481739" y="2669870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5" name="Rectangle 536"/>
            <p:cNvSpPr>
              <a:spLocks noChangeArrowheads="1"/>
            </p:cNvSpPr>
            <p:nvPr/>
          </p:nvSpPr>
          <p:spPr bwMode="auto">
            <a:xfrm>
              <a:off x="5476976" y="2653997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6" name="Rectangle 537"/>
            <p:cNvSpPr>
              <a:spLocks noChangeArrowheads="1"/>
            </p:cNvSpPr>
            <p:nvPr/>
          </p:nvSpPr>
          <p:spPr bwMode="auto">
            <a:xfrm>
              <a:off x="5476976" y="2665108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7" name="Rectangle 538"/>
            <p:cNvSpPr>
              <a:spLocks noChangeArrowheads="1"/>
            </p:cNvSpPr>
            <p:nvPr/>
          </p:nvSpPr>
          <p:spPr bwMode="auto">
            <a:xfrm>
              <a:off x="5476976" y="266034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8" name="Rectangle 539"/>
            <p:cNvSpPr>
              <a:spLocks noChangeArrowheads="1"/>
            </p:cNvSpPr>
            <p:nvPr/>
          </p:nvSpPr>
          <p:spPr bwMode="auto">
            <a:xfrm>
              <a:off x="5476976" y="266034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9" name="Oval 540"/>
            <p:cNvSpPr>
              <a:spLocks noChangeArrowheads="1"/>
            </p:cNvSpPr>
            <p:nvPr/>
          </p:nvSpPr>
          <p:spPr bwMode="auto">
            <a:xfrm>
              <a:off x="5476976" y="2649235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0" name="Rectangle 541"/>
            <p:cNvSpPr>
              <a:spLocks noChangeArrowheads="1"/>
            </p:cNvSpPr>
            <p:nvPr/>
          </p:nvSpPr>
          <p:spPr bwMode="auto">
            <a:xfrm>
              <a:off x="5953235" y="2733362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1" name="Rectangle 542"/>
            <p:cNvSpPr>
              <a:spLocks noChangeArrowheads="1"/>
            </p:cNvSpPr>
            <p:nvPr/>
          </p:nvSpPr>
          <p:spPr bwMode="auto">
            <a:xfrm>
              <a:off x="5953235" y="2753998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" name="Rectangle 543"/>
            <p:cNvSpPr>
              <a:spLocks noChangeArrowheads="1"/>
            </p:cNvSpPr>
            <p:nvPr/>
          </p:nvSpPr>
          <p:spPr bwMode="auto">
            <a:xfrm>
              <a:off x="5948472" y="2738124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" name="Rectangle 544"/>
            <p:cNvSpPr>
              <a:spLocks noChangeArrowheads="1"/>
            </p:cNvSpPr>
            <p:nvPr/>
          </p:nvSpPr>
          <p:spPr bwMode="auto">
            <a:xfrm>
              <a:off x="5948472" y="274923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4" name="Rectangle 545"/>
            <p:cNvSpPr>
              <a:spLocks noChangeArrowheads="1"/>
            </p:cNvSpPr>
            <p:nvPr/>
          </p:nvSpPr>
          <p:spPr bwMode="auto">
            <a:xfrm>
              <a:off x="5948472" y="2744474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5" name="Rectangle 546"/>
            <p:cNvSpPr>
              <a:spLocks noChangeArrowheads="1"/>
            </p:cNvSpPr>
            <p:nvPr/>
          </p:nvSpPr>
          <p:spPr bwMode="auto">
            <a:xfrm>
              <a:off x="5948472" y="2744474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6" name="Oval 547"/>
            <p:cNvSpPr>
              <a:spLocks noChangeArrowheads="1"/>
            </p:cNvSpPr>
            <p:nvPr/>
          </p:nvSpPr>
          <p:spPr bwMode="auto">
            <a:xfrm>
              <a:off x="5948472" y="2733362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7" name="Rectangle 548"/>
            <p:cNvSpPr>
              <a:spLocks noChangeArrowheads="1"/>
            </p:cNvSpPr>
            <p:nvPr/>
          </p:nvSpPr>
          <p:spPr bwMode="auto">
            <a:xfrm>
              <a:off x="5559528" y="313812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8" name="Rectangle 549"/>
            <p:cNvSpPr>
              <a:spLocks noChangeArrowheads="1"/>
            </p:cNvSpPr>
            <p:nvPr/>
          </p:nvSpPr>
          <p:spPr bwMode="auto">
            <a:xfrm>
              <a:off x="5559528" y="315876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9" name="Rectangle 550"/>
            <p:cNvSpPr>
              <a:spLocks noChangeArrowheads="1"/>
            </p:cNvSpPr>
            <p:nvPr/>
          </p:nvSpPr>
          <p:spPr bwMode="auto">
            <a:xfrm>
              <a:off x="5554765" y="314289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0" name="Rectangle 551"/>
            <p:cNvSpPr>
              <a:spLocks noChangeArrowheads="1"/>
            </p:cNvSpPr>
            <p:nvPr/>
          </p:nvSpPr>
          <p:spPr bwMode="auto">
            <a:xfrm>
              <a:off x="5554765" y="315400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1" name="Rectangle 552"/>
            <p:cNvSpPr>
              <a:spLocks noChangeArrowheads="1"/>
            </p:cNvSpPr>
            <p:nvPr/>
          </p:nvSpPr>
          <p:spPr bwMode="auto">
            <a:xfrm>
              <a:off x="5554765" y="3147653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2" name="Rectangle 553"/>
            <p:cNvSpPr>
              <a:spLocks noChangeArrowheads="1"/>
            </p:cNvSpPr>
            <p:nvPr/>
          </p:nvSpPr>
          <p:spPr bwMode="auto">
            <a:xfrm>
              <a:off x="5554765" y="3147653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3" name="Oval 554"/>
            <p:cNvSpPr>
              <a:spLocks noChangeArrowheads="1"/>
            </p:cNvSpPr>
            <p:nvPr/>
          </p:nvSpPr>
          <p:spPr bwMode="auto">
            <a:xfrm>
              <a:off x="5554765" y="3138129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4" name="Rectangle 555"/>
            <p:cNvSpPr>
              <a:spLocks noChangeArrowheads="1"/>
            </p:cNvSpPr>
            <p:nvPr/>
          </p:nvSpPr>
          <p:spPr bwMode="auto">
            <a:xfrm>
              <a:off x="6893052" y="269685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5" name="Rectangle 556"/>
            <p:cNvSpPr>
              <a:spLocks noChangeArrowheads="1"/>
            </p:cNvSpPr>
            <p:nvPr/>
          </p:nvSpPr>
          <p:spPr bwMode="auto">
            <a:xfrm>
              <a:off x="6893052" y="271748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6" name="Rectangle 557"/>
            <p:cNvSpPr>
              <a:spLocks noChangeArrowheads="1"/>
            </p:cNvSpPr>
            <p:nvPr/>
          </p:nvSpPr>
          <p:spPr bwMode="auto">
            <a:xfrm>
              <a:off x="6888290" y="2701616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7" name="Rectangle 558"/>
            <p:cNvSpPr>
              <a:spLocks noChangeArrowheads="1"/>
            </p:cNvSpPr>
            <p:nvPr/>
          </p:nvSpPr>
          <p:spPr bwMode="auto">
            <a:xfrm>
              <a:off x="6888290" y="2712727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8" name="Rectangle 559"/>
            <p:cNvSpPr>
              <a:spLocks noChangeArrowheads="1"/>
            </p:cNvSpPr>
            <p:nvPr/>
          </p:nvSpPr>
          <p:spPr bwMode="auto">
            <a:xfrm>
              <a:off x="6888290" y="270796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Rectangle 560"/>
            <p:cNvSpPr>
              <a:spLocks noChangeArrowheads="1"/>
            </p:cNvSpPr>
            <p:nvPr/>
          </p:nvSpPr>
          <p:spPr bwMode="auto">
            <a:xfrm>
              <a:off x="6888290" y="270796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0" name="Oval 561"/>
            <p:cNvSpPr>
              <a:spLocks noChangeArrowheads="1"/>
            </p:cNvSpPr>
            <p:nvPr/>
          </p:nvSpPr>
          <p:spPr bwMode="auto">
            <a:xfrm>
              <a:off x="6888290" y="2696854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1" name="Rectangle 562"/>
            <p:cNvSpPr>
              <a:spLocks noChangeArrowheads="1"/>
            </p:cNvSpPr>
            <p:nvPr/>
          </p:nvSpPr>
          <p:spPr bwMode="auto">
            <a:xfrm>
              <a:off x="5875446" y="2576218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2" name="Rectangle 563"/>
            <p:cNvSpPr>
              <a:spLocks noChangeArrowheads="1"/>
            </p:cNvSpPr>
            <p:nvPr/>
          </p:nvSpPr>
          <p:spPr bwMode="auto">
            <a:xfrm>
              <a:off x="5875446" y="259685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3" name="Rectangle 564"/>
            <p:cNvSpPr>
              <a:spLocks noChangeArrowheads="1"/>
            </p:cNvSpPr>
            <p:nvPr/>
          </p:nvSpPr>
          <p:spPr bwMode="auto">
            <a:xfrm>
              <a:off x="5869096" y="2580980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4" name="Rectangle 565"/>
            <p:cNvSpPr>
              <a:spLocks noChangeArrowheads="1"/>
            </p:cNvSpPr>
            <p:nvPr/>
          </p:nvSpPr>
          <p:spPr bwMode="auto">
            <a:xfrm>
              <a:off x="5869096" y="259209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5" name="Rectangle 566"/>
            <p:cNvSpPr>
              <a:spLocks noChangeArrowheads="1"/>
            </p:cNvSpPr>
            <p:nvPr/>
          </p:nvSpPr>
          <p:spPr bwMode="auto">
            <a:xfrm>
              <a:off x="5869096" y="258732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6" name="Rectangle 567"/>
            <p:cNvSpPr>
              <a:spLocks noChangeArrowheads="1"/>
            </p:cNvSpPr>
            <p:nvPr/>
          </p:nvSpPr>
          <p:spPr bwMode="auto">
            <a:xfrm>
              <a:off x="5869096" y="258732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7" name="Oval 568"/>
            <p:cNvSpPr>
              <a:spLocks noChangeArrowheads="1"/>
            </p:cNvSpPr>
            <p:nvPr/>
          </p:nvSpPr>
          <p:spPr bwMode="auto">
            <a:xfrm>
              <a:off x="5869096" y="2576218"/>
              <a:ext cx="22225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8" name="Rectangle 569"/>
            <p:cNvSpPr>
              <a:spLocks noChangeArrowheads="1"/>
            </p:cNvSpPr>
            <p:nvPr/>
          </p:nvSpPr>
          <p:spPr bwMode="auto">
            <a:xfrm>
              <a:off x="6578721" y="2753998"/>
              <a:ext cx="142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9" name="Rectangle 570"/>
            <p:cNvSpPr>
              <a:spLocks noChangeArrowheads="1"/>
            </p:cNvSpPr>
            <p:nvPr/>
          </p:nvSpPr>
          <p:spPr bwMode="auto">
            <a:xfrm>
              <a:off x="6578721" y="2776220"/>
              <a:ext cx="142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0" name="Rectangle 571"/>
            <p:cNvSpPr>
              <a:spLocks noChangeArrowheads="1"/>
            </p:cNvSpPr>
            <p:nvPr/>
          </p:nvSpPr>
          <p:spPr bwMode="auto">
            <a:xfrm>
              <a:off x="6572371" y="2760347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1" name="Rectangle 572"/>
            <p:cNvSpPr>
              <a:spLocks noChangeArrowheads="1"/>
            </p:cNvSpPr>
            <p:nvPr/>
          </p:nvSpPr>
          <p:spPr bwMode="auto">
            <a:xfrm>
              <a:off x="6572371" y="2769871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2" name="Rectangle 573"/>
            <p:cNvSpPr>
              <a:spLocks noChangeArrowheads="1"/>
            </p:cNvSpPr>
            <p:nvPr/>
          </p:nvSpPr>
          <p:spPr bwMode="auto">
            <a:xfrm>
              <a:off x="6572371" y="276510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3" name="Rectangle 574"/>
            <p:cNvSpPr>
              <a:spLocks noChangeArrowheads="1"/>
            </p:cNvSpPr>
            <p:nvPr/>
          </p:nvSpPr>
          <p:spPr bwMode="auto">
            <a:xfrm>
              <a:off x="6572371" y="276510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4" name="Oval 575"/>
            <p:cNvSpPr>
              <a:spLocks noChangeArrowheads="1"/>
            </p:cNvSpPr>
            <p:nvPr/>
          </p:nvSpPr>
          <p:spPr bwMode="auto">
            <a:xfrm>
              <a:off x="6572371" y="2753998"/>
              <a:ext cx="20638" cy="22222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5" name="Rectangle 576"/>
            <p:cNvSpPr>
              <a:spLocks noChangeArrowheads="1"/>
            </p:cNvSpPr>
            <p:nvPr/>
          </p:nvSpPr>
          <p:spPr bwMode="auto">
            <a:xfrm>
              <a:off x="6656510" y="2707965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6" name="Rectangle 577"/>
            <p:cNvSpPr>
              <a:spLocks noChangeArrowheads="1"/>
            </p:cNvSpPr>
            <p:nvPr/>
          </p:nvSpPr>
          <p:spPr bwMode="auto">
            <a:xfrm>
              <a:off x="6656510" y="272860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7" name="Rectangle 578"/>
            <p:cNvSpPr>
              <a:spLocks noChangeArrowheads="1"/>
            </p:cNvSpPr>
            <p:nvPr/>
          </p:nvSpPr>
          <p:spPr bwMode="auto">
            <a:xfrm>
              <a:off x="6651748" y="2712727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8" name="Rectangle 579"/>
            <p:cNvSpPr>
              <a:spLocks noChangeArrowheads="1"/>
            </p:cNvSpPr>
            <p:nvPr/>
          </p:nvSpPr>
          <p:spPr bwMode="auto">
            <a:xfrm>
              <a:off x="6651748" y="2722251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9" name="Rectangle 580"/>
            <p:cNvSpPr>
              <a:spLocks noChangeArrowheads="1"/>
            </p:cNvSpPr>
            <p:nvPr/>
          </p:nvSpPr>
          <p:spPr bwMode="auto">
            <a:xfrm>
              <a:off x="6651748" y="271748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0" name="Rectangle 581"/>
            <p:cNvSpPr>
              <a:spLocks noChangeArrowheads="1"/>
            </p:cNvSpPr>
            <p:nvPr/>
          </p:nvSpPr>
          <p:spPr bwMode="auto">
            <a:xfrm>
              <a:off x="6651748" y="271748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1" name="Oval 582"/>
            <p:cNvSpPr>
              <a:spLocks noChangeArrowheads="1"/>
            </p:cNvSpPr>
            <p:nvPr/>
          </p:nvSpPr>
          <p:spPr bwMode="auto">
            <a:xfrm>
              <a:off x="6651748" y="2707965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2" name="Rectangle 583"/>
            <p:cNvSpPr>
              <a:spLocks noChangeArrowheads="1"/>
            </p:cNvSpPr>
            <p:nvPr/>
          </p:nvSpPr>
          <p:spPr bwMode="auto">
            <a:xfrm>
              <a:off x="6578721" y="2680981"/>
              <a:ext cx="142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3" name="Rectangle 584"/>
            <p:cNvSpPr>
              <a:spLocks noChangeArrowheads="1"/>
            </p:cNvSpPr>
            <p:nvPr/>
          </p:nvSpPr>
          <p:spPr bwMode="auto">
            <a:xfrm>
              <a:off x="6578721" y="2701616"/>
              <a:ext cx="142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4" name="Rectangle 585"/>
            <p:cNvSpPr>
              <a:spLocks noChangeArrowheads="1"/>
            </p:cNvSpPr>
            <p:nvPr/>
          </p:nvSpPr>
          <p:spPr bwMode="auto">
            <a:xfrm>
              <a:off x="6572371" y="2685743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5" name="Rectangle 586"/>
            <p:cNvSpPr>
              <a:spLocks noChangeArrowheads="1"/>
            </p:cNvSpPr>
            <p:nvPr/>
          </p:nvSpPr>
          <p:spPr bwMode="auto">
            <a:xfrm>
              <a:off x="6572371" y="2696854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6" name="Rectangle 587"/>
            <p:cNvSpPr>
              <a:spLocks noChangeArrowheads="1"/>
            </p:cNvSpPr>
            <p:nvPr/>
          </p:nvSpPr>
          <p:spPr bwMode="auto">
            <a:xfrm>
              <a:off x="6572371" y="269209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7" name="Rectangle 588"/>
            <p:cNvSpPr>
              <a:spLocks noChangeArrowheads="1"/>
            </p:cNvSpPr>
            <p:nvPr/>
          </p:nvSpPr>
          <p:spPr bwMode="auto">
            <a:xfrm>
              <a:off x="6572371" y="269209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8" name="Oval 589"/>
            <p:cNvSpPr>
              <a:spLocks noChangeArrowheads="1"/>
            </p:cNvSpPr>
            <p:nvPr/>
          </p:nvSpPr>
          <p:spPr bwMode="auto">
            <a:xfrm>
              <a:off x="6572371" y="2680981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9" name="Rectangle 590"/>
            <p:cNvSpPr>
              <a:spLocks noChangeArrowheads="1"/>
            </p:cNvSpPr>
            <p:nvPr/>
          </p:nvSpPr>
          <p:spPr bwMode="auto">
            <a:xfrm>
              <a:off x="5481739" y="274447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0" name="Rectangle 591"/>
            <p:cNvSpPr>
              <a:spLocks noChangeArrowheads="1"/>
            </p:cNvSpPr>
            <p:nvPr/>
          </p:nvSpPr>
          <p:spPr bwMode="auto">
            <a:xfrm>
              <a:off x="5481739" y="276510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1" name="Rectangle 592"/>
            <p:cNvSpPr>
              <a:spLocks noChangeArrowheads="1"/>
            </p:cNvSpPr>
            <p:nvPr/>
          </p:nvSpPr>
          <p:spPr bwMode="auto">
            <a:xfrm>
              <a:off x="5476976" y="274923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2" name="Rectangle 593"/>
            <p:cNvSpPr>
              <a:spLocks noChangeArrowheads="1"/>
            </p:cNvSpPr>
            <p:nvPr/>
          </p:nvSpPr>
          <p:spPr bwMode="auto">
            <a:xfrm>
              <a:off x="5476976" y="2760347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3" name="Rectangle 594"/>
            <p:cNvSpPr>
              <a:spLocks noChangeArrowheads="1"/>
            </p:cNvSpPr>
            <p:nvPr/>
          </p:nvSpPr>
          <p:spPr bwMode="auto">
            <a:xfrm>
              <a:off x="5476976" y="2753998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4" name="Rectangle 595"/>
            <p:cNvSpPr>
              <a:spLocks noChangeArrowheads="1"/>
            </p:cNvSpPr>
            <p:nvPr/>
          </p:nvSpPr>
          <p:spPr bwMode="auto">
            <a:xfrm>
              <a:off x="5476976" y="2753998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5" name="Oval 596"/>
            <p:cNvSpPr>
              <a:spLocks noChangeArrowheads="1"/>
            </p:cNvSpPr>
            <p:nvPr/>
          </p:nvSpPr>
          <p:spPr bwMode="auto">
            <a:xfrm>
              <a:off x="5476976" y="2744474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6" name="Rectangle 597"/>
            <p:cNvSpPr>
              <a:spLocks noChangeArrowheads="1"/>
            </p:cNvSpPr>
            <p:nvPr/>
          </p:nvSpPr>
          <p:spPr bwMode="auto">
            <a:xfrm>
              <a:off x="7129594" y="2669870"/>
              <a:ext cx="142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7" name="Rectangle 598"/>
            <p:cNvSpPr>
              <a:spLocks noChangeArrowheads="1"/>
            </p:cNvSpPr>
            <p:nvPr/>
          </p:nvSpPr>
          <p:spPr bwMode="auto">
            <a:xfrm>
              <a:off x="7129594" y="2692092"/>
              <a:ext cx="142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8" name="Rectangle 599"/>
            <p:cNvSpPr>
              <a:spLocks noChangeArrowheads="1"/>
            </p:cNvSpPr>
            <p:nvPr/>
          </p:nvSpPr>
          <p:spPr bwMode="auto">
            <a:xfrm>
              <a:off x="7123244" y="267621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9" name="Rectangle 600"/>
            <p:cNvSpPr>
              <a:spLocks noChangeArrowheads="1"/>
            </p:cNvSpPr>
            <p:nvPr/>
          </p:nvSpPr>
          <p:spPr bwMode="auto">
            <a:xfrm>
              <a:off x="7123244" y="2685743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0" name="Rectangle 601"/>
            <p:cNvSpPr>
              <a:spLocks noChangeArrowheads="1"/>
            </p:cNvSpPr>
            <p:nvPr/>
          </p:nvSpPr>
          <p:spPr bwMode="auto">
            <a:xfrm>
              <a:off x="7123244" y="268098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1" name="Rectangle 602"/>
            <p:cNvSpPr>
              <a:spLocks noChangeArrowheads="1"/>
            </p:cNvSpPr>
            <p:nvPr/>
          </p:nvSpPr>
          <p:spPr bwMode="auto">
            <a:xfrm>
              <a:off x="7123244" y="268098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2" name="Oval 603"/>
            <p:cNvSpPr>
              <a:spLocks noChangeArrowheads="1"/>
            </p:cNvSpPr>
            <p:nvPr/>
          </p:nvSpPr>
          <p:spPr bwMode="auto">
            <a:xfrm>
              <a:off x="7123244" y="2669870"/>
              <a:ext cx="20638" cy="22222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3" name="Rectangle 604"/>
            <p:cNvSpPr>
              <a:spLocks noChangeArrowheads="1"/>
            </p:cNvSpPr>
            <p:nvPr/>
          </p:nvSpPr>
          <p:spPr bwMode="auto">
            <a:xfrm>
              <a:off x="6185014" y="274447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4" name="Rectangle 605"/>
            <p:cNvSpPr>
              <a:spLocks noChangeArrowheads="1"/>
            </p:cNvSpPr>
            <p:nvPr/>
          </p:nvSpPr>
          <p:spPr bwMode="auto">
            <a:xfrm>
              <a:off x="6185014" y="276510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5" name="Rectangle 606"/>
            <p:cNvSpPr>
              <a:spLocks noChangeArrowheads="1"/>
            </p:cNvSpPr>
            <p:nvPr/>
          </p:nvSpPr>
          <p:spPr bwMode="auto">
            <a:xfrm>
              <a:off x="6178664" y="2749236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6" name="Rectangle 608"/>
            <p:cNvSpPr>
              <a:spLocks noChangeArrowheads="1"/>
            </p:cNvSpPr>
            <p:nvPr/>
          </p:nvSpPr>
          <p:spPr bwMode="auto">
            <a:xfrm>
              <a:off x="6178665" y="276075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7" name="Rectangle 609"/>
            <p:cNvSpPr>
              <a:spLocks noChangeArrowheads="1"/>
            </p:cNvSpPr>
            <p:nvPr/>
          </p:nvSpPr>
          <p:spPr bwMode="auto">
            <a:xfrm>
              <a:off x="6178665" y="275440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8" name="Rectangle 610"/>
            <p:cNvSpPr>
              <a:spLocks noChangeArrowheads="1"/>
            </p:cNvSpPr>
            <p:nvPr/>
          </p:nvSpPr>
          <p:spPr bwMode="auto">
            <a:xfrm>
              <a:off x="6178665" y="275440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9" name="Oval 611"/>
            <p:cNvSpPr>
              <a:spLocks noChangeArrowheads="1"/>
            </p:cNvSpPr>
            <p:nvPr/>
          </p:nvSpPr>
          <p:spPr bwMode="auto">
            <a:xfrm>
              <a:off x="6178665" y="2744880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0" name="Rectangle 612"/>
            <p:cNvSpPr>
              <a:spLocks noChangeArrowheads="1"/>
            </p:cNvSpPr>
            <p:nvPr/>
          </p:nvSpPr>
          <p:spPr bwMode="auto">
            <a:xfrm>
              <a:off x="5559528" y="2549611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1" name="Rectangle 613"/>
            <p:cNvSpPr>
              <a:spLocks noChangeArrowheads="1"/>
            </p:cNvSpPr>
            <p:nvPr/>
          </p:nvSpPr>
          <p:spPr bwMode="auto">
            <a:xfrm>
              <a:off x="5559528" y="257183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2" name="Rectangle 614"/>
            <p:cNvSpPr>
              <a:spLocks noChangeArrowheads="1"/>
            </p:cNvSpPr>
            <p:nvPr/>
          </p:nvSpPr>
          <p:spPr bwMode="auto">
            <a:xfrm>
              <a:off x="5554766" y="255596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3" name="Rectangle 615"/>
            <p:cNvSpPr>
              <a:spLocks noChangeArrowheads="1"/>
            </p:cNvSpPr>
            <p:nvPr/>
          </p:nvSpPr>
          <p:spPr bwMode="auto">
            <a:xfrm>
              <a:off x="5554766" y="256548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4" name="Rectangle 616"/>
            <p:cNvSpPr>
              <a:spLocks noChangeArrowheads="1"/>
            </p:cNvSpPr>
            <p:nvPr/>
          </p:nvSpPr>
          <p:spPr bwMode="auto">
            <a:xfrm>
              <a:off x="5554766" y="256072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5" name="Rectangle 617"/>
            <p:cNvSpPr>
              <a:spLocks noChangeArrowheads="1"/>
            </p:cNvSpPr>
            <p:nvPr/>
          </p:nvSpPr>
          <p:spPr bwMode="auto">
            <a:xfrm>
              <a:off x="5554766" y="256072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6" name="Oval 618"/>
            <p:cNvSpPr>
              <a:spLocks noChangeArrowheads="1"/>
            </p:cNvSpPr>
            <p:nvPr/>
          </p:nvSpPr>
          <p:spPr bwMode="auto">
            <a:xfrm>
              <a:off x="5554766" y="2549611"/>
              <a:ext cx="20638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7" name="Rectangle 619"/>
            <p:cNvSpPr>
              <a:spLocks noChangeArrowheads="1"/>
            </p:cNvSpPr>
            <p:nvPr/>
          </p:nvSpPr>
          <p:spPr bwMode="auto">
            <a:xfrm>
              <a:off x="6342180" y="270836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8" name="Rectangle 620"/>
            <p:cNvSpPr>
              <a:spLocks noChangeArrowheads="1"/>
            </p:cNvSpPr>
            <p:nvPr/>
          </p:nvSpPr>
          <p:spPr bwMode="auto">
            <a:xfrm>
              <a:off x="6342180" y="272900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9" name="Rectangle 621"/>
            <p:cNvSpPr>
              <a:spLocks noChangeArrowheads="1"/>
            </p:cNvSpPr>
            <p:nvPr/>
          </p:nvSpPr>
          <p:spPr bwMode="auto">
            <a:xfrm>
              <a:off x="6337418" y="271312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0" name="Rectangle 622"/>
            <p:cNvSpPr>
              <a:spLocks noChangeArrowheads="1"/>
            </p:cNvSpPr>
            <p:nvPr/>
          </p:nvSpPr>
          <p:spPr bwMode="auto">
            <a:xfrm>
              <a:off x="6337418" y="2722654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1" name="Rectangle 623"/>
            <p:cNvSpPr>
              <a:spLocks noChangeArrowheads="1"/>
            </p:cNvSpPr>
            <p:nvPr/>
          </p:nvSpPr>
          <p:spPr bwMode="auto">
            <a:xfrm>
              <a:off x="6337418" y="271789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2" name="Rectangle 624"/>
            <p:cNvSpPr>
              <a:spLocks noChangeArrowheads="1"/>
            </p:cNvSpPr>
            <p:nvPr/>
          </p:nvSpPr>
          <p:spPr bwMode="auto">
            <a:xfrm>
              <a:off x="6337418" y="271789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3" name="Oval 625"/>
            <p:cNvSpPr>
              <a:spLocks noChangeArrowheads="1"/>
            </p:cNvSpPr>
            <p:nvPr/>
          </p:nvSpPr>
          <p:spPr bwMode="auto">
            <a:xfrm>
              <a:off x="6337418" y="2708366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4" name="Rectangle 626"/>
            <p:cNvSpPr>
              <a:spLocks noChangeArrowheads="1"/>
            </p:cNvSpPr>
            <p:nvPr/>
          </p:nvSpPr>
          <p:spPr bwMode="auto">
            <a:xfrm>
              <a:off x="6419969" y="303381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5" name="Rectangle 627"/>
            <p:cNvSpPr>
              <a:spLocks noChangeArrowheads="1"/>
            </p:cNvSpPr>
            <p:nvPr/>
          </p:nvSpPr>
          <p:spPr bwMode="auto">
            <a:xfrm>
              <a:off x="6419969" y="30544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6" name="Rectangle 628"/>
            <p:cNvSpPr>
              <a:spLocks noChangeArrowheads="1"/>
            </p:cNvSpPr>
            <p:nvPr/>
          </p:nvSpPr>
          <p:spPr bwMode="auto">
            <a:xfrm>
              <a:off x="6415207" y="303857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7" name="Rectangle 629"/>
            <p:cNvSpPr>
              <a:spLocks noChangeArrowheads="1"/>
            </p:cNvSpPr>
            <p:nvPr/>
          </p:nvSpPr>
          <p:spPr bwMode="auto">
            <a:xfrm>
              <a:off x="6415207" y="304810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8" name="Rectangle 630"/>
            <p:cNvSpPr>
              <a:spLocks noChangeArrowheads="1"/>
            </p:cNvSpPr>
            <p:nvPr/>
          </p:nvSpPr>
          <p:spPr bwMode="auto">
            <a:xfrm>
              <a:off x="6415207" y="304334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9" name="Rectangle 631"/>
            <p:cNvSpPr>
              <a:spLocks noChangeArrowheads="1"/>
            </p:cNvSpPr>
            <p:nvPr/>
          </p:nvSpPr>
          <p:spPr bwMode="auto">
            <a:xfrm>
              <a:off x="6415207" y="304334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0" name="Oval 632"/>
            <p:cNvSpPr>
              <a:spLocks noChangeArrowheads="1"/>
            </p:cNvSpPr>
            <p:nvPr/>
          </p:nvSpPr>
          <p:spPr bwMode="auto">
            <a:xfrm>
              <a:off x="6415207" y="303381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1" name="Rectangle 633"/>
            <p:cNvSpPr>
              <a:spLocks noChangeArrowheads="1"/>
            </p:cNvSpPr>
            <p:nvPr/>
          </p:nvSpPr>
          <p:spPr bwMode="auto">
            <a:xfrm>
              <a:off x="6185015" y="262422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2" name="Rectangle 634"/>
            <p:cNvSpPr>
              <a:spLocks noChangeArrowheads="1"/>
            </p:cNvSpPr>
            <p:nvPr/>
          </p:nvSpPr>
          <p:spPr bwMode="auto">
            <a:xfrm>
              <a:off x="6185015" y="264486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3" name="Rectangle 635"/>
            <p:cNvSpPr>
              <a:spLocks noChangeArrowheads="1"/>
            </p:cNvSpPr>
            <p:nvPr/>
          </p:nvSpPr>
          <p:spPr bwMode="auto">
            <a:xfrm>
              <a:off x="6178665" y="262898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4" name="Rectangle 636"/>
            <p:cNvSpPr>
              <a:spLocks noChangeArrowheads="1"/>
            </p:cNvSpPr>
            <p:nvPr/>
          </p:nvSpPr>
          <p:spPr bwMode="auto">
            <a:xfrm>
              <a:off x="6178665" y="264010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5" name="Rectangle 637"/>
            <p:cNvSpPr>
              <a:spLocks noChangeArrowheads="1"/>
            </p:cNvSpPr>
            <p:nvPr/>
          </p:nvSpPr>
          <p:spPr bwMode="auto">
            <a:xfrm>
              <a:off x="6178665" y="2633751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6" name="Rectangle 638"/>
            <p:cNvSpPr>
              <a:spLocks noChangeArrowheads="1"/>
            </p:cNvSpPr>
            <p:nvPr/>
          </p:nvSpPr>
          <p:spPr bwMode="auto">
            <a:xfrm>
              <a:off x="6178665" y="2633751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7" name="Oval 639"/>
            <p:cNvSpPr>
              <a:spLocks noChangeArrowheads="1"/>
            </p:cNvSpPr>
            <p:nvPr/>
          </p:nvSpPr>
          <p:spPr bwMode="auto">
            <a:xfrm>
              <a:off x="6178665" y="2624226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8" name="Rectangle 640"/>
            <p:cNvSpPr>
              <a:spLocks noChangeArrowheads="1"/>
            </p:cNvSpPr>
            <p:nvPr/>
          </p:nvSpPr>
          <p:spPr bwMode="auto">
            <a:xfrm>
              <a:off x="5481739" y="27178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9" name="Rectangle 641"/>
            <p:cNvSpPr>
              <a:spLocks noChangeArrowheads="1"/>
            </p:cNvSpPr>
            <p:nvPr/>
          </p:nvSpPr>
          <p:spPr bwMode="auto">
            <a:xfrm>
              <a:off x="5481739" y="2738530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0" name="Rectangle 642"/>
            <p:cNvSpPr>
              <a:spLocks noChangeArrowheads="1"/>
            </p:cNvSpPr>
            <p:nvPr/>
          </p:nvSpPr>
          <p:spPr bwMode="auto">
            <a:xfrm>
              <a:off x="5476977" y="2722654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1" name="Rectangle 643"/>
            <p:cNvSpPr>
              <a:spLocks noChangeArrowheads="1"/>
            </p:cNvSpPr>
            <p:nvPr/>
          </p:nvSpPr>
          <p:spPr bwMode="auto">
            <a:xfrm>
              <a:off x="5476977" y="273376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2" name="Rectangle 644"/>
            <p:cNvSpPr>
              <a:spLocks noChangeArrowheads="1"/>
            </p:cNvSpPr>
            <p:nvPr/>
          </p:nvSpPr>
          <p:spPr bwMode="auto">
            <a:xfrm>
              <a:off x="5476977" y="272900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3" name="Rectangle 645"/>
            <p:cNvSpPr>
              <a:spLocks noChangeArrowheads="1"/>
            </p:cNvSpPr>
            <p:nvPr/>
          </p:nvSpPr>
          <p:spPr bwMode="auto">
            <a:xfrm>
              <a:off x="5476977" y="272900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4" name="Oval 646"/>
            <p:cNvSpPr>
              <a:spLocks noChangeArrowheads="1"/>
            </p:cNvSpPr>
            <p:nvPr/>
          </p:nvSpPr>
          <p:spPr bwMode="auto">
            <a:xfrm>
              <a:off x="5476977" y="2717892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5" name="Rectangle 647"/>
            <p:cNvSpPr>
              <a:spLocks noChangeArrowheads="1"/>
            </p:cNvSpPr>
            <p:nvPr/>
          </p:nvSpPr>
          <p:spPr bwMode="auto">
            <a:xfrm>
              <a:off x="6419969" y="30544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6" name="Rectangle 648"/>
            <p:cNvSpPr>
              <a:spLocks noChangeArrowheads="1"/>
            </p:cNvSpPr>
            <p:nvPr/>
          </p:nvSpPr>
          <p:spPr bwMode="auto">
            <a:xfrm>
              <a:off x="6419969" y="307509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7" name="Rectangle 649"/>
            <p:cNvSpPr>
              <a:spLocks noChangeArrowheads="1"/>
            </p:cNvSpPr>
            <p:nvPr/>
          </p:nvSpPr>
          <p:spPr bwMode="auto">
            <a:xfrm>
              <a:off x="6415207" y="305921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8" name="Rectangle 650"/>
            <p:cNvSpPr>
              <a:spLocks noChangeArrowheads="1"/>
            </p:cNvSpPr>
            <p:nvPr/>
          </p:nvSpPr>
          <p:spPr bwMode="auto">
            <a:xfrm>
              <a:off x="6415207" y="307032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9" name="Rectangle 651"/>
            <p:cNvSpPr>
              <a:spLocks noChangeArrowheads="1"/>
            </p:cNvSpPr>
            <p:nvPr/>
          </p:nvSpPr>
          <p:spPr bwMode="auto">
            <a:xfrm>
              <a:off x="6415207" y="306397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0" name="Rectangle 652"/>
            <p:cNvSpPr>
              <a:spLocks noChangeArrowheads="1"/>
            </p:cNvSpPr>
            <p:nvPr/>
          </p:nvSpPr>
          <p:spPr bwMode="auto">
            <a:xfrm>
              <a:off x="6415207" y="306397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1" name="Oval 653"/>
            <p:cNvSpPr>
              <a:spLocks noChangeArrowheads="1"/>
            </p:cNvSpPr>
            <p:nvPr/>
          </p:nvSpPr>
          <p:spPr bwMode="auto">
            <a:xfrm>
              <a:off x="6415207" y="305445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2" name="Rectangle 654"/>
            <p:cNvSpPr>
              <a:spLocks noChangeArrowheads="1"/>
            </p:cNvSpPr>
            <p:nvPr/>
          </p:nvSpPr>
          <p:spPr bwMode="auto">
            <a:xfrm>
              <a:off x="6656511" y="282902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3" name="Rectangle 655"/>
            <p:cNvSpPr>
              <a:spLocks noChangeArrowheads="1"/>
            </p:cNvSpPr>
            <p:nvPr/>
          </p:nvSpPr>
          <p:spPr bwMode="auto">
            <a:xfrm>
              <a:off x="6656511" y="284965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4" name="Rectangle 656"/>
            <p:cNvSpPr>
              <a:spLocks noChangeArrowheads="1"/>
            </p:cNvSpPr>
            <p:nvPr/>
          </p:nvSpPr>
          <p:spPr bwMode="auto">
            <a:xfrm>
              <a:off x="6651749" y="283378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5" name="Rectangle 657"/>
            <p:cNvSpPr>
              <a:spLocks noChangeArrowheads="1"/>
            </p:cNvSpPr>
            <p:nvPr/>
          </p:nvSpPr>
          <p:spPr bwMode="auto">
            <a:xfrm>
              <a:off x="6651749" y="284489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6" name="Rectangle 658"/>
            <p:cNvSpPr>
              <a:spLocks noChangeArrowheads="1"/>
            </p:cNvSpPr>
            <p:nvPr/>
          </p:nvSpPr>
          <p:spPr bwMode="auto">
            <a:xfrm>
              <a:off x="6651749" y="283854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7" name="Rectangle 659"/>
            <p:cNvSpPr>
              <a:spLocks noChangeArrowheads="1"/>
            </p:cNvSpPr>
            <p:nvPr/>
          </p:nvSpPr>
          <p:spPr bwMode="auto">
            <a:xfrm>
              <a:off x="6651749" y="283854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8" name="Oval 660"/>
            <p:cNvSpPr>
              <a:spLocks noChangeArrowheads="1"/>
            </p:cNvSpPr>
            <p:nvPr/>
          </p:nvSpPr>
          <p:spPr bwMode="auto">
            <a:xfrm>
              <a:off x="6651749" y="2829020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9" name="Rectangle 661"/>
            <p:cNvSpPr>
              <a:spLocks noChangeArrowheads="1"/>
            </p:cNvSpPr>
            <p:nvPr/>
          </p:nvSpPr>
          <p:spPr bwMode="auto">
            <a:xfrm>
              <a:off x="7364549" y="297031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0" name="Rectangle 662"/>
            <p:cNvSpPr>
              <a:spLocks noChangeArrowheads="1"/>
            </p:cNvSpPr>
            <p:nvPr/>
          </p:nvSpPr>
          <p:spPr bwMode="auto">
            <a:xfrm>
              <a:off x="7364549" y="299095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1" name="Rectangle 663"/>
            <p:cNvSpPr>
              <a:spLocks noChangeArrowheads="1"/>
            </p:cNvSpPr>
            <p:nvPr/>
          </p:nvSpPr>
          <p:spPr bwMode="auto">
            <a:xfrm>
              <a:off x="7359787" y="297507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2" name="Rectangle 664"/>
            <p:cNvSpPr>
              <a:spLocks noChangeArrowheads="1"/>
            </p:cNvSpPr>
            <p:nvPr/>
          </p:nvSpPr>
          <p:spPr bwMode="auto">
            <a:xfrm>
              <a:off x="7359787" y="29861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3" name="Rectangle 665"/>
            <p:cNvSpPr>
              <a:spLocks noChangeArrowheads="1"/>
            </p:cNvSpPr>
            <p:nvPr/>
          </p:nvSpPr>
          <p:spPr bwMode="auto">
            <a:xfrm>
              <a:off x="7359787" y="297983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4" name="Rectangle 666"/>
            <p:cNvSpPr>
              <a:spLocks noChangeArrowheads="1"/>
            </p:cNvSpPr>
            <p:nvPr/>
          </p:nvSpPr>
          <p:spPr bwMode="auto">
            <a:xfrm>
              <a:off x="7359787" y="297983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5" name="Oval 667"/>
            <p:cNvSpPr>
              <a:spLocks noChangeArrowheads="1"/>
            </p:cNvSpPr>
            <p:nvPr/>
          </p:nvSpPr>
          <p:spPr bwMode="auto">
            <a:xfrm>
              <a:off x="7359787" y="297031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6" name="Rectangle 668"/>
            <p:cNvSpPr>
              <a:spLocks noChangeArrowheads="1"/>
            </p:cNvSpPr>
            <p:nvPr/>
          </p:nvSpPr>
          <p:spPr bwMode="auto">
            <a:xfrm>
              <a:off x="6970842" y="282902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7" name="Rectangle 669"/>
            <p:cNvSpPr>
              <a:spLocks noChangeArrowheads="1"/>
            </p:cNvSpPr>
            <p:nvPr/>
          </p:nvSpPr>
          <p:spPr bwMode="auto">
            <a:xfrm>
              <a:off x="6970842" y="284965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8" name="Rectangle 670"/>
            <p:cNvSpPr>
              <a:spLocks noChangeArrowheads="1"/>
            </p:cNvSpPr>
            <p:nvPr/>
          </p:nvSpPr>
          <p:spPr bwMode="auto">
            <a:xfrm>
              <a:off x="6966080" y="283378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9" name="Rectangle 671"/>
            <p:cNvSpPr>
              <a:spLocks noChangeArrowheads="1"/>
            </p:cNvSpPr>
            <p:nvPr/>
          </p:nvSpPr>
          <p:spPr bwMode="auto">
            <a:xfrm>
              <a:off x="6966080" y="284489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0" name="Rectangle 672"/>
            <p:cNvSpPr>
              <a:spLocks noChangeArrowheads="1"/>
            </p:cNvSpPr>
            <p:nvPr/>
          </p:nvSpPr>
          <p:spPr bwMode="auto">
            <a:xfrm>
              <a:off x="6966080" y="283854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1" name="Rectangle 673"/>
            <p:cNvSpPr>
              <a:spLocks noChangeArrowheads="1"/>
            </p:cNvSpPr>
            <p:nvPr/>
          </p:nvSpPr>
          <p:spPr bwMode="auto">
            <a:xfrm>
              <a:off x="6966080" y="283854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2" name="Oval 674"/>
            <p:cNvSpPr>
              <a:spLocks noChangeArrowheads="1"/>
            </p:cNvSpPr>
            <p:nvPr/>
          </p:nvSpPr>
          <p:spPr bwMode="auto">
            <a:xfrm>
              <a:off x="6966080" y="2829020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3" name="Rectangle 675"/>
            <p:cNvSpPr>
              <a:spLocks noChangeArrowheads="1"/>
            </p:cNvSpPr>
            <p:nvPr/>
          </p:nvSpPr>
          <p:spPr bwMode="auto">
            <a:xfrm>
              <a:off x="7286761" y="311636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4" name="Rectangle 676"/>
            <p:cNvSpPr>
              <a:spLocks noChangeArrowheads="1"/>
            </p:cNvSpPr>
            <p:nvPr/>
          </p:nvSpPr>
          <p:spPr bwMode="auto">
            <a:xfrm>
              <a:off x="7286761" y="313859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5" name="Rectangle 677"/>
            <p:cNvSpPr>
              <a:spLocks noChangeArrowheads="1"/>
            </p:cNvSpPr>
            <p:nvPr/>
          </p:nvSpPr>
          <p:spPr bwMode="auto">
            <a:xfrm>
              <a:off x="7280410" y="312271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6" name="Rectangle 678"/>
            <p:cNvSpPr>
              <a:spLocks noChangeArrowheads="1"/>
            </p:cNvSpPr>
            <p:nvPr/>
          </p:nvSpPr>
          <p:spPr bwMode="auto">
            <a:xfrm>
              <a:off x="7280410" y="313224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7" name="Rectangle 679"/>
            <p:cNvSpPr>
              <a:spLocks noChangeArrowheads="1"/>
            </p:cNvSpPr>
            <p:nvPr/>
          </p:nvSpPr>
          <p:spPr bwMode="auto">
            <a:xfrm>
              <a:off x="7280410" y="312748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Rectangle 680"/>
            <p:cNvSpPr>
              <a:spLocks noChangeArrowheads="1"/>
            </p:cNvSpPr>
            <p:nvPr/>
          </p:nvSpPr>
          <p:spPr bwMode="auto">
            <a:xfrm>
              <a:off x="7280410" y="312748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9" name="Oval 681"/>
            <p:cNvSpPr>
              <a:spLocks noChangeArrowheads="1"/>
            </p:cNvSpPr>
            <p:nvPr/>
          </p:nvSpPr>
          <p:spPr bwMode="auto">
            <a:xfrm>
              <a:off x="7280410" y="3116368"/>
              <a:ext cx="22225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Rectangle 682"/>
            <p:cNvSpPr>
              <a:spLocks noChangeArrowheads="1"/>
            </p:cNvSpPr>
            <p:nvPr/>
          </p:nvSpPr>
          <p:spPr bwMode="auto">
            <a:xfrm>
              <a:off x="6185015" y="290204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1" name="Rectangle 683"/>
            <p:cNvSpPr>
              <a:spLocks noChangeArrowheads="1"/>
            </p:cNvSpPr>
            <p:nvPr/>
          </p:nvSpPr>
          <p:spPr bwMode="auto">
            <a:xfrm>
              <a:off x="6185015" y="292268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2" name="Rectangle 684"/>
            <p:cNvSpPr>
              <a:spLocks noChangeArrowheads="1"/>
            </p:cNvSpPr>
            <p:nvPr/>
          </p:nvSpPr>
          <p:spPr bwMode="auto">
            <a:xfrm>
              <a:off x="6178665" y="290681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3" name="Rectangle 685"/>
            <p:cNvSpPr>
              <a:spLocks noChangeArrowheads="1"/>
            </p:cNvSpPr>
            <p:nvPr/>
          </p:nvSpPr>
          <p:spPr bwMode="auto">
            <a:xfrm>
              <a:off x="6178665" y="291792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4" name="Rectangle 686"/>
            <p:cNvSpPr>
              <a:spLocks noChangeArrowheads="1"/>
            </p:cNvSpPr>
            <p:nvPr/>
          </p:nvSpPr>
          <p:spPr bwMode="auto">
            <a:xfrm>
              <a:off x="6178665" y="291157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5" name="Rectangle 687"/>
            <p:cNvSpPr>
              <a:spLocks noChangeArrowheads="1"/>
            </p:cNvSpPr>
            <p:nvPr/>
          </p:nvSpPr>
          <p:spPr bwMode="auto">
            <a:xfrm>
              <a:off x="6178665" y="291157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6" name="Oval 688"/>
            <p:cNvSpPr>
              <a:spLocks noChangeArrowheads="1"/>
            </p:cNvSpPr>
            <p:nvPr/>
          </p:nvSpPr>
          <p:spPr bwMode="auto">
            <a:xfrm>
              <a:off x="6178665" y="2902048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7" name="Rectangle 689"/>
            <p:cNvSpPr>
              <a:spLocks noChangeArrowheads="1"/>
            </p:cNvSpPr>
            <p:nvPr/>
          </p:nvSpPr>
          <p:spPr bwMode="auto">
            <a:xfrm>
              <a:off x="5324574" y="2513097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8" name="Rectangle 690"/>
            <p:cNvSpPr>
              <a:spLocks noChangeArrowheads="1"/>
            </p:cNvSpPr>
            <p:nvPr/>
          </p:nvSpPr>
          <p:spPr bwMode="auto">
            <a:xfrm>
              <a:off x="5324574" y="2533735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9" name="Rectangle 691"/>
            <p:cNvSpPr>
              <a:spLocks noChangeArrowheads="1"/>
            </p:cNvSpPr>
            <p:nvPr/>
          </p:nvSpPr>
          <p:spPr bwMode="auto">
            <a:xfrm>
              <a:off x="5318224" y="251944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0" name="Rectangle 692"/>
            <p:cNvSpPr>
              <a:spLocks noChangeArrowheads="1"/>
            </p:cNvSpPr>
            <p:nvPr/>
          </p:nvSpPr>
          <p:spPr bwMode="auto">
            <a:xfrm>
              <a:off x="5318224" y="252897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1" name="Rectangle 693"/>
            <p:cNvSpPr>
              <a:spLocks noChangeArrowheads="1"/>
            </p:cNvSpPr>
            <p:nvPr/>
          </p:nvSpPr>
          <p:spPr bwMode="auto">
            <a:xfrm>
              <a:off x="5318224" y="25242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Rectangle 694"/>
            <p:cNvSpPr>
              <a:spLocks noChangeArrowheads="1"/>
            </p:cNvSpPr>
            <p:nvPr/>
          </p:nvSpPr>
          <p:spPr bwMode="auto">
            <a:xfrm>
              <a:off x="5318224" y="25242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3" name="Oval 695"/>
            <p:cNvSpPr>
              <a:spLocks noChangeArrowheads="1"/>
            </p:cNvSpPr>
            <p:nvPr/>
          </p:nvSpPr>
          <p:spPr bwMode="auto">
            <a:xfrm>
              <a:off x="5318224" y="2513097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4" name="Rectangle 696"/>
            <p:cNvSpPr>
              <a:spLocks noChangeArrowheads="1"/>
            </p:cNvSpPr>
            <p:nvPr/>
          </p:nvSpPr>
          <p:spPr bwMode="auto">
            <a:xfrm>
              <a:off x="7521715" y="284965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5" name="Rectangle 697"/>
            <p:cNvSpPr>
              <a:spLocks noChangeArrowheads="1"/>
            </p:cNvSpPr>
            <p:nvPr/>
          </p:nvSpPr>
          <p:spPr bwMode="auto">
            <a:xfrm>
              <a:off x="7521715" y="287029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6" name="Rectangle 698"/>
            <p:cNvSpPr>
              <a:spLocks noChangeArrowheads="1"/>
            </p:cNvSpPr>
            <p:nvPr/>
          </p:nvSpPr>
          <p:spPr bwMode="auto">
            <a:xfrm>
              <a:off x="7516952" y="285442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7" name="Rectangle 699"/>
            <p:cNvSpPr>
              <a:spLocks noChangeArrowheads="1"/>
            </p:cNvSpPr>
            <p:nvPr/>
          </p:nvSpPr>
          <p:spPr bwMode="auto">
            <a:xfrm>
              <a:off x="7516952" y="286553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8" name="Rectangle 700"/>
            <p:cNvSpPr>
              <a:spLocks noChangeArrowheads="1"/>
            </p:cNvSpPr>
            <p:nvPr/>
          </p:nvSpPr>
          <p:spPr bwMode="auto">
            <a:xfrm>
              <a:off x="7516952" y="2859184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9" name="Rectangle 701"/>
            <p:cNvSpPr>
              <a:spLocks noChangeArrowheads="1"/>
            </p:cNvSpPr>
            <p:nvPr/>
          </p:nvSpPr>
          <p:spPr bwMode="auto">
            <a:xfrm>
              <a:off x="7516952" y="2859184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0" name="Oval 702"/>
            <p:cNvSpPr>
              <a:spLocks noChangeArrowheads="1"/>
            </p:cNvSpPr>
            <p:nvPr/>
          </p:nvSpPr>
          <p:spPr bwMode="auto">
            <a:xfrm>
              <a:off x="7516952" y="2849659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1" name="Rectangle 703"/>
            <p:cNvSpPr>
              <a:spLocks noChangeArrowheads="1"/>
            </p:cNvSpPr>
            <p:nvPr/>
          </p:nvSpPr>
          <p:spPr bwMode="auto">
            <a:xfrm>
              <a:off x="7207384" y="292268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2" name="Rectangle 704"/>
            <p:cNvSpPr>
              <a:spLocks noChangeArrowheads="1"/>
            </p:cNvSpPr>
            <p:nvPr/>
          </p:nvSpPr>
          <p:spPr bwMode="auto">
            <a:xfrm>
              <a:off x="7207384" y="294332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3" name="Rectangle 705"/>
            <p:cNvSpPr>
              <a:spLocks noChangeArrowheads="1"/>
            </p:cNvSpPr>
            <p:nvPr/>
          </p:nvSpPr>
          <p:spPr bwMode="auto">
            <a:xfrm>
              <a:off x="7202621" y="292744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4" name="Rectangle 706"/>
            <p:cNvSpPr>
              <a:spLocks noChangeArrowheads="1"/>
            </p:cNvSpPr>
            <p:nvPr/>
          </p:nvSpPr>
          <p:spPr bwMode="auto">
            <a:xfrm>
              <a:off x="7202621" y="293856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5" name="Rectangle 707"/>
            <p:cNvSpPr>
              <a:spLocks noChangeArrowheads="1"/>
            </p:cNvSpPr>
            <p:nvPr/>
          </p:nvSpPr>
          <p:spPr bwMode="auto">
            <a:xfrm>
              <a:off x="7202621" y="293379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6" name="Rectangle 708"/>
            <p:cNvSpPr>
              <a:spLocks noChangeArrowheads="1"/>
            </p:cNvSpPr>
            <p:nvPr/>
          </p:nvSpPr>
          <p:spPr bwMode="auto">
            <a:xfrm>
              <a:off x="7202621" y="293379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7" name="Oval 709"/>
            <p:cNvSpPr>
              <a:spLocks noChangeArrowheads="1"/>
            </p:cNvSpPr>
            <p:nvPr/>
          </p:nvSpPr>
          <p:spPr bwMode="auto">
            <a:xfrm>
              <a:off x="7202621" y="2922686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8" name="Rectangle 710"/>
            <p:cNvSpPr>
              <a:spLocks noChangeArrowheads="1"/>
            </p:cNvSpPr>
            <p:nvPr/>
          </p:nvSpPr>
          <p:spPr bwMode="auto">
            <a:xfrm>
              <a:off x="5953236" y="2140022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9" name="Rectangle 711"/>
            <p:cNvSpPr>
              <a:spLocks noChangeArrowheads="1"/>
            </p:cNvSpPr>
            <p:nvPr/>
          </p:nvSpPr>
          <p:spPr bwMode="auto">
            <a:xfrm>
              <a:off x="5953236" y="216224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0" name="Rectangle 712"/>
            <p:cNvSpPr>
              <a:spLocks noChangeArrowheads="1"/>
            </p:cNvSpPr>
            <p:nvPr/>
          </p:nvSpPr>
          <p:spPr bwMode="auto">
            <a:xfrm>
              <a:off x="5948473" y="214637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1" name="Rectangle 713"/>
            <p:cNvSpPr>
              <a:spLocks noChangeArrowheads="1"/>
            </p:cNvSpPr>
            <p:nvPr/>
          </p:nvSpPr>
          <p:spPr bwMode="auto">
            <a:xfrm>
              <a:off x="5948473" y="2155898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2" name="Rectangle 714"/>
            <p:cNvSpPr>
              <a:spLocks noChangeArrowheads="1"/>
            </p:cNvSpPr>
            <p:nvPr/>
          </p:nvSpPr>
          <p:spPr bwMode="auto">
            <a:xfrm>
              <a:off x="5948473" y="215113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3" name="Rectangle 715"/>
            <p:cNvSpPr>
              <a:spLocks noChangeArrowheads="1"/>
            </p:cNvSpPr>
            <p:nvPr/>
          </p:nvSpPr>
          <p:spPr bwMode="auto">
            <a:xfrm>
              <a:off x="5948473" y="215113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4" name="Oval 716"/>
            <p:cNvSpPr>
              <a:spLocks noChangeArrowheads="1"/>
            </p:cNvSpPr>
            <p:nvPr/>
          </p:nvSpPr>
          <p:spPr bwMode="auto">
            <a:xfrm>
              <a:off x="5948473" y="2140022"/>
              <a:ext cx="20638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5" name="Rectangle 717"/>
            <p:cNvSpPr>
              <a:spLocks noChangeArrowheads="1"/>
            </p:cNvSpPr>
            <p:nvPr/>
          </p:nvSpPr>
          <p:spPr bwMode="auto">
            <a:xfrm>
              <a:off x="5245198" y="2633751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6" name="Rectangle 718"/>
            <p:cNvSpPr>
              <a:spLocks noChangeArrowheads="1"/>
            </p:cNvSpPr>
            <p:nvPr/>
          </p:nvSpPr>
          <p:spPr bwMode="auto">
            <a:xfrm>
              <a:off x="5245198" y="2654389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7" name="Rectangle 719"/>
            <p:cNvSpPr>
              <a:spLocks noChangeArrowheads="1"/>
            </p:cNvSpPr>
            <p:nvPr/>
          </p:nvSpPr>
          <p:spPr bwMode="auto">
            <a:xfrm>
              <a:off x="5240435" y="264010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8" name="Rectangle 720"/>
            <p:cNvSpPr>
              <a:spLocks noChangeArrowheads="1"/>
            </p:cNvSpPr>
            <p:nvPr/>
          </p:nvSpPr>
          <p:spPr bwMode="auto">
            <a:xfrm>
              <a:off x="5240435" y="264962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9" name="Rectangle 721"/>
            <p:cNvSpPr>
              <a:spLocks noChangeArrowheads="1"/>
            </p:cNvSpPr>
            <p:nvPr/>
          </p:nvSpPr>
          <p:spPr bwMode="auto">
            <a:xfrm>
              <a:off x="5240435" y="264486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0" name="Rectangle 722"/>
            <p:cNvSpPr>
              <a:spLocks noChangeArrowheads="1"/>
            </p:cNvSpPr>
            <p:nvPr/>
          </p:nvSpPr>
          <p:spPr bwMode="auto">
            <a:xfrm>
              <a:off x="5240435" y="264486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1" name="Oval 723"/>
            <p:cNvSpPr>
              <a:spLocks noChangeArrowheads="1"/>
            </p:cNvSpPr>
            <p:nvPr/>
          </p:nvSpPr>
          <p:spPr bwMode="auto">
            <a:xfrm>
              <a:off x="5240435" y="2633751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2" name="Rectangle 724"/>
            <p:cNvSpPr>
              <a:spLocks noChangeArrowheads="1"/>
            </p:cNvSpPr>
            <p:nvPr/>
          </p:nvSpPr>
          <p:spPr bwMode="auto">
            <a:xfrm>
              <a:off x="6185015" y="317510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3" name="Rectangle 725"/>
            <p:cNvSpPr>
              <a:spLocks noChangeArrowheads="1"/>
            </p:cNvSpPr>
            <p:nvPr/>
          </p:nvSpPr>
          <p:spPr bwMode="auto">
            <a:xfrm>
              <a:off x="6185015" y="319574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4" name="Rectangle 726"/>
            <p:cNvSpPr>
              <a:spLocks noChangeArrowheads="1"/>
            </p:cNvSpPr>
            <p:nvPr/>
          </p:nvSpPr>
          <p:spPr bwMode="auto">
            <a:xfrm>
              <a:off x="6178665" y="317987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5" name="Rectangle 727"/>
            <p:cNvSpPr>
              <a:spLocks noChangeArrowheads="1"/>
            </p:cNvSpPr>
            <p:nvPr/>
          </p:nvSpPr>
          <p:spPr bwMode="auto">
            <a:xfrm>
              <a:off x="6178665" y="319098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6" name="Rectangle 728"/>
            <p:cNvSpPr>
              <a:spLocks noChangeArrowheads="1"/>
            </p:cNvSpPr>
            <p:nvPr/>
          </p:nvSpPr>
          <p:spPr bwMode="auto">
            <a:xfrm>
              <a:off x="6178665" y="3184632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7" name="Rectangle 729"/>
            <p:cNvSpPr>
              <a:spLocks noChangeArrowheads="1"/>
            </p:cNvSpPr>
            <p:nvPr/>
          </p:nvSpPr>
          <p:spPr bwMode="auto">
            <a:xfrm>
              <a:off x="6178665" y="3184632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8" name="Oval 730"/>
            <p:cNvSpPr>
              <a:spLocks noChangeArrowheads="1"/>
            </p:cNvSpPr>
            <p:nvPr/>
          </p:nvSpPr>
          <p:spPr bwMode="auto">
            <a:xfrm>
              <a:off x="6178665" y="3175107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9" name="Rectangle 731"/>
            <p:cNvSpPr>
              <a:spLocks noChangeArrowheads="1"/>
            </p:cNvSpPr>
            <p:nvPr/>
          </p:nvSpPr>
          <p:spPr bwMode="auto">
            <a:xfrm>
              <a:off x="7050219" y="280203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0" name="Rectangle 732"/>
            <p:cNvSpPr>
              <a:spLocks noChangeArrowheads="1"/>
            </p:cNvSpPr>
            <p:nvPr/>
          </p:nvSpPr>
          <p:spPr bwMode="auto">
            <a:xfrm>
              <a:off x="7050219" y="2822670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1" name="Rectangle 733"/>
            <p:cNvSpPr>
              <a:spLocks noChangeArrowheads="1"/>
            </p:cNvSpPr>
            <p:nvPr/>
          </p:nvSpPr>
          <p:spPr bwMode="auto">
            <a:xfrm>
              <a:off x="7045456" y="280679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2" name="Rectangle 734"/>
            <p:cNvSpPr>
              <a:spLocks noChangeArrowheads="1"/>
            </p:cNvSpPr>
            <p:nvPr/>
          </p:nvSpPr>
          <p:spPr bwMode="auto">
            <a:xfrm>
              <a:off x="7045456" y="281790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3" name="Rectangle 735"/>
            <p:cNvSpPr>
              <a:spLocks noChangeArrowheads="1"/>
            </p:cNvSpPr>
            <p:nvPr/>
          </p:nvSpPr>
          <p:spPr bwMode="auto">
            <a:xfrm>
              <a:off x="7045456" y="281314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4" name="Rectangle 736"/>
            <p:cNvSpPr>
              <a:spLocks noChangeArrowheads="1"/>
            </p:cNvSpPr>
            <p:nvPr/>
          </p:nvSpPr>
          <p:spPr bwMode="auto">
            <a:xfrm>
              <a:off x="7045456" y="281314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5" name="Oval 737"/>
            <p:cNvSpPr>
              <a:spLocks noChangeArrowheads="1"/>
            </p:cNvSpPr>
            <p:nvPr/>
          </p:nvSpPr>
          <p:spPr bwMode="auto">
            <a:xfrm>
              <a:off x="7045456" y="2802032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6" name="Rectangle 738"/>
            <p:cNvSpPr>
              <a:spLocks noChangeArrowheads="1"/>
            </p:cNvSpPr>
            <p:nvPr/>
          </p:nvSpPr>
          <p:spPr bwMode="auto">
            <a:xfrm>
              <a:off x="5324574" y="26972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7" name="Rectangle 739"/>
            <p:cNvSpPr>
              <a:spLocks noChangeArrowheads="1"/>
            </p:cNvSpPr>
            <p:nvPr/>
          </p:nvSpPr>
          <p:spPr bwMode="auto">
            <a:xfrm>
              <a:off x="5324574" y="27178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8" name="Rectangle 740"/>
            <p:cNvSpPr>
              <a:spLocks noChangeArrowheads="1"/>
            </p:cNvSpPr>
            <p:nvPr/>
          </p:nvSpPr>
          <p:spPr bwMode="auto">
            <a:xfrm>
              <a:off x="5318224" y="270201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9" name="Rectangle 741"/>
            <p:cNvSpPr>
              <a:spLocks noChangeArrowheads="1"/>
            </p:cNvSpPr>
            <p:nvPr/>
          </p:nvSpPr>
          <p:spPr bwMode="auto">
            <a:xfrm>
              <a:off x="5318224" y="271312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0" name="Rectangle 742"/>
            <p:cNvSpPr>
              <a:spLocks noChangeArrowheads="1"/>
            </p:cNvSpPr>
            <p:nvPr/>
          </p:nvSpPr>
          <p:spPr bwMode="auto">
            <a:xfrm>
              <a:off x="5318224" y="270836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1" name="Rectangle 743"/>
            <p:cNvSpPr>
              <a:spLocks noChangeArrowheads="1"/>
            </p:cNvSpPr>
            <p:nvPr/>
          </p:nvSpPr>
          <p:spPr bwMode="auto">
            <a:xfrm>
              <a:off x="5318224" y="270836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2" name="Oval 744"/>
            <p:cNvSpPr>
              <a:spLocks noChangeArrowheads="1"/>
            </p:cNvSpPr>
            <p:nvPr/>
          </p:nvSpPr>
          <p:spPr bwMode="auto">
            <a:xfrm>
              <a:off x="5318224" y="2697253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3" name="Rectangle 745"/>
            <p:cNvSpPr>
              <a:spLocks noChangeArrowheads="1"/>
            </p:cNvSpPr>
            <p:nvPr/>
          </p:nvSpPr>
          <p:spPr bwMode="auto">
            <a:xfrm>
              <a:off x="7050219" y="2790919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4" name="Rectangle 746"/>
            <p:cNvSpPr>
              <a:spLocks noChangeArrowheads="1"/>
            </p:cNvSpPr>
            <p:nvPr/>
          </p:nvSpPr>
          <p:spPr bwMode="auto">
            <a:xfrm>
              <a:off x="7050219" y="281314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5" name="Rectangle 747"/>
            <p:cNvSpPr>
              <a:spLocks noChangeArrowheads="1"/>
            </p:cNvSpPr>
            <p:nvPr/>
          </p:nvSpPr>
          <p:spPr bwMode="auto">
            <a:xfrm>
              <a:off x="7045456" y="279726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6" name="Rectangle 748"/>
            <p:cNvSpPr>
              <a:spLocks noChangeArrowheads="1"/>
            </p:cNvSpPr>
            <p:nvPr/>
          </p:nvSpPr>
          <p:spPr bwMode="auto">
            <a:xfrm>
              <a:off x="7045456" y="280679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7" name="Rectangle 749"/>
            <p:cNvSpPr>
              <a:spLocks noChangeArrowheads="1"/>
            </p:cNvSpPr>
            <p:nvPr/>
          </p:nvSpPr>
          <p:spPr bwMode="auto">
            <a:xfrm>
              <a:off x="7045456" y="280203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8" name="Rectangle 750"/>
            <p:cNvSpPr>
              <a:spLocks noChangeArrowheads="1"/>
            </p:cNvSpPr>
            <p:nvPr/>
          </p:nvSpPr>
          <p:spPr bwMode="auto">
            <a:xfrm>
              <a:off x="7045456" y="280203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9" name="Oval 751"/>
            <p:cNvSpPr>
              <a:spLocks noChangeArrowheads="1"/>
            </p:cNvSpPr>
            <p:nvPr/>
          </p:nvSpPr>
          <p:spPr bwMode="auto">
            <a:xfrm>
              <a:off x="7045456" y="2790919"/>
              <a:ext cx="20638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0" name="Rectangle 752"/>
            <p:cNvSpPr>
              <a:spLocks noChangeArrowheads="1"/>
            </p:cNvSpPr>
            <p:nvPr/>
          </p:nvSpPr>
          <p:spPr bwMode="auto">
            <a:xfrm>
              <a:off x="5638905" y="266074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1" name="Rectangle 753"/>
            <p:cNvSpPr>
              <a:spLocks noChangeArrowheads="1"/>
            </p:cNvSpPr>
            <p:nvPr/>
          </p:nvSpPr>
          <p:spPr bwMode="auto">
            <a:xfrm>
              <a:off x="5638905" y="268137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2" name="Rectangle 754"/>
            <p:cNvSpPr>
              <a:spLocks noChangeArrowheads="1"/>
            </p:cNvSpPr>
            <p:nvPr/>
          </p:nvSpPr>
          <p:spPr bwMode="auto">
            <a:xfrm>
              <a:off x="5634142" y="266550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3" name="Rectangle 755"/>
            <p:cNvSpPr>
              <a:spLocks noChangeArrowheads="1"/>
            </p:cNvSpPr>
            <p:nvPr/>
          </p:nvSpPr>
          <p:spPr bwMode="auto">
            <a:xfrm>
              <a:off x="5634142" y="267661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4" name="Rectangle 756"/>
            <p:cNvSpPr>
              <a:spLocks noChangeArrowheads="1"/>
            </p:cNvSpPr>
            <p:nvPr/>
          </p:nvSpPr>
          <p:spPr bwMode="auto">
            <a:xfrm>
              <a:off x="5634142" y="267026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5" name="Rectangle 757"/>
            <p:cNvSpPr>
              <a:spLocks noChangeArrowheads="1"/>
            </p:cNvSpPr>
            <p:nvPr/>
          </p:nvSpPr>
          <p:spPr bwMode="auto">
            <a:xfrm>
              <a:off x="5634142" y="267026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6" name="Oval 758"/>
            <p:cNvSpPr>
              <a:spLocks noChangeArrowheads="1"/>
            </p:cNvSpPr>
            <p:nvPr/>
          </p:nvSpPr>
          <p:spPr bwMode="auto">
            <a:xfrm>
              <a:off x="5634142" y="2660740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7" name="Rectangle 759"/>
            <p:cNvSpPr>
              <a:spLocks noChangeArrowheads="1"/>
            </p:cNvSpPr>
            <p:nvPr/>
          </p:nvSpPr>
          <p:spPr bwMode="auto">
            <a:xfrm>
              <a:off x="7990036" y="3079854"/>
              <a:ext cx="142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8" name="Rectangle 760"/>
            <p:cNvSpPr>
              <a:spLocks noChangeArrowheads="1"/>
            </p:cNvSpPr>
            <p:nvPr/>
          </p:nvSpPr>
          <p:spPr bwMode="auto">
            <a:xfrm>
              <a:off x="7990036" y="3102080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9" name="Rectangle 761"/>
            <p:cNvSpPr>
              <a:spLocks noChangeArrowheads="1"/>
            </p:cNvSpPr>
            <p:nvPr/>
          </p:nvSpPr>
          <p:spPr bwMode="auto">
            <a:xfrm>
              <a:off x="7983686" y="308620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0" name="Rectangle 762"/>
            <p:cNvSpPr>
              <a:spLocks noChangeArrowheads="1"/>
            </p:cNvSpPr>
            <p:nvPr/>
          </p:nvSpPr>
          <p:spPr bwMode="auto">
            <a:xfrm>
              <a:off x="7983686" y="3095729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1" name="Rectangle 763"/>
            <p:cNvSpPr>
              <a:spLocks noChangeArrowheads="1"/>
            </p:cNvSpPr>
            <p:nvPr/>
          </p:nvSpPr>
          <p:spPr bwMode="auto">
            <a:xfrm>
              <a:off x="7983686" y="309096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2" name="Rectangle 764"/>
            <p:cNvSpPr>
              <a:spLocks noChangeArrowheads="1"/>
            </p:cNvSpPr>
            <p:nvPr/>
          </p:nvSpPr>
          <p:spPr bwMode="auto">
            <a:xfrm>
              <a:off x="7983686" y="309096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3" name="Oval 765"/>
            <p:cNvSpPr>
              <a:spLocks noChangeArrowheads="1"/>
            </p:cNvSpPr>
            <p:nvPr/>
          </p:nvSpPr>
          <p:spPr bwMode="auto">
            <a:xfrm>
              <a:off x="7983686" y="3079854"/>
              <a:ext cx="20638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4" name="Rectangle 766"/>
            <p:cNvSpPr>
              <a:spLocks noChangeArrowheads="1"/>
            </p:cNvSpPr>
            <p:nvPr/>
          </p:nvSpPr>
          <p:spPr bwMode="auto">
            <a:xfrm>
              <a:off x="7596329" y="292268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5" name="Rectangle 767"/>
            <p:cNvSpPr>
              <a:spLocks noChangeArrowheads="1"/>
            </p:cNvSpPr>
            <p:nvPr/>
          </p:nvSpPr>
          <p:spPr bwMode="auto">
            <a:xfrm>
              <a:off x="7596329" y="294332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6" name="Rectangle 768"/>
            <p:cNvSpPr>
              <a:spLocks noChangeArrowheads="1"/>
            </p:cNvSpPr>
            <p:nvPr/>
          </p:nvSpPr>
          <p:spPr bwMode="auto">
            <a:xfrm>
              <a:off x="7589979" y="2927449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7" name="Rectangle 769"/>
            <p:cNvSpPr>
              <a:spLocks noChangeArrowheads="1"/>
            </p:cNvSpPr>
            <p:nvPr/>
          </p:nvSpPr>
          <p:spPr bwMode="auto">
            <a:xfrm>
              <a:off x="7589979" y="293856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8" name="Rectangle 770"/>
            <p:cNvSpPr>
              <a:spLocks noChangeArrowheads="1"/>
            </p:cNvSpPr>
            <p:nvPr/>
          </p:nvSpPr>
          <p:spPr bwMode="auto">
            <a:xfrm>
              <a:off x="7589979" y="293379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9" name="Rectangle 771"/>
            <p:cNvSpPr>
              <a:spLocks noChangeArrowheads="1"/>
            </p:cNvSpPr>
            <p:nvPr/>
          </p:nvSpPr>
          <p:spPr bwMode="auto">
            <a:xfrm>
              <a:off x="7589979" y="293379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0" name="Oval 772"/>
            <p:cNvSpPr>
              <a:spLocks noChangeArrowheads="1"/>
            </p:cNvSpPr>
            <p:nvPr/>
          </p:nvSpPr>
          <p:spPr bwMode="auto">
            <a:xfrm>
              <a:off x="7589979" y="2922686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1" name="Rectangle 773"/>
            <p:cNvSpPr>
              <a:spLocks noChangeArrowheads="1"/>
            </p:cNvSpPr>
            <p:nvPr/>
          </p:nvSpPr>
          <p:spPr bwMode="auto">
            <a:xfrm>
              <a:off x="5324574" y="2549611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2" name="Rectangle 774"/>
            <p:cNvSpPr>
              <a:spLocks noChangeArrowheads="1"/>
            </p:cNvSpPr>
            <p:nvPr/>
          </p:nvSpPr>
          <p:spPr bwMode="auto">
            <a:xfrm>
              <a:off x="5324574" y="257183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3" name="Rectangle 775"/>
            <p:cNvSpPr>
              <a:spLocks noChangeArrowheads="1"/>
            </p:cNvSpPr>
            <p:nvPr/>
          </p:nvSpPr>
          <p:spPr bwMode="auto">
            <a:xfrm>
              <a:off x="5318224" y="255596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4" name="Rectangle 776"/>
            <p:cNvSpPr>
              <a:spLocks noChangeArrowheads="1"/>
            </p:cNvSpPr>
            <p:nvPr/>
          </p:nvSpPr>
          <p:spPr bwMode="auto">
            <a:xfrm>
              <a:off x="5318224" y="256548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5" name="Rectangle 777"/>
            <p:cNvSpPr>
              <a:spLocks noChangeArrowheads="1"/>
            </p:cNvSpPr>
            <p:nvPr/>
          </p:nvSpPr>
          <p:spPr bwMode="auto">
            <a:xfrm>
              <a:off x="5318224" y="256072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6" name="Rectangle 778"/>
            <p:cNvSpPr>
              <a:spLocks noChangeArrowheads="1"/>
            </p:cNvSpPr>
            <p:nvPr/>
          </p:nvSpPr>
          <p:spPr bwMode="auto">
            <a:xfrm>
              <a:off x="5318224" y="256072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7" name="Oval 779"/>
            <p:cNvSpPr>
              <a:spLocks noChangeArrowheads="1"/>
            </p:cNvSpPr>
            <p:nvPr/>
          </p:nvSpPr>
          <p:spPr bwMode="auto">
            <a:xfrm>
              <a:off x="5318224" y="2549611"/>
              <a:ext cx="22225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8" name="Rectangle 780"/>
            <p:cNvSpPr>
              <a:spLocks noChangeArrowheads="1"/>
            </p:cNvSpPr>
            <p:nvPr/>
          </p:nvSpPr>
          <p:spPr bwMode="auto">
            <a:xfrm>
              <a:off x="6185015" y="288617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9" name="Rectangle 781"/>
            <p:cNvSpPr>
              <a:spLocks noChangeArrowheads="1"/>
            </p:cNvSpPr>
            <p:nvPr/>
          </p:nvSpPr>
          <p:spPr bwMode="auto">
            <a:xfrm>
              <a:off x="6185015" y="290681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0" name="Rectangle 782"/>
            <p:cNvSpPr>
              <a:spLocks noChangeArrowheads="1"/>
            </p:cNvSpPr>
            <p:nvPr/>
          </p:nvSpPr>
          <p:spPr bwMode="auto">
            <a:xfrm>
              <a:off x="6178665" y="289093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1" name="Rectangle 783"/>
            <p:cNvSpPr>
              <a:spLocks noChangeArrowheads="1"/>
            </p:cNvSpPr>
            <p:nvPr/>
          </p:nvSpPr>
          <p:spPr bwMode="auto">
            <a:xfrm>
              <a:off x="6178665" y="290204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2" name="Rectangle 784"/>
            <p:cNvSpPr>
              <a:spLocks noChangeArrowheads="1"/>
            </p:cNvSpPr>
            <p:nvPr/>
          </p:nvSpPr>
          <p:spPr bwMode="auto">
            <a:xfrm>
              <a:off x="6178665" y="289728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3" name="Rectangle 785"/>
            <p:cNvSpPr>
              <a:spLocks noChangeArrowheads="1"/>
            </p:cNvSpPr>
            <p:nvPr/>
          </p:nvSpPr>
          <p:spPr bwMode="auto">
            <a:xfrm>
              <a:off x="6178665" y="289728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4" name="Oval 786"/>
            <p:cNvSpPr>
              <a:spLocks noChangeArrowheads="1"/>
            </p:cNvSpPr>
            <p:nvPr/>
          </p:nvSpPr>
          <p:spPr bwMode="auto">
            <a:xfrm>
              <a:off x="6178665" y="2886172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5" name="Rectangle 787"/>
            <p:cNvSpPr>
              <a:spLocks noChangeArrowheads="1"/>
            </p:cNvSpPr>
            <p:nvPr/>
          </p:nvSpPr>
          <p:spPr bwMode="auto">
            <a:xfrm>
              <a:off x="6656511" y="262422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6" name="Rectangle 788"/>
            <p:cNvSpPr>
              <a:spLocks noChangeArrowheads="1"/>
            </p:cNvSpPr>
            <p:nvPr/>
          </p:nvSpPr>
          <p:spPr bwMode="auto">
            <a:xfrm>
              <a:off x="6656511" y="264486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7" name="Rectangle 789"/>
            <p:cNvSpPr>
              <a:spLocks noChangeArrowheads="1"/>
            </p:cNvSpPr>
            <p:nvPr/>
          </p:nvSpPr>
          <p:spPr bwMode="auto">
            <a:xfrm>
              <a:off x="6651749" y="262898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8" name="Rectangle 790"/>
            <p:cNvSpPr>
              <a:spLocks noChangeArrowheads="1"/>
            </p:cNvSpPr>
            <p:nvPr/>
          </p:nvSpPr>
          <p:spPr bwMode="auto">
            <a:xfrm>
              <a:off x="6651749" y="264010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9" name="Rectangle 791"/>
            <p:cNvSpPr>
              <a:spLocks noChangeArrowheads="1"/>
            </p:cNvSpPr>
            <p:nvPr/>
          </p:nvSpPr>
          <p:spPr bwMode="auto">
            <a:xfrm>
              <a:off x="6651749" y="2633751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0" name="Rectangle 792"/>
            <p:cNvSpPr>
              <a:spLocks noChangeArrowheads="1"/>
            </p:cNvSpPr>
            <p:nvPr/>
          </p:nvSpPr>
          <p:spPr bwMode="auto">
            <a:xfrm>
              <a:off x="6651749" y="2633751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1" name="Oval 793"/>
            <p:cNvSpPr>
              <a:spLocks noChangeArrowheads="1"/>
            </p:cNvSpPr>
            <p:nvPr/>
          </p:nvSpPr>
          <p:spPr bwMode="auto">
            <a:xfrm>
              <a:off x="6651749" y="2624226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2" name="Rectangle 794"/>
            <p:cNvSpPr>
              <a:spLocks noChangeArrowheads="1"/>
            </p:cNvSpPr>
            <p:nvPr/>
          </p:nvSpPr>
          <p:spPr bwMode="auto">
            <a:xfrm>
              <a:off x="6342180" y="286553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3" name="Rectangle 795"/>
            <p:cNvSpPr>
              <a:spLocks noChangeArrowheads="1"/>
            </p:cNvSpPr>
            <p:nvPr/>
          </p:nvSpPr>
          <p:spPr bwMode="auto">
            <a:xfrm>
              <a:off x="6342180" y="288617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4" name="Rectangle 796"/>
            <p:cNvSpPr>
              <a:spLocks noChangeArrowheads="1"/>
            </p:cNvSpPr>
            <p:nvPr/>
          </p:nvSpPr>
          <p:spPr bwMode="auto">
            <a:xfrm>
              <a:off x="6337418" y="287029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5" name="Rectangle 797"/>
            <p:cNvSpPr>
              <a:spLocks noChangeArrowheads="1"/>
            </p:cNvSpPr>
            <p:nvPr/>
          </p:nvSpPr>
          <p:spPr bwMode="auto">
            <a:xfrm>
              <a:off x="6337418" y="2881410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6" name="Rectangle 798"/>
            <p:cNvSpPr>
              <a:spLocks noChangeArrowheads="1"/>
            </p:cNvSpPr>
            <p:nvPr/>
          </p:nvSpPr>
          <p:spPr bwMode="auto">
            <a:xfrm>
              <a:off x="6337418" y="287505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7" name="Rectangle 799"/>
            <p:cNvSpPr>
              <a:spLocks noChangeArrowheads="1"/>
            </p:cNvSpPr>
            <p:nvPr/>
          </p:nvSpPr>
          <p:spPr bwMode="auto">
            <a:xfrm>
              <a:off x="6337418" y="287505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8" name="Oval 800"/>
            <p:cNvSpPr>
              <a:spLocks noChangeArrowheads="1"/>
            </p:cNvSpPr>
            <p:nvPr/>
          </p:nvSpPr>
          <p:spPr bwMode="auto">
            <a:xfrm>
              <a:off x="6337418" y="2865534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9" name="Rectangle 801"/>
            <p:cNvSpPr>
              <a:spLocks noChangeArrowheads="1"/>
            </p:cNvSpPr>
            <p:nvPr/>
          </p:nvSpPr>
          <p:spPr bwMode="auto">
            <a:xfrm>
              <a:off x="5718281" y="2886172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0" name="Rectangle 802"/>
            <p:cNvSpPr>
              <a:spLocks noChangeArrowheads="1"/>
            </p:cNvSpPr>
            <p:nvPr/>
          </p:nvSpPr>
          <p:spPr bwMode="auto">
            <a:xfrm>
              <a:off x="5718281" y="2906811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1" name="Rectangle 803"/>
            <p:cNvSpPr>
              <a:spLocks noChangeArrowheads="1"/>
            </p:cNvSpPr>
            <p:nvPr/>
          </p:nvSpPr>
          <p:spPr bwMode="auto">
            <a:xfrm>
              <a:off x="5711931" y="289093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2" name="Rectangle 804"/>
            <p:cNvSpPr>
              <a:spLocks noChangeArrowheads="1"/>
            </p:cNvSpPr>
            <p:nvPr/>
          </p:nvSpPr>
          <p:spPr bwMode="auto">
            <a:xfrm>
              <a:off x="5711931" y="290204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3" name="Rectangle 805"/>
            <p:cNvSpPr>
              <a:spLocks noChangeArrowheads="1"/>
            </p:cNvSpPr>
            <p:nvPr/>
          </p:nvSpPr>
          <p:spPr bwMode="auto">
            <a:xfrm>
              <a:off x="5711931" y="289728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4" name="Rectangle 806"/>
            <p:cNvSpPr>
              <a:spLocks noChangeArrowheads="1"/>
            </p:cNvSpPr>
            <p:nvPr/>
          </p:nvSpPr>
          <p:spPr bwMode="auto">
            <a:xfrm>
              <a:off x="5711931" y="289728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5" name="Oval 807"/>
            <p:cNvSpPr>
              <a:spLocks noChangeArrowheads="1"/>
            </p:cNvSpPr>
            <p:nvPr/>
          </p:nvSpPr>
          <p:spPr bwMode="auto">
            <a:xfrm>
              <a:off x="5711931" y="2886172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6" name="Rectangle 809"/>
            <p:cNvSpPr>
              <a:spLocks noChangeArrowheads="1"/>
            </p:cNvSpPr>
            <p:nvPr/>
          </p:nvSpPr>
          <p:spPr bwMode="auto">
            <a:xfrm>
              <a:off x="6813675" y="321157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7" name="Rectangle 810"/>
            <p:cNvSpPr>
              <a:spLocks noChangeArrowheads="1"/>
            </p:cNvSpPr>
            <p:nvPr/>
          </p:nvSpPr>
          <p:spPr bwMode="auto">
            <a:xfrm>
              <a:off x="6813675" y="323221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8" name="Rectangle 811"/>
            <p:cNvSpPr>
              <a:spLocks noChangeArrowheads="1"/>
            </p:cNvSpPr>
            <p:nvPr/>
          </p:nvSpPr>
          <p:spPr bwMode="auto">
            <a:xfrm>
              <a:off x="6808912" y="3216334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9" name="Rectangle 812"/>
            <p:cNvSpPr>
              <a:spLocks noChangeArrowheads="1"/>
            </p:cNvSpPr>
            <p:nvPr/>
          </p:nvSpPr>
          <p:spPr bwMode="auto">
            <a:xfrm>
              <a:off x="6808912" y="322744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0" name="Rectangle 813"/>
            <p:cNvSpPr>
              <a:spLocks noChangeArrowheads="1"/>
            </p:cNvSpPr>
            <p:nvPr/>
          </p:nvSpPr>
          <p:spPr bwMode="auto">
            <a:xfrm>
              <a:off x="6808912" y="322268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1" name="Rectangle 814"/>
            <p:cNvSpPr>
              <a:spLocks noChangeArrowheads="1"/>
            </p:cNvSpPr>
            <p:nvPr/>
          </p:nvSpPr>
          <p:spPr bwMode="auto">
            <a:xfrm>
              <a:off x="6808912" y="322268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2" name="Oval 815"/>
            <p:cNvSpPr>
              <a:spLocks noChangeArrowheads="1"/>
            </p:cNvSpPr>
            <p:nvPr/>
          </p:nvSpPr>
          <p:spPr bwMode="auto">
            <a:xfrm>
              <a:off x="6808912" y="3211572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3" name="Rectangle 816"/>
            <p:cNvSpPr>
              <a:spLocks noChangeArrowheads="1"/>
            </p:cNvSpPr>
            <p:nvPr/>
          </p:nvSpPr>
          <p:spPr bwMode="auto">
            <a:xfrm>
              <a:off x="7443924" y="280198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4" name="Rectangle 817"/>
            <p:cNvSpPr>
              <a:spLocks noChangeArrowheads="1"/>
            </p:cNvSpPr>
            <p:nvPr/>
          </p:nvSpPr>
          <p:spPr bwMode="auto">
            <a:xfrm>
              <a:off x="7443924" y="2822627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5" name="Rectangle 818"/>
            <p:cNvSpPr>
              <a:spLocks noChangeArrowheads="1"/>
            </p:cNvSpPr>
            <p:nvPr/>
          </p:nvSpPr>
          <p:spPr bwMode="auto">
            <a:xfrm>
              <a:off x="7439161" y="2806752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6" name="Rectangle 819"/>
            <p:cNvSpPr>
              <a:spLocks noChangeArrowheads="1"/>
            </p:cNvSpPr>
            <p:nvPr/>
          </p:nvSpPr>
          <p:spPr bwMode="auto">
            <a:xfrm>
              <a:off x="7439161" y="281786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7" name="Rectangle 820"/>
            <p:cNvSpPr>
              <a:spLocks noChangeArrowheads="1"/>
            </p:cNvSpPr>
            <p:nvPr/>
          </p:nvSpPr>
          <p:spPr bwMode="auto">
            <a:xfrm>
              <a:off x="7439161" y="281310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8" name="Rectangle 821"/>
            <p:cNvSpPr>
              <a:spLocks noChangeArrowheads="1"/>
            </p:cNvSpPr>
            <p:nvPr/>
          </p:nvSpPr>
          <p:spPr bwMode="auto">
            <a:xfrm>
              <a:off x="7439161" y="281310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9" name="Oval 822"/>
            <p:cNvSpPr>
              <a:spLocks noChangeArrowheads="1"/>
            </p:cNvSpPr>
            <p:nvPr/>
          </p:nvSpPr>
          <p:spPr bwMode="auto">
            <a:xfrm>
              <a:off x="7439161" y="2801989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0" name="Rectangle 823"/>
            <p:cNvSpPr>
              <a:spLocks noChangeArrowheads="1"/>
            </p:cNvSpPr>
            <p:nvPr/>
          </p:nvSpPr>
          <p:spPr bwMode="auto">
            <a:xfrm>
              <a:off x="6110399" y="284961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1" name="Rectangle 824"/>
            <p:cNvSpPr>
              <a:spLocks noChangeArrowheads="1"/>
            </p:cNvSpPr>
            <p:nvPr/>
          </p:nvSpPr>
          <p:spPr bwMode="auto">
            <a:xfrm>
              <a:off x="6110399" y="28702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2" name="Rectangle 825"/>
            <p:cNvSpPr>
              <a:spLocks noChangeArrowheads="1"/>
            </p:cNvSpPr>
            <p:nvPr/>
          </p:nvSpPr>
          <p:spPr bwMode="auto">
            <a:xfrm>
              <a:off x="6105637" y="285437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3" name="Rectangle 826"/>
            <p:cNvSpPr>
              <a:spLocks noChangeArrowheads="1"/>
            </p:cNvSpPr>
            <p:nvPr/>
          </p:nvSpPr>
          <p:spPr bwMode="auto">
            <a:xfrm>
              <a:off x="6105637" y="286549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4" name="Rectangle 827"/>
            <p:cNvSpPr>
              <a:spLocks noChangeArrowheads="1"/>
            </p:cNvSpPr>
            <p:nvPr/>
          </p:nvSpPr>
          <p:spPr bwMode="auto">
            <a:xfrm>
              <a:off x="6105637" y="2859140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5" name="Rectangle 828"/>
            <p:cNvSpPr>
              <a:spLocks noChangeArrowheads="1"/>
            </p:cNvSpPr>
            <p:nvPr/>
          </p:nvSpPr>
          <p:spPr bwMode="auto">
            <a:xfrm>
              <a:off x="6105637" y="2859140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6" name="Oval 829"/>
            <p:cNvSpPr>
              <a:spLocks noChangeArrowheads="1"/>
            </p:cNvSpPr>
            <p:nvPr/>
          </p:nvSpPr>
          <p:spPr bwMode="auto">
            <a:xfrm>
              <a:off x="6105637" y="284961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7" name="Rectangle 830"/>
            <p:cNvSpPr>
              <a:spLocks noChangeArrowheads="1"/>
            </p:cNvSpPr>
            <p:nvPr/>
          </p:nvSpPr>
          <p:spPr bwMode="auto">
            <a:xfrm>
              <a:off x="5875445" y="273372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8" name="Rectangle 831"/>
            <p:cNvSpPr>
              <a:spLocks noChangeArrowheads="1"/>
            </p:cNvSpPr>
            <p:nvPr/>
          </p:nvSpPr>
          <p:spPr bwMode="auto">
            <a:xfrm>
              <a:off x="5875445" y="275436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9" name="Rectangle 832"/>
            <p:cNvSpPr>
              <a:spLocks noChangeArrowheads="1"/>
            </p:cNvSpPr>
            <p:nvPr/>
          </p:nvSpPr>
          <p:spPr bwMode="auto">
            <a:xfrm>
              <a:off x="5869095" y="273848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" name="Rectangle 833"/>
            <p:cNvSpPr>
              <a:spLocks noChangeArrowheads="1"/>
            </p:cNvSpPr>
            <p:nvPr/>
          </p:nvSpPr>
          <p:spPr bwMode="auto">
            <a:xfrm>
              <a:off x="5869095" y="274960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1" name="Rectangle 834"/>
            <p:cNvSpPr>
              <a:spLocks noChangeArrowheads="1"/>
            </p:cNvSpPr>
            <p:nvPr/>
          </p:nvSpPr>
          <p:spPr bwMode="auto">
            <a:xfrm>
              <a:off x="5869095" y="274483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2" name="Rectangle 835"/>
            <p:cNvSpPr>
              <a:spLocks noChangeArrowheads="1"/>
            </p:cNvSpPr>
            <p:nvPr/>
          </p:nvSpPr>
          <p:spPr bwMode="auto">
            <a:xfrm>
              <a:off x="5869095" y="274483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3" name="Oval 836"/>
            <p:cNvSpPr>
              <a:spLocks noChangeArrowheads="1"/>
            </p:cNvSpPr>
            <p:nvPr/>
          </p:nvSpPr>
          <p:spPr bwMode="auto">
            <a:xfrm>
              <a:off x="5869095" y="2733726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4" name="Rectangle 837"/>
            <p:cNvSpPr>
              <a:spLocks noChangeArrowheads="1"/>
            </p:cNvSpPr>
            <p:nvPr/>
          </p:nvSpPr>
          <p:spPr bwMode="auto">
            <a:xfrm>
              <a:off x="5953234" y="259719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5" name="Rectangle 838"/>
            <p:cNvSpPr>
              <a:spLocks noChangeArrowheads="1"/>
            </p:cNvSpPr>
            <p:nvPr/>
          </p:nvSpPr>
          <p:spPr bwMode="auto">
            <a:xfrm>
              <a:off x="5953234" y="2617836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6" name="Rectangle 839"/>
            <p:cNvSpPr>
              <a:spLocks noChangeArrowheads="1"/>
            </p:cNvSpPr>
            <p:nvPr/>
          </p:nvSpPr>
          <p:spPr bwMode="auto">
            <a:xfrm>
              <a:off x="5948471" y="2601961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7" name="Rectangle 840"/>
            <p:cNvSpPr>
              <a:spLocks noChangeArrowheads="1"/>
            </p:cNvSpPr>
            <p:nvPr/>
          </p:nvSpPr>
          <p:spPr bwMode="auto">
            <a:xfrm>
              <a:off x="5948471" y="261307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8" name="Rectangle 841"/>
            <p:cNvSpPr>
              <a:spLocks noChangeArrowheads="1"/>
            </p:cNvSpPr>
            <p:nvPr/>
          </p:nvSpPr>
          <p:spPr bwMode="auto">
            <a:xfrm>
              <a:off x="5948471" y="260831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9" name="Rectangle 842"/>
            <p:cNvSpPr>
              <a:spLocks noChangeArrowheads="1"/>
            </p:cNvSpPr>
            <p:nvPr/>
          </p:nvSpPr>
          <p:spPr bwMode="auto">
            <a:xfrm>
              <a:off x="5948471" y="260831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0" name="Oval 843"/>
            <p:cNvSpPr>
              <a:spLocks noChangeArrowheads="1"/>
            </p:cNvSpPr>
            <p:nvPr/>
          </p:nvSpPr>
          <p:spPr bwMode="auto">
            <a:xfrm>
              <a:off x="5948471" y="2597198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1" name="Rectangle 844"/>
            <p:cNvSpPr>
              <a:spLocks noChangeArrowheads="1"/>
            </p:cNvSpPr>
            <p:nvPr/>
          </p:nvSpPr>
          <p:spPr bwMode="auto">
            <a:xfrm>
              <a:off x="7129593" y="3222685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2" name="Rectangle 845"/>
            <p:cNvSpPr>
              <a:spLocks noChangeArrowheads="1"/>
            </p:cNvSpPr>
            <p:nvPr/>
          </p:nvSpPr>
          <p:spPr bwMode="auto">
            <a:xfrm>
              <a:off x="7129593" y="3243322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3" name="Rectangle 846"/>
            <p:cNvSpPr>
              <a:spLocks noChangeArrowheads="1"/>
            </p:cNvSpPr>
            <p:nvPr/>
          </p:nvSpPr>
          <p:spPr bwMode="auto">
            <a:xfrm>
              <a:off x="7123243" y="322744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4" name="Rectangle 847"/>
            <p:cNvSpPr>
              <a:spLocks noChangeArrowheads="1"/>
            </p:cNvSpPr>
            <p:nvPr/>
          </p:nvSpPr>
          <p:spPr bwMode="auto">
            <a:xfrm>
              <a:off x="7123243" y="3236972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5" name="Rectangle 848"/>
            <p:cNvSpPr>
              <a:spLocks noChangeArrowheads="1"/>
            </p:cNvSpPr>
            <p:nvPr/>
          </p:nvSpPr>
          <p:spPr bwMode="auto">
            <a:xfrm>
              <a:off x="7123243" y="32322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6" name="Rectangle 849"/>
            <p:cNvSpPr>
              <a:spLocks noChangeArrowheads="1"/>
            </p:cNvSpPr>
            <p:nvPr/>
          </p:nvSpPr>
          <p:spPr bwMode="auto">
            <a:xfrm>
              <a:off x="7123243" y="32322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7" name="Oval 850"/>
            <p:cNvSpPr>
              <a:spLocks noChangeArrowheads="1"/>
            </p:cNvSpPr>
            <p:nvPr/>
          </p:nvSpPr>
          <p:spPr bwMode="auto">
            <a:xfrm>
              <a:off x="7123243" y="322268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8" name="Rectangle 851"/>
            <p:cNvSpPr>
              <a:spLocks noChangeArrowheads="1"/>
            </p:cNvSpPr>
            <p:nvPr/>
          </p:nvSpPr>
          <p:spPr bwMode="auto">
            <a:xfrm>
              <a:off x="7596327" y="303376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9" name="Rectangle 852"/>
            <p:cNvSpPr>
              <a:spLocks noChangeArrowheads="1"/>
            </p:cNvSpPr>
            <p:nvPr/>
          </p:nvSpPr>
          <p:spPr bwMode="auto">
            <a:xfrm>
              <a:off x="7596327" y="305440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0" name="Rectangle 853"/>
            <p:cNvSpPr>
              <a:spLocks noChangeArrowheads="1"/>
            </p:cNvSpPr>
            <p:nvPr/>
          </p:nvSpPr>
          <p:spPr bwMode="auto">
            <a:xfrm>
              <a:off x="7589977" y="303853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1" name="Rectangle 854"/>
            <p:cNvSpPr>
              <a:spLocks noChangeArrowheads="1"/>
            </p:cNvSpPr>
            <p:nvPr/>
          </p:nvSpPr>
          <p:spPr bwMode="auto">
            <a:xfrm>
              <a:off x="7589977" y="304805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2" name="Rectangle 855"/>
            <p:cNvSpPr>
              <a:spLocks noChangeArrowheads="1"/>
            </p:cNvSpPr>
            <p:nvPr/>
          </p:nvSpPr>
          <p:spPr bwMode="auto">
            <a:xfrm>
              <a:off x="7589977" y="304329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3" name="Rectangle 856"/>
            <p:cNvSpPr>
              <a:spLocks noChangeArrowheads="1"/>
            </p:cNvSpPr>
            <p:nvPr/>
          </p:nvSpPr>
          <p:spPr bwMode="auto">
            <a:xfrm>
              <a:off x="7589977" y="304329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4" name="Oval 857"/>
            <p:cNvSpPr>
              <a:spLocks noChangeArrowheads="1"/>
            </p:cNvSpPr>
            <p:nvPr/>
          </p:nvSpPr>
          <p:spPr bwMode="auto">
            <a:xfrm>
              <a:off x="7589977" y="3033769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5" name="Rectangle 858"/>
            <p:cNvSpPr>
              <a:spLocks noChangeArrowheads="1"/>
            </p:cNvSpPr>
            <p:nvPr/>
          </p:nvSpPr>
          <p:spPr bwMode="auto">
            <a:xfrm>
              <a:off x="7364547" y="315442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6" name="Rectangle 859"/>
            <p:cNvSpPr>
              <a:spLocks noChangeArrowheads="1"/>
            </p:cNvSpPr>
            <p:nvPr/>
          </p:nvSpPr>
          <p:spPr bwMode="auto">
            <a:xfrm>
              <a:off x="7364547" y="317505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7" name="Rectangle 860"/>
            <p:cNvSpPr>
              <a:spLocks noChangeArrowheads="1"/>
            </p:cNvSpPr>
            <p:nvPr/>
          </p:nvSpPr>
          <p:spPr bwMode="auto">
            <a:xfrm>
              <a:off x="7359785" y="315918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8" name="Rectangle 861"/>
            <p:cNvSpPr>
              <a:spLocks noChangeArrowheads="1"/>
            </p:cNvSpPr>
            <p:nvPr/>
          </p:nvSpPr>
          <p:spPr bwMode="auto">
            <a:xfrm>
              <a:off x="7359785" y="317029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9" name="Rectangle 862"/>
            <p:cNvSpPr>
              <a:spLocks noChangeArrowheads="1"/>
            </p:cNvSpPr>
            <p:nvPr/>
          </p:nvSpPr>
          <p:spPr bwMode="auto">
            <a:xfrm>
              <a:off x="7359785" y="316394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0" name="Rectangle 863"/>
            <p:cNvSpPr>
              <a:spLocks noChangeArrowheads="1"/>
            </p:cNvSpPr>
            <p:nvPr/>
          </p:nvSpPr>
          <p:spPr bwMode="auto">
            <a:xfrm>
              <a:off x="7359785" y="316394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1" name="Oval 864"/>
            <p:cNvSpPr>
              <a:spLocks noChangeArrowheads="1"/>
            </p:cNvSpPr>
            <p:nvPr/>
          </p:nvSpPr>
          <p:spPr bwMode="auto">
            <a:xfrm>
              <a:off x="7359785" y="3154421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2" name="Rectangle 865"/>
            <p:cNvSpPr>
              <a:spLocks noChangeArrowheads="1"/>
            </p:cNvSpPr>
            <p:nvPr/>
          </p:nvSpPr>
          <p:spPr bwMode="auto">
            <a:xfrm>
              <a:off x="6419968" y="2513059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3" name="Rectangle 866"/>
            <p:cNvSpPr>
              <a:spLocks noChangeArrowheads="1"/>
            </p:cNvSpPr>
            <p:nvPr/>
          </p:nvSpPr>
          <p:spPr bwMode="auto">
            <a:xfrm>
              <a:off x="6419968" y="2533697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4" name="Rectangle 867"/>
            <p:cNvSpPr>
              <a:spLocks noChangeArrowheads="1"/>
            </p:cNvSpPr>
            <p:nvPr/>
          </p:nvSpPr>
          <p:spPr bwMode="auto">
            <a:xfrm>
              <a:off x="6415205" y="251940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5" name="Rectangle 868"/>
            <p:cNvSpPr>
              <a:spLocks noChangeArrowheads="1"/>
            </p:cNvSpPr>
            <p:nvPr/>
          </p:nvSpPr>
          <p:spPr bwMode="auto">
            <a:xfrm>
              <a:off x="6415205" y="252893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6" name="Rectangle 869"/>
            <p:cNvSpPr>
              <a:spLocks noChangeArrowheads="1"/>
            </p:cNvSpPr>
            <p:nvPr/>
          </p:nvSpPr>
          <p:spPr bwMode="auto">
            <a:xfrm>
              <a:off x="6415205" y="25241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7" name="Rectangle 870"/>
            <p:cNvSpPr>
              <a:spLocks noChangeArrowheads="1"/>
            </p:cNvSpPr>
            <p:nvPr/>
          </p:nvSpPr>
          <p:spPr bwMode="auto">
            <a:xfrm>
              <a:off x="6415205" y="25241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8" name="Oval 871"/>
            <p:cNvSpPr>
              <a:spLocks noChangeArrowheads="1"/>
            </p:cNvSpPr>
            <p:nvPr/>
          </p:nvSpPr>
          <p:spPr bwMode="auto">
            <a:xfrm>
              <a:off x="6415205" y="2513059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9" name="Rectangle 872"/>
            <p:cNvSpPr>
              <a:spLocks noChangeArrowheads="1"/>
            </p:cNvSpPr>
            <p:nvPr/>
          </p:nvSpPr>
          <p:spPr bwMode="auto">
            <a:xfrm>
              <a:off x="7753492" y="3116320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0" name="Rectangle 873"/>
            <p:cNvSpPr>
              <a:spLocks noChangeArrowheads="1"/>
            </p:cNvSpPr>
            <p:nvPr/>
          </p:nvSpPr>
          <p:spPr bwMode="auto">
            <a:xfrm>
              <a:off x="7753492" y="313854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1" name="Rectangle 874"/>
            <p:cNvSpPr>
              <a:spLocks noChangeArrowheads="1"/>
            </p:cNvSpPr>
            <p:nvPr/>
          </p:nvSpPr>
          <p:spPr bwMode="auto">
            <a:xfrm>
              <a:off x="7748730" y="3122670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2" name="Rectangle 875"/>
            <p:cNvSpPr>
              <a:spLocks noChangeArrowheads="1"/>
            </p:cNvSpPr>
            <p:nvPr/>
          </p:nvSpPr>
          <p:spPr bwMode="auto">
            <a:xfrm>
              <a:off x="7748730" y="313219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3" name="Rectangle 876"/>
            <p:cNvSpPr>
              <a:spLocks noChangeArrowheads="1"/>
            </p:cNvSpPr>
            <p:nvPr/>
          </p:nvSpPr>
          <p:spPr bwMode="auto">
            <a:xfrm>
              <a:off x="7748730" y="312743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4" name="Rectangle 877"/>
            <p:cNvSpPr>
              <a:spLocks noChangeArrowheads="1"/>
            </p:cNvSpPr>
            <p:nvPr/>
          </p:nvSpPr>
          <p:spPr bwMode="auto">
            <a:xfrm>
              <a:off x="7748730" y="312743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5" name="Oval 878"/>
            <p:cNvSpPr>
              <a:spLocks noChangeArrowheads="1"/>
            </p:cNvSpPr>
            <p:nvPr/>
          </p:nvSpPr>
          <p:spPr bwMode="auto">
            <a:xfrm>
              <a:off x="7748730" y="3116320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6" name="Rectangle 879"/>
            <p:cNvSpPr>
              <a:spLocks noChangeArrowheads="1"/>
            </p:cNvSpPr>
            <p:nvPr/>
          </p:nvSpPr>
          <p:spPr bwMode="auto">
            <a:xfrm>
              <a:off x="7753492" y="294963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7" name="Rectangle 880"/>
            <p:cNvSpPr>
              <a:spLocks noChangeArrowheads="1"/>
            </p:cNvSpPr>
            <p:nvPr/>
          </p:nvSpPr>
          <p:spPr bwMode="auto">
            <a:xfrm>
              <a:off x="7753492" y="297026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8" name="Rectangle 881"/>
            <p:cNvSpPr>
              <a:spLocks noChangeArrowheads="1"/>
            </p:cNvSpPr>
            <p:nvPr/>
          </p:nvSpPr>
          <p:spPr bwMode="auto">
            <a:xfrm>
              <a:off x="7748730" y="295439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9" name="Rectangle 882"/>
            <p:cNvSpPr>
              <a:spLocks noChangeArrowheads="1"/>
            </p:cNvSpPr>
            <p:nvPr/>
          </p:nvSpPr>
          <p:spPr bwMode="auto">
            <a:xfrm>
              <a:off x="7748730" y="296550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0" name="Rectangle 883"/>
            <p:cNvSpPr>
              <a:spLocks noChangeArrowheads="1"/>
            </p:cNvSpPr>
            <p:nvPr/>
          </p:nvSpPr>
          <p:spPr bwMode="auto">
            <a:xfrm>
              <a:off x="7748730" y="295915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1" name="Rectangle 884"/>
            <p:cNvSpPr>
              <a:spLocks noChangeArrowheads="1"/>
            </p:cNvSpPr>
            <p:nvPr/>
          </p:nvSpPr>
          <p:spPr bwMode="auto">
            <a:xfrm>
              <a:off x="7748730" y="295915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2" name="Oval 885"/>
            <p:cNvSpPr>
              <a:spLocks noChangeArrowheads="1"/>
            </p:cNvSpPr>
            <p:nvPr/>
          </p:nvSpPr>
          <p:spPr bwMode="auto">
            <a:xfrm>
              <a:off x="7748730" y="2949630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3" name="Rectangle 886"/>
            <p:cNvSpPr>
              <a:spLocks noChangeArrowheads="1"/>
            </p:cNvSpPr>
            <p:nvPr/>
          </p:nvSpPr>
          <p:spPr bwMode="auto">
            <a:xfrm>
              <a:off x="6262802" y="299566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4" name="Rectangle 887"/>
            <p:cNvSpPr>
              <a:spLocks noChangeArrowheads="1"/>
            </p:cNvSpPr>
            <p:nvPr/>
          </p:nvSpPr>
          <p:spPr bwMode="auto">
            <a:xfrm>
              <a:off x="6262802" y="301789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5" name="Rectangle 888"/>
            <p:cNvSpPr>
              <a:spLocks noChangeArrowheads="1"/>
            </p:cNvSpPr>
            <p:nvPr/>
          </p:nvSpPr>
          <p:spPr bwMode="auto">
            <a:xfrm>
              <a:off x="6258040" y="300201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6" name="Rectangle 889"/>
            <p:cNvSpPr>
              <a:spLocks noChangeArrowheads="1"/>
            </p:cNvSpPr>
            <p:nvPr/>
          </p:nvSpPr>
          <p:spPr bwMode="auto">
            <a:xfrm>
              <a:off x="6258040" y="3011543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7" name="Rectangle 890"/>
            <p:cNvSpPr>
              <a:spLocks noChangeArrowheads="1"/>
            </p:cNvSpPr>
            <p:nvPr/>
          </p:nvSpPr>
          <p:spPr bwMode="auto">
            <a:xfrm>
              <a:off x="6258040" y="30067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8" name="Rectangle 891"/>
            <p:cNvSpPr>
              <a:spLocks noChangeArrowheads="1"/>
            </p:cNvSpPr>
            <p:nvPr/>
          </p:nvSpPr>
          <p:spPr bwMode="auto">
            <a:xfrm>
              <a:off x="6258040" y="30067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9" name="Oval 892"/>
            <p:cNvSpPr>
              <a:spLocks noChangeArrowheads="1"/>
            </p:cNvSpPr>
            <p:nvPr/>
          </p:nvSpPr>
          <p:spPr bwMode="auto">
            <a:xfrm>
              <a:off x="6258040" y="2995668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0" name="Rectangle 893"/>
            <p:cNvSpPr>
              <a:spLocks noChangeArrowheads="1"/>
            </p:cNvSpPr>
            <p:nvPr/>
          </p:nvSpPr>
          <p:spPr bwMode="auto">
            <a:xfrm>
              <a:off x="6032611" y="299566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1" name="Rectangle 894"/>
            <p:cNvSpPr>
              <a:spLocks noChangeArrowheads="1"/>
            </p:cNvSpPr>
            <p:nvPr/>
          </p:nvSpPr>
          <p:spPr bwMode="auto">
            <a:xfrm>
              <a:off x="6032611" y="301789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2" name="Rectangle 895"/>
            <p:cNvSpPr>
              <a:spLocks noChangeArrowheads="1"/>
            </p:cNvSpPr>
            <p:nvPr/>
          </p:nvSpPr>
          <p:spPr bwMode="auto">
            <a:xfrm>
              <a:off x="6027848" y="300201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3" name="Rectangle 896"/>
            <p:cNvSpPr>
              <a:spLocks noChangeArrowheads="1"/>
            </p:cNvSpPr>
            <p:nvPr/>
          </p:nvSpPr>
          <p:spPr bwMode="auto">
            <a:xfrm>
              <a:off x="6027848" y="3011543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4" name="Rectangle 897"/>
            <p:cNvSpPr>
              <a:spLocks noChangeArrowheads="1"/>
            </p:cNvSpPr>
            <p:nvPr/>
          </p:nvSpPr>
          <p:spPr bwMode="auto">
            <a:xfrm>
              <a:off x="6027848" y="30067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5" name="Rectangle 898"/>
            <p:cNvSpPr>
              <a:spLocks noChangeArrowheads="1"/>
            </p:cNvSpPr>
            <p:nvPr/>
          </p:nvSpPr>
          <p:spPr bwMode="auto">
            <a:xfrm>
              <a:off x="6027848" y="30067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6" name="Oval 899"/>
            <p:cNvSpPr>
              <a:spLocks noChangeArrowheads="1"/>
            </p:cNvSpPr>
            <p:nvPr/>
          </p:nvSpPr>
          <p:spPr bwMode="auto">
            <a:xfrm>
              <a:off x="6027848" y="2995668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7" name="Rectangle 900"/>
            <p:cNvSpPr>
              <a:spLocks noChangeArrowheads="1"/>
            </p:cNvSpPr>
            <p:nvPr/>
          </p:nvSpPr>
          <p:spPr bwMode="auto">
            <a:xfrm>
              <a:off x="6578721" y="2419395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8" name="Rectangle 901"/>
            <p:cNvSpPr>
              <a:spLocks noChangeArrowheads="1"/>
            </p:cNvSpPr>
            <p:nvPr/>
          </p:nvSpPr>
          <p:spPr bwMode="auto">
            <a:xfrm>
              <a:off x="6578721" y="2440033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9" name="Rectangle 902"/>
            <p:cNvSpPr>
              <a:spLocks noChangeArrowheads="1"/>
            </p:cNvSpPr>
            <p:nvPr/>
          </p:nvSpPr>
          <p:spPr bwMode="auto">
            <a:xfrm>
              <a:off x="6572370" y="242415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0" name="Rectangle 903"/>
            <p:cNvSpPr>
              <a:spLocks noChangeArrowheads="1"/>
            </p:cNvSpPr>
            <p:nvPr/>
          </p:nvSpPr>
          <p:spPr bwMode="auto">
            <a:xfrm>
              <a:off x="6572370" y="243527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1" name="Rectangle 904"/>
            <p:cNvSpPr>
              <a:spLocks noChangeArrowheads="1"/>
            </p:cNvSpPr>
            <p:nvPr/>
          </p:nvSpPr>
          <p:spPr bwMode="auto">
            <a:xfrm>
              <a:off x="6572370" y="2428920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2" name="Rectangle 905"/>
            <p:cNvSpPr>
              <a:spLocks noChangeArrowheads="1"/>
            </p:cNvSpPr>
            <p:nvPr/>
          </p:nvSpPr>
          <p:spPr bwMode="auto">
            <a:xfrm>
              <a:off x="6572370" y="2428920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3" name="Oval 906"/>
            <p:cNvSpPr>
              <a:spLocks noChangeArrowheads="1"/>
            </p:cNvSpPr>
            <p:nvPr/>
          </p:nvSpPr>
          <p:spPr bwMode="auto">
            <a:xfrm>
              <a:off x="6572370" y="241939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4" name="Rectangle 907"/>
            <p:cNvSpPr>
              <a:spLocks noChangeArrowheads="1"/>
            </p:cNvSpPr>
            <p:nvPr/>
          </p:nvSpPr>
          <p:spPr bwMode="auto">
            <a:xfrm>
              <a:off x="5953234" y="261307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5" name="Rectangle 908"/>
            <p:cNvSpPr>
              <a:spLocks noChangeArrowheads="1"/>
            </p:cNvSpPr>
            <p:nvPr/>
          </p:nvSpPr>
          <p:spPr bwMode="auto">
            <a:xfrm>
              <a:off x="5953234" y="2633711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6" name="Rectangle 909"/>
            <p:cNvSpPr>
              <a:spLocks noChangeArrowheads="1"/>
            </p:cNvSpPr>
            <p:nvPr/>
          </p:nvSpPr>
          <p:spPr bwMode="auto">
            <a:xfrm>
              <a:off x="5948471" y="261783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7" name="Rectangle 910"/>
            <p:cNvSpPr>
              <a:spLocks noChangeArrowheads="1"/>
            </p:cNvSpPr>
            <p:nvPr/>
          </p:nvSpPr>
          <p:spPr bwMode="auto">
            <a:xfrm>
              <a:off x="5948471" y="262894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8" name="Rectangle 911"/>
            <p:cNvSpPr>
              <a:spLocks noChangeArrowheads="1"/>
            </p:cNvSpPr>
            <p:nvPr/>
          </p:nvSpPr>
          <p:spPr bwMode="auto">
            <a:xfrm>
              <a:off x="5948471" y="262418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9" name="Rectangle 912"/>
            <p:cNvSpPr>
              <a:spLocks noChangeArrowheads="1"/>
            </p:cNvSpPr>
            <p:nvPr/>
          </p:nvSpPr>
          <p:spPr bwMode="auto">
            <a:xfrm>
              <a:off x="5948471" y="262418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0" name="Oval 913"/>
            <p:cNvSpPr>
              <a:spLocks noChangeArrowheads="1"/>
            </p:cNvSpPr>
            <p:nvPr/>
          </p:nvSpPr>
          <p:spPr bwMode="auto">
            <a:xfrm>
              <a:off x="5948471" y="2613074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1" name="Rectangle 914"/>
            <p:cNvSpPr>
              <a:spLocks noChangeArrowheads="1"/>
            </p:cNvSpPr>
            <p:nvPr/>
          </p:nvSpPr>
          <p:spPr bwMode="auto">
            <a:xfrm>
              <a:off x="6419968" y="270832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2" name="Rectangle 915"/>
            <p:cNvSpPr>
              <a:spLocks noChangeArrowheads="1"/>
            </p:cNvSpPr>
            <p:nvPr/>
          </p:nvSpPr>
          <p:spPr bwMode="auto">
            <a:xfrm>
              <a:off x="6419968" y="272896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3" name="Rectangle 916"/>
            <p:cNvSpPr>
              <a:spLocks noChangeArrowheads="1"/>
            </p:cNvSpPr>
            <p:nvPr/>
          </p:nvSpPr>
          <p:spPr bwMode="auto">
            <a:xfrm>
              <a:off x="6415205" y="27130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4" name="Rectangle 917"/>
            <p:cNvSpPr>
              <a:spLocks noChangeArrowheads="1"/>
            </p:cNvSpPr>
            <p:nvPr/>
          </p:nvSpPr>
          <p:spPr bwMode="auto">
            <a:xfrm>
              <a:off x="6415205" y="272261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5" name="Rectangle 918"/>
            <p:cNvSpPr>
              <a:spLocks noChangeArrowheads="1"/>
            </p:cNvSpPr>
            <p:nvPr/>
          </p:nvSpPr>
          <p:spPr bwMode="auto">
            <a:xfrm>
              <a:off x="6415205" y="271785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6" name="Rectangle 919"/>
            <p:cNvSpPr>
              <a:spLocks noChangeArrowheads="1"/>
            </p:cNvSpPr>
            <p:nvPr/>
          </p:nvSpPr>
          <p:spPr bwMode="auto">
            <a:xfrm>
              <a:off x="6415205" y="271785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7" name="Oval 920"/>
            <p:cNvSpPr>
              <a:spLocks noChangeArrowheads="1"/>
            </p:cNvSpPr>
            <p:nvPr/>
          </p:nvSpPr>
          <p:spPr bwMode="auto">
            <a:xfrm>
              <a:off x="6415205" y="270832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8" name="Rectangle 921"/>
            <p:cNvSpPr>
              <a:spLocks noChangeArrowheads="1"/>
            </p:cNvSpPr>
            <p:nvPr/>
          </p:nvSpPr>
          <p:spPr bwMode="auto">
            <a:xfrm>
              <a:off x="6342179" y="275436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9" name="Rectangle 922"/>
            <p:cNvSpPr>
              <a:spLocks noChangeArrowheads="1"/>
            </p:cNvSpPr>
            <p:nvPr/>
          </p:nvSpPr>
          <p:spPr bwMode="auto">
            <a:xfrm>
              <a:off x="6342179" y="277658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0" name="Rectangle 923"/>
            <p:cNvSpPr>
              <a:spLocks noChangeArrowheads="1"/>
            </p:cNvSpPr>
            <p:nvPr/>
          </p:nvSpPr>
          <p:spPr bwMode="auto">
            <a:xfrm>
              <a:off x="6337416" y="276071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1" name="Rectangle 924"/>
            <p:cNvSpPr>
              <a:spLocks noChangeArrowheads="1"/>
            </p:cNvSpPr>
            <p:nvPr/>
          </p:nvSpPr>
          <p:spPr bwMode="auto">
            <a:xfrm>
              <a:off x="6337416" y="277023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2" name="Rectangle 925"/>
            <p:cNvSpPr>
              <a:spLocks noChangeArrowheads="1"/>
            </p:cNvSpPr>
            <p:nvPr/>
          </p:nvSpPr>
          <p:spPr bwMode="auto">
            <a:xfrm>
              <a:off x="6337416" y="276547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3" name="Rectangle 926"/>
            <p:cNvSpPr>
              <a:spLocks noChangeArrowheads="1"/>
            </p:cNvSpPr>
            <p:nvPr/>
          </p:nvSpPr>
          <p:spPr bwMode="auto">
            <a:xfrm>
              <a:off x="6337416" y="276547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4" name="Oval 927"/>
            <p:cNvSpPr>
              <a:spLocks noChangeArrowheads="1"/>
            </p:cNvSpPr>
            <p:nvPr/>
          </p:nvSpPr>
          <p:spPr bwMode="auto">
            <a:xfrm>
              <a:off x="6337416" y="2754364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5" name="Rectangle 928"/>
            <p:cNvSpPr>
              <a:spLocks noChangeArrowheads="1"/>
            </p:cNvSpPr>
            <p:nvPr/>
          </p:nvSpPr>
          <p:spPr bwMode="auto">
            <a:xfrm>
              <a:off x="6262802" y="2444795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6" name="Rectangle 929"/>
            <p:cNvSpPr>
              <a:spLocks noChangeArrowheads="1"/>
            </p:cNvSpPr>
            <p:nvPr/>
          </p:nvSpPr>
          <p:spPr bwMode="auto">
            <a:xfrm>
              <a:off x="6262802" y="2465433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7" name="Rectangle 930"/>
            <p:cNvSpPr>
              <a:spLocks noChangeArrowheads="1"/>
            </p:cNvSpPr>
            <p:nvPr/>
          </p:nvSpPr>
          <p:spPr bwMode="auto">
            <a:xfrm>
              <a:off x="6258040" y="245114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8" name="Rectangle 931"/>
            <p:cNvSpPr>
              <a:spLocks noChangeArrowheads="1"/>
            </p:cNvSpPr>
            <p:nvPr/>
          </p:nvSpPr>
          <p:spPr bwMode="auto">
            <a:xfrm>
              <a:off x="6258040" y="246067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9" name="Rectangle 932"/>
            <p:cNvSpPr>
              <a:spLocks noChangeArrowheads="1"/>
            </p:cNvSpPr>
            <p:nvPr/>
          </p:nvSpPr>
          <p:spPr bwMode="auto">
            <a:xfrm>
              <a:off x="6258040" y="245590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0" name="Rectangle 933"/>
            <p:cNvSpPr>
              <a:spLocks noChangeArrowheads="1"/>
            </p:cNvSpPr>
            <p:nvPr/>
          </p:nvSpPr>
          <p:spPr bwMode="auto">
            <a:xfrm>
              <a:off x="6258040" y="245590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1" name="Oval 934"/>
            <p:cNvSpPr>
              <a:spLocks noChangeArrowheads="1"/>
            </p:cNvSpPr>
            <p:nvPr/>
          </p:nvSpPr>
          <p:spPr bwMode="auto">
            <a:xfrm>
              <a:off x="6258040" y="244479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2" name="Rectangle 935"/>
            <p:cNvSpPr>
              <a:spLocks noChangeArrowheads="1"/>
            </p:cNvSpPr>
            <p:nvPr/>
          </p:nvSpPr>
          <p:spPr bwMode="auto">
            <a:xfrm>
              <a:off x="6813675" y="278135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3" name="Rectangle 936"/>
            <p:cNvSpPr>
              <a:spLocks noChangeArrowheads="1"/>
            </p:cNvSpPr>
            <p:nvPr/>
          </p:nvSpPr>
          <p:spPr bwMode="auto">
            <a:xfrm>
              <a:off x="6813675" y="280198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4" name="Rectangle 937"/>
            <p:cNvSpPr>
              <a:spLocks noChangeArrowheads="1"/>
            </p:cNvSpPr>
            <p:nvPr/>
          </p:nvSpPr>
          <p:spPr bwMode="auto">
            <a:xfrm>
              <a:off x="6808912" y="278611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5" name="Rectangle 938"/>
            <p:cNvSpPr>
              <a:spLocks noChangeArrowheads="1"/>
            </p:cNvSpPr>
            <p:nvPr/>
          </p:nvSpPr>
          <p:spPr bwMode="auto">
            <a:xfrm>
              <a:off x="6808912" y="279722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6" name="Rectangle 939"/>
            <p:cNvSpPr>
              <a:spLocks noChangeArrowheads="1"/>
            </p:cNvSpPr>
            <p:nvPr/>
          </p:nvSpPr>
          <p:spPr bwMode="auto">
            <a:xfrm>
              <a:off x="6808912" y="2790877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7" name="Rectangle 940"/>
            <p:cNvSpPr>
              <a:spLocks noChangeArrowheads="1"/>
            </p:cNvSpPr>
            <p:nvPr/>
          </p:nvSpPr>
          <p:spPr bwMode="auto">
            <a:xfrm>
              <a:off x="6808912" y="2790877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8" name="Oval 941"/>
            <p:cNvSpPr>
              <a:spLocks noChangeArrowheads="1"/>
            </p:cNvSpPr>
            <p:nvPr/>
          </p:nvSpPr>
          <p:spPr bwMode="auto">
            <a:xfrm>
              <a:off x="6808912" y="2781352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9" name="Rectangle 942"/>
            <p:cNvSpPr>
              <a:spLocks noChangeArrowheads="1"/>
            </p:cNvSpPr>
            <p:nvPr/>
          </p:nvSpPr>
          <p:spPr bwMode="auto">
            <a:xfrm>
              <a:off x="6342179" y="275436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0" name="Rectangle 943"/>
            <p:cNvSpPr>
              <a:spLocks noChangeArrowheads="1"/>
            </p:cNvSpPr>
            <p:nvPr/>
          </p:nvSpPr>
          <p:spPr bwMode="auto">
            <a:xfrm>
              <a:off x="6342179" y="277658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1" name="Rectangle 944"/>
            <p:cNvSpPr>
              <a:spLocks noChangeArrowheads="1"/>
            </p:cNvSpPr>
            <p:nvPr/>
          </p:nvSpPr>
          <p:spPr bwMode="auto">
            <a:xfrm>
              <a:off x="6337416" y="276071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2" name="Rectangle 945"/>
            <p:cNvSpPr>
              <a:spLocks noChangeArrowheads="1"/>
            </p:cNvSpPr>
            <p:nvPr/>
          </p:nvSpPr>
          <p:spPr bwMode="auto">
            <a:xfrm>
              <a:off x="6337416" y="277023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3" name="Rectangle 946"/>
            <p:cNvSpPr>
              <a:spLocks noChangeArrowheads="1"/>
            </p:cNvSpPr>
            <p:nvPr/>
          </p:nvSpPr>
          <p:spPr bwMode="auto">
            <a:xfrm>
              <a:off x="6337416" y="276547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4" name="Rectangle 947"/>
            <p:cNvSpPr>
              <a:spLocks noChangeArrowheads="1"/>
            </p:cNvSpPr>
            <p:nvPr/>
          </p:nvSpPr>
          <p:spPr bwMode="auto">
            <a:xfrm>
              <a:off x="6337416" y="276547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5" name="Oval 948"/>
            <p:cNvSpPr>
              <a:spLocks noChangeArrowheads="1"/>
            </p:cNvSpPr>
            <p:nvPr/>
          </p:nvSpPr>
          <p:spPr bwMode="auto">
            <a:xfrm>
              <a:off x="6337416" y="2754364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6" name="Rectangle 949"/>
            <p:cNvSpPr>
              <a:spLocks noChangeArrowheads="1"/>
            </p:cNvSpPr>
            <p:nvPr/>
          </p:nvSpPr>
          <p:spPr bwMode="auto">
            <a:xfrm>
              <a:off x="6813675" y="276547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7" name="Rectangle 950"/>
            <p:cNvSpPr>
              <a:spLocks noChangeArrowheads="1"/>
            </p:cNvSpPr>
            <p:nvPr/>
          </p:nvSpPr>
          <p:spPr bwMode="auto">
            <a:xfrm>
              <a:off x="6813675" y="278611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8" name="Rectangle 951"/>
            <p:cNvSpPr>
              <a:spLocks noChangeArrowheads="1"/>
            </p:cNvSpPr>
            <p:nvPr/>
          </p:nvSpPr>
          <p:spPr bwMode="auto">
            <a:xfrm>
              <a:off x="6808912" y="277023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9" name="Rectangle 952"/>
            <p:cNvSpPr>
              <a:spLocks noChangeArrowheads="1"/>
            </p:cNvSpPr>
            <p:nvPr/>
          </p:nvSpPr>
          <p:spPr bwMode="auto">
            <a:xfrm>
              <a:off x="6808912" y="278135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0" name="Rectangle 953"/>
            <p:cNvSpPr>
              <a:spLocks noChangeArrowheads="1"/>
            </p:cNvSpPr>
            <p:nvPr/>
          </p:nvSpPr>
          <p:spPr bwMode="auto">
            <a:xfrm>
              <a:off x="6808912" y="277658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1" name="Rectangle 954"/>
            <p:cNvSpPr>
              <a:spLocks noChangeArrowheads="1"/>
            </p:cNvSpPr>
            <p:nvPr/>
          </p:nvSpPr>
          <p:spPr bwMode="auto">
            <a:xfrm>
              <a:off x="6808912" y="277658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2" name="Oval 955"/>
            <p:cNvSpPr>
              <a:spLocks noChangeArrowheads="1"/>
            </p:cNvSpPr>
            <p:nvPr/>
          </p:nvSpPr>
          <p:spPr bwMode="auto">
            <a:xfrm>
              <a:off x="6808912" y="2765476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3" name="Rectangle 956"/>
            <p:cNvSpPr>
              <a:spLocks noChangeArrowheads="1"/>
            </p:cNvSpPr>
            <p:nvPr/>
          </p:nvSpPr>
          <p:spPr bwMode="auto">
            <a:xfrm>
              <a:off x="6342179" y="298614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4" name="Rectangle 957"/>
            <p:cNvSpPr>
              <a:spLocks noChangeArrowheads="1"/>
            </p:cNvSpPr>
            <p:nvPr/>
          </p:nvSpPr>
          <p:spPr bwMode="auto">
            <a:xfrm>
              <a:off x="6342179" y="300678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5" name="Rectangle 958"/>
            <p:cNvSpPr>
              <a:spLocks noChangeArrowheads="1"/>
            </p:cNvSpPr>
            <p:nvPr/>
          </p:nvSpPr>
          <p:spPr bwMode="auto">
            <a:xfrm>
              <a:off x="6337416" y="299090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6" name="Rectangle 959"/>
            <p:cNvSpPr>
              <a:spLocks noChangeArrowheads="1"/>
            </p:cNvSpPr>
            <p:nvPr/>
          </p:nvSpPr>
          <p:spPr bwMode="auto">
            <a:xfrm>
              <a:off x="6337416" y="300201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7" name="Rectangle 960"/>
            <p:cNvSpPr>
              <a:spLocks noChangeArrowheads="1"/>
            </p:cNvSpPr>
            <p:nvPr/>
          </p:nvSpPr>
          <p:spPr bwMode="auto">
            <a:xfrm>
              <a:off x="6337416" y="2995668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8" name="Rectangle 961"/>
            <p:cNvSpPr>
              <a:spLocks noChangeArrowheads="1"/>
            </p:cNvSpPr>
            <p:nvPr/>
          </p:nvSpPr>
          <p:spPr bwMode="auto">
            <a:xfrm>
              <a:off x="6337416" y="2995668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9" name="Oval 962"/>
            <p:cNvSpPr>
              <a:spLocks noChangeArrowheads="1"/>
            </p:cNvSpPr>
            <p:nvPr/>
          </p:nvSpPr>
          <p:spPr bwMode="auto">
            <a:xfrm>
              <a:off x="6337416" y="298614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0" name="Rectangle 963"/>
            <p:cNvSpPr>
              <a:spLocks noChangeArrowheads="1"/>
            </p:cNvSpPr>
            <p:nvPr/>
          </p:nvSpPr>
          <p:spPr bwMode="auto">
            <a:xfrm>
              <a:off x="6110399" y="258767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1" name="Rectangle 964"/>
            <p:cNvSpPr>
              <a:spLocks noChangeArrowheads="1"/>
            </p:cNvSpPr>
            <p:nvPr/>
          </p:nvSpPr>
          <p:spPr bwMode="auto">
            <a:xfrm>
              <a:off x="6110399" y="260831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2" name="Rectangle 965"/>
            <p:cNvSpPr>
              <a:spLocks noChangeArrowheads="1"/>
            </p:cNvSpPr>
            <p:nvPr/>
          </p:nvSpPr>
          <p:spPr bwMode="auto">
            <a:xfrm>
              <a:off x="6105637" y="25924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3" name="Rectangle 966"/>
            <p:cNvSpPr>
              <a:spLocks noChangeArrowheads="1"/>
            </p:cNvSpPr>
            <p:nvPr/>
          </p:nvSpPr>
          <p:spPr bwMode="auto">
            <a:xfrm>
              <a:off x="6105637" y="2601961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4" name="Rectangle 967"/>
            <p:cNvSpPr>
              <a:spLocks noChangeArrowheads="1"/>
            </p:cNvSpPr>
            <p:nvPr/>
          </p:nvSpPr>
          <p:spPr bwMode="auto">
            <a:xfrm>
              <a:off x="6105637" y="259719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5" name="Rectangle 968"/>
            <p:cNvSpPr>
              <a:spLocks noChangeArrowheads="1"/>
            </p:cNvSpPr>
            <p:nvPr/>
          </p:nvSpPr>
          <p:spPr bwMode="auto">
            <a:xfrm>
              <a:off x="6105637" y="259719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6" name="Oval 969"/>
            <p:cNvSpPr>
              <a:spLocks noChangeArrowheads="1"/>
            </p:cNvSpPr>
            <p:nvPr/>
          </p:nvSpPr>
          <p:spPr bwMode="auto">
            <a:xfrm>
              <a:off x="6105637" y="258767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7" name="Rectangle 970"/>
            <p:cNvSpPr>
              <a:spLocks noChangeArrowheads="1"/>
            </p:cNvSpPr>
            <p:nvPr/>
          </p:nvSpPr>
          <p:spPr bwMode="auto">
            <a:xfrm>
              <a:off x="6499344" y="2875016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8" name="Rectangle 971"/>
            <p:cNvSpPr>
              <a:spLocks noChangeArrowheads="1"/>
            </p:cNvSpPr>
            <p:nvPr/>
          </p:nvSpPr>
          <p:spPr bwMode="auto">
            <a:xfrm>
              <a:off x="6499344" y="289724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9" name="Rectangle 972"/>
            <p:cNvSpPr>
              <a:spLocks noChangeArrowheads="1"/>
            </p:cNvSpPr>
            <p:nvPr/>
          </p:nvSpPr>
          <p:spPr bwMode="auto">
            <a:xfrm>
              <a:off x="6494581" y="288136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0" name="Rectangle 973"/>
            <p:cNvSpPr>
              <a:spLocks noChangeArrowheads="1"/>
            </p:cNvSpPr>
            <p:nvPr/>
          </p:nvSpPr>
          <p:spPr bwMode="auto">
            <a:xfrm>
              <a:off x="6494581" y="2890891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1" name="Rectangle 974"/>
            <p:cNvSpPr>
              <a:spLocks noChangeArrowheads="1"/>
            </p:cNvSpPr>
            <p:nvPr/>
          </p:nvSpPr>
          <p:spPr bwMode="auto">
            <a:xfrm>
              <a:off x="6494581" y="288612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2" name="Rectangle 975"/>
            <p:cNvSpPr>
              <a:spLocks noChangeArrowheads="1"/>
            </p:cNvSpPr>
            <p:nvPr/>
          </p:nvSpPr>
          <p:spPr bwMode="auto">
            <a:xfrm>
              <a:off x="6494581" y="288612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3" name="Oval 976"/>
            <p:cNvSpPr>
              <a:spLocks noChangeArrowheads="1"/>
            </p:cNvSpPr>
            <p:nvPr/>
          </p:nvSpPr>
          <p:spPr bwMode="auto">
            <a:xfrm>
              <a:off x="6494581" y="2875016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4" name="Rectangle 977"/>
            <p:cNvSpPr>
              <a:spLocks noChangeArrowheads="1"/>
            </p:cNvSpPr>
            <p:nvPr/>
          </p:nvSpPr>
          <p:spPr bwMode="auto">
            <a:xfrm>
              <a:off x="6032611" y="2838503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5" name="Rectangle 978"/>
            <p:cNvSpPr>
              <a:spLocks noChangeArrowheads="1"/>
            </p:cNvSpPr>
            <p:nvPr/>
          </p:nvSpPr>
          <p:spPr bwMode="auto">
            <a:xfrm>
              <a:off x="6032611" y="2859140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6" name="Rectangle 979"/>
            <p:cNvSpPr>
              <a:spLocks noChangeArrowheads="1"/>
            </p:cNvSpPr>
            <p:nvPr/>
          </p:nvSpPr>
          <p:spPr bwMode="auto">
            <a:xfrm>
              <a:off x="6027848" y="284485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7" name="Rectangle 980"/>
            <p:cNvSpPr>
              <a:spLocks noChangeArrowheads="1"/>
            </p:cNvSpPr>
            <p:nvPr/>
          </p:nvSpPr>
          <p:spPr bwMode="auto">
            <a:xfrm>
              <a:off x="6027848" y="285437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8" name="Rectangle 981"/>
            <p:cNvSpPr>
              <a:spLocks noChangeArrowheads="1"/>
            </p:cNvSpPr>
            <p:nvPr/>
          </p:nvSpPr>
          <p:spPr bwMode="auto">
            <a:xfrm>
              <a:off x="6027848" y="284961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9" name="Rectangle 982"/>
            <p:cNvSpPr>
              <a:spLocks noChangeArrowheads="1"/>
            </p:cNvSpPr>
            <p:nvPr/>
          </p:nvSpPr>
          <p:spPr bwMode="auto">
            <a:xfrm>
              <a:off x="6027848" y="284961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0" name="Oval 983"/>
            <p:cNvSpPr>
              <a:spLocks noChangeArrowheads="1"/>
            </p:cNvSpPr>
            <p:nvPr/>
          </p:nvSpPr>
          <p:spPr bwMode="auto">
            <a:xfrm>
              <a:off x="6027848" y="283850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1" name="Rectangle 984"/>
            <p:cNvSpPr>
              <a:spLocks noChangeArrowheads="1"/>
            </p:cNvSpPr>
            <p:nvPr/>
          </p:nvSpPr>
          <p:spPr bwMode="auto">
            <a:xfrm>
              <a:off x="7364547" y="302265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2" name="Rectangle 985"/>
            <p:cNvSpPr>
              <a:spLocks noChangeArrowheads="1"/>
            </p:cNvSpPr>
            <p:nvPr/>
          </p:nvSpPr>
          <p:spPr bwMode="auto">
            <a:xfrm>
              <a:off x="7364547" y="304329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3" name="Rectangle 986"/>
            <p:cNvSpPr>
              <a:spLocks noChangeArrowheads="1"/>
            </p:cNvSpPr>
            <p:nvPr/>
          </p:nvSpPr>
          <p:spPr bwMode="auto">
            <a:xfrm>
              <a:off x="7359785" y="3027419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4" name="Rectangle 987"/>
            <p:cNvSpPr>
              <a:spLocks noChangeArrowheads="1"/>
            </p:cNvSpPr>
            <p:nvPr/>
          </p:nvSpPr>
          <p:spPr bwMode="auto">
            <a:xfrm>
              <a:off x="7359785" y="303853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5" name="Rectangle 988"/>
            <p:cNvSpPr>
              <a:spLocks noChangeArrowheads="1"/>
            </p:cNvSpPr>
            <p:nvPr/>
          </p:nvSpPr>
          <p:spPr bwMode="auto">
            <a:xfrm>
              <a:off x="7359785" y="303376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6" name="Rectangle 989"/>
            <p:cNvSpPr>
              <a:spLocks noChangeArrowheads="1"/>
            </p:cNvSpPr>
            <p:nvPr/>
          </p:nvSpPr>
          <p:spPr bwMode="auto">
            <a:xfrm>
              <a:off x="7359785" y="303376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7" name="Oval 990"/>
            <p:cNvSpPr>
              <a:spLocks noChangeArrowheads="1"/>
            </p:cNvSpPr>
            <p:nvPr/>
          </p:nvSpPr>
          <p:spPr bwMode="auto">
            <a:xfrm>
              <a:off x="7359785" y="3022656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8" name="Rectangle 991"/>
            <p:cNvSpPr>
              <a:spLocks noChangeArrowheads="1"/>
            </p:cNvSpPr>
            <p:nvPr/>
          </p:nvSpPr>
          <p:spPr bwMode="auto">
            <a:xfrm>
              <a:off x="6419968" y="256544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9" name="Rectangle 992"/>
            <p:cNvSpPr>
              <a:spLocks noChangeArrowheads="1"/>
            </p:cNvSpPr>
            <p:nvPr/>
          </p:nvSpPr>
          <p:spPr bwMode="auto">
            <a:xfrm>
              <a:off x="6419968" y="258767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0" name="Rectangle 993"/>
            <p:cNvSpPr>
              <a:spLocks noChangeArrowheads="1"/>
            </p:cNvSpPr>
            <p:nvPr/>
          </p:nvSpPr>
          <p:spPr bwMode="auto">
            <a:xfrm>
              <a:off x="6415205" y="257179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1" name="Rectangle 994"/>
            <p:cNvSpPr>
              <a:spLocks noChangeArrowheads="1"/>
            </p:cNvSpPr>
            <p:nvPr/>
          </p:nvSpPr>
          <p:spPr bwMode="auto">
            <a:xfrm>
              <a:off x="6415205" y="258132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2" name="Rectangle 995"/>
            <p:cNvSpPr>
              <a:spLocks noChangeArrowheads="1"/>
            </p:cNvSpPr>
            <p:nvPr/>
          </p:nvSpPr>
          <p:spPr bwMode="auto">
            <a:xfrm>
              <a:off x="6415205" y="257656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3" name="Rectangle 996"/>
            <p:cNvSpPr>
              <a:spLocks noChangeArrowheads="1"/>
            </p:cNvSpPr>
            <p:nvPr/>
          </p:nvSpPr>
          <p:spPr bwMode="auto">
            <a:xfrm>
              <a:off x="6415205" y="257656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4" name="Oval 997"/>
            <p:cNvSpPr>
              <a:spLocks noChangeArrowheads="1"/>
            </p:cNvSpPr>
            <p:nvPr/>
          </p:nvSpPr>
          <p:spPr bwMode="auto">
            <a:xfrm>
              <a:off x="6415205" y="2565448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5" name="Rectangle 998"/>
            <p:cNvSpPr>
              <a:spLocks noChangeArrowheads="1"/>
            </p:cNvSpPr>
            <p:nvPr/>
          </p:nvSpPr>
          <p:spPr bwMode="auto">
            <a:xfrm>
              <a:off x="6893051" y="299566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6" name="Rectangle 999"/>
            <p:cNvSpPr>
              <a:spLocks noChangeArrowheads="1"/>
            </p:cNvSpPr>
            <p:nvPr/>
          </p:nvSpPr>
          <p:spPr bwMode="auto">
            <a:xfrm>
              <a:off x="6893051" y="301789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7" name="Rectangle 1000"/>
            <p:cNvSpPr>
              <a:spLocks noChangeArrowheads="1"/>
            </p:cNvSpPr>
            <p:nvPr/>
          </p:nvSpPr>
          <p:spPr bwMode="auto">
            <a:xfrm>
              <a:off x="6888289" y="300201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8" name="Rectangle 1001"/>
            <p:cNvSpPr>
              <a:spLocks noChangeArrowheads="1"/>
            </p:cNvSpPr>
            <p:nvPr/>
          </p:nvSpPr>
          <p:spPr bwMode="auto">
            <a:xfrm>
              <a:off x="6888289" y="3011543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9" name="Rectangle 1002"/>
            <p:cNvSpPr>
              <a:spLocks noChangeArrowheads="1"/>
            </p:cNvSpPr>
            <p:nvPr/>
          </p:nvSpPr>
          <p:spPr bwMode="auto">
            <a:xfrm>
              <a:off x="6888289" y="30067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0" name="Rectangle 1003"/>
            <p:cNvSpPr>
              <a:spLocks noChangeArrowheads="1"/>
            </p:cNvSpPr>
            <p:nvPr/>
          </p:nvSpPr>
          <p:spPr bwMode="auto">
            <a:xfrm>
              <a:off x="6888289" y="30067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1" name="Oval 1004"/>
            <p:cNvSpPr>
              <a:spLocks noChangeArrowheads="1"/>
            </p:cNvSpPr>
            <p:nvPr/>
          </p:nvSpPr>
          <p:spPr bwMode="auto">
            <a:xfrm>
              <a:off x="6888289" y="2995668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2" name="Rectangle 1005"/>
            <p:cNvSpPr>
              <a:spLocks noChangeArrowheads="1"/>
            </p:cNvSpPr>
            <p:nvPr/>
          </p:nvSpPr>
          <p:spPr bwMode="auto">
            <a:xfrm>
              <a:off x="7521713" y="3116320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3" name="Rectangle 1006"/>
            <p:cNvSpPr>
              <a:spLocks noChangeArrowheads="1"/>
            </p:cNvSpPr>
            <p:nvPr/>
          </p:nvSpPr>
          <p:spPr bwMode="auto">
            <a:xfrm>
              <a:off x="7521713" y="313854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4" name="Rectangle 1007"/>
            <p:cNvSpPr>
              <a:spLocks noChangeArrowheads="1"/>
            </p:cNvSpPr>
            <p:nvPr/>
          </p:nvSpPr>
          <p:spPr bwMode="auto">
            <a:xfrm>
              <a:off x="7516950" y="312267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5" name="Rectangle 1008"/>
            <p:cNvSpPr>
              <a:spLocks noChangeArrowheads="1"/>
            </p:cNvSpPr>
            <p:nvPr/>
          </p:nvSpPr>
          <p:spPr bwMode="auto">
            <a:xfrm>
              <a:off x="7516950" y="313219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6" name="Rectangle 1010"/>
            <p:cNvSpPr>
              <a:spLocks noChangeArrowheads="1"/>
            </p:cNvSpPr>
            <p:nvPr/>
          </p:nvSpPr>
          <p:spPr bwMode="auto">
            <a:xfrm>
              <a:off x="7516813" y="312774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7" name="Rectangle 1011"/>
            <p:cNvSpPr>
              <a:spLocks noChangeArrowheads="1"/>
            </p:cNvSpPr>
            <p:nvPr/>
          </p:nvSpPr>
          <p:spPr bwMode="auto">
            <a:xfrm>
              <a:off x="7516813" y="312774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8" name="Oval 1012"/>
            <p:cNvSpPr>
              <a:spLocks noChangeArrowheads="1"/>
            </p:cNvSpPr>
            <p:nvPr/>
          </p:nvSpPr>
          <p:spPr bwMode="auto">
            <a:xfrm>
              <a:off x="7516813" y="3116628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9" name="Rectangle 1013"/>
            <p:cNvSpPr>
              <a:spLocks noChangeArrowheads="1"/>
            </p:cNvSpPr>
            <p:nvPr/>
          </p:nvSpPr>
          <p:spPr bwMode="auto">
            <a:xfrm>
              <a:off x="7443788" y="2995964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0" name="Rectangle 1014"/>
            <p:cNvSpPr>
              <a:spLocks noChangeArrowheads="1"/>
            </p:cNvSpPr>
            <p:nvPr/>
          </p:nvSpPr>
          <p:spPr bwMode="auto">
            <a:xfrm>
              <a:off x="7443788" y="30181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1" name="Rectangle 1015"/>
            <p:cNvSpPr>
              <a:spLocks noChangeArrowheads="1"/>
            </p:cNvSpPr>
            <p:nvPr/>
          </p:nvSpPr>
          <p:spPr bwMode="auto">
            <a:xfrm>
              <a:off x="7439026" y="300231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2" name="Rectangle 1016"/>
            <p:cNvSpPr>
              <a:spLocks noChangeArrowheads="1"/>
            </p:cNvSpPr>
            <p:nvPr/>
          </p:nvSpPr>
          <p:spPr bwMode="auto">
            <a:xfrm>
              <a:off x="7439026" y="3011841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3" name="Rectangle 1017"/>
            <p:cNvSpPr>
              <a:spLocks noChangeArrowheads="1"/>
            </p:cNvSpPr>
            <p:nvPr/>
          </p:nvSpPr>
          <p:spPr bwMode="auto">
            <a:xfrm>
              <a:off x="7439026" y="300707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4" name="Rectangle 1018"/>
            <p:cNvSpPr>
              <a:spLocks noChangeArrowheads="1"/>
            </p:cNvSpPr>
            <p:nvPr/>
          </p:nvSpPr>
          <p:spPr bwMode="auto">
            <a:xfrm>
              <a:off x="7439026" y="300707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5" name="Oval 1019"/>
            <p:cNvSpPr>
              <a:spLocks noChangeArrowheads="1"/>
            </p:cNvSpPr>
            <p:nvPr/>
          </p:nvSpPr>
          <p:spPr bwMode="auto">
            <a:xfrm>
              <a:off x="7439026" y="2995964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6" name="Rectangle 1020"/>
            <p:cNvSpPr>
              <a:spLocks noChangeArrowheads="1"/>
            </p:cNvSpPr>
            <p:nvPr/>
          </p:nvSpPr>
          <p:spPr bwMode="auto">
            <a:xfrm>
              <a:off x="6419851" y="280226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7" name="Rectangle 1021"/>
            <p:cNvSpPr>
              <a:spLocks noChangeArrowheads="1"/>
            </p:cNvSpPr>
            <p:nvPr/>
          </p:nvSpPr>
          <p:spPr bwMode="auto">
            <a:xfrm>
              <a:off x="6419851" y="2822906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8" name="Rectangle 1022"/>
            <p:cNvSpPr>
              <a:spLocks noChangeArrowheads="1"/>
            </p:cNvSpPr>
            <p:nvPr/>
          </p:nvSpPr>
          <p:spPr bwMode="auto">
            <a:xfrm>
              <a:off x="6415088" y="2807030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9" name="Rectangle 1023"/>
            <p:cNvSpPr>
              <a:spLocks noChangeArrowheads="1"/>
            </p:cNvSpPr>
            <p:nvPr/>
          </p:nvSpPr>
          <p:spPr bwMode="auto">
            <a:xfrm>
              <a:off x="6415088" y="281814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0" name="Rectangle 1024"/>
            <p:cNvSpPr>
              <a:spLocks noChangeArrowheads="1"/>
            </p:cNvSpPr>
            <p:nvPr/>
          </p:nvSpPr>
          <p:spPr bwMode="auto">
            <a:xfrm>
              <a:off x="6415088" y="281338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1" name="Rectangle 1025"/>
            <p:cNvSpPr>
              <a:spLocks noChangeArrowheads="1"/>
            </p:cNvSpPr>
            <p:nvPr/>
          </p:nvSpPr>
          <p:spPr bwMode="auto">
            <a:xfrm>
              <a:off x="6415088" y="281338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2" name="Oval 1026"/>
            <p:cNvSpPr>
              <a:spLocks noChangeArrowheads="1"/>
            </p:cNvSpPr>
            <p:nvPr/>
          </p:nvSpPr>
          <p:spPr bwMode="auto">
            <a:xfrm>
              <a:off x="6415088" y="2802267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3" name="Rectangle 1027"/>
            <p:cNvSpPr>
              <a:spLocks noChangeArrowheads="1"/>
            </p:cNvSpPr>
            <p:nvPr/>
          </p:nvSpPr>
          <p:spPr bwMode="auto">
            <a:xfrm>
              <a:off x="7207251" y="3116628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4" name="Rectangle 1028"/>
            <p:cNvSpPr>
              <a:spLocks noChangeArrowheads="1"/>
            </p:cNvSpPr>
            <p:nvPr/>
          </p:nvSpPr>
          <p:spPr bwMode="auto">
            <a:xfrm>
              <a:off x="7207251" y="313885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5" name="Rectangle 1029"/>
            <p:cNvSpPr>
              <a:spLocks noChangeArrowheads="1"/>
            </p:cNvSpPr>
            <p:nvPr/>
          </p:nvSpPr>
          <p:spPr bwMode="auto">
            <a:xfrm>
              <a:off x="7202488" y="312297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6" name="Rectangle 1030"/>
            <p:cNvSpPr>
              <a:spLocks noChangeArrowheads="1"/>
            </p:cNvSpPr>
            <p:nvPr/>
          </p:nvSpPr>
          <p:spPr bwMode="auto">
            <a:xfrm>
              <a:off x="7202488" y="3132505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7" name="Rectangle 1031"/>
            <p:cNvSpPr>
              <a:spLocks noChangeArrowheads="1"/>
            </p:cNvSpPr>
            <p:nvPr/>
          </p:nvSpPr>
          <p:spPr bwMode="auto">
            <a:xfrm>
              <a:off x="7202488" y="312774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8" name="Rectangle 1032"/>
            <p:cNvSpPr>
              <a:spLocks noChangeArrowheads="1"/>
            </p:cNvSpPr>
            <p:nvPr/>
          </p:nvSpPr>
          <p:spPr bwMode="auto">
            <a:xfrm>
              <a:off x="7202488" y="312774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9" name="Oval 1033"/>
            <p:cNvSpPr>
              <a:spLocks noChangeArrowheads="1"/>
            </p:cNvSpPr>
            <p:nvPr/>
          </p:nvSpPr>
          <p:spPr bwMode="auto">
            <a:xfrm>
              <a:off x="7202488" y="3116628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0" name="Rectangle 1034"/>
            <p:cNvSpPr>
              <a:spLocks noChangeArrowheads="1"/>
            </p:cNvSpPr>
            <p:nvPr/>
          </p:nvSpPr>
          <p:spPr bwMode="auto">
            <a:xfrm>
              <a:off x="6813551" y="297056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1" name="Rectangle 1035"/>
            <p:cNvSpPr>
              <a:spLocks noChangeArrowheads="1"/>
            </p:cNvSpPr>
            <p:nvPr/>
          </p:nvSpPr>
          <p:spPr bwMode="auto">
            <a:xfrm>
              <a:off x="6813551" y="299120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2" name="Rectangle 1036"/>
            <p:cNvSpPr>
              <a:spLocks noChangeArrowheads="1"/>
            </p:cNvSpPr>
            <p:nvPr/>
          </p:nvSpPr>
          <p:spPr bwMode="auto">
            <a:xfrm>
              <a:off x="6808788" y="297532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3" name="Rectangle 1037"/>
            <p:cNvSpPr>
              <a:spLocks noChangeArrowheads="1"/>
            </p:cNvSpPr>
            <p:nvPr/>
          </p:nvSpPr>
          <p:spPr bwMode="auto">
            <a:xfrm>
              <a:off x="6808788" y="298643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4" name="Rectangle 1038"/>
            <p:cNvSpPr>
              <a:spLocks noChangeArrowheads="1"/>
            </p:cNvSpPr>
            <p:nvPr/>
          </p:nvSpPr>
          <p:spPr bwMode="auto">
            <a:xfrm>
              <a:off x="6808788" y="2980087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5" name="Rectangle 1039"/>
            <p:cNvSpPr>
              <a:spLocks noChangeArrowheads="1"/>
            </p:cNvSpPr>
            <p:nvPr/>
          </p:nvSpPr>
          <p:spPr bwMode="auto">
            <a:xfrm>
              <a:off x="6808788" y="2980087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6" name="Oval 1040"/>
            <p:cNvSpPr>
              <a:spLocks noChangeArrowheads="1"/>
            </p:cNvSpPr>
            <p:nvPr/>
          </p:nvSpPr>
          <p:spPr bwMode="auto">
            <a:xfrm>
              <a:off x="6808788" y="2970561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7" name="Rectangle 1041"/>
            <p:cNvSpPr>
              <a:spLocks noChangeArrowheads="1"/>
            </p:cNvSpPr>
            <p:nvPr/>
          </p:nvSpPr>
          <p:spPr bwMode="auto">
            <a:xfrm>
              <a:off x="6970713" y="276575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8" name="Rectangle 1042"/>
            <p:cNvSpPr>
              <a:spLocks noChangeArrowheads="1"/>
            </p:cNvSpPr>
            <p:nvPr/>
          </p:nvSpPr>
          <p:spPr bwMode="auto">
            <a:xfrm>
              <a:off x="6970713" y="278639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9" name="Rectangle 1043"/>
            <p:cNvSpPr>
              <a:spLocks noChangeArrowheads="1"/>
            </p:cNvSpPr>
            <p:nvPr/>
          </p:nvSpPr>
          <p:spPr bwMode="auto">
            <a:xfrm>
              <a:off x="6965951" y="277051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0" name="Rectangle 1044"/>
            <p:cNvSpPr>
              <a:spLocks noChangeArrowheads="1"/>
            </p:cNvSpPr>
            <p:nvPr/>
          </p:nvSpPr>
          <p:spPr bwMode="auto">
            <a:xfrm>
              <a:off x="6965951" y="278162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1" name="Rectangle 1045"/>
            <p:cNvSpPr>
              <a:spLocks noChangeArrowheads="1"/>
            </p:cNvSpPr>
            <p:nvPr/>
          </p:nvSpPr>
          <p:spPr bwMode="auto">
            <a:xfrm>
              <a:off x="6965951" y="277686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2" name="Rectangle 1046"/>
            <p:cNvSpPr>
              <a:spLocks noChangeArrowheads="1"/>
            </p:cNvSpPr>
            <p:nvPr/>
          </p:nvSpPr>
          <p:spPr bwMode="auto">
            <a:xfrm>
              <a:off x="6965951" y="277686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3" name="Oval 1047"/>
            <p:cNvSpPr>
              <a:spLocks noChangeArrowheads="1"/>
            </p:cNvSpPr>
            <p:nvPr/>
          </p:nvSpPr>
          <p:spPr bwMode="auto">
            <a:xfrm>
              <a:off x="6965951" y="2765750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4" name="Rectangle 1048"/>
            <p:cNvSpPr>
              <a:spLocks noChangeArrowheads="1"/>
            </p:cNvSpPr>
            <p:nvPr/>
          </p:nvSpPr>
          <p:spPr bwMode="auto">
            <a:xfrm>
              <a:off x="6813551" y="3200776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5" name="Rectangle 1049"/>
            <p:cNvSpPr>
              <a:spLocks noChangeArrowheads="1"/>
            </p:cNvSpPr>
            <p:nvPr/>
          </p:nvSpPr>
          <p:spPr bwMode="auto">
            <a:xfrm>
              <a:off x="6813551" y="322300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6" name="Rectangle 1050"/>
            <p:cNvSpPr>
              <a:spLocks noChangeArrowheads="1"/>
            </p:cNvSpPr>
            <p:nvPr/>
          </p:nvSpPr>
          <p:spPr bwMode="auto">
            <a:xfrm>
              <a:off x="6808788" y="320712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7" name="Rectangle 1051"/>
            <p:cNvSpPr>
              <a:spLocks noChangeArrowheads="1"/>
            </p:cNvSpPr>
            <p:nvPr/>
          </p:nvSpPr>
          <p:spPr bwMode="auto">
            <a:xfrm>
              <a:off x="6808788" y="3216652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8" name="Rectangle 1052"/>
            <p:cNvSpPr>
              <a:spLocks noChangeArrowheads="1"/>
            </p:cNvSpPr>
            <p:nvPr/>
          </p:nvSpPr>
          <p:spPr bwMode="auto">
            <a:xfrm>
              <a:off x="6808788" y="321188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9" name="Rectangle 1053"/>
            <p:cNvSpPr>
              <a:spLocks noChangeArrowheads="1"/>
            </p:cNvSpPr>
            <p:nvPr/>
          </p:nvSpPr>
          <p:spPr bwMode="auto">
            <a:xfrm>
              <a:off x="6808788" y="321188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0" name="Oval 1054"/>
            <p:cNvSpPr>
              <a:spLocks noChangeArrowheads="1"/>
            </p:cNvSpPr>
            <p:nvPr/>
          </p:nvSpPr>
          <p:spPr bwMode="auto">
            <a:xfrm>
              <a:off x="6808788" y="3200776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1" name="Rectangle 1055"/>
            <p:cNvSpPr>
              <a:spLocks noChangeArrowheads="1"/>
            </p:cNvSpPr>
            <p:nvPr/>
          </p:nvSpPr>
          <p:spPr bwMode="auto">
            <a:xfrm>
              <a:off x="5718176" y="2802267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2" name="Rectangle 1056"/>
            <p:cNvSpPr>
              <a:spLocks noChangeArrowheads="1"/>
            </p:cNvSpPr>
            <p:nvPr/>
          </p:nvSpPr>
          <p:spPr bwMode="auto">
            <a:xfrm>
              <a:off x="5718176" y="2822906"/>
              <a:ext cx="142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3" name="Rectangle 1057"/>
            <p:cNvSpPr>
              <a:spLocks noChangeArrowheads="1"/>
            </p:cNvSpPr>
            <p:nvPr/>
          </p:nvSpPr>
          <p:spPr bwMode="auto">
            <a:xfrm>
              <a:off x="5711826" y="2807030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4" name="Rectangle 1058"/>
            <p:cNvSpPr>
              <a:spLocks noChangeArrowheads="1"/>
            </p:cNvSpPr>
            <p:nvPr/>
          </p:nvSpPr>
          <p:spPr bwMode="auto">
            <a:xfrm>
              <a:off x="5711826" y="281814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5" name="Rectangle 1059"/>
            <p:cNvSpPr>
              <a:spLocks noChangeArrowheads="1"/>
            </p:cNvSpPr>
            <p:nvPr/>
          </p:nvSpPr>
          <p:spPr bwMode="auto">
            <a:xfrm>
              <a:off x="5711826" y="281338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6" name="Rectangle 1060"/>
            <p:cNvSpPr>
              <a:spLocks noChangeArrowheads="1"/>
            </p:cNvSpPr>
            <p:nvPr/>
          </p:nvSpPr>
          <p:spPr bwMode="auto">
            <a:xfrm>
              <a:off x="5711826" y="281338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7" name="Oval 1061"/>
            <p:cNvSpPr>
              <a:spLocks noChangeArrowheads="1"/>
            </p:cNvSpPr>
            <p:nvPr/>
          </p:nvSpPr>
          <p:spPr bwMode="auto">
            <a:xfrm>
              <a:off x="5711826" y="2802267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8" name="Rectangle 1062"/>
            <p:cNvSpPr>
              <a:spLocks noChangeArrowheads="1"/>
            </p:cNvSpPr>
            <p:nvPr/>
          </p:nvSpPr>
          <p:spPr bwMode="auto">
            <a:xfrm>
              <a:off x="5875338" y="2429161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9" name="Rectangle 1063"/>
            <p:cNvSpPr>
              <a:spLocks noChangeArrowheads="1"/>
            </p:cNvSpPr>
            <p:nvPr/>
          </p:nvSpPr>
          <p:spPr bwMode="auto">
            <a:xfrm>
              <a:off x="5875338" y="245138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0" name="Rectangle 1064"/>
            <p:cNvSpPr>
              <a:spLocks noChangeArrowheads="1"/>
            </p:cNvSpPr>
            <p:nvPr/>
          </p:nvSpPr>
          <p:spPr bwMode="auto">
            <a:xfrm>
              <a:off x="5868988" y="243551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1" name="Rectangle 1065"/>
            <p:cNvSpPr>
              <a:spLocks noChangeArrowheads="1"/>
            </p:cNvSpPr>
            <p:nvPr/>
          </p:nvSpPr>
          <p:spPr bwMode="auto">
            <a:xfrm>
              <a:off x="5868988" y="2445037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2" name="Rectangle 1066"/>
            <p:cNvSpPr>
              <a:spLocks noChangeArrowheads="1"/>
            </p:cNvSpPr>
            <p:nvPr/>
          </p:nvSpPr>
          <p:spPr bwMode="auto">
            <a:xfrm>
              <a:off x="5868988" y="244027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3" name="Rectangle 1067"/>
            <p:cNvSpPr>
              <a:spLocks noChangeArrowheads="1"/>
            </p:cNvSpPr>
            <p:nvPr/>
          </p:nvSpPr>
          <p:spPr bwMode="auto">
            <a:xfrm>
              <a:off x="5868988" y="244027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4" name="Oval 1068"/>
            <p:cNvSpPr>
              <a:spLocks noChangeArrowheads="1"/>
            </p:cNvSpPr>
            <p:nvPr/>
          </p:nvSpPr>
          <p:spPr bwMode="auto">
            <a:xfrm>
              <a:off x="5868988" y="2429161"/>
              <a:ext cx="22225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5" name="Rectangle 1069"/>
            <p:cNvSpPr>
              <a:spLocks noChangeArrowheads="1"/>
            </p:cNvSpPr>
            <p:nvPr/>
          </p:nvSpPr>
          <p:spPr bwMode="auto">
            <a:xfrm>
              <a:off x="6419851" y="271811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6" name="Rectangle 1070"/>
            <p:cNvSpPr>
              <a:spLocks noChangeArrowheads="1"/>
            </p:cNvSpPr>
            <p:nvPr/>
          </p:nvSpPr>
          <p:spPr bwMode="auto">
            <a:xfrm>
              <a:off x="6419851" y="273875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7" name="Rectangle 1071"/>
            <p:cNvSpPr>
              <a:spLocks noChangeArrowheads="1"/>
            </p:cNvSpPr>
            <p:nvPr/>
          </p:nvSpPr>
          <p:spPr bwMode="auto">
            <a:xfrm>
              <a:off x="6415088" y="272288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8" name="Rectangle 1072"/>
            <p:cNvSpPr>
              <a:spLocks noChangeArrowheads="1"/>
            </p:cNvSpPr>
            <p:nvPr/>
          </p:nvSpPr>
          <p:spPr bwMode="auto">
            <a:xfrm>
              <a:off x="6415088" y="273399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9" name="Rectangle 1073"/>
            <p:cNvSpPr>
              <a:spLocks noChangeArrowheads="1"/>
            </p:cNvSpPr>
            <p:nvPr/>
          </p:nvSpPr>
          <p:spPr bwMode="auto">
            <a:xfrm>
              <a:off x="6415088" y="272923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0" name="Rectangle 1074"/>
            <p:cNvSpPr>
              <a:spLocks noChangeArrowheads="1"/>
            </p:cNvSpPr>
            <p:nvPr/>
          </p:nvSpPr>
          <p:spPr bwMode="auto">
            <a:xfrm>
              <a:off x="6415088" y="272923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1" name="Oval 1075"/>
            <p:cNvSpPr>
              <a:spLocks noChangeArrowheads="1"/>
            </p:cNvSpPr>
            <p:nvPr/>
          </p:nvSpPr>
          <p:spPr bwMode="auto">
            <a:xfrm>
              <a:off x="6415088" y="271811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2" name="Rectangle 1076"/>
            <p:cNvSpPr>
              <a:spLocks noChangeArrowheads="1"/>
            </p:cNvSpPr>
            <p:nvPr/>
          </p:nvSpPr>
          <p:spPr bwMode="auto">
            <a:xfrm>
              <a:off x="7050088" y="274511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3" name="Rectangle 1077"/>
            <p:cNvSpPr>
              <a:spLocks noChangeArrowheads="1"/>
            </p:cNvSpPr>
            <p:nvPr/>
          </p:nvSpPr>
          <p:spPr bwMode="auto">
            <a:xfrm>
              <a:off x="7050088" y="276575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4" name="Rectangle 1078"/>
            <p:cNvSpPr>
              <a:spLocks noChangeArrowheads="1"/>
            </p:cNvSpPr>
            <p:nvPr/>
          </p:nvSpPr>
          <p:spPr bwMode="auto">
            <a:xfrm>
              <a:off x="7045326" y="274987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5" name="Rectangle 1079"/>
            <p:cNvSpPr>
              <a:spLocks noChangeArrowheads="1"/>
            </p:cNvSpPr>
            <p:nvPr/>
          </p:nvSpPr>
          <p:spPr bwMode="auto">
            <a:xfrm>
              <a:off x="7045326" y="276098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6" name="Rectangle 1080"/>
            <p:cNvSpPr>
              <a:spLocks noChangeArrowheads="1"/>
            </p:cNvSpPr>
            <p:nvPr/>
          </p:nvSpPr>
          <p:spPr bwMode="auto">
            <a:xfrm>
              <a:off x="7045326" y="275463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7" name="Rectangle 1081"/>
            <p:cNvSpPr>
              <a:spLocks noChangeArrowheads="1"/>
            </p:cNvSpPr>
            <p:nvPr/>
          </p:nvSpPr>
          <p:spPr bwMode="auto">
            <a:xfrm>
              <a:off x="7045326" y="275463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8" name="Oval 1082"/>
            <p:cNvSpPr>
              <a:spLocks noChangeArrowheads="1"/>
            </p:cNvSpPr>
            <p:nvPr/>
          </p:nvSpPr>
          <p:spPr bwMode="auto">
            <a:xfrm>
              <a:off x="7045326" y="2745110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9" name="Rectangle 1083"/>
            <p:cNvSpPr>
              <a:spLocks noChangeArrowheads="1"/>
            </p:cNvSpPr>
            <p:nvPr/>
          </p:nvSpPr>
          <p:spPr bwMode="auto">
            <a:xfrm>
              <a:off x="7129463" y="2959447"/>
              <a:ext cx="142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0" name="Rectangle 1084"/>
            <p:cNvSpPr>
              <a:spLocks noChangeArrowheads="1"/>
            </p:cNvSpPr>
            <p:nvPr/>
          </p:nvSpPr>
          <p:spPr bwMode="auto">
            <a:xfrm>
              <a:off x="7129463" y="2980087"/>
              <a:ext cx="142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1" name="Rectangle 1085"/>
            <p:cNvSpPr>
              <a:spLocks noChangeArrowheads="1"/>
            </p:cNvSpPr>
            <p:nvPr/>
          </p:nvSpPr>
          <p:spPr bwMode="auto">
            <a:xfrm>
              <a:off x="7123113" y="296579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2" name="Rectangle 1086"/>
            <p:cNvSpPr>
              <a:spLocks noChangeArrowheads="1"/>
            </p:cNvSpPr>
            <p:nvPr/>
          </p:nvSpPr>
          <p:spPr bwMode="auto">
            <a:xfrm>
              <a:off x="7123113" y="297532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3" name="Rectangle 1087"/>
            <p:cNvSpPr>
              <a:spLocks noChangeArrowheads="1"/>
            </p:cNvSpPr>
            <p:nvPr/>
          </p:nvSpPr>
          <p:spPr bwMode="auto">
            <a:xfrm>
              <a:off x="7123113" y="297056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4" name="Rectangle 1088"/>
            <p:cNvSpPr>
              <a:spLocks noChangeArrowheads="1"/>
            </p:cNvSpPr>
            <p:nvPr/>
          </p:nvSpPr>
          <p:spPr bwMode="auto">
            <a:xfrm>
              <a:off x="7123113" y="297056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5" name="Oval 1089"/>
            <p:cNvSpPr>
              <a:spLocks noChangeArrowheads="1"/>
            </p:cNvSpPr>
            <p:nvPr/>
          </p:nvSpPr>
          <p:spPr bwMode="auto">
            <a:xfrm>
              <a:off x="7123113" y="2959447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6" name="Rectangle 1090"/>
            <p:cNvSpPr>
              <a:spLocks noChangeArrowheads="1"/>
            </p:cNvSpPr>
            <p:nvPr/>
          </p:nvSpPr>
          <p:spPr bwMode="auto">
            <a:xfrm>
              <a:off x="6578601" y="2697479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7" name="Rectangle 1091"/>
            <p:cNvSpPr>
              <a:spLocks noChangeArrowheads="1"/>
            </p:cNvSpPr>
            <p:nvPr/>
          </p:nvSpPr>
          <p:spPr bwMode="auto">
            <a:xfrm>
              <a:off x="6578601" y="2718119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8" name="Rectangle 1092"/>
            <p:cNvSpPr>
              <a:spLocks noChangeArrowheads="1"/>
            </p:cNvSpPr>
            <p:nvPr/>
          </p:nvSpPr>
          <p:spPr bwMode="auto">
            <a:xfrm>
              <a:off x="6572251" y="270224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9" name="Rectangle 1093"/>
            <p:cNvSpPr>
              <a:spLocks noChangeArrowheads="1"/>
            </p:cNvSpPr>
            <p:nvPr/>
          </p:nvSpPr>
          <p:spPr bwMode="auto">
            <a:xfrm>
              <a:off x="6572251" y="271335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0" name="Rectangle 1094"/>
            <p:cNvSpPr>
              <a:spLocks noChangeArrowheads="1"/>
            </p:cNvSpPr>
            <p:nvPr/>
          </p:nvSpPr>
          <p:spPr bwMode="auto">
            <a:xfrm>
              <a:off x="6572251" y="270859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1" name="Rectangle 1095"/>
            <p:cNvSpPr>
              <a:spLocks noChangeArrowheads="1"/>
            </p:cNvSpPr>
            <p:nvPr/>
          </p:nvSpPr>
          <p:spPr bwMode="auto">
            <a:xfrm>
              <a:off x="6572251" y="270859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2" name="Oval 1096"/>
            <p:cNvSpPr>
              <a:spLocks noChangeArrowheads="1"/>
            </p:cNvSpPr>
            <p:nvPr/>
          </p:nvSpPr>
          <p:spPr bwMode="auto">
            <a:xfrm>
              <a:off x="6572251" y="269747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3" name="Rectangle 1097"/>
            <p:cNvSpPr>
              <a:spLocks noChangeArrowheads="1"/>
            </p:cNvSpPr>
            <p:nvPr/>
          </p:nvSpPr>
          <p:spPr bwMode="auto">
            <a:xfrm>
              <a:off x="6970713" y="288641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4" name="Rectangle 1098"/>
            <p:cNvSpPr>
              <a:spLocks noChangeArrowheads="1"/>
            </p:cNvSpPr>
            <p:nvPr/>
          </p:nvSpPr>
          <p:spPr bwMode="auto">
            <a:xfrm>
              <a:off x="6970713" y="290705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5" name="Rectangle 1099"/>
            <p:cNvSpPr>
              <a:spLocks noChangeArrowheads="1"/>
            </p:cNvSpPr>
            <p:nvPr/>
          </p:nvSpPr>
          <p:spPr bwMode="auto">
            <a:xfrm>
              <a:off x="6965951" y="2891177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6" name="Rectangle 1100"/>
            <p:cNvSpPr>
              <a:spLocks noChangeArrowheads="1"/>
            </p:cNvSpPr>
            <p:nvPr/>
          </p:nvSpPr>
          <p:spPr bwMode="auto">
            <a:xfrm>
              <a:off x="6965951" y="290229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7" name="Rectangle 1101"/>
            <p:cNvSpPr>
              <a:spLocks noChangeArrowheads="1"/>
            </p:cNvSpPr>
            <p:nvPr/>
          </p:nvSpPr>
          <p:spPr bwMode="auto">
            <a:xfrm>
              <a:off x="6965951" y="289752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8" name="Rectangle 1102"/>
            <p:cNvSpPr>
              <a:spLocks noChangeArrowheads="1"/>
            </p:cNvSpPr>
            <p:nvPr/>
          </p:nvSpPr>
          <p:spPr bwMode="auto">
            <a:xfrm>
              <a:off x="6965951" y="289752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9" name="Oval 1103"/>
            <p:cNvSpPr>
              <a:spLocks noChangeArrowheads="1"/>
            </p:cNvSpPr>
            <p:nvPr/>
          </p:nvSpPr>
          <p:spPr bwMode="auto">
            <a:xfrm>
              <a:off x="6965951" y="2886414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0" name="Rectangle 1104"/>
            <p:cNvSpPr>
              <a:spLocks noChangeArrowheads="1"/>
            </p:cNvSpPr>
            <p:nvPr/>
          </p:nvSpPr>
          <p:spPr bwMode="auto">
            <a:xfrm>
              <a:off x="7050088" y="267048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1" name="Rectangle 1105"/>
            <p:cNvSpPr>
              <a:spLocks noChangeArrowheads="1"/>
            </p:cNvSpPr>
            <p:nvPr/>
          </p:nvSpPr>
          <p:spPr bwMode="auto">
            <a:xfrm>
              <a:off x="7050088" y="269271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2" name="Rectangle 1106"/>
            <p:cNvSpPr>
              <a:spLocks noChangeArrowheads="1"/>
            </p:cNvSpPr>
            <p:nvPr/>
          </p:nvSpPr>
          <p:spPr bwMode="auto">
            <a:xfrm>
              <a:off x="7045326" y="267683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3" name="Rectangle 1107"/>
            <p:cNvSpPr>
              <a:spLocks noChangeArrowheads="1"/>
            </p:cNvSpPr>
            <p:nvPr/>
          </p:nvSpPr>
          <p:spPr bwMode="auto">
            <a:xfrm>
              <a:off x="7045326" y="268636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4" name="Rectangle 1108"/>
            <p:cNvSpPr>
              <a:spLocks noChangeArrowheads="1"/>
            </p:cNvSpPr>
            <p:nvPr/>
          </p:nvSpPr>
          <p:spPr bwMode="auto">
            <a:xfrm>
              <a:off x="7045326" y="268160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5" name="Rectangle 1109"/>
            <p:cNvSpPr>
              <a:spLocks noChangeArrowheads="1"/>
            </p:cNvSpPr>
            <p:nvPr/>
          </p:nvSpPr>
          <p:spPr bwMode="auto">
            <a:xfrm>
              <a:off x="7045326" y="268160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6" name="Oval 1110"/>
            <p:cNvSpPr>
              <a:spLocks noChangeArrowheads="1"/>
            </p:cNvSpPr>
            <p:nvPr/>
          </p:nvSpPr>
          <p:spPr bwMode="auto">
            <a:xfrm>
              <a:off x="7045326" y="2670489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7" name="Rectangle 1111"/>
            <p:cNvSpPr>
              <a:spLocks noChangeArrowheads="1"/>
            </p:cNvSpPr>
            <p:nvPr/>
          </p:nvSpPr>
          <p:spPr bwMode="auto">
            <a:xfrm>
              <a:off x="6342063" y="2429161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8" name="Rectangle 1112"/>
            <p:cNvSpPr>
              <a:spLocks noChangeArrowheads="1"/>
            </p:cNvSpPr>
            <p:nvPr/>
          </p:nvSpPr>
          <p:spPr bwMode="auto">
            <a:xfrm>
              <a:off x="6342063" y="245138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9" name="Rectangle 1113"/>
            <p:cNvSpPr>
              <a:spLocks noChangeArrowheads="1"/>
            </p:cNvSpPr>
            <p:nvPr/>
          </p:nvSpPr>
          <p:spPr bwMode="auto">
            <a:xfrm>
              <a:off x="6337301" y="243551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0" name="Rectangle 1114"/>
            <p:cNvSpPr>
              <a:spLocks noChangeArrowheads="1"/>
            </p:cNvSpPr>
            <p:nvPr/>
          </p:nvSpPr>
          <p:spPr bwMode="auto">
            <a:xfrm>
              <a:off x="6337301" y="2445037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1" name="Rectangle 1115"/>
            <p:cNvSpPr>
              <a:spLocks noChangeArrowheads="1"/>
            </p:cNvSpPr>
            <p:nvPr/>
          </p:nvSpPr>
          <p:spPr bwMode="auto">
            <a:xfrm>
              <a:off x="6337301" y="244027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2" name="Rectangle 1116"/>
            <p:cNvSpPr>
              <a:spLocks noChangeArrowheads="1"/>
            </p:cNvSpPr>
            <p:nvPr/>
          </p:nvSpPr>
          <p:spPr bwMode="auto">
            <a:xfrm>
              <a:off x="6337301" y="244027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3" name="Oval 1117"/>
            <p:cNvSpPr>
              <a:spLocks noChangeArrowheads="1"/>
            </p:cNvSpPr>
            <p:nvPr/>
          </p:nvSpPr>
          <p:spPr bwMode="auto">
            <a:xfrm>
              <a:off x="6337301" y="2429161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4" name="Rectangle 1118"/>
            <p:cNvSpPr>
              <a:spLocks noChangeArrowheads="1"/>
            </p:cNvSpPr>
            <p:nvPr/>
          </p:nvSpPr>
          <p:spPr bwMode="auto">
            <a:xfrm>
              <a:off x="7286626" y="300707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5" name="Rectangle 1119"/>
            <p:cNvSpPr>
              <a:spLocks noChangeArrowheads="1"/>
            </p:cNvSpPr>
            <p:nvPr/>
          </p:nvSpPr>
          <p:spPr bwMode="auto">
            <a:xfrm>
              <a:off x="7286626" y="3027718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6" name="Rectangle 1120"/>
            <p:cNvSpPr>
              <a:spLocks noChangeArrowheads="1"/>
            </p:cNvSpPr>
            <p:nvPr/>
          </p:nvSpPr>
          <p:spPr bwMode="auto">
            <a:xfrm>
              <a:off x="7280276" y="301184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7" name="Rectangle 1121"/>
            <p:cNvSpPr>
              <a:spLocks noChangeArrowheads="1"/>
            </p:cNvSpPr>
            <p:nvPr/>
          </p:nvSpPr>
          <p:spPr bwMode="auto">
            <a:xfrm>
              <a:off x="7280276" y="302295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8" name="Rectangle 1122"/>
            <p:cNvSpPr>
              <a:spLocks noChangeArrowheads="1"/>
            </p:cNvSpPr>
            <p:nvPr/>
          </p:nvSpPr>
          <p:spPr bwMode="auto">
            <a:xfrm>
              <a:off x="7280276" y="30181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9" name="Rectangle 1123"/>
            <p:cNvSpPr>
              <a:spLocks noChangeArrowheads="1"/>
            </p:cNvSpPr>
            <p:nvPr/>
          </p:nvSpPr>
          <p:spPr bwMode="auto">
            <a:xfrm>
              <a:off x="7280276" y="30181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0" name="Oval 1124"/>
            <p:cNvSpPr>
              <a:spLocks noChangeArrowheads="1"/>
            </p:cNvSpPr>
            <p:nvPr/>
          </p:nvSpPr>
          <p:spPr bwMode="auto">
            <a:xfrm>
              <a:off x="7280276" y="3007078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1" name="Line 1125"/>
            <p:cNvSpPr>
              <a:spLocks noChangeShapeType="1"/>
            </p:cNvSpPr>
            <p:nvPr/>
          </p:nvSpPr>
          <p:spPr bwMode="auto">
            <a:xfrm>
              <a:off x="5249863" y="3616749"/>
              <a:ext cx="27447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2" name="Line 1126"/>
            <p:cNvSpPr>
              <a:spLocks noChangeShapeType="1"/>
            </p:cNvSpPr>
            <p:nvPr/>
          </p:nvSpPr>
          <p:spPr bwMode="auto">
            <a:xfrm>
              <a:off x="5249863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3" name="Line 1127"/>
            <p:cNvSpPr>
              <a:spLocks noChangeShapeType="1"/>
            </p:cNvSpPr>
            <p:nvPr/>
          </p:nvSpPr>
          <p:spPr bwMode="auto">
            <a:xfrm>
              <a:off x="5643563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4" name="Line 1128"/>
            <p:cNvSpPr>
              <a:spLocks noChangeShapeType="1"/>
            </p:cNvSpPr>
            <p:nvPr/>
          </p:nvSpPr>
          <p:spPr bwMode="auto">
            <a:xfrm>
              <a:off x="6037263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5" name="Line 1129"/>
            <p:cNvSpPr>
              <a:spLocks noChangeShapeType="1"/>
            </p:cNvSpPr>
            <p:nvPr/>
          </p:nvSpPr>
          <p:spPr bwMode="auto">
            <a:xfrm>
              <a:off x="6426201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6" name="Line 1130"/>
            <p:cNvSpPr>
              <a:spLocks noChangeShapeType="1"/>
            </p:cNvSpPr>
            <p:nvPr/>
          </p:nvSpPr>
          <p:spPr bwMode="auto">
            <a:xfrm>
              <a:off x="6819901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7" name="Line 1131"/>
            <p:cNvSpPr>
              <a:spLocks noChangeShapeType="1"/>
            </p:cNvSpPr>
            <p:nvPr/>
          </p:nvSpPr>
          <p:spPr bwMode="auto">
            <a:xfrm>
              <a:off x="7212013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8" name="Line 1132"/>
            <p:cNvSpPr>
              <a:spLocks noChangeShapeType="1"/>
            </p:cNvSpPr>
            <p:nvPr/>
          </p:nvSpPr>
          <p:spPr bwMode="auto">
            <a:xfrm>
              <a:off x="7600951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9" name="Line 1133"/>
            <p:cNvSpPr>
              <a:spLocks noChangeShapeType="1"/>
            </p:cNvSpPr>
            <p:nvPr/>
          </p:nvSpPr>
          <p:spPr bwMode="auto">
            <a:xfrm>
              <a:off x="7994651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0" name="Rectangle 1134"/>
            <p:cNvSpPr>
              <a:spLocks noChangeArrowheads="1"/>
            </p:cNvSpPr>
            <p:nvPr/>
          </p:nvSpPr>
          <p:spPr bwMode="auto">
            <a:xfrm>
              <a:off x="5181601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55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1" name="Rectangle 1135"/>
            <p:cNvSpPr>
              <a:spLocks noChangeArrowheads="1"/>
            </p:cNvSpPr>
            <p:nvPr/>
          </p:nvSpPr>
          <p:spPr bwMode="auto">
            <a:xfrm>
              <a:off x="5575301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60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2" name="Rectangle 1136"/>
            <p:cNvSpPr>
              <a:spLocks noChangeArrowheads="1"/>
            </p:cNvSpPr>
            <p:nvPr/>
          </p:nvSpPr>
          <p:spPr bwMode="auto">
            <a:xfrm>
              <a:off x="5969001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65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3" name="Rectangle 1137"/>
            <p:cNvSpPr>
              <a:spLocks noChangeArrowheads="1"/>
            </p:cNvSpPr>
            <p:nvPr/>
          </p:nvSpPr>
          <p:spPr bwMode="auto">
            <a:xfrm>
              <a:off x="6357938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70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4" name="Rectangle 1138"/>
            <p:cNvSpPr>
              <a:spLocks noChangeArrowheads="1"/>
            </p:cNvSpPr>
            <p:nvPr/>
          </p:nvSpPr>
          <p:spPr bwMode="auto">
            <a:xfrm>
              <a:off x="6751638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75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5" name="Rectangle 1139"/>
            <p:cNvSpPr>
              <a:spLocks noChangeArrowheads="1"/>
            </p:cNvSpPr>
            <p:nvPr/>
          </p:nvSpPr>
          <p:spPr bwMode="auto">
            <a:xfrm>
              <a:off x="7143751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80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6" name="Rectangle 1140"/>
            <p:cNvSpPr>
              <a:spLocks noChangeArrowheads="1"/>
            </p:cNvSpPr>
            <p:nvPr/>
          </p:nvSpPr>
          <p:spPr bwMode="auto">
            <a:xfrm>
              <a:off x="7532688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85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7" name="Rectangle 1141"/>
            <p:cNvSpPr>
              <a:spLocks noChangeArrowheads="1"/>
            </p:cNvSpPr>
            <p:nvPr/>
          </p:nvSpPr>
          <p:spPr bwMode="auto">
            <a:xfrm>
              <a:off x="7926388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90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8" name="Line 1142"/>
            <p:cNvSpPr>
              <a:spLocks noChangeShapeType="1"/>
            </p:cNvSpPr>
            <p:nvPr/>
          </p:nvSpPr>
          <p:spPr bwMode="auto">
            <a:xfrm flipV="1">
              <a:off x="5140326" y="1936978"/>
              <a:ext cx="0" cy="120187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9" name="Line 1143"/>
            <p:cNvSpPr>
              <a:spLocks noChangeShapeType="1"/>
            </p:cNvSpPr>
            <p:nvPr/>
          </p:nvSpPr>
          <p:spPr bwMode="auto">
            <a:xfrm flipH="1">
              <a:off x="5087938" y="3138856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0" name="Line 1144"/>
            <p:cNvSpPr>
              <a:spLocks noChangeShapeType="1"/>
            </p:cNvSpPr>
            <p:nvPr/>
          </p:nvSpPr>
          <p:spPr bwMode="auto">
            <a:xfrm flipH="1">
              <a:off x="5087938" y="2540298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1" name="Line 1145"/>
            <p:cNvSpPr>
              <a:spLocks noChangeShapeType="1"/>
            </p:cNvSpPr>
            <p:nvPr/>
          </p:nvSpPr>
          <p:spPr bwMode="auto">
            <a:xfrm flipH="1">
              <a:off x="5087938" y="1936978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2" name="Rectangle 1146"/>
            <p:cNvSpPr>
              <a:spLocks noChangeArrowheads="1"/>
            </p:cNvSpPr>
            <p:nvPr/>
          </p:nvSpPr>
          <p:spPr bwMode="auto">
            <a:xfrm rot="16200000">
              <a:off x="4930768" y="3073768"/>
              <a:ext cx="136541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50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3" name="Rectangle 1147"/>
            <p:cNvSpPr>
              <a:spLocks noChangeArrowheads="1"/>
            </p:cNvSpPr>
            <p:nvPr/>
          </p:nvSpPr>
          <p:spPr bwMode="auto">
            <a:xfrm rot="16200000">
              <a:off x="4906953" y="2475211"/>
              <a:ext cx="184171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100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4" name="Rectangle 1148"/>
            <p:cNvSpPr>
              <a:spLocks noChangeArrowheads="1"/>
            </p:cNvSpPr>
            <p:nvPr/>
          </p:nvSpPr>
          <p:spPr bwMode="auto">
            <a:xfrm rot="16200000">
              <a:off x="4906953" y="1873478"/>
              <a:ext cx="184171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150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5" name="Rectangle 1149"/>
            <p:cNvSpPr>
              <a:spLocks noChangeArrowheads="1"/>
            </p:cNvSpPr>
            <p:nvPr/>
          </p:nvSpPr>
          <p:spPr bwMode="auto">
            <a:xfrm>
              <a:off x="5140326" y="1721053"/>
              <a:ext cx="3048000" cy="1895696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6" name="Rectangle 1150"/>
            <p:cNvSpPr>
              <a:spLocks noChangeArrowheads="1"/>
            </p:cNvSpPr>
            <p:nvPr/>
          </p:nvSpPr>
          <p:spPr bwMode="auto">
            <a:xfrm>
              <a:off x="6342063" y="1524180"/>
              <a:ext cx="873125" cy="2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3333B2"/>
                  </a:solidFill>
                </a:rPr>
                <a:t>White</a:t>
              </a:r>
              <a:r>
                <a:rPr lang="en-US" altLang="en-US" sz="800" b="1" dirty="0" smtClean="0">
                  <a:solidFill>
                    <a:srgbClr val="000000"/>
                  </a:solidFill>
                </a:rPr>
                <a:t> </a:t>
              </a:r>
              <a:r>
                <a:rPr lang="en-US" altLang="en-US" sz="1400" b="1" dirty="0">
                  <a:solidFill>
                    <a:srgbClr val="3333B2"/>
                  </a:solidFill>
                </a:rPr>
                <a:t>Men</a:t>
              </a:r>
            </a:p>
          </p:txBody>
        </p:sp>
        <p:sp>
          <p:nvSpPr>
            <p:cNvPr id="1147" name="Rectangle 1151"/>
            <p:cNvSpPr>
              <a:spLocks noChangeArrowheads="1"/>
            </p:cNvSpPr>
            <p:nvPr/>
          </p:nvSpPr>
          <p:spPr bwMode="auto">
            <a:xfrm>
              <a:off x="6451601" y="3919997"/>
              <a:ext cx="522288" cy="12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 b="1" dirty="0" smtClean="0">
                  <a:solidFill>
                    <a:srgbClr val="000000"/>
                  </a:solidFill>
                </a:rPr>
                <a:t>Age, years</a:t>
              </a:r>
              <a:endParaRPr lang="en-US" altLang="en-US" sz="2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48" name="Rectangle 1152"/>
            <p:cNvSpPr>
              <a:spLocks noChangeArrowheads="1"/>
            </p:cNvSpPr>
            <p:nvPr/>
          </p:nvSpPr>
          <p:spPr bwMode="auto">
            <a:xfrm rot="16200000">
              <a:off x="4637072" y="2884833"/>
              <a:ext cx="27308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GFR,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9" name="Rectangle 1153"/>
            <p:cNvSpPr>
              <a:spLocks noChangeArrowheads="1"/>
            </p:cNvSpPr>
            <p:nvPr/>
          </p:nvSpPr>
          <p:spPr bwMode="auto">
            <a:xfrm rot="16200000">
              <a:off x="4508470" y="2529192"/>
              <a:ext cx="53028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mL/min/1.73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0" name="Rectangle 1154"/>
            <p:cNvSpPr>
              <a:spLocks noChangeArrowheads="1"/>
            </p:cNvSpPr>
            <p:nvPr/>
          </p:nvSpPr>
          <p:spPr bwMode="auto">
            <a:xfrm rot="16200000">
              <a:off x="4741860" y="2291039"/>
              <a:ext cx="6350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1" name="Rectangle 1155"/>
            <p:cNvSpPr>
              <a:spLocks noChangeArrowheads="1"/>
            </p:cNvSpPr>
            <p:nvPr/>
          </p:nvSpPr>
          <p:spPr bwMode="auto">
            <a:xfrm rot="16200000">
              <a:off x="4718044" y="2240233"/>
              <a:ext cx="109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m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2" name="Rectangle 1156"/>
            <p:cNvSpPr>
              <a:spLocks noChangeArrowheads="1"/>
            </p:cNvSpPr>
            <p:nvPr/>
          </p:nvSpPr>
          <p:spPr bwMode="auto">
            <a:xfrm rot="16200000">
              <a:off x="4697410" y="2214828"/>
              <a:ext cx="63507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0" smtClean="0">
                  <a:solidFill>
                    <a:srgbClr val="000000"/>
                  </a:solidFill>
                </a:rPr>
                <a:t>2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3" name="Freeform 1157"/>
            <p:cNvSpPr>
              <a:spLocks/>
            </p:cNvSpPr>
            <p:nvPr/>
          </p:nvSpPr>
          <p:spPr bwMode="auto">
            <a:xfrm>
              <a:off x="5249863" y="2602218"/>
              <a:ext cx="2822575" cy="477893"/>
            </a:xfrm>
            <a:custGeom>
              <a:avLst/>
              <a:gdLst>
                <a:gd name="T0" fmla="*/ 0 w 538"/>
                <a:gd name="T1" fmla="*/ 0 h 91"/>
                <a:gd name="T2" fmla="*/ 15 w 538"/>
                <a:gd name="T3" fmla="*/ 3 h 91"/>
                <a:gd name="T4" fmla="*/ 30 w 538"/>
                <a:gd name="T5" fmla="*/ 6 h 91"/>
                <a:gd name="T6" fmla="*/ 45 w 538"/>
                <a:gd name="T7" fmla="*/ 8 h 91"/>
                <a:gd name="T8" fmla="*/ 60 w 538"/>
                <a:gd name="T9" fmla="*/ 11 h 91"/>
                <a:gd name="T10" fmla="*/ 75 w 538"/>
                <a:gd name="T11" fmla="*/ 13 h 91"/>
                <a:gd name="T12" fmla="*/ 90 w 538"/>
                <a:gd name="T13" fmla="*/ 16 h 91"/>
                <a:gd name="T14" fmla="*/ 105 w 538"/>
                <a:gd name="T15" fmla="*/ 18 h 91"/>
                <a:gd name="T16" fmla="*/ 120 w 538"/>
                <a:gd name="T17" fmla="*/ 21 h 91"/>
                <a:gd name="T18" fmla="*/ 135 w 538"/>
                <a:gd name="T19" fmla="*/ 23 h 91"/>
                <a:gd name="T20" fmla="*/ 150 w 538"/>
                <a:gd name="T21" fmla="*/ 26 h 91"/>
                <a:gd name="T22" fmla="*/ 165 w 538"/>
                <a:gd name="T23" fmla="*/ 28 h 91"/>
                <a:gd name="T24" fmla="*/ 179 w 538"/>
                <a:gd name="T25" fmla="*/ 31 h 91"/>
                <a:gd name="T26" fmla="*/ 194 w 538"/>
                <a:gd name="T27" fmla="*/ 33 h 91"/>
                <a:gd name="T28" fmla="*/ 209 w 538"/>
                <a:gd name="T29" fmla="*/ 36 h 91"/>
                <a:gd name="T30" fmla="*/ 224 w 538"/>
                <a:gd name="T31" fmla="*/ 38 h 91"/>
                <a:gd name="T32" fmla="*/ 239 w 538"/>
                <a:gd name="T33" fmla="*/ 41 h 91"/>
                <a:gd name="T34" fmla="*/ 254 w 538"/>
                <a:gd name="T35" fmla="*/ 43 h 91"/>
                <a:gd name="T36" fmla="*/ 269 w 538"/>
                <a:gd name="T37" fmla="*/ 46 h 91"/>
                <a:gd name="T38" fmla="*/ 284 w 538"/>
                <a:gd name="T39" fmla="*/ 48 h 91"/>
                <a:gd name="T40" fmla="*/ 299 w 538"/>
                <a:gd name="T41" fmla="*/ 51 h 91"/>
                <a:gd name="T42" fmla="*/ 314 w 538"/>
                <a:gd name="T43" fmla="*/ 53 h 91"/>
                <a:gd name="T44" fmla="*/ 329 w 538"/>
                <a:gd name="T45" fmla="*/ 56 h 91"/>
                <a:gd name="T46" fmla="*/ 344 w 538"/>
                <a:gd name="T47" fmla="*/ 59 h 91"/>
                <a:gd name="T48" fmla="*/ 359 w 538"/>
                <a:gd name="T49" fmla="*/ 61 h 91"/>
                <a:gd name="T50" fmla="*/ 374 w 538"/>
                <a:gd name="T51" fmla="*/ 64 h 91"/>
                <a:gd name="T52" fmla="*/ 389 w 538"/>
                <a:gd name="T53" fmla="*/ 66 h 91"/>
                <a:gd name="T54" fmla="*/ 404 w 538"/>
                <a:gd name="T55" fmla="*/ 69 h 91"/>
                <a:gd name="T56" fmla="*/ 419 w 538"/>
                <a:gd name="T57" fmla="*/ 71 h 91"/>
                <a:gd name="T58" fmla="*/ 434 w 538"/>
                <a:gd name="T59" fmla="*/ 74 h 91"/>
                <a:gd name="T60" fmla="*/ 448 w 538"/>
                <a:gd name="T61" fmla="*/ 76 h 91"/>
                <a:gd name="T62" fmla="*/ 463 w 538"/>
                <a:gd name="T63" fmla="*/ 79 h 91"/>
                <a:gd name="T64" fmla="*/ 478 w 538"/>
                <a:gd name="T65" fmla="*/ 81 h 91"/>
                <a:gd name="T66" fmla="*/ 493 w 538"/>
                <a:gd name="T67" fmla="*/ 84 h 91"/>
                <a:gd name="T68" fmla="*/ 508 w 538"/>
                <a:gd name="T69" fmla="*/ 86 h 91"/>
                <a:gd name="T70" fmla="*/ 523 w 538"/>
                <a:gd name="T71" fmla="*/ 89 h 91"/>
                <a:gd name="T72" fmla="*/ 538 w 538"/>
                <a:gd name="T7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8" h="91">
                  <a:moveTo>
                    <a:pt x="0" y="0"/>
                  </a:moveTo>
                  <a:lnTo>
                    <a:pt x="15" y="3"/>
                  </a:lnTo>
                  <a:lnTo>
                    <a:pt x="30" y="6"/>
                  </a:lnTo>
                  <a:lnTo>
                    <a:pt x="45" y="8"/>
                  </a:lnTo>
                  <a:lnTo>
                    <a:pt x="60" y="11"/>
                  </a:lnTo>
                  <a:lnTo>
                    <a:pt x="75" y="13"/>
                  </a:lnTo>
                  <a:lnTo>
                    <a:pt x="90" y="16"/>
                  </a:lnTo>
                  <a:lnTo>
                    <a:pt x="105" y="18"/>
                  </a:lnTo>
                  <a:lnTo>
                    <a:pt x="120" y="21"/>
                  </a:lnTo>
                  <a:lnTo>
                    <a:pt x="135" y="23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9" y="31"/>
                  </a:lnTo>
                  <a:lnTo>
                    <a:pt x="194" y="33"/>
                  </a:lnTo>
                  <a:lnTo>
                    <a:pt x="209" y="36"/>
                  </a:lnTo>
                  <a:lnTo>
                    <a:pt x="224" y="38"/>
                  </a:lnTo>
                  <a:lnTo>
                    <a:pt x="239" y="41"/>
                  </a:lnTo>
                  <a:lnTo>
                    <a:pt x="254" y="43"/>
                  </a:lnTo>
                  <a:lnTo>
                    <a:pt x="269" y="46"/>
                  </a:lnTo>
                  <a:lnTo>
                    <a:pt x="284" y="48"/>
                  </a:lnTo>
                  <a:lnTo>
                    <a:pt x="299" y="51"/>
                  </a:lnTo>
                  <a:lnTo>
                    <a:pt x="314" y="53"/>
                  </a:lnTo>
                  <a:lnTo>
                    <a:pt x="329" y="56"/>
                  </a:lnTo>
                  <a:lnTo>
                    <a:pt x="344" y="59"/>
                  </a:lnTo>
                  <a:lnTo>
                    <a:pt x="359" y="61"/>
                  </a:lnTo>
                  <a:lnTo>
                    <a:pt x="374" y="64"/>
                  </a:lnTo>
                  <a:lnTo>
                    <a:pt x="389" y="66"/>
                  </a:lnTo>
                  <a:lnTo>
                    <a:pt x="404" y="69"/>
                  </a:lnTo>
                  <a:lnTo>
                    <a:pt x="419" y="71"/>
                  </a:lnTo>
                  <a:lnTo>
                    <a:pt x="434" y="74"/>
                  </a:lnTo>
                  <a:lnTo>
                    <a:pt x="448" y="76"/>
                  </a:lnTo>
                  <a:lnTo>
                    <a:pt x="463" y="79"/>
                  </a:lnTo>
                  <a:lnTo>
                    <a:pt x="478" y="81"/>
                  </a:lnTo>
                  <a:lnTo>
                    <a:pt x="493" y="84"/>
                  </a:lnTo>
                  <a:lnTo>
                    <a:pt x="508" y="86"/>
                  </a:lnTo>
                  <a:lnTo>
                    <a:pt x="523" y="89"/>
                  </a:lnTo>
                  <a:lnTo>
                    <a:pt x="538" y="91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4" name="Freeform 1158"/>
            <p:cNvSpPr>
              <a:spLocks noEditPoints="1"/>
            </p:cNvSpPr>
            <p:nvPr/>
          </p:nvSpPr>
          <p:spPr bwMode="auto">
            <a:xfrm>
              <a:off x="5272088" y="2697479"/>
              <a:ext cx="2800350" cy="482656"/>
            </a:xfrm>
            <a:custGeom>
              <a:avLst/>
              <a:gdLst>
                <a:gd name="T0" fmla="*/ 8 w 534"/>
                <a:gd name="T1" fmla="*/ 1 h 92"/>
                <a:gd name="T2" fmla="*/ 20 w 534"/>
                <a:gd name="T3" fmla="*/ 2 h 92"/>
                <a:gd name="T4" fmla="*/ 32 w 534"/>
                <a:gd name="T5" fmla="*/ 3 h 92"/>
                <a:gd name="T6" fmla="*/ 44 w 534"/>
                <a:gd name="T7" fmla="*/ 4 h 92"/>
                <a:gd name="T8" fmla="*/ 56 w 534"/>
                <a:gd name="T9" fmla="*/ 6 h 92"/>
                <a:gd name="T10" fmla="*/ 64 w 534"/>
                <a:gd name="T11" fmla="*/ 7 h 92"/>
                <a:gd name="T12" fmla="*/ 72 w 534"/>
                <a:gd name="T13" fmla="*/ 8 h 92"/>
                <a:gd name="T14" fmla="*/ 84 w 534"/>
                <a:gd name="T15" fmla="*/ 10 h 92"/>
                <a:gd name="T16" fmla="*/ 92 w 534"/>
                <a:gd name="T17" fmla="*/ 11 h 92"/>
                <a:gd name="T18" fmla="*/ 101 w 534"/>
                <a:gd name="T19" fmla="*/ 12 h 92"/>
                <a:gd name="T20" fmla="*/ 112 w 534"/>
                <a:gd name="T21" fmla="*/ 13 h 92"/>
                <a:gd name="T22" fmla="*/ 124 w 534"/>
                <a:gd name="T23" fmla="*/ 14 h 92"/>
                <a:gd name="T24" fmla="*/ 136 w 534"/>
                <a:gd name="T25" fmla="*/ 16 h 92"/>
                <a:gd name="T26" fmla="*/ 148 w 534"/>
                <a:gd name="T27" fmla="*/ 17 h 92"/>
                <a:gd name="T28" fmla="*/ 160 w 534"/>
                <a:gd name="T29" fmla="*/ 19 h 92"/>
                <a:gd name="T30" fmla="*/ 172 w 534"/>
                <a:gd name="T31" fmla="*/ 21 h 92"/>
                <a:gd name="T32" fmla="*/ 180 w 534"/>
                <a:gd name="T33" fmla="*/ 22 h 92"/>
                <a:gd name="T34" fmla="*/ 190 w 534"/>
                <a:gd name="T35" fmla="*/ 24 h 92"/>
                <a:gd name="T36" fmla="*/ 200 w 534"/>
                <a:gd name="T37" fmla="*/ 25 h 92"/>
                <a:gd name="T38" fmla="*/ 208 w 534"/>
                <a:gd name="T39" fmla="*/ 26 h 92"/>
                <a:gd name="T40" fmla="*/ 220 w 534"/>
                <a:gd name="T41" fmla="*/ 28 h 92"/>
                <a:gd name="T42" fmla="*/ 232 w 534"/>
                <a:gd name="T43" fmla="*/ 30 h 92"/>
                <a:gd name="T44" fmla="*/ 244 w 534"/>
                <a:gd name="T45" fmla="*/ 32 h 92"/>
                <a:gd name="T46" fmla="*/ 256 w 534"/>
                <a:gd name="T47" fmla="*/ 34 h 92"/>
                <a:gd name="T48" fmla="*/ 268 w 534"/>
                <a:gd name="T49" fmla="*/ 36 h 92"/>
                <a:gd name="T50" fmla="*/ 280 w 534"/>
                <a:gd name="T51" fmla="*/ 38 h 92"/>
                <a:gd name="T52" fmla="*/ 288 w 534"/>
                <a:gd name="T53" fmla="*/ 40 h 92"/>
                <a:gd name="T54" fmla="*/ 295 w 534"/>
                <a:gd name="T55" fmla="*/ 41 h 92"/>
                <a:gd name="T56" fmla="*/ 307 w 534"/>
                <a:gd name="T57" fmla="*/ 43 h 92"/>
                <a:gd name="T58" fmla="*/ 314 w 534"/>
                <a:gd name="T59" fmla="*/ 45 h 92"/>
                <a:gd name="T60" fmla="*/ 325 w 534"/>
                <a:gd name="T61" fmla="*/ 47 h 92"/>
                <a:gd name="T62" fmla="*/ 333 w 534"/>
                <a:gd name="T63" fmla="*/ 49 h 92"/>
                <a:gd name="T64" fmla="*/ 340 w 534"/>
                <a:gd name="T65" fmla="*/ 50 h 92"/>
                <a:gd name="T66" fmla="*/ 352 w 534"/>
                <a:gd name="T67" fmla="*/ 52 h 92"/>
                <a:gd name="T68" fmla="*/ 359 w 534"/>
                <a:gd name="T69" fmla="*/ 54 h 92"/>
                <a:gd name="T70" fmla="*/ 370 w 534"/>
                <a:gd name="T71" fmla="*/ 56 h 92"/>
                <a:gd name="T72" fmla="*/ 378 w 534"/>
                <a:gd name="T73" fmla="*/ 58 h 92"/>
                <a:gd name="T74" fmla="*/ 385 w 534"/>
                <a:gd name="T75" fmla="*/ 59 h 92"/>
                <a:gd name="T76" fmla="*/ 397 w 534"/>
                <a:gd name="T77" fmla="*/ 62 h 92"/>
                <a:gd name="T78" fmla="*/ 404 w 534"/>
                <a:gd name="T79" fmla="*/ 64 h 92"/>
                <a:gd name="T80" fmla="*/ 415 w 534"/>
                <a:gd name="T81" fmla="*/ 66 h 92"/>
                <a:gd name="T82" fmla="*/ 423 w 534"/>
                <a:gd name="T83" fmla="*/ 68 h 92"/>
                <a:gd name="T84" fmla="*/ 430 w 534"/>
                <a:gd name="T85" fmla="*/ 69 h 92"/>
                <a:gd name="T86" fmla="*/ 442 w 534"/>
                <a:gd name="T87" fmla="*/ 72 h 92"/>
                <a:gd name="T88" fmla="*/ 450 w 534"/>
                <a:gd name="T89" fmla="*/ 74 h 92"/>
                <a:gd name="T90" fmla="*/ 459 w 534"/>
                <a:gd name="T91" fmla="*/ 76 h 92"/>
                <a:gd name="T92" fmla="*/ 470 w 534"/>
                <a:gd name="T93" fmla="*/ 78 h 92"/>
                <a:gd name="T94" fmla="*/ 482 w 534"/>
                <a:gd name="T95" fmla="*/ 81 h 92"/>
                <a:gd name="T96" fmla="*/ 493 w 534"/>
                <a:gd name="T97" fmla="*/ 83 h 92"/>
                <a:gd name="T98" fmla="*/ 504 w 534"/>
                <a:gd name="T99" fmla="*/ 86 h 92"/>
                <a:gd name="T100" fmla="*/ 516 w 534"/>
                <a:gd name="T101" fmla="*/ 88 h 92"/>
                <a:gd name="T102" fmla="*/ 527 w 534"/>
                <a:gd name="T103" fmla="*/ 9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4" h="92">
                  <a:moveTo>
                    <a:pt x="4" y="0"/>
                  </a:moveTo>
                  <a:lnTo>
                    <a:pt x="8" y="1"/>
                  </a:lnTo>
                  <a:moveTo>
                    <a:pt x="12" y="1"/>
                  </a:moveTo>
                  <a:lnTo>
                    <a:pt x="16" y="2"/>
                  </a:lnTo>
                  <a:moveTo>
                    <a:pt x="20" y="2"/>
                  </a:moveTo>
                  <a:lnTo>
                    <a:pt x="24" y="3"/>
                  </a:lnTo>
                  <a:moveTo>
                    <a:pt x="28" y="3"/>
                  </a:moveTo>
                  <a:lnTo>
                    <a:pt x="32" y="3"/>
                  </a:lnTo>
                  <a:moveTo>
                    <a:pt x="36" y="4"/>
                  </a:moveTo>
                  <a:lnTo>
                    <a:pt x="40" y="4"/>
                  </a:lnTo>
                  <a:moveTo>
                    <a:pt x="44" y="4"/>
                  </a:moveTo>
                  <a:lnTo>
                    <a:pt x="48" y="5"/>
                  </a:lnTo>
                  <a:moveTo>
                    <a:pt x="52" y="5"/>
                  </a:moveTo>
                  <a:lnTo>
                    <a:pt x="56" y="6"/>
                  </a:lnTo>
                  <a:lnTo>
                    <a:pt x="56" y="6"/>
                  </a:lnTo>
                  <a:moveTo>
                    <a:pt x="60" y="7"/>
                  </a:moveTo>
                  <a:lnTo>
                    <a:pt x="64" y="7"/>
                  </a:lnTo>
                  <a:moveTo>
                    <a:pt x="68" y="8"/>
                  </a:moveTo>
                  <a:lnTo>
                    <a:pt x="71" y="8"/>
                  </a:lnTo>
                  <a:lnTo>
                    <a:pt x="72" y="8"/>
                  </a:lnTo>
                  <a:moveTo>
                    <a:pt x="76" y="9"/>
                  </a:moveTo>
                  <a:lnTo>
                    <a:pt x="80" y="9"/>
                  </a:lnTo>
                  <a:moveTo>
                    <a:pt x="84" y="10"/>
                  </a:moveTo>
                  <a:lnTo>
                    <a:pt x="86" y="10"/>
                  </a:lnTo>
                  <a:lnTo>
                    <a:pt x="88" y="10"/>
                  </a:lnTo>
                  <a:moveTo>
                    <a:pt x="92" y="11"/>
                  </a:moveTo>
                  <a:lnTo>
                    <a:pt x="96" y="11"/>
                  </a:lnTo>
                  <a:moveTo>
                    <a:pt x="100" y="12"/>
                  </a:moveTo>
                  <a:lnTo>
                    <a:pt x="101" y="12"/>
                  </a:lnTo>
                  <a:lnTo>
                    <a:pt x="104" y="12"/>
                  </a:lnTo>
                  <a:moveTo>
                    <a:pt x="108" y="12"/>
                  </a:moveTo>
                  <a:lnTo>
                    <a:pt x="112" y="13"/>
                  </a:lnTo>
                  <a:moveTo>
                    <a:pt x="116" y="13"/>
                  </a:moveTo>
                  <a:lnTo>
                    <a:pt x="120" y="14"/>
                  </a:lnTo>
                  <a:moveTo>
                    <a:pt x="124" y="14"/>
                  </a:moveTo>
                  <a:lnTo>
                    <a:pt x="128" y="15"/>
                  </a:lnTo>
                  <a:moveTo>
                    <a:pt x="132" y="15"/>
                  </a:moveTo>
                  <a:lnTo>
                    <a:pt x="136" y="16"/>
                  </a:lnTo>
                  <a:moveTo>
                    <a:pt x="140" y="16"/>
                  </a:moveTo>
                  <a:lnTo>
                    <a:pt x="144" y="17"/>
                  </a:lnTo>
                  <a:moveTo>
                    <a:pt x="148" y="17"/>
                  </a:moveTo>
                  <a:lnTo>
                    <a:pt x="152" y="18"/>
                  </a:lnTo>
                  <a:moveTo>
                    <a:pt x="156" y="18"/>
                  </a:moveTo>
                  <a:lnTo>
                    <a:pt x="160" y="19"/>
                  </a:lnTo>
                  <a:moveTo>
                    <a:pt x="164" y="19"/>
                  </a:moveTo>
                  <a:lnTo>
                    <a:pt x="168" y="20"/>
                  </a:lnTo>
                  <a:moveTo>
                    <a:pt x="172" y="21"/>
                  </a:moveTo>
                  <a:lnTo>
                    <a:pt x="175" y="21"/>
                  </a:lnTo>
                  <a:lnTo>
                    <a:pt x="176" y="21"/>
                  </a:lnTo>
                  <a:moveTo>
                    <a:pt x="180" y="22"/>
                  </a:moveTo>
                  <a:lnTo>
                    <a:pt x="184" y="23"/>
                  </a:lnTo>
                  <a:moveTo>
                    <a:pt x="188" y="24"/>
                  </a:moveTo>
                  <a:lnTo>
                    <a:pt x="190" y="24"/>
                  </a:lnTo>
                  <a:lnTo>
                    <a:pt x="192" y="24"/>
                  </a:lnTo>
                  <a:moveTo>
                    <a:pt x="196" y="25"/>
                  </a:moveTo>
                  <a:lnTo>
                    <a:pt x="200" y="25"/>
                  </a:lnTo>
                  <a:moveTo>
                    <a:pt x="204" y="26"/>
                  </a:moveTo>
                  <a:lnTo>
                    <a:pt x="205" y="26"/>
                  </a:lnTo>
                  <a:lnTo>
                    <a:pt x="208" y="26"/>
                  </a:lnTo>
                  <a:moveTo>
                    <a:pt x="212" y="27"/>
                  </a:moveTo>
                  <a:lnTo>
                    <a:pt x="216" y="27"/>
                  </a:lnTo>
                  <a:moveTo>
                    <a:pt x="220" y="28"/>
                  </a:moveTo>
                  <a:lnTo>
                    <a:pt x="224" y="29"/>
                  </a:lnTo>
                  <a:moveTo>
                    <a:pt x="228" y="29"/>
                  </a:moveTo>
                  <a:lnTo>
                    <a:pt x="232" y="30"/>
                  </a:lnTo>
                  <a:moveTo>
                    <a:pt x="236" y="30"/>
                  </a:moveTo>
                  <a:lnTo>
                    <a:pt x="240" y="31"/>
                  </a:lnTo>
                  <a:moveTo>
                    <a:pt x="244" y="32"/>
                  </a:moveTo>
                  <a:lnTo>
                    <a:pt x="248" y="33"/>
                  </a:lnTo>
                  <a:moveTo>
                    <a:pt x="252" y="33"/>
                  </a:moveTo>
                  <a:lnTo>
                    <a:pt x="256" y="34"/>
                  </a:lnTo>
                  <a:moveTo>
                    <a:pt x="260" y="35"/>
                  </a:moveTo>
                  <a:lnTo>
                    <a:pt x="264" y="36"/>
                  </a:lnTo>
                  <a:moveTo>
                    <a:pt x="268" y="36"/>
                  </a:moveTo>
                  <a:lnTo>
                    <a:pt x="272" y="37"/>
                  </a:lnTo>
                  <a:moveTo>
                    <a:pt x="276" y="37"/>
                  </a:moveTo>
                  <a:lnTo>
                    <a:pt x="280" y="38"/>
                  </a:lnTo>
                  <a:lnTo>
                    <a:pt x="280" y="38"/>
                  </a:lnTo>
                  <a:moveTo>
                    <a:pt x="284" y="39"/>
                  </a:moveTo>
                  <a:lnTo>
                    <a:pt x="288" y="40"/>
                  </a:lnTo>
                  <a:moveTo>
                    <a:pt x="292" y="40"/>
                  </a:moveTo>
                  <a:lnTo>
                    <a:pt x="295" y="41"/>
                  </a:lnTo>
                  <a:lnTo>
                    <a:pt x="295" y="41"/>
                  </a:lnTo>
                  <a:moveTo>
                    <a:pt x="299" y="42"/>
                  </a:moveTo>
                  <a:lnTo>
                    <a:pt x="303" y="43"/>
                  </a:lnTo>
                  <a:moveTo>
                    <a:pt x="307" y="43"/>
                  </a:moveTo>
                  <a:lnTo>
                    <a:pt x="310" y="44"/>
                  </a:lnTo>
                  <a:lnTo>
                    <a:pt x="310" y="44"/>
                  </a:lnTo>
                  <a:moveTo>
                    <a:pt x="314" y="45"/>
                  </a:moveTo>
                  <a:lnTo>
                    <a:pt x="318" y="46"/>
                  </a:lnTo>
                  <a:moveTo>
                    <a:pt x="322" y="46"/>
                  </a:moveTo>
                  <a:lnTo>
                    <a:pt x="325" y="47"/>
                  </a:lnTo>
                  <a:lnTo>
                    <a:pt x="325" y="47"/>
                  </a:lnTo>
                  <a:moveTo>
                    <a:pt x="329" y="48"/>
                  </a:moveTo>
                  <a:lnTo>
                    <a:pt x="333" y="49"/>
                  </a:lnTo>
                  <a:moveTo>
                    <a:pt x="337" y="49"/>
                  </a:moveTo>
                  <a:lnTo>
                    <a:pt x="340" y="50"/>
                  </a:lnTo>
                  <a:lnTo>
                    <a:pt x="340" y="50"/>
                  </a:lnTo>
                  <a:moveTo>
                    <a:pt x="344" y="51"/>
                  </a:moveTo>
                  <a:lnTo>
                    <a:pt x="348" y="52"/>
                  </a:lnTo>
                  <a:moveTo>
                    <a:pt x="352" y="52"/>
                  </a:moveTo>
                  <a:lnTo>
                    <a:pt x="355" y="53"/>
                  </a:lnTo>
                  <a:lnTo>
                    <a:pt x="355" y="53"/>
                  </a:lnTo>
                  <a:moveTo>
                    <a:pt x="359" y="54"/>
                  </a:moveTo>
                  <a:lnTo>
                    <a:pt x="363" y="55"/>
                  </a:lnTo>
                  <a:moveTo>
                    <a:pt x="367" y="55"/>
                  </a:moveTo>
                  <a:lnTo>
                    <a:pt x="370" y="56"/>
                  </a:lnTo>
                  <a:lnTo>
                    <a:pt x="370" y="56"/>
                  </a:lnTo>
                  <a:moveTo>
                    <a:pt x="374" y="57"/>
                  </a:moveTo>
                  <a:lnTo>
                    <a:pt x="378" y="58"/>
                  </a:lnTo>
                  <a:moveTo>
                    <a:pt x="382" y="58"/>
                  </a:moveTo>
                  <a:lnTo>
                    <a:pt x="385" y="59"/>
                  </a:lnTo>
                  <a:lnTo>
                    <a:pt x="385" y="59"/>
                  </a:lnTo>
                  <a:moveTo>
                    <a:pt x="389" y="60"/>
                  </a:moveTo>
                  <a:lnTo>
                    <a:pt x="393" y="61"/>
                  </a:lnTo>
                  <a:moveTo>
                    <a:pt x="397" y="62"/>
                  </a:moveTo>
                  <a:lnTo>
                    <a:pt x="400" y="63"/>
                  </a:lnTo>
                  <a:lnTo>
                    <a:pt x="400" y="63"/>
                  </a:lnTo>
                  <a:moveTo>
                    <a:pt x="404" y="64"/>
                  </a:moveTo>
                  <a:lnTo>
                    <a:pt x="408" y="65"/>
                  </a:lnTo>
                  <a:moveTo>
                    <a:pt x="412" y="65"/>
                  </a:moveTo>
                  <a:lnTo>
                    <a:pt x="415" y="66"/>
                  </a:lnTo>
                  <a:lnTo>
                    <a:pt x="415" y="66"/>
                  </a:lnTo>
                  <a:moveTo>
                    <a:pt x="419" y="67"/>
                  </a:moveTo>
                  <a:lnTo>
                    <a:pt x="423" y="68"/>
                  </a:lnTo>
                  <a:moveTo>
                    <a:pt x="427" y="68"/>
                  </a:moveTo>
                  <a:lnTo>
                    <a:pt x="430" y="69"/>
                  </a:lnTo>
                  <a:lnTo>
                    <a:pt x="430" y="69"/>
                  </a:lnTo>
                  <a:moveTo>
                    <a:pt x="434" y="70"/>
                  </a:moveTo>
                  <a:lnTo>
                    <a:pt x="438" y="71"/>
                  </a:lnTo>
                  <a:moveTo>
                    <a:pt x="442" y="72"/>
                  </a:moveTo>
                  <a:lnTo>
                    <a:pt x="444" y="72"/>
                  </a:lnTo>
                  <a:lnTo>
                    <a:pt x="446" y="73"/>
                  </a:lnTo>
                  <a:moveTo>
                    <a:pt x="450" y="74"/>
                  </a:moveTo>
                  <a:lnTo>
                    <a:pt x="454" y="75"/>
                  </a:lnTo>
                  <a:moveTo>
                    <a:pt x="458" y="76"/>
                  </a:moveTo>
                  <a:lnTo>
                    <a:pt x="459" y="76"/>
                  </a:lnTo>
                  <a:lnTo>
                    <a:pt x="462" y="77"/>
                  </a:lnTo>
                  <a:moveTo>
                    <a:pt x="466" y="77"/>
                  </a:moveTo>
                  <a:lnTo>
                    <a:pt x="470" y="78"/>
                  </a:lnTo>
                  <a:moveTo>
                    <a:pt x="474" y="79"/>
                  </a:moveTo>
                  <a:lnTo>
                    <a:pt x="478" y="80"/>
                  </a:lnTo>
                  <a:moveTo>
                    <a:pt x="482" y="81"/>
                  </a:moveTo>
                  <a:lnTo>
                    <a:pt x="486" y="81"/>
                  </a:lnTo>
                  <a:moveTo>
                    <a:pt x="489" y="82"/>
                  </a:moveTo>
                  <a:lnTo>
                    <a:pt x="493" y="83"/>
                  </a:lnTo>
                  <a:moveTo>
                    <a:pt x="497" y="84"/>
                  </a:moveTo>
                  <a:lnTo>
                    <a:pt x="501" y="85"/>
                  </a:lnTo>
                  <a:moveTo>
                    <a:pt x="504" y="86"/>
                  </a:moveTo>
                  <a:lnTo>
                    <a:pt x="508" y="87"/>
                  </a:lnTo>
                  <a:moveTo>
                    <a:pt x="512" y="88"/>
                  </a:moveTo>
                  <a:lnTo>
                    <a:pt x="516" y="88"/>
                  </a:lnTo>
                  <a:moveTo>
                    <a:pt x="519" y="89"/>
                  </a:moveTo>
                  <a:lnTo>
                    <a:pt x="523" y="90"/>
                  </a:lnTo>
                  <a:moveTo>
                    <a:pt x="527" y="91"/>
                  </a:moveTo>
                  <a:lnTo>
                    <a:pt x="531" y="91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5" name="Freeform 1159"/>
            <p:cNvSpPr>
              <a:spLocks noEditPoints="1"/>
            </p:cNvSpPr>
            <p:nvPr/>
          </p:nvSpPr>
          <p:spPr bwMode="auto">
            <a:xfrm>
              <a:off x="5272088" y="2524422"/>
              <a:ext cx="2800350" cy="455666"/>
            </a:xfrm>
            <a:custGeom>
              <a:avLst/>
              <a:gdLst>
                <a:gd name="T0" fmla="*/ 8 w 534"/>
                <a:gd name="T1" fmla="*/ 1 h 87"/>
                <a:gd name="T2" fmla="*/ 19 w 534"/>
                <a:gd name="T3" fmla="*/ 4 h 87"/>
                <a:gd name="T4" fmla="*/ 30 w 534"/>
                <a:gd name="T5" fmla="*/ 6 h 87"/>
                <a:gd name="T6" fmla="*/ 41 w 534"/>
                <a:gd name="T7" fmla="*/ 9 h 87"/>
                <a:gd name="T8" fmla="*/ 53 w 534"/>
                <a:gd name="T9" fmla="*/ 11 h 87"/>
                <a:gd name="T10" fmla="*/ 64 w 534"/>
                <a:gd name="T11" fmla="*/ 14 h 87"/>
                <a:gd name="T12" fmla="*/ 75 w 534"/>
                <a:gd name="T13" fmla="*/ 16 h 87"/>
                <a:gd name="T14" fmla="*/ 86 w 534"/>
                <a:gd name="T15" fmla="*/ 18 h 87"/>
                <a:gd name="T16" fmla="*/ 98 w 534"/>
                <a:gd name="T17" fmla="*/ 21 h 87"/>
                <a:gd name="T18" fmla="*/ 109 w 534"/>
                <a:gd name="T19" fmla="*/ 24 h 87"/>
                <a:gd name="T20" fmla="*/ 120 w 534"/>
                <a:gd name="T21" fmla="*/ 26 h 87"/>
                <a:gd name="T22" fmla="*/ 131 w 534"/>
                <a:gd name="T23" fmla="*/ 28 h 87"/>
                <a:gd name="T24" fmla="*/ 143 w 534"/>
                <a:gd name="T25" fmla="*/ 30 h 87"/>
                <a:gd name="T26" fmla="*/ 154 w 534"/>
                <a:gd name="T27" fmla="*/ 33 h 87"/>
                <a:gd name="T28" fmla="*/ 165 w 534"/>
                <a:gd name="T29" fmla="*/ 35 h 87"/>
                <a:gd name="T30" fmla="*/ 177 w 534"/>
                <a:gd name="T31" fmla="*/ 37 h 87"/>
                <a:gd name="T32" fmla="*/ 189 w 534"/>
                <a:gd name="T33" fmla="*/ 40 h 87"/>
                <a:gd name="T34" fmla="*/ 201 w 534"/>
                <a:gd name="T35" fmla="*/ 42 h 87"/>
                <a:gd name="T36" fmla="*/ 209 w 534"/>
                <a:gd name="T37" fmla="*/ 44 h 87"/>
                <a:gd name="T38" fmla="*/ 220 w 534"/>
                <a:gd name="T39" fmla="*/ 46 h 87"/>
                <a:gd name="T40" fmla="*/ 228 w 534"/>
                <a:gd name="T41" fmla="*/ 47 h 87"/>
                <a:gd name="T42" fmla="*/ 236 w 534"/>
                <a:gd name="T43" fmla="*/ 48 h 87"/>
                <a:gd name="T44" fmla="*/ 248 w 534"/>
                <a:gd name="T45" fmla="*/ 51 h 87"/>
                <a:gd name="T46" fmla="*/ 256 w 534"/>
                <a:gd name="T47" fmla="*/ 52 h 87"/>
                <a:gd name="T48" fmla="*/ 265 w 534"/>
                <a:gd name="T49" fmla="*/ 53 h 87"/>
                <a:gd name="T50" fmla="*/ 276 w 534"/>
                <a:gd name="T51" fmla="*/ 55 h 87"/>
                <a:gd name="T52" fmla="*/ 288 w 534"/>
                <a:gd name="T53" fmla="*/ 57 h 87"/>
                <a:gd name="T54" fmla="*/ 300 w 534"/>
                <a:gd name="T55" fmla="*/ 59 h 87"/>
                <a:gd name="T56" fmla="*/ 312 w 534"/>
                <a:gd name="T57" fmla="*/ 60 h 87"/>
                <a:gd name="T58" fmla="*/ 324 w 534"/>
                <a:gd name="T59" fmla="*/ 62 h 87"/>
                <a:gd name="T60" fmla="*/ 336 w 534"/>
                <a:gd name="T61" fmla="*/ 63 h 87"/>
                <a:gd name="T62" fmla="*/ 344 w 534"/>
                <a:gd name="T63" fmla="*/ 65 h 87"/>
                <a:gd name="T64" fmla="*/ 355 w 534"/>
                <a:gd name="T65" fmla="*/ 66 h 87"/>
                <a:gd name="T66" fmla="*/ 364 w 534"/>
                <a:gd name="T67" fmla="*/ 67 h 87"/>
                <a:gd name="T68" fmla="*/ 372 w 534"/>
                <a:gd name="T69" fmla="*/ 68 h 87"/>
                <a:gd name="T70" fmla="*/ 384 w 534"/>
                <a:gd name="T71" fmla="*/ 70 h 87"/>
                <a:gd name="T72" fmla="*/ 392 w 534"/>
                <a:gd name="T73" fmla="*/ 71 h 87"/>
                <a:gd name="T74" fmla="*/ 404 w 534"/>
                <a:gd name="T75" fmla="*/ 72 h 87"/>
                <a:gd name="T76" fmla="*/ 416 w 534"/>
                <a:gd name="T77" fmla="*/ 73 h 87"/>
                <a:gd name="T78" fmla="*/ 428 w 534"/>
                <a:gd name="T79" fmla="*/ 75 h 87"/>
                <a:gd name="T80" fmla="*/ 440 w 534"/>
                <a:gd name="T81" fmla="*/ 76 h 87"/>
                <a:gd name="T82" fmla="*/ 448 w 534"/>
                <a:gd name="T83" fmla="*/ 78 h 87"/>
                <a:gd name="T84" fmla="*/ 459 w 534"/>
                <a:gd name="T85" fmla="*/ 79 h 87"/>
                <a:gd name="T86" fmla="*/ 468 w 534"/>
                <a:gd name="T87" fmla="*/ 80 h 87"/>
                <a:gd name="T88" fmla="*/ 476 w 534"/>
                <a:gd name="T89" fmla="*/ 81 h 87"/>
                <a:gd name="T90" fmla="*/ 488 w 534"/>
                <a:gd name="T91" fmla="*/ 82 h 87"/>
                <a:gd name="T92" fmla="*/ 496 w 534"/>
                <a:gd name="T93" fmla="*/ 83 h 87"/>
                <a:gd name="T94" fmla="*/ 508 w 534"/>
                <a:gd name="T95" fmla="*/ 85 h 87"/>
                <a:gd name="T96" fmla="*/ 520 w 534"/>
                <a:gd name="T97" fmla="*/ 86 h 87"/>
                <a:gd name="T98" fmla="*/ 532 w 534"/>
                <a:gd name="T9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4" h="87">
                  <a:moveTo>
                    <a:pt x="4" y="1"/>
                  </a:moveTo>
                  <a:lnTo>
                    <a:pt x="8" y="1"/>
                  </a:lnTo>
                  <a:moveTo>
                    <a:pt x="11" y="2"/>
                  </a:moveTo>
                  <a:lnTo>
                    <a:pt x="15" y="3"/>
                  </a:lnTo>
                  <a:moveTo>
                    <a:pt x="19" y="4"/>
                  </a:moveTo>
                  <a:lnTo>
                    <a:pt x="23" y="4"/>
                  </a:lnTo>
                  <a:moveTo>
                    <a:pt x="26" y="5"/>
                  </a:moveTo>
                  <a:lnTo>
                    <a:pt x="30" y="6"/>
                  </a:lnTo>
                  <a:moveTo>
                    <a:pt x="34" y="7"/>
                  </a:moveTo>
                  <a:lnTo>
                    <a:pt x="38" y="8"/>
                  </a:lnTo>
                  <a:moveTo>
                    <a:pt x="41" y="9"/>
                  </a:moveTo>
                  <a:lnTo>
                    <a:pt x="45" y="10"/>
                  </a:lnTo>
                  <a:moveTo>
                    <a:pt x="49" y="11"/>
                  </a:moveTo>
                  <a:lnTo>
                    <a:pt x="53" y="11"/>
                  </a:lnTo>
                  <a:moveTo>
                    <a:pt x="56" y="12"/>
                  </a:moveTo>
                  <a:lnTo>
                    <a:pt x="60" y="13"/>
                  </a:lnTo>
                  <a:moveTo>
                    <a:pt x="64" y="14"/>
                  </a:moveTo>
                  <a:lnTo>
                    <a:pt x="68" y="14"/>
                  </a:lnTo>
                  <a:moveTo>
                    <a:pt x="71" y="15"/>
                  </a:moveTo>
                  <a:lnTo>
                    <a:pt x="75" y="16"/>
                  </a:lnTo>
                  <a:moveTo>
                    <a:pt x="79" y="17"/>
                  </a:moveTo>
                  <a:lnTo>
                    <a:pt x="83" y="17"/>
                  </a:lnTo>
                  <a:moveTo>
                    <a:pt x="86" y="18"/>
                  </a:moveTo>
                  <a:lnTo>
                    <a:pt x="90" y="19"/>
                  </a:lnTo>
                  <a:moveTo>
                    <a:pt x="94" y="20"/>
                  </a:moveTo>
                  <a:lnTo>
                    <a:pt x="98" y="21"/>
                  </a:lnTo>
                  <a:moveTo>
                    <a:pt x="101" y="22"/>
                  </a:moveTo>
                  <a:lnTo>
                    <a:pt x="105" y="23"/>
                  </a:lnTo>
                  <a:moveTo>
                    <a:pt x="109" y="24"/>
                  </a:moveTo>
                  <a:lnTo>
                    <a:pt x="113" y="24"/>
                  </a:lnTo>
                  <a:moveTo>
                    <a:pt x="116" y="25"/>
                  </a:moveTo>
                  <a:lnTo>
                    <a:pt x="120" y="26"/>
                  </a:lnTo>
                  <a:moveTo>
                    <a:pt x="124" y="27"/>
                  </a:moveTo>
                  <a:lnTo>
                    <a:pt x="128" y="27"/>
                  </a:lnTo>
                  <a:moveTo>
                    <a:pt x="131" y="28"/>
                  </a:moveTo>
                  <a:lnTo>
                    <a:pt x="135" y="29"/>
                  </a:lnTo>
                  <a:moveTo>
                    <a:pt x="139" y="30"/>
                  </a:moveTo>
                  <a:lnTo>
                    <a:pt x="143" y="30"/>
                  </a:lnTo>
                  <a:moveTo>
                    <a:pt x="146" y="31"/>
                  </a:moveTo>
                  <a:lnTo>
                    <a:pt x="150" y="32"/>
                  </a:lnTo>
                  <a:moveTo>
                    <a:pt x="154" y="33"/>
                  </a:moveTo>
                  <a:lnTo>
                    <a:pt x="158" y="33"/>
                  </a:lnTo>
                  <a:moveTo>
                    <a:pt x="161" y="34"/>
                  </a:moveTo>
                  <a:lnTo>
                    <a:pt x="165" y="35"/>
                  </a:lnTo>
                  <a:moveTo>
                    <a:pt x="169" y="36"/>
                  </a:moveTo>
                  <a:lnTo>
                    <a:pt x="173" y="37"/>
                  </a:lnTo>
                  <a:moveTo>
                    <a:pt x="177" y="37"/>
                  </a:moveTo>
                  <a:lnTo>
                    <a:pt x="181" y="38"/>
                  </a:lnTo>
                  <a:moveTo>
                    <a:pt x="185" y="39"/>
                  </a:moveTo>
                  <a:lnTo>
                    <a:pt x="189" y="40"/>
                  </a:lnTo>
                  <a:moveTo>
                    <a:pt x="193" y="41"/>
                  </a:moveTo>
                  <a:lnTo>
                    <a:pt x="197" y="41"/>
                  </a:lnTo>
                  <a:moveTo>
                    <a:pt x="201" y="42"/>
                  </a:moveTo>
                  <a:lnTo>
                    <a:pt x="205" y="43"/>
                  </a:lnTo>
                  <a:lnTo>
                    <a:pt x="205" y="43"/>
                  </a:lnTo>
                  <a:moveTo>
                    <a:pt x="209" y="44"/>
                  </a:moveTo>
                  <a:lnTo>
                    <a:pt x="213" y="45"/>
                  </a:lnTo>
                  <a:moveTo>
                    <a:pt x="217" y="45"/>
                  </a:moveTo>
                  <a:lnTo>
                    <a:pt x="220" y="46"/>
                  </a:lnTo>
                  <a:lnTo>
                    <a:pt x="220" y="46"/>
                  </a:lnTo>
                  <a:moveTo>
                    <a:pt x="224" y="47"/>
                  </a:moveTo>
                  <a:lnTo>
                    <a:pt x="228" y="47"/>
                  </a:lnTo>
                  <a:moveTo>
                    <a:pt x="232" y="48"/>
                  </a:moveTo>
                  <a:lnTo>
                    <a:pt x="235" y="48"/>
                  </a:lnTo>
                  <a:lnTo>
                    <a:pt x="236" y="48"/>
                  </a:lnTo>
                  <a:moveTo>
                    <a:pt x="240" y="49"/>
                  </a:moveTo>
                  <a:lnTo>
                    <a:pt x="244" y="50"/>
                  </a:lnTo>
                  <a:moveTo>
                    <a:pt x="248" y="51"/>
                  </a:moveTo>
                  <a:lnTo>
                    <a:pt x="250" y="51"/>
                  </a:lnTo>
                  <a:lnTo>
                    <a:pt x="252" y="51"/>
                  </a:lnTo>
                  <a:moveTo>
                    <a:pt x="256" y="52"/>
                  </a:moveTo>
                  <a:lnTo>
                    <a:pt x="260" y="52"/>
                  </a:lnTo>
                  <a:moveTo>
                    <a:pt x="264" y="53"/>
                  </a:moveTo>
                  <a:lnTo>
                    <a:pt x="265" y="53"/>
                  </a:lnTo>
                  <a:lnTo>
                    <a:pt x="268" y="54"/>
                  </a:lnTo>
                  <a:moveTo>
                    <a:pt x="272" y="54"/>
                  </a:moveTo>
                  <a:lnTo>
                    <a:pt x="276" y="55"/>
                  </a:lnTo>
                  <a:moveTo>
                    <a:pt x="280" y="56"/>
                  </a:moveTo>
                  <a:lnTo>
                    <a:pt x="284" y="57"/>
                  </a:lnTo>
                  <a:moveTo>
                    <a:pt x="288" y="57"/>
                  </a:moveTo>
                  <a:lnTo>
                    <a:pt x="292" y="58"/>
                  </a:lnTo>
                  <a:moveTo>
                    <a:pt x="296" y="58"/>
                  </a:moveTo>
                  <a:lnTo>
                    <a:pt x="300" y="59"/>
                  </a:lnTo>
                  <a:moveTo>
                    <a:pt x="304" y="59"/>
                  </a:moveTo>
                  <a:lnTo>
                    <a:pt x="308" y="60"/>
                  </a:lnTo>
                  <a:moveTo>
                    <a:pt x="312" y="60"/>
                  </a:moveTo>
                  <a:lnTo>
                    <a:pt x="316" y="61"/>
                  </a:lnTo>
                  <a:moveTo>
                    <a:pt x="320" y="61"/>
                  </a:moveTo>
                  <a:lnTo>
                    <a:pt x="324" y="62"/>
                  </a:lnTo>
                  <a:moveTo>
                    <a:pt x="328" y="62"/>
                  </a:moveTo>
                  <a:lnTo>
                    <a:pt x="332" y="63"/>
                  </a:lnTo>
                  <a:moveTo>
                    <a:pt x="336" y="63"/>
                  </a:moveTo>
                  <a:lnTo>
                    <a:pt x="340" y="64"/>
                  </a:lnTo>
                  <a:lnTo>
                    <a:pt x="340" y="64"/>
                  </a:lnTo>
                  <a:moveTo>
                    <a:pt x="344" y="65"/>
                  </a:moveTo>
                  <a:lnTo>
                    <a:pt x="348" y="65"/>
                  </a:lnTo>
                  <a:moveTo>
                    <a:pt x="352" y="66"/>
                  </a:moveTo>
                  <a:lnTo>
                    <a:pt x="355" y="66"/>
                  </a:lnTo>
                  <a:lnTo>
                    <a:pt x="356" y="66"/>
                  </a:lnTo>
                  <a:moveTo>
                    <a:pt x="360" y="67"/>
                  </a:moveTo>
                  <a:lnTo>
                    <a:pt x="364" y="67"/>
                  </a:lnTo>
                  <a:moveTo>
                    <a:pt x="368" y="68"/>
                  </a:moveTo>
                  <a:lnTo>
                    <a:pt x="370" y="68"/>
                  </a:lnTo>
                  <a:lnTo>
                    <a:pt x="372" y="68"/>
                  </a:lnTo>
                  <a:moveTo>
                    <a:pt x="376" y="69"/>
                  </a:moveTo>
                  <a:lnTo>
                    <a:pt x="380" y="69"/>
                  </a:lnTo>
                  <a:moveTo>
                    <a:pt x="384" y="70"/>
                  </a:moveTo>
                  <a:lnTo>
                    <a:pt x="385" y="70"/>
                  </a:lnTo>
                  <a:lnTo>
                    <a:pt x="388" y="70"/>
                  </a:lnTo>
                  <a:moveTo>
                    <a:pt x="392" y="71"/>
                  </a:moveTo>
                  <a:lnTo>
                    <a:pt x="396" y="71"/>
                  </a:lnTo>
                  <a:moveTo>
                    <a:pt x="400" y="72"/>
                  </a:moveTo>
                  <a:lnTo>
                    <a:pt x="404" y="72"/>
                  </a:lnTo>
                  <a:moveTo>
                    <a:pt x="408" y="73"/>
                  </a:moveTo>
                  <a:lnTo>
                    <a:pt x="412" y="73"/>
                  </a:lnTo>
                  <a:moveTo>
                    <a:pt x="416" y="73"/>
                  </a:moveTo>
                  <a:lnTo>
                    <a:pt x="420" y="74"/>
                  </a:lnTo>
                  <a:moveTo>
                    <a:pt x="424" y="74"/>
                  </a:moveTo>
                  <a:lnTo>
                    <a:pt x="428" y="75"/>
                  </a:lnTo>
                  <a:moveTo>
                    <a:pt x="432" y="75"/>
                  </a:moveTo>
                  <a:lnTo>
                    <a:pt x="436" y="76"/>
                  </a:lnTo>
                  <a:moveTo>
                    <a:pt x="440" y="76"/>
                  </a:moveTo>
                  <a:lnTo>
                    <a:pt x="444" y="77"/>
                  </a:lnTo>
                  <a:lnTo>
                    <a:pt x="444" y="77"/>
                  </a:lnTo>
                  <a:moveTo>
                    <a:pt x="448" y="78"/>
                  </a:moveTo>
                  <a:lnTo>
                    <a:pt x="452" y="78"/>
                  </a:lnTo>
                  <a:moveTo>
                    <a:pt x="456" y="79"/>
                  </a:moveTo>
                  <a:lnTo>
                    <a:pt x="459" y="79"/>
                  </a:lnTo>
                  <a:lnTo>
                    <a:pt x="460" y="79"/>
                  </a:lnTo>
                  <a:moveTo>
                    <a:pt x="464" y="80"/>
                  </a:moveTo>
                  <a:lnTo>
                    <a:pt x="468" y="80"/>
                  </a:lnTo>
                  <a:moveTo>
                    <a:pt x="472" y="81"/>
                  </a:moveTo>
                  <a:lnTo>
                    <a:pt x="474" y="81"/>
                  </a:lnTo>
                  <a:lnTo>
                    <a:pt x="476" y="81"/>
                  </a:lnTo>
                  <a:moveTo>
                    <a:pt x="480" y="81"/>
                  </a:moveTo>
                  <a:lnTo>
                    <a:pt x="484" y="82"/>
                  </a:lnTo>
                  <a:moveTo>
                    <a:pt x="488" y="82"/>
                  </a:moveTo>
                  <a:lnTo>
                    <a:pt x="489" y="82"/>
                  </a:lnTo>
                  <a:lnTo>
                    <a:pt x="492" y="82"/>
                  </a:lnTo>
                  <a:moveTo>
                    <a:pt x="496" y="83"/>
                  </a:moveTo>
                  <a:lnTo>
                    <a:pt x="500" y="83"/>
                  </a:lnTo>
                  <a:moveTo>
                    <a:pt x="504" y="84"/>
                  </a:moveTo>
                  <a:lnTo>
                    <a:pt x="508" y="85"/>
                  </a:lnTo>
                  <a:moveTo>
                    <a:pt x="512" y="85"/>
                  </a:moveTo>
                  <a:lnTo>
                    <a:pt x="516" y="86"/>
                  </a:lnTo>
                  <a:moveTo>
                    <a:pt x="520" y="86"/>
                  </a:moveTo>
                  <a:lnTo>
                    <a:pt x="524" y="86"/>
                  </a:lnTo>
                  <a:moveTo>
                    <a:pt x="528" y="87"/>
                  </a:moveTo>
                  <a:lnTo>
                    <a:pt x="532" y="87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6" name="Rectangle 1160"/>
            <p:cNvSpPr>
              <a:spLocks noChangeArrowheads="1"/>
            </p:cNvSpPr>
            <p:nvPr/>
          </p:nvSpPr>
          <p:spPr bwMode="auto">
            <a:xfrm>
              <a:off x="5260976" y="1784560"/>
              <a:ext cx="2892425" cy="369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altLang="en-US" sz="1200" dirty="0">
                  <a:solidFill>
                    <a:srgbClr val="000000"/>
                  </a:solidFill>
                </a:rPr>
                <a:t>Intercept @ mean 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age 71 </a:t>
              </a:r>
              <a:r>
                <a:rPr lang="en-US" altLang="en-US" sz="1200" dirty="0">
                  <a:solidFill>
                    <a:srgbClr val="000000"/>
                  </a:solidFill>
                </a:rPr>
                <a:t>years (95% CI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):</a:t>
              </a:r>
            </a:p>
            <a:p>
              <a:pPr algn="ctr" eaLnBrk="0" hangingPunct="0"/>
              <a:r>
                <a:rPr lang="en-US" altLang="en-US" sz="1200" b="1" dirty="0" smtClean="0">
                  <a:solidFill>
                    <a:srgbClr val="3333B2"/>
                  </a:solidFill>
                </a:rPr>
                <a:t> </a:t>
              </a:r>
              <a:r>
                <a:rPr lang="en-US" altLang="en-US" sz="1200" b="1" dirty="0">
                  <a:solidFill>
                    <a:srgbClr val="3333B2"/>
                  </a:solidFill>
                </a:rPr>
                <a:t>77.1 (73.7, 80.4)</a:t>
              </a:r>
            </a:p>
          </p:txBody>
        </p:sp>
        <p:sp>
          <p:nvSpPr>
            <p:cNvPr id="1157" name="Rectangle 1161"/>
            <p:cNvSpPr>
              <a:spLocks noChangeArrowheads="1"/>
            </p:cNvSpPr>
            <p:nvPr/>
          </p:nvSpPr>
          <p:spPr bwMode="auto">
            <a:xfrm>
              <a:off x="5181601" y="3397648"/>
              <a:ext cx="3013075" cy="184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en-US" sz="1200" dirty="0">
                  <a:solidFill>
                    <a:srgbClr val="000000"/>
                  </a:solidFill>
                </a:rPr>
                <a:t>Slope per 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year </a:t>
              </a:r>
              <a:r>
                <a:rPr lang="en-US" altLang="en-US" sz="1200" dirty="0">
                  <a:solidFill>
                    <a:srgbClr val="000000"/>
                  </a:solidFill>
                </a:rPr>
                <a:t>(95% CI): </a:t>
              </a:r>
              <a:r>
                <a:rPr lang="en-US" altLang="en-US" sz="1200" b="1" dirty="0">
                  <a:solidFill>
                    <a:srgbClr val="3333B2"/>
                  </a:solidFill>
                </a:rPr>
                <a:t>-1.10 (-1.49, -0.71)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63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Arial Black" pitchFamily="34" charset="0"/>
              </a:rPr>
              <a:t>Measured GFR: Sex and Race</a:t>
            </a:r>
            <a:endParaRPr lang="en-US" sz="36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6858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3333B2"/>
                </a:solidFill>
                <a:latin typeface="Arial"/>
              </a:rPr>
              <a:t>Relationship </a:t>
            </a:r>
            <a:r>
              <a:rPr lang="en-US" sz="2400" b="1" dirty="0">
                <a:solidFill>
                  <a:srgbClr val="3333B2"/>
                </a:solidFill>
                <a:latin typeface="Arial"/>
              </a:rPr>
              <a:t>of </a:t>
            </a:r>
            <a:r>
              <a:rPr lang="en-US" sz="2400" b="1" dirty="0" smtClean="0">
                <a:solidFill>
                  <a:srgbClr val="3333B2"/>
                </a:solidFill>
                <a:latin typeface="Arial"/>
              </a:rPr>
              <a:t>GFR </a:t>
            </a:r>
            <a:r>
              <a:rPr lang="en-US" sz="2400" b="1" dirty="0">
                <a:solidFill>
                  <a:srgbClr val="3333B2"/>
                </a:solidFill>
                <a:latin typeface="Arial"/>
              </a:rPr>
              <a:t>to </a:t>
            </a:r>
            <a:r>
              <a:rPr lang="en-US" sz="2400" b="1" u="sng" dirty="0">
                <a:solidFill>
                  <a:srgbClr val="3333B2"/>
                </a:solidFill>
                <a:latin typeface="Arial"/>
              </a:rPr>
              <a:t>age</a:t>
            </a:r>
            <a:r>
              <a:rPr lang="en-US" sz="2400" b="1" dirty="0">
                <a:solidFill>
                  <a:srgbClr val="3333B2"/>
                </a:solidFill>
                <a:latin typeface="Arial"/>
              </a:rPr>
              <a:t> does not differ between races or between sexes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04892" y="1442390"/>
            <a:ext cx="7289784" cy="2520010"/>
            <a:chOff x="904892" y="1523826"/>
            <a:chExt cx="7289784" cy="252001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346460" y="263397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346460" y="2654614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340110" y="264032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340110" y="264985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340110" y="26450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340110" y="26450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340110" y="2633975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935169" y="274511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35169" y="27657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928819" y="274987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28819" y="276098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928819" y="2754639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928819" y="2754639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928819" y="2745113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740161" y="293404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740161" y="295468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733811" y="29388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733811" y="294992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733811" y="294357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733811" y="294357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733811" y="2934047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424248" y="324840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424248" y="326904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419486" y="325317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419486" y="326428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419486" y="325952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419486" y="325952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419486" y="324840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346460" y="308011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346460" y="310234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340110" y="308646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340110" y="309599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340110" y="309122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340110" y="309122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340110" y="3080115"/>
              <a:ext cx="22225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800359" y="2995967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800359" y="301819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795596" y="300231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795596" y="3011844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795596" y="30070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795596" y="30070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795596" y="2995967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563821" y="263397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563821" y="2654614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559058" y="264032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559058" y="264985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559058" y="26450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2559058" y="26450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559058" y="2633975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189297" y="259745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189297" y="2618098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3182947" y="260222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3182947" y="261333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182947" y="26085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182947" y="26085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3182947" y="2597458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424248" y="278162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3424248" y="280226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3419486" y="27863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3419486" y="279750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419486" y="2791156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3419486" y="2791156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419486" y="278162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778006" y="271812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1778006" y="2738762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771656" y="272288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771656" y="273399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771656" y="27292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771656" y="27292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1771656" y="271812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012956" y="241963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2012956" y="244027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008194" y="242440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2008194" y="243551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2008194" y="242916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008194" y="242916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2008194" y="2419637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249495" y="263397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2249495" y="2654614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2244732" y="264032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244732" y="264985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2244732" y="264508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2244732" y="264508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2244732" y="2633975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563821" y="244504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563821" y="246568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2559058" y="245139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2559058" y="246091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559058" y="245615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2559058" y="245615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2559058" y="2445040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957522" y="302295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2957522" y="304359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2952759" y="3027721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2952759" y="303883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2952759" y="303407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2952759" y="303407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2952759" y="3022958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3189297" y="291182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3189297" y="293404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3182947" y="291817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3182947" y="2927697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3182947" y="292293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182947" y="292293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3182947" y="2911820"/>
              <a:ext cx="22225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2720983" y="271812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2720983" y="2738762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2716221" y="272288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2716221" y="273399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2716221" y="27292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2716221" y="27292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2716221" y="2718122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3267085" y="278162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3267085" y="280226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3262323" y="278639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262323" y="279750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3262323" y="279115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3262323" y="279115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3262323" y="278162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3424248" y="259745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3424248" y="2618098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3419486" y="260222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3419486" y="261333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3419486" y="26085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3419486" y="26085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3419486" y="2597458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2879734" y="315473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2879734" y="317537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2873384" y="315949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2873384" y="317061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2873384" y="316426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2873384" y="316426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2873384" y="3154736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2092332" y="278162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2092332" y="280226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2087569" y="278639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2087569" y="279750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2087569" y="279115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2087569" y="279115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Oval 144"/>
            <p:cNvSpPr>
              <a:spLocks noChangeArrowheads="1"/>
            </p:cNvSpPr>
            <p:nvPr/>
          </p:nvSpPr>
          <p:spPr bwMode="auto">
            <a:xfrm>
              <a:off x="2087569" y="278162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2486033" y="249267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2486033" y="251331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2479683" y="249743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2479683" y="250854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2479683" y="250378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2479683" y="250378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Oval 151"/>
            <p:cNvSpPr>
              <a:spLocks noChangeArrowheads="1"/>
            </p:cNvSpPr>
            <p:nvPr/>
          </p:nvSpPr>
          <p:spPr bwMode="auto">
            <a:xfrm>
              <a:off x="2479683" y="2492670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1698631" y="2549827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1698631" y="257205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1693868" y="255617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1693868" y="2565704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1693868" y="256094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1693868" y="256094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1693868" y="2549827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3189297" y="274511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3189297" y="27657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3182947" y="274987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3182947" y="276098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3182947" y="2754639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3182947" y="2754639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" name="Oval 165"/>
            <p:cNvSpPr>
              <a:spLocks noChangeArrowheads="1"/>
            </p:cNvSpPr>
            <p:nvPr/>
          </p:nvSpPr>
          <p:spPr bwMode="auto">
            <a:xfrm>
              <a:off x="3182947" y="2745113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2406658" y="241963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>
              <a:off x="2406658" y="244027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2401895" y="2424400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Rectangle 169"/>
            <p:cNvSpPr>
              <a:spLocks noChangeArrowheads="1"/>
            </p:cNvSpPr>
            <p:nvPr/>
          </p:nvSpPr>
          <p:spPr bwMode="auto">
            <a:xfrm>
              <a:off x="2401895" y="243551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2401895" y="2429163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2401895" y="2429163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Oval 172"/>
            <p:cNvSpPr>
              <a:spLocks noChangeArrowheads="1"/>
            </p:cNvSpPr>
            <p:nvPr/>
          </p:nvSpPr>
          <p:spPr bwMode="auto">
            <a:xfrm>
              <a:off x="2401895" y="2419637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Rectangle 173"/>
            <p:cNvSpPr>
              <a:spLocks noChangeArrowheads="1"/>
            </p:cNvSpPr>
            <p:nvPr/>
          </p:nvSpPr>
          <p:spPr bwMode="auto">
            <a:xfrm>
              <a:off x="1698631" y="240852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1698631" y="2429163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1693868" y="241328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1693868" y="2424400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1693868" y="241963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1693868" y="241963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" name="Oval 179"/>
            <p:cNvSpPr>
              <a:spLocks noChangeArrowheads="1"/>
            </p:cNvSpPr>
            <p:nvPr/>
          </p:nvSpPr>
          <p:spPr bwMode="auto">
            <a:xfrm>
              <a:off x="1693868" y="2408523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Rectangle 180"/>
            <p:cNvSpPr>
              <a:spLocks noChangeArrowheads="1"/>
            </p:cNvSpPr>
            <p:nvPr/>
          </p:nvSpPr>
          <p:spPr bwMode="auto">
            <a:xfrm>
              <a:off x="3660786" y="295945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3660786" y="298009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3656024" y="296580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Rectangle 183"/>
            <p:cNvSpPr>
              <a:spLocks noChangeArrowheads="1"/>
            </p:cNvSpPr>
            <p:nvPr/>
          </p:nvSpPr>
          <p:spPr bwMode="auto">
            <a:xfrm>
              <a:off x="3656024" y="297532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>
              <a:off x="3656024" y="297056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3656024" y="297056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3656024" y="2959450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Rectangle 187"/>
            <p:cNvSpPr>
              <a:spLocks noChangeArrowheads="1"/>
            </p:cNvSpPr>
            <p:nvPr/>
          </p:nvSpPr>
          <p:spPr bwMode="auto">
            <a:xfrm>
              <a:off x="3036897" y="304359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auto">
            <a:xfrm>
              <a:off x="3036897" y="3064238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3030547" y="304836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Rectangle 190"/>
            <p:cNvSpPr>
              <a:spLocks noChangeArrowheads="1"/>
            </p:cNvSpPr>
            <p:nvPr/>
          </p:nvSpPr>
          <p:spPr bwMode="auto">
            <a:xfrm>
              <a:off x="3030547" y="305947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3030547" y="305471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3030547" y="305471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" name="Oval 193"/>
            <p:cNvSpPr>
              <a:spLocks noChangeArrowheads="1"/>
            </p:cNvSpPr>
            <p:nvPr/>
          </p:nvSpPr>
          <p:spPr bwMode="auto">
            <a:xfrm>
              <a:off x="3030547" y="3043598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>
              <a:off x="2957522" y="278162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Rectangle 195"/>
            <p:cNvSpPr>
              <a:spLocks noChangeArrowheads="1"/>
            </p:cNvSpPr>
            <p:nvPr/>
          </p:nvSpPr>
          <p:spPr bwMode="auto">
            <a:xfrm>
              <a:off x="2957522" y="280226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" name="Rectangle 196"/>
            <p:cNvSpPr>
              <a:spLocks noChangeArrowheads="1"/>
            </p:cNvSpPr>
            <p:nvPr/>
          </p:nvSpPr>
          <p:spPr bwMode="auto">
            <a:xfrm>
              <a:off x="2952759" y="278639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Rectangle 197"/>
            <p:cNvSpPr>
              <a:spLocks noChangeArrowheads="1"/>
            </p:cNvSpPr>
            <p:nvPr/>
          </p:nvSpPr>
          <p:spPr bwMode="auto">
            <a:xfrm>
              <a:off x="2952759" y="279750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" name="Rectangle 198"/>
            <p:cNvSpPr>
              <a:spLocks noChangeArrowheads="1"/>
            </p:cNvSpPr>
            <p:nvPr/>
          </p:nvSpPr>
          <p:spPr bwMode="auto">
            <a:xfrm>
              <a:off x="2952759" y="279115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Rectangle 199"/>
            <p:cNvSpPr>
              <a:spLocks noChangeArrowheads="1"/>
            </p:cNvSpPr>
            <p:nvPr/>
          </p:nvSpPr>
          <p:spPr bwMode="auto">
            <a:xfrm>
              <a:off x="2952759" y="279115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" name="Oval 200"/>
            <p:cNvSpPr>
              <a:spLocks noChangeArrowheads="1"/>
            </p:cNvSpPr>
            <p:nvPr/>
          </p:nvSpPr>
          <p:spPr bwMode="auto">
            <a:xfrm>
              <a:off x="2952759" y="278162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Rectangle 201"/>
            <p:cNvSpPr>
              <a:spLocks noChangeArrowheads="1"/>
            </p:cNvSpPr>
            <p:nvPr/>
          </p:nvSpPr>
          <p:spPr bwMode="auto">
            <a:xfrm>
              <a:off x="2406658" y="245615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Rectangle 202"/>
            <p:cNvSpPr>
              <a:spLocks noChangeArrowheads="1"/>
            </p:cNvSpPr>
            <p:nvPr/>
          </p:nvSpPr>
          <p:spPr bwMode="auto">
            <a:xfrm>
              <a:off x="2406658" y="247679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Rectangle 203"/>
            <p:cNvSpPr>
              <a:spLocks noChangeArrowheads="1"/>
            </p:cNvSpPr>
            <p:nvPr/>
          </p:nvSpPr>
          <p:spPr bwMode="auto">
            <a:xfrm>
              <a:off x="2401895" y="246091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Rectangle 204"/>
            <p:cNvSpPr>
              <a:spLocks noChangeArrowheads="1"/>
            </p:cNvSpPr>
            <p:nvPr/>
          </p:nvSpPr>
          <p:spPr bwMode="auto">
            <a:xfrm>
              <a:off x="2401895" y="2472030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Rectangle 206"/>
            <p:cNvSpPr>
              <a:spLocks noChangeArrowheads="1"/>
            </p:cNvSpPr>
            <p:nvPr/>
          </p:nvSpPr>
          <p:spPr bwMode="auto">
            <a:xfrm>
              <a:off x="2401889" y="2465653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Rectangle 207"/>
            <p:cNvSpPr>
              <a:spLocks noChangeArrowheads="1"/>
            </p:cNvSpPr>
            <p:nvPr/>
          </p:nvSpPr>
          <p:spPr bwMode="auto">
            <a:xfrm>
              <a:off x="2401889" y="2465653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" name="Oval 208"/>
            <p:cNvSpPr>
              <a:spLocks noChangeArrowheads="1"/>
            </p:cNvSpPr>
            <p:nvPr/>
          </p:nvSpPr>
          <p:spPr bwMode="auto">
            <a:xfrm>
              <a:off x="2401889" y="2456127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Rectangle 209"/>
            <p:cNvSpPr>
              <a:spLocks noChangeArrowheads="1"/>
            </p:cNvSpPr>
            <p:nvPr/>
          </p:nvSpPr>
          <p:spPr bwMode="auto">
            <a:xfrm>
              <a:off x="1935163" y="270856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Rectangle 210"/>
            <p:cNvSpPr>
              <a:spLocks noChangeArrowheads="1"/>
            </p:cNvSpPr>
            <p:nvPr/>
          </p:nvSpPr>
          <p:spPr bwMode="auto">
            <a:xfrm>
              <a:off x="1935163" y="272920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Rectangle 211"/>
            <p:cNvSpPr>
              <a:spLocks noChangeArrowheads="1"/>
            </p:cNvSpPr>
            <p:nvPr/>
          </p:nvSpPr>
          <p:spPr bwMode="auto">
            <a:xfrm>
              <a:off x="1928813" y="271332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Rectangle 212"/>
            <p:cNvSpPr>
              <a:spLocks noChangeArrowheads="1"/>
            </p:cNvSpPr>
            <p:nvPr/>
          </p:nvSpPr>
          <p:spPr bwMode="auto">
            <a:xfrm>
              <a:off x="1928813" y="272285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Rectangle 213"/>
            <p:cNvSpPr>
              <a:spLocks noChangeArrowheads="1"/>
            </p:cNvSpPr>
            <p:nvPr/>
          </p:nvSpPr>
          <p:spPr bwMode="auto">
            <a:xfrm>
              <a:off x="1928813" y="27180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Rectangle 214"/>
            <p:cNvSpPr>
              <a:spLocks noChangeArrowheads="1"/>
            </p:cNvSpPr>
            <p:nvPr/>
          </p:nvSpPr>
          <p:spPr bwMode="auto">
            <a:xfrm>
              <a:off x="1928813" y="27180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Oval 215"/>
            <p:cNvSpPr>
              <a:spLocks noChangeArrowheads="1"/>
            </p:cNvSpPr>
            <p:nvPr/>
          </p:nvSpPr>
          <p:spPr bwMode="auto">
            <a:xfrm>
              <a:off x="1928813" y="2708566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Rectangle 216"/>
            <p:cNvSpPr>
              <a:spLocks noChangeArrowheads="1"/>
            </p:cNvSpPr>
            <p:nvPr/>
          </p:nvSpPr>
          <p:spPr bwMode="auto">
            <a:xfrm>
              <a:off x="2879727" y="299593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Rectangle 217"/>
            <p:cNvSpPr>
              <a:spLocks noChangeArrowheads="1"/>
            </p:cNvSpPr>
            <p:nvPr/>
          </p:nvSpPr>
          <p:spPr bwMode="auto">
            <a:xfrm>
              <a:off x="2879727" y="301816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Rectangle 218"/>
            <p:cNvSpPr>
              <a:spLocks noChangeArrowheads="1"/>
            </p:cNvSpPr>
            <p:nvPr/>
          </p:nvSpPr>
          <p:spPr bwMode="auto">
            <a:xfrm>
              <a:off x="2873377" y="300228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Rectangle 219"/>
            <p:cNvSpPr>
              <a:spLocks noChangeArrowheads="1"/>
            </p:cNvSpPr>
            <p:nvPr/>
          </p:nvSpPr>
          <p:spPr bwMode="auto">
            <a:xfrm>
              <a:off x="2873377" y="301181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Rectangle 220"/>
            <p:cNvSpPr>
              <a:spLocks noChangeArrowheads="1"/>
            </p:cNvSpPr>
            <p:nvPr/>
          </p:nvSpPr>
          <p:spPr bwMode="auto">
            <a:xfrm>
              <a:off x="2873377" y="300704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1" name="Rectangle 221"/>
            <p:cNvSpPr>
              <a:spLocks noChangeArrowheads="1"/>
            </p:cNvSpPr>
            <p:nvPr/>
          </p:nvSpPr>
          <p:spPr bwMode="auto">
            <a:xfrm>
              <a:off x="2873377" y="300704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Oval 222"/>
            <p:cNvSpPr>
              <a:spLocks noChangeArrowheads="1"/>
            </p:cNvSpPr>
            <p:nvPr/>
          </p:nvSpPr>
          <p:spPr bwMode="auto">
            <a:xfrm>
              <a:off x="2873377" y="2995935"/>
              <a:ext cx="22225" cy="2222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Rectangle 223"/>
            <p:cNvSpPr>
              <a:spLocks noChangeArrowheads="1"/>
            </p:cNvSpPr>
            <p:nvPr/>
          </p:nvSpPr>
          <p:spPr bwMode="auto">
            <a:xfrm>
              <a:off x="3036890" y="278159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4" name="Rectangle 224"/>
            <p:cNvSpPr>
              <a:spLocks noChangeArrowheads="1"/>
            </p:cNvSpPr>
            <p:nvPr/>
          </p:nvSpPr>
          <p:spPr bwMode="auto">
            <a:xfrm>
              <a:off x="3036890" y="280223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5" name="Rectangle 225"/>
            <p:cNvSpPr>
              <a:spLocks noChangeArrowheads="1"/>
            </p:cNvSpPr>
            <p:nvPr/>
          </p:nvSpPr>
          <p:spPr bwMode="auto">
            <a:xfrm>
              <a:off x="3030540" y="278636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6" name="Rectangle 226"/>
            <p:cNvSpPr>
              <a:spLocks noChangeArrowheads="1"/>
            </p:cNvSpPr>
            <p:nvPr/>
          </p:nvSpPr>
          <p:spPr bwMode="auto">
            <a:xfrm>
              <a:off x="3030540" y="279747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7" name="Rectangle 227"/>
            <p:cNvSpPr>
              <a:spLocks noChangeArrowheads="1"/>
            </p:cNvSpPr>
            <p:nvPr/>
          </p:nvSpPr>
          <p:spPr bwMode="auto">
            <a:xfrm>
              <a:off x="3030540" y="279112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8" name="Rectangle 228"/>
            <p:cNvSpPr>
              <a:spLocks noChangeArrowheads="1"/>
            </p:cNvSpPr>
            <p:nvPr/>
          </p:nvSpPr>
          <p:spPr bwMode="auto">
            <a:xfrm>
              <a:off x="3030540" y="279112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9" name="Oval 229"/>
            <p:cNvSpPr>
              <a:spLocks noChangeArrowheads="1"/>
            </p:cNvSpPr>
            <p:nvPr/>
          </p:nvSpPr>
          <p:spPr bwMode="auto">
            <a:xfrm>
              <a:off x="3030540" y="2781599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0" name="Rectangle 230"/>
            <p:cNvSpPr>
              <a:spLocks noChangeArrowheads="1"/>
            </p:cNvSpPr>
            <p:nvPr/>
          </p:nvSpPr>
          <p:spPr bwMode="auto">
            <a:xfrm>
              <a:off x="3660778" y="299593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Rectangle 231"/>
            <p:cNvSpPr>
              <a:spLocks noChangeArrowheads="1"/>
            </p:cNvSpPr>
            <p:nvPr/>
          </p:nvSpPr>
          <p:spPr bwMode="auto">
            <a:xfrm>
              <a:off x="3660778" y="301816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Rectangle 232"/>
            <p:cNvSpPr>
              <a:spLocks noChangeArrowheads="1"/>
            </p:cNvSpPr>
            <p:nvPr/>
          </p:nvSpPr>
          <p:spPr bwMode="auto">
            <a:xfrm>
              <a:off x="3656015" y="300228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3" name="Rectangle 233"/>
            <p:cNvSpPr>
              <a:spLocks noChangeArrowheads="1"/>
            </p:cNvSpPr>
            <p:nvPr/>
          </p:nvSpPr>
          <p:spPr bwMode="auto">
            <a:xfrm>
              <a:off x="3656015" y="3011811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Rectangle 234"/>
            <p:cNvSpPr>
              <a:spLocks noChangeArrowheads="1"/>
            </p:cNvSpPr>
            <p:nvPr/>
          </p:nvSpPr>
          <p:spPr bwMode="auto">
            <a:xfrm>
              <a:off x="3656015" y="300704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Rectangle 235"/>
            <p:cNvSpPr>
              <a:spLocks noChangeArrowheads="1"/>
            </p:cNvSpPr>
            <p:nvPr/>
          </p:nvSpPr>
          <p:spPr bwMode="auto">
            <a:xfrm>
              <a:off x="3656015" y="300704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3656015" y="2995935"/>
              <a:ext cx="20638" cy="2222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7" name="Rectangle 237"/>
            <p:cNvSpPr>
              <a:spLocks noChangeArrowheads="1"/>
            </p:cNvSpPr>
            <p:nvPr/>
          </p:nvSpPr>
          <p:spPr bwMode="auto">
            <a:xfrm>
              <a:off x="3346452" y="353733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Rectangle 238"/>
            <p:cNvSpPr>
              <a:spLocks noChangeArrowheads="1"/>
            </p:cNvSpPr>
            <p:nvPr/>
          </p:nvSpPr>
          <p:spPr bwMode="auto">
            <a:xfrm>
              <a:off x="3346452" y="355797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Rectangle 239"/>
            <p:cNvSpPr>
              <a:spLocks noChangeArrowheads="1"/>
            </p:cNvSpPr>
            <p:nvPr/>
          </p:nvSpPr>
          <p:spPr bwMode="auto">
            <a:xfrm>
              <a:off x="3340102" y="354209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Rectangle 240"/>
            <p:cNvSpPr>
              <a:spLocks noChangeArrowheads="1"/>
            </p:cNvSpPr>
            <p:nvPr/>
          </p:nvSpPr>
          <p:spPr bwMode="auto">
            <a:xfrm>
              <a:off x="3340102" y="355320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Rectangle 241"/>
            <p:cNvSpPr>
              <a:spLocks noChangeArrowheads="1"/>
            </p:cNvSpPr>
            <p:nvPr/>
          </p:nvSpPr>
          <p:spPr bwMode="auto">
            <a:xfrm>
              <a:off x="3340102" y="354844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Rectangle 242"/>
            <p:cNvSpPr>
              <a:spLocks noChangeArrowheads="1"/>
            </p:cNvSpPr>
            <p:nvPr/>
          </p:nvSpPr>
          <p:spPr bwMode="auto">
            <a:xfrm>
              <a:off x="3340102" y="354844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3" name="Oval 243"/>
            <p:cNvSpPr>
              <a:spLocks noChangeArrowheads="1"/>
            </p:cNvSpPr>
            <p:nvPr/>
          </p:nvSpPr>
          <p:spPr bwMode="auto">
            <a:xfrm>
              <a:off x="3340102" y="3537330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Rectangle 244"/>
            <p:cNvSpPr>
              <a:spLocks noChangeArrowheads="1"/>
            </p:cNvSpPr>
            <p:nvPr/>
          </p:nvSpPr>
          <p:spPr bwMode="auto">
            <a:xfrm>
              <a:off x="2486027" y="270856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Rectangle 245"/>
            <p:cNvSpPr>
              <a:spLocks noChangeArrowheads="1"/>
            </p:cNvSpPr>
            <p:nvPr/>
          </p:nvSpPr>
          <p:spPr bwMode="auto">
            <a:xfrm>
              <a:off x="2486027" y="272920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Rectangle 246"/>
            <p:cNvSpPr>
              <a:spLocks noChangeArrowheads="1"/>
            </p:cNvSpPr>
            <p:nvPr/>
          </p:nvSpPr>
          <p:spPr bwMode="auto">
            <a:xfrm>
              <a:off x="2479677" y="271332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Rectangle 247"/>
            <p:cNvSpPr>
              <a:spLocks noChangeArrowheads="1"/>
            </p:cNvSpPr>
            <p:nvPr/>
          </p:nvSpPr>
          <p:spPr bwMode="auto">
            <a:xfrm>
              <a:off x="2479677" y="272285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Rectangle 248"/>
            <p:cNvSpPr>
              <a:spLocks noChangeArrowheads="1"/>
            </p:cNvSpPr>
            <p:nvPr/>
          </p:nvSpPr>
          <p:spPr bwMode="auto">
            <a:xfrm>
              <a:off x="2479677" y="27180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Rectangle 249"/>
            <p:cNvSpPr>
              <a:spLocks noChangeArrowheads="1"/>
            </p:cNvSpPr>
            <p:nvPr/>
          </p:nvSpPr>
          <p:spPr bwMode="auto">
            <a:xfrm>
              <a:off x="2479677" y="27180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Oval 250"/>
            <p:cNvSpPr>
              <a:spLocks noChangeArrowheads="1"/>
            </p:cNvSpPr>
            <p:nvPr/>
          </p:nvSpPr>
          <p:spPr bwMode="auto">
            <a:xfrm>
              <a:off x="2479677" y="2708566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Rectangle 251"/>
            <p:cNvSpPr>
              <a:spLocks noChangeArrowheads="1"/>
            </p:cNvSpPr>
            <p:nvPr/>
          </p:nvSpPr>
          <p:spPr bwMode="auto">
            <a:xfrm>
              <a:off x="3975103" y="281811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Rectangle 252"/>
            <p:cNvSpPr>
              <a:spLocks noChangeArrowheads="1"/>
            </p:cNvSpPr>
            <p:nvPr/>
          </p:nvSpPr>
          <p:spPr bwMode="auto">
            <a:xfrm>
              <a:off x="3975103" y="283875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Rectangle 253"/>
            <p:cNvSpPr>
              <a:spLocks noChangeArrowheads="1"/>
            </p:cNvSpPr>
            <p:nvPr/>
          </p:nvSpPr>
          <p:spPr bwMode="auto">
            <a:xfrm>
              <a:off x="3970340" y="2822879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Rectangle 254"/>
            <p:cNvSpPr>
              <a:spLocks noChangeArrowheads="1"/>
            </p:cNvSpPr>
            <p:nvPr/>
          </p:nvSpPr>
          <p:spPr bwMode="auto">
            <a:xfrm>
              <a:off x="3970340" y="28339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Rectangle 255"/>
            <p:cNvSpPr>
              <a:spLocks noChangeArrowheads="1"/>
            </p:cNvSpPr>
            <p:nvPr/>
          </p:nvSpPr>
          <p:spPr bwMode="auto">
            <a:xfrm>
              <a:off x="3970340" y="282922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Rectangle 256"/>
            <p:cNvSpPr>
              <a:spLocks noChangeArrowheads="1"/>
            </p:cNvSpPr>
            <p:nvPr/>
          </p:nvSpPr>
          <p:spPr bwMode="auto">
            <a:xfrm>
              <a:off x="3970340" y="282922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7" name="Oval 257"/>
            <p:cNvSpPr>
              <a:spLocks noChangeArrowheads="1"/>
            </p:cNvSpPr>
            <p:nvPr/>
          </p:nvSpPr>
          <p:spPr bwMode="auto">
            <a:xfrm>
              <a:off x="3970340" y="2818116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8" name="Rectangle 258"/>
            <p:cNvSpPr>
              <a:spLocks noChangeArrowheads="1"/>
            </p:cNvSpPr>
            <p:nvPr/>
          </p:nvSpPr>
          <p:spPr bwMode="auto">
            <a:xfrm>
              <a:off x="2563814" y="307055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9" name="Rectangle 259"/>
            <p:cNvSpPr>
              <a:spLocks noChangeArrowheads="1"/>
            </p:cNvSpPr>
            <p:nvPr/>
          </p:nvSpPr>
          <p:spPr bwMode="auto">
            <a:xfrm>
              <a:off x="2563814" y="309119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0" name="Rectangle 260"/>
            <p:cNvSpPr>
              <a:spLocks noChangeArrowheads="1"/>
            </p:cNvSpPr>
            <p:nvPr/>
          </p:nvSpPr>
          <p:spPr bwMode="auto">
            <a:xfrm>
              <a:off x="2559052" y="307531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1" name="Rectangle 261"/>
            <p:cNvSpPr>
              <a:spLocks noChangeArrowheads="1"/>
            </p:cNvSpPr>
            <p:nvPr/>
          </p:nvSpPr>
          <p:spPr bwMode="auto">
            <a:xfrm>
              <a:off x="2559052" y="308643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2" name="Rectangle 262"/>
            <p:cNvSpPr>
              <a:spLocks noChangeArrowheads="1"/>
            </p:cNvSpPr>
            <p:nvPr/>
          </p:nvSpPr>
          <p:spPr bwMode="auto">
            <a:xfrm>
              <a:off x="2559052" y="308008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3" name="Rectangle 263"/>
            <p:cNvSpPr>
              <a:spLocks noChangeArrowheads="1"/>
            </p:cNvSpPr>
            <p:nvPr/>
          </p:nvSpPr>
          <p:spPr bwMode="auto">
            <a:xfrm>
              <a:off x="2559052" y="308008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4" name="Oval 264"/>
            <p:cNvSpPr>
              <a:spLocks noChangeArrowheads="1"/>
            </p:cNvSpPr>
            <p:nvPr/>
          </p:nvSpPr>
          <p:spPr bwMode="auto">
            <a:xfrm>
              <a:off x="2559052" y="3070555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Rectangle 265"/>
            <p:cNvSpPr>
              <a:spLocks noChangeArrowheads="1"/>
            </p:cNvSpPr>
            <p:nvPr/>
          </p:nvSpPr>
          <p:spPr bwMode="auto">
            <a:xfrm>
              <a:off x="2486027" y="312771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6" name="Rectangle 266"/>
            <p:cNvSpPr>
              <a:spLocks noChangeArrowheads="1"/>
            </p:cNvSpPr>
            <p:nvPr/>
          </p:nvSpPr>
          <p:spPr bwMode="auto">
            <a:xfrm>
              <a:off x="2486027" y="3148351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Rectangle 267"/>
            <p:cNvSpPr>
              <a:spLocks noChangeArrowheads="1"/>
            </p:cNvSpPr>
            <p:nvPr/>
          </p:nvSpPr>
          <p:spPr bwMode="auto">
            <a:xfrm>
              <a:off x="2479677" y="3132474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8" name="Rectangle 268"/>
            <p:cNvSpPr>
              <a:spLocks noChangeArrowheads="1"/>
            </p:cNvSpPr>
            <p:nvPr/>
          </p:nvSpPr>
          <p:spPr bwMode="auto">
            <a:xfrm>
              <a:off x="2479677" y="31435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9" name="Rectangle 269"/>
            <p:cNvSpPr>
              <a:spLocks noChangeArrowheads="1"/>
            </p:cNvSpPr>
            <p:nvPr/>
          </p:nvSpPr>
          <p:spPr bwMode="auto">
            <a:xfrm>
              <a:off x="2479677" y="313882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Rectangle 270"/>
            <p:cNvSpPr>
              <a:spLocks noChangeArrowheads="1"/>
            </p:cNvSpPr>
            <p:nvPr/>
          </p:nvSpPr>
          <p:spPr bwMode="auto">
            <a:xfrm>
              <a:off x="2479677" y="313882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1" name="Oval 271"/>
            <p:cNvSpPr>
              <a:spLocks noChangeArrowheads="1"/>
            </p:cNvSpPr>
            <p:nvPr/>
          </p:nvSpPr>
          <p:spPr bwMode="auto">
            <a:xfrm>
              <a:off x="2479677" y="3127711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2" name="Rectangle 272"/>
            <p:cNvSpPr>
              <a:spLocks noChangeArrowheads="1"/>
            </p:cNvSpPr>
            <p:nvPr/>
          </p:nvSpPr>
          <p:spPr bwMode="auto">
            <a:xfrm>
              <a:off x="1625601" y="178454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3" name="Rectangle 273"/>
            <p:cNvSpPr>
              <a:spLocks noChangeArrowheads="1"/>
            </p:cNvSpPr>
            <p:nvPr/>
          </p:nvSpPr>
          <p:spPr bwMode="auto">
            <a:xfrm>
              <a:off x="1625601" y="180518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4" name="Rectangle 274"/>
            <p:cNvSpPr>
              <a:spLocks noChangeArrowheads="1"/>
            </p:cNvSpPr>
            <p:nvPr/>
          </p:nvSpPr>
          <p:spPr bwMode="auto">
            <a:xfrm>
              <a:off x="1619251" y="178930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5" name="Rectangle 275"/>
            <p:cNvSpPr>
              <a:spLocks noChangeArrowheads="1"/>
            </p:cNvSpPr>
            <p:nvPr/>
          </p:nvSpPr>
          <p:spPr bwMode="auto">
            <a:xfrm>
              <a:off x="1619251" y="180041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6" name="Rectangle 276"/>
            <p:cNvSpPr>
              <a:spLocks noChangeArrowheads="1"/>
            </p:cNvSpPr>
            <p:nvPr/>
          </p:nvSpPr>
          <p:spPr bwMode="auto">
            <a:xfrm>
              <a:off x="1619251" y="179406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7" name="Rectangle 277"/>
            <p:cNvSpPr>
              <a:spLocks noChangeArrowheads="1"/>
            </p:cNvSpPr>
            <p:nvPr/>
          </p:nvSpPr>
          <p:spPr bwMode="auto">
            <a:xfrm>
              <a:off x="1619251" y="179406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8" name="Oval 278"/>
            <p:cNvSpPr>
              <a:spLocks noChangeArrowheads="1"/>
            </p:cNvSpPr>
            <p:nvPr/>
          </p:nvSpPr>
          <p:spPr bwMode="auto">
            <a:xfrm>
              <a:off x="1619251" y="178454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9" name="Rectangle 279"/>
            <p:cNvSpPr>
              <a:spLocks noChangeArrowheads="1"/>
            </p:cNvSpPr>
            <p:nvPr/>
          </p:nvSpPr>
          <p:spPr bwMode="auto">
            <a:xfrm>
              <a:off x="2563814" y="2513283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0" name="Rectangle 280"/>
            <p:cNvSpPr>
              <a:spLocks noChangeArrowheads="1"/>
            </p:cNvSpPr>
            <p:nvPr/>
          </p:nvSpPr>
          <p:spPr bwMode="auto">
            <a:xfrm>
              <a:off x="2563814" y="2533922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1" name="Rectangle 281"/>
            <p:cNvSpPr>
              <a:spLocks noChangeArrowheads="1"/>
            </p:cNvSpPr>
            <p:nvPr/>
          </p:nvSpPr>
          <p:spPr bwMode="auto">
            <a:xfrm>
              <a:off x="2559052" y="251963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2" name="Rectangle 282"/>
            <p:cNvSpPr>
              <a:spLocks noChangeArrowheads="1"/>
            </p:cNvSpPr>
            <p:nvPr/>
          </p:nvSpPr>
          <p:spPr bwMode="auto">
            <a:xfrm>
              <a:off x="2559052" y="252915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3" name="Rectangle 283"/>
            <p:cNvSpPr>
              <a:spLocks noChangeArrowheads="1"/>
            </p:cNvSpPr>
            <p:nvPr/>
          </p:nvSpPr>
          <p:spPr bwMode="auto">
            <a:xfrm>
              <a:off x="2559052" y="252439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4" name="Rectangle 284"/>
            <p:cNvSpPr>
              <a:spLocks noChangeArrowheads="1"/>
            </p:cNvSpPr>
            <p:nvPr/>
          </p:nvSpPr>
          <p:spPr bwMode="auto">
            <a:xfrm>
              <a:off x="2559052" y="252439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5" name="Oval 285"/>
            <p:cNvSpPr>
              <a:spLocks noChangeArrowheads="1"/>
            </p:cNvSpPr>
            <p:nvPr/>
          </p:nvSpPr>
          <p:spPr bwMode="auto">
            <a:xfrm>
              <a:off x="2559052" y="2513283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6" name="Rectangle 286"/>
            <p:cNvSpPr>
              <a:spLocks noChangeArrowheads="1"/>
            </p:cNvSpPr>
            <p:nvPr/>
          </p:nvSpPr>
          <p:spPr bwMode="auto">
            <a:xfrm>
              <a:off x="3346452" y="309119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7" name="Rectangle 287"/>
            <p:cNvSpPr>
              <a:spLocks noChangeArrowheads="1"/>
            </p:cNvSpPr>
            <p:nvPr/>
          </p:nvSpPr>
          <p:spPr bwMode="auto">
            <a:xfrm>
              <a:off x="3346452" y="311183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8" name="Rectangle 288"/>
            <p:cNvSpPr>
              <a:spLocks noChangeArrowheads="1"/>
            </p:cNvSpPr>
            <p:nvPr/>
          </p:nvSpPr>
          <p:spPr bwMode="auto">
            <a:xfrm>
              <a:off x="3340102" y="309595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9" name="Rectangle 289"/>
            <p:cNvSpPr>
              <a:spLocks noChangeArrowheads="1"/>
            </p:cNvSpPr>
            <p:nvPr/>
          </p:nvSpPr>
          <p:spPr bwMode="auto">
            <a:xfrm>
              <a:off x="3340102" y="31070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0" name="Rectangle 290"/>
            <p:cNvSpPr>
              <a:spLocks noChangeArrowheads="1"/>
            </p:cNvSpPr>
            <p:nvPr/>
          </p:nvSpPr>
          <p:spPr bwMode="auto">
            <a:xfrm>
              <a:off x="3340102" y="310230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1" name="Rectangle 291"/>
            <p:cNvSpPr>
              <a:spLocks noChangeArrowheads="1"/>
            </p:cNvSpPr>
            <p:nvPr/>
          </p:nvSpPr>
          <p:spPr bwMode="auto">
            <a:xfrm>
              <a:off x="3340102" y="310230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2" name="Oval 292"/>
            <p:cNvSpPr>
              <a:spLocks noChangeArrowheads="1"/>
            </p:cNvSpPr>
            <p:nvPr/>
          </p:nvSpPr>
          <p:spPr bwMode="auto">
            <a:xfrm>
              <a:off x="3340102" y="3091195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3" name="Rectangle 293"/>
            <p:cNvSpPr>
              <a:spLocks noChangeArrowheads="1"/>
            </p:cNvSpPr>
            <p:nvPr/>
          </p:nvSpPr>
          <p:spPr bwMode="auto">
            <a:xfrm>
              <a:off x="1698626" y="280223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4" name="Rectangle 294"/>
            <p:cNvSpPr>
              <a:spLocks noChangeArrowheads="1"/>
            </p:cNvSpPr>
            <p:nvPr/>
          </p:nvSpPr>
          <p:spPr bwMode="auto">
            <a:xfrm>
              <a:off x="1698626" y="282287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5" name="Rectangle 295"/>
            <p:cNvSpPr>
              <a:spLocks noChangeArrowheads="1"/>
            </p:cNvSpPr>
            <p:nvPr/>
          </p:nvSpPr>
          <p:spPr bwMode="auto">
            <a:xfrm>
              <a:off x="1693863" y="2807002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6" name="Rectangle 296"/>
            <p:cNvSpPr>
              <a:spLocks noChangeArrowheads="1"/>
            </p:cNvSpPr>
            <p:nvPr/>
          </p:nvSpPr>
          <p:spPr bwMode="auto">
            <a:xfrm>
              <a:off x="1693863" y="281811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7" name="Rectangle 297"/>
            <p:cNvSpPr>
              <a:spLocks noChangeArrowheads="1"/>
            </p:cNvSpPr>
            <p:nvPr/>
          </p:nvSpPr>
          <p:spPr bwMode="auto">
            <a:xfrm>
              <a:off x="1693863" y="281335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Rectangle 298"/>
            <p:cNvSpPr>
              <a:spLocks noChangeArrowheads="1"/>
            </p:cNvSpPr>
            <p:nvPr/>
          </p:nvSpPr>
          <p:spPr bwMode="auto">
            <a:xfrm>
              <a:off x="1693863" y="281335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Oval 299"/>
            <p:cNvSpPr>
              <a:spLocks noChangeArrowheads="1"/>
            </p:cNvSpPr>
            <p:nvPr/>
          </p:nvSpPr>
          <p:spPr bwMode="auto">
            <a:xfrm>
              <a:off x="1693863" y="280223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Rectangle 300"/>
            <p:cNvSpPr>
              <a:spLocks noChangeArrowheads="1"/>
            </p:cNvSpPr>
            <p:nvPr/>
          </p:nvSpPr>
          <p:spPr bwMode="auto">
            <a:xfrm>
              <a:off x="2170114" y="276572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Rectangle 301"/>
            <p:cNvSpPr>
              <a:spLocks noChangeArrowheads="1"/>
            </p:cNvSpPr>
            <p:nvPr/>
          </p:nvSpPr>
          <p:spPr bwMode="auto">
            <a:xfrm>
              <a:off x="2170114" y="278636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2" name="Rectangle 302"/>
            <p:cNvSpPr>
              <a:spLocks noChangeArrowheads="1"/>
            </p:cNvSpPr>
            <p:nvPr/>
          </p:nvSpPr>
          <p:spPr bwMode="auto">
            <a:xfrm>
              <a:off x="2165351" y="277048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3" name="Rectangle 303"/>
            <p:cNvSpPr>
              <a:spLocks noChangeArrowheads="1"/>
            </p:cNvSpPr>
            <p:nvPr/>
          </p:nvSpPr>
          <p:spPr bwMode="auto">
            <a:xfrm>
              <a:off x="2165351" y="278159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4" name="Rectangle 304"/>
            <p:cNvSpPr>
              <a:spLocks noChangeArrowheads="1"/>
            </p:cNvSpPr>
            <p:nvPr/>
          </p:nvSpPr>
          <p:spPr bwMode="auto">
            <a:xfrm>
              <a:off x="2165351" y="27768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5" name="Rectangle 305"/>
            <p:cNvSpPr>
              <a:spLocks noChangeArrowheads="1"/>
            </p:cNvSpPr>
            <p:nvPr/>
          </p:nvSpPr>
          <p:spPr bwMode="auto">
            <a:xfrm>
              <a:off x="2165351" y="27768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Oval 306"/>
            <p:cNvSpPr>
              <a:spLocks noChangeArrowheads="1"/>
            </p:cNvSpPr>
            <p:nvPr/>
          </p:nvSpPr>
          <p:spPr bwMode="auto">
            <a:xfrm>
              <a:off x="2165351" y="2765722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Rectangle 307"/>
            <p:cNvSpPr>
              <a:spLocks noChangeArrowheads="1"/>
            </p:cNvSpPr>
            <p:nvPr/>
          </p:nvSpPr>
          <p:spPr bwMode="auto">
            <a:xfrm>
              <a:off x="1778001" y="257679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" name="Rectangle 308"/>
            <p:cNvSpPr>
              <a:spLocks noChangeArrowheads="1"/>
            </p:cNvSpPr>
            <p:nvPr/>
          </p:nvSpPr>
          <p:spPr bwMode="auto">
            <a:xfrm>
              <a:off x="1778001" y="259742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" name="Rectangle 309"/>
            <p:cNvSpPr>
              <a:spLocks noChangeArrowheads="1"/>
            </p:cNvSpPr>
            <p:nvPr/>
          </p:nvSpPr>
          <p:spPr bwMode="auto">
            <a:xfrm>
              <a:off x="1771651" y="258155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" name="Rectangle 310"/>
            <p:cNvSpPr>
              <a:spLocks noChangeArrowheads="1"/>
            </p:cNvSpPr>
            <p:nvPr/>
          </p:nvSpPr>
          <p:spPr bwMode="auto">
            <a:xfrm>
              <a:off x="1771651" y="259266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" name="Rectangle 311"/>
            <p:cNvSpPr>
              <a:spLocks noChangeArrowheads="1"/>
            </p:cNvSpPr>
            <p:nvPr/>
          </p:nvSpPr>
          <p:spPr bwMode="auto">
            <a:xfrm>
              <a:off x="1771651" y="258790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" name="Rectangle 312"/>
            <p:cNvSpPr>
              <a:spLocks noChangeArrowheads="1"/>
            </p:cNvSpPr>
            <p:nvPr/>
          </p:nvSpPr>
          <p:spPr bwMode="auto">
            <a:xfrm>
              <a:off x="1771651" y="258790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" name="Oval 313"/>
            <p:cNvSpPr>
              <a:spLocks noChangeArrowheads="1"/>
            </p:cNvSpPr>
            <p:nvPr/>
          </p:nvSpPr>
          <p:spPr bwMode="auto">
            <a:xfrm>
              <a:off x="1771651" y="2576790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4" name="Rectangle 314"/>
            <p:cNvSpPr>
              <a:spLocks noChangeArrowheads="1"/>
            </p:cNvSpPr>
            <p:nvPr/>
          </p:nvSpPr>
          <p:spPr bwMode="auto">
            <a:xfrm>
              <a:off x="1468438" y="27180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5" name="Rectangle 315"/>
            <p:cNvSpPr>
              <a:spLocks noChangeArrowheads="1"/>
            </p:cNvSpPr>
            <p:nvPr/>
          </p:nvSpPr>
          <p:spPr bwMode="auto">
            <a:xfrm>
              <a:off x="1468438" y="2738732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6" name="Rectangle 316"/>
            <p:cNvSpPr>
              <a:spLocks noChangeArrowheads="1"/>
            </p:cNvSpPr>
            <p:nvPr/>
          </p:nvSpPr>
          <p:spPr bwMode="auto">
            <a:xfrm>
              <a:off x="1462088" y="272285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7" name="Rectangle 317"/>
            <p:cNvSpPr>
              <a:spLocks noChangeArrowheads="1"/>
            </p:cNvSpPr>
            <p:nvPr/>
          </p:nvSpPr>
          <p:spPr bwMode="auto">
            <a:xfrm>
              <a:off x="1462088" y="273396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8" name="Rectangle 318"/>
            <p:cNvSpPr>
              <a:spLocks noChangeArrowheads="1"/>
            </p:cNvSpPr>
            <p:nvPr/>
          </p:nvSpPr>
          <p:spPr bwMode="auto">
            <a:xfrm>
              <a:off x="1462088" y="272920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9" name="Rectangle 319"/>
            <p:cNvSpPr>
              <a:spLocks noChangeArrowheads="1"/>
            </p:cNvSpPr>
            <p:nvPr/>
          </p:nvSpPr>
          <p:spPr bwMode="auto">
            <a:xfrm>
              <a:off x="1462088" y="272920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0" name="Oval 320"/>
            <p:cNvSpPr>
              <a:spLocks noChangeArrowheads="1"/>
            </p:cNvSpPr>
            <p:nvPr/>
          </p:nvSpPr>
          <p:spPr bwMode="auto">
            <a:xfrm>
              <a:off x="1462088" y="271809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1" name="Rectangle 321"/>
            <p:cNvSpPr>
              <a:spLocks noChangeArrowheads="1"/>
            </p:cNvSpPr>
            <p:nvPr/>
          </p:nvSpPr>
          <p:spPr bwMode="auto">
            <a:xfrm>
              <a:off x="2486027" y="29498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2" name="Rectangle 322"/>
            <p:cNvSpPr>
              <a:spLocks noChangeArrowheads="1"/>
            </p:cNvSpPr>
            <p:nvPr/>
          </p:nvSpPr>
          <p:spPr bwMode="auto">
            <a:xfrm>
              <a:off x="2486027" y="297053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3" name="Rectangle 323"/>
            <p:cNvSpPr>
              <a:spLocks noChangeArrowheads="1"/>
            </p:cNvSpPr>
            <p:nvPr/>
          </p:nvSpPr>
          <p:spPr bwMode="auto">
            <a:xfrm>
              <a:off x="2479677" y="295465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4" name="Rectangle 324"/>
            <p:cNvSpPr>
              <a:spLocks noChangeArrowheads="1"/>
            </p:cNvSpPr>
            <p:nvPr/>
          </p:nvSpPr>
          <p:spPr bwMode="auto">
            <a:xfrm>
              <a:off x="2479677" y="296576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5" name="Rectangle 325"/>
            <p:cNvSpPr>
              <a:spLocks noChangeArrowheads="1"/>
            </p:cNvSpPr>
            <p:nvPr/>
          </p:nvSpPr>
          <p:spPr bwMode="auto">
            <a:xfrm>
              <a:off x="2479677" y="295941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6" name="Rectangle 326"/>
            <p:cNvSpPr>
              <a:spLocks noChangeArrowheads="1"/>
            </p:cNvSpPr>
            <p:nvPr/>
          </p:nvSpPr>
          <p:spPr bwMode="auto">
            <a:xfrm>
              <a:off x="2479677" y="295941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7" name="Oval 327"/>
            <p:cNvSpPr>
              <a:spLocks noChangeArrowheads="1"/>
            </p:cNvSpPr>
            <p:nvPr/>
          </p:nvSpPr>
          <p:spPr bwMode="auto">
            <a:xfrm>
              <a:off x="2479677" y="294989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8" name="Rectangle 328"/>
            <p:cNvSpPr>
              <a:spLocks noChangeArrowheads="1"/>
            </p:cNvSpPr>
            <p:nvPr/>
          </p:nvSpPr>
          <p:spPr bwMode="auto">
            <a:xfrm>
              <a:off x="3036890" y="273396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9" name="Rectangle 329"/>
            <p:cNvSpPr>
              <a:spLocks noChangeArrowheads="1"/>
            </p:cNvSpPr>
            <p:nvPr/>
          </p:nvSpPr>
          <p:spPr bwMode="auto">
            <a:xfrm>
              <a:off x="3036890" y="275460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Rectangle 330"/>
            <p:cNvSpPr>
              <a:spLocks noChangeArrowheads="1"/>
            </p:cNvSpPr>
            <p:nvPr/>
          </p:nvSpPr>
          <p:spPr bwMode="auto">
            <a:xfrm>
              <a:off x="3030540" y="273873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Rectangle 331"/>
            <p:cNvSpPr>
              <a:spLocks noChangeArrowheads="1"/>
            </p:cNvSpPr>
            <p:nvPr/>
          </p:nvSpPr>
          <p:spPr bwMode="auto">
            <a:xfrm>
              <a:off x="3030540" y="274984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Rectangle 332"/>
            <p:cNvSpPr>
              <a:spLocks noChangeArrowheads="1"/>
            </p:cNvSpPr>
            <p:nvPr/>
          </p:nvSpPr>
          <p:spPr bwMode="auto">
            <a:xfrm>
              <a:off x="3030540" y="274508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3" name="Rectangle 333"/>
            <p:cNvSpPr>
              <a:spLocks noChangeArrowheads="1"/>
            </p:cNvSpPr>
            <p:nvPr/>
          </p:nvSpPr>
          <p:spPr bwMode="auto">
            <a:xfrm>
              <a:off x="3030540" y="274508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4" name="Oval 334"/>
            <p:cNvSpPr>
              <a:spLocks noChangeArrowheads="1"/>
            </p:cNvSpPr>
            <p:nvPr/>
          </p:nvSpPr>
          <p:spPr bwMode="auto">
            <a:xfrm>
              <a:off x="3030540" y="2733969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5" name="Rectangle 335"/>
            <p:cNvSpPr>
              <a:spLocks noChangeArrowheads="1"/>
            </p:cNvSpPr>
            <p:nvPr/>
          </p:nvSpPr>
          <p:spPr bwMode="auto">
            <a:xfrm>
              <a:off x="2012951" y="292290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6" name="Rectangle 336"/>
            <p:cNvSpPr>
              <a:spLocks noChangeArrowheads="1"/>
            </p:cNvSpPr>
            <p:nvPr/>
          </p:nvSpPr>
          <p:spPr bwMode="auto">
            <a:xfrm>
              <a:off x="2012951" y="2943541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7" name="Rectangle 337"/>
            <p:cNvSpPr>
              <a:spLocks noChangeArrowheads="1"/>
            </p:cNvSpPr>
            <p:nvPr/>
          </p:nvSpPr>
          <p:spPr bwMode="auto">
            <a:xfrm>
              <a:off x="2008189" y="292766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Rectangle 338"/>
            <p:cNvSpPr>
              <a:spLocks noChangeArrowheads="1"/>
            </p:cNvSpPr>
            <p:nvPr/>
          </p:nvSpPr>
          <p:spPr bwMode="auto">
            <a:xfrm>
              <a:off x="2008189" y="293877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9" name="Rectangle 339"/>
            <p:cNvSpPr>
              <a:spLocks noChangeArrowheads="1"/>
            </p:cNvSpPr>
            <p:nvPr/>
          </p:nvSpPr>
          <p:spPr bwMode="auto">
            <a:xfrm>
              <a:off x="2008189" y="293401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Rectangle 340"/>
            <p:cNvSpPr>
              <a:spLocks noChangeArrowheads="1"/>
            </p:cNvSpPr>
            <p:nvPr/>
          </p:nvSpPr>
          <p:spPr bwMode="auto">
            <a:xfrm>
              <a:off x="2008189" y="293401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1" name="Oval 341"/>
            <p:cNvSpPr>
              <a:spLocks noChangeArrowheads="1"/>
            </p:cNvSpPr>
            <p:nvPr/>
          </p:nvSpPr>
          <p:spPr bwMode="auto">
            <a:xfrm>
              <a:off x="2008189" y="2922902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Rectangle 342"/>
            <p:cNvSpPr>
              <a:spLocks noChangeArrowheads="1"/>
            </p:cNvSpPr>
            <p:nvPr/>
          </p:nvSpPr>
          <p:spPr bwMode="auto">
            <a:xfrm>
              <a:off x="2879727" y="286574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3" name="Rectangle 343"/>
            <p:cNvSpPr>
              <a:spLocks noChangeArrowheads="1"/>
            </p:cNvSpPr>
            <p:nvPr/>
          </p:nvSpPr>
          <p:spPr bwMode="auto">
            <a:xfrm>
              <a:off x="2879727" y="288638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4" name="Rectangle 344"/>
            <p:cNvSpPr>
              <a:spLocks noChangeArrowheads="1"/>
            </p:cNvSpPr>
            <p:nvPr/>
          </p:nvSpPr>
          <p:spPr bwMode="auto">
            <a:xfrm>
              <a:off x="2873377" y="287050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5" name="Rectangle 345"/>
            <p:cNvSpPr>
              <a:spLocks noChangeArrowheads="1"/>
            </p:cNvSpPr>
            <p:nvPr/>
          </p:nvSpPr>
          <p:spPr bwMode="auto">
            <a:xfrm>
              <a:off x="2873377" y="288162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6" name="Rectangle 346"/>
            <p:cNvSpPr>
              <a:spLocks noChangeArrowheads="1"/>
            </p:cNvSpPr>
            <p:nvPr/>
          </p:nvSpPr>
          <p:spPr bwMode="auto">
            <a:xfrm>
              <a:off x="2873377" y="287527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7" name="Rectangle 347"/>
            <p:cNvSpPr>
              <a:spLocks noChangeArrowheads="1"/>
            </p:cNvSpPr>
            <p:nvPr/>
          </p:nvSpPr>
          <p:spPr bwMode="auto">
            <a:xfrm>
              <a:off x="2873377" y="287527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8" name="Oval 348"/>
            <p:cNvSpPr>
              <a:spLocks noChangeArrowheads="1"/>
            </p:cNvSpPr>
            <p:nvPr/>
          </p:nvSpPr>
          <p:spPr bwMode="auto">
            <a:xfrm>
              <a:off x="2873377" y="2865746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9" name="Rectangle 349"/>
            <p:cNvSpPr>
              <a:spLocks noChangeArrowheads="1"/>
            </p:cNvSpPr>
            <p:nvPr/>
          </p:nvSpPr>
          <p:spPr bwMode="auto">
            <a:xfrm>
              <a:off x="3660778" y="2633946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0" name="Rectangle 350"/>
            <p:cNvSpPr>
              <a:spLocks noChangeArrowheads="1"/>
            </p:cNvSpPr>
            <p:nvPr/>
          </p:nvSpPr>
          <p:spPr bwMode="auto">
            <a:xfrm>
              <a:off x="3660778" y="265458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1" name="Rectangle 351"/>
            <p:cNvSpPr>
              <a:spLocks noChangeArrowheads="1"/>
            </p:cNvSpPr>
            <p:nvPr/>
          </p:nvSpPr>
          <p:spPr bwMode="auto">
            <a:xfrm>
              <a:off x="3656015" y="264029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2" name="Rectangle 352"/>
            <p:cNvSpPr>
              <a:spLocks noChangeArrowheads="1"/>
            </p:cNvSpPr>
            <p:nvPr/>
          </p:nvSpPr>
          <p:spPr bwMode="auto">
            <a:xfrm>
              <a:off x="3656015" y="264982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3" name="Rectangle 353"/>
            <p:cNvSpPr>
              <a:spLocks noChangeArrowheads="1"/>
            </p:cNvSpPr>
            <p:nvPr/>
          </p:nvSpPr>
          <p:spPr bwMode="auto">
            <a:xfrm>
              <a:off x="3656015" y="264505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4" name="Rectangle 354"/>
            <p:cNvSpPr>
              <a:spLocks noChangeArrowheads="1"/>
            </p:cNvSpPr>
            <p:nvPr/>
          </p:nvSpPr>
          <p:spPr bwMode="auto">
            <a:xfrm>
              <a:off x="3656015" y="264505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5" name="Oval 355"/>
            <p:cNvSpPr>
              <a:spLocks noChangeArrowheads="1"/>
            </p:cNvSpPr>
            <p:nvPr/>
          </p:nvSpPr>
          <p:spPr bwMode="auto">
            <a:xfrm>
              <a:off x="3656015" y="2633946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6" name="Rectangle 356"/>
            <p:cNvSpPr>
              <a:spLocks noChangeArrowheads="1"/>
            </p:cNvSpPr>
            <p:nvPr/>
          </p:nvSpPr>
          <p:spPr bwMode="auto">
            <a:xfrm>
              <a:off x="3189290" y="280223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7" name="Rectangle 357"/>
            <p:cNvSpPr>
              <a:spLocks noChangeArrowheads="1"/>
            </p:cNvSpPr>
            <p:nvPr/>
          </p:nvSpPr>
          <p:spPr bwMode="auto">
            <a:xfrm>
              <a:off x="3189290" y="282287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8" name="Rectangle 358"/>
            <p:cNvSpPr>
              <a:spLocks noChangeArrowheads="1"/>
            </p:cNvSpPr>
            <p:nvPr/>
          </p:nvSpPr>
          <p:spPr bwMode="auto">
            <a:xfrm>
              <a:off x="3182940" y="280700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3182940" y="281811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0" name="Rectangle 360"/>
            <p:cNvSpPr>
              <a:spLocks noChangeArrowheads="1"/>
            </p:cNvSpPr>
            <p:nvPr/>
          </p:nvSpPr>
          <p:spPr bwMode="auto">
            <a:xfrm>
              <a:off x="3182940" y="281335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1" name="Rectangle 361"/>
            <p:cNvSpPr>
              <a:spLocks noChangeArrowheads="1"/>
            </p:cNvSpPr>
            <p:nvPr/>
          </p:nvSpPr>
          <p:spPr bwMode="auto">
            <a:xfrm>
              <a:off x="3182940" y="281335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2" name="Oval 362"/>
            <p:cNvSpPr>
              <a:spLocks noChangeArrowheads="1"/>
            </p:cNvSpPr>
            <p:nvPr/>
          </p:nvSpPr>
          <p:spPr bwMode="auto">
            <a:xfrm>
              <a:off x="3182940" y="2802239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3" name="Rectangle 363"/>
            <p:cNvSpPr>
              <a:spLocks noChangeArrowheads="1"/>
            </p:cNvSpPr>
            <p:nvPr/>
          </p:nvSpPr>
          <p:spPr bwMode="auto">
            <a:xfrm>
              <a:off x="2957514" y="26974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Rectangle 364"/>
            <p:cNvSpPr>
              <a:spLocks noChangeArrowheads="1"/>
            </p:cNvSpPr>
            <p:nvPr/>
          </p:nvSpPr>
          <p:spPr bwMode="auto">
            <a:xfrm>
              <a:off x="2957514" y="27180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Rectangle 365"/>
            <p:cNvSpPr>
              <a:spLocks noChangeArrowheads="1"/>
            </p:cNvSpPr>
            <p:nvPr/>
          </p:nvSpPr>
          <p:spPr bwMode="auto">
            <a:xfrm>
              <a:off x="2952752" y="270221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6" name="Rectangle 366"/>
            <p:cNvSpPr>
              <a:spLocks noChangeArrowheads="1"/>
            </p:cNvSpPr>
            <p:nvPr/>
          </p:nvSpPr>
          <p:spPr bwMode="auto">
            <a:xfrm>
              <a:off x="2952752" y="271332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Rectangle 367"/>
            <p:cNvSpPr>
              <a:spLocks noChangeArrowheads="1"/>
            </p:cNvSpPr>
            <p:nvPr/>
          </p:nvSpPr>
          <p:spPr bwMode="auto">
            <a:xfrm>
              <a:off x="2952752" y="270856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Rectangle 368"/>
            <p:cNvSpPr>
              <a:spLocks noChangeArrowheads="1"/>
            </p:cNvSpPr>
            <p:nvPr/>
          </p:nvSpPr>
          <p:spPr bwMode="auto">
            <a:xfrm>
              <a:off x="2952752" y="270856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9" name="Oval 369"/>
            <p:cNvSpPr>
              <a:spLocks noChangeArrowheads="1"/>
            </p:cNvSpPr>
            <p:nvPr/>
          </p:nvSpPr>
          <p:spPr bwMode="auto">
            <a:xfrm>
              <a:off x="2952752" y="2697453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0" name="Rectangle 370"/>
            <p:cNvSpPr>
              <a:spLocks noChangeArrowheads="1"/>
            </p:cNvSpPr>
            <p:nvPr/>
          </p:nvSpPr>
          <p:spPr bwMode="auto">
            <a:xfrm>
              <a:off x="2328864" y="297053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1" name="Rectangle 371"/>
            <p:cNvSpPr>
              <a:spLocks noChangeArrowheads="1"/>
            </p:cNvSpPr>
            <p:nvPr/>
          </p:nvSpPr>
          <p:spPr bwMode="auto">
            <a:xfrm>
              <a:off x="2328864" y="299117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2" name="Rectangle 372"/>
            <p:cNvSpPr>
              <a:spLocks noChangeArrowheads="1"/>
            </p:cNvSpPr>
            <p:nvPr/>
          </p:nvSpPr>
          <p:spPr bwMode="auto">
            <a:xfrm>
              <a:off x="2322514" y="297529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3" name="Rectangle 373"/>
            <p:cNvSpPr>
              <a:spLocks noChangeArrowheads="1"/>
            </p:cNvSpPr>
            <p:nvPr/>
          </p:nvSpPr>
          <p:spPr bwMode="auto">
            <a:xfrm>
              <a:off x="2322514" y="298640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4" name="Rectangle 374"/>
            <p:cNvSpPr>
              <a:spLocks noChangeArrowheads="1"/>
            </p:cNvSpPr>
            <p:nvPr/>
          </p:nvSpPr>
          <p:spPr bwMode="auto">
            <a:xfrm>
              <a:off x="2322514" y="298005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5" name="Rectangle 375"/>
            <p:cNvSpPr>
              <a:spLocks noChangeArrowheads="1"/>
            </p:cNvSpPr>
            <p:nvPr/>
          </p:nvSpPr>
          <p:spPr bwMode="auto">
            <a:xfrm>
              <a:off x="2322514" y="298005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2322514" y="297053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7" name="Rectangle 377"/>
            <p:cNvSpPr>
              <a:spLocks noChangeArrowheads="1"/>
            </p:cNvSpPr>
            <p:nvPr/>
          </p:nvSpPr>
          <p:spPr bwMode="auto">
            <a:xfrm>
              <a:off x="3036890" y="280223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8" name="Rectangle 378"/>
            <p:cNvSpPr>
              <a:spLocks noChangeArrowheads="1"/>
            </p:cNvSpPr>
            <p:nvPr/>
          </p:nvSpPr>
          <p:spPr bwMode="auto">
            <a:xfrm>
              <a:off x="3036890" y="282287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9" name="Rectangle 379"/>
            <p:cNvSpPr>
              <a:spLocks noChangeArrowheads="1"/>
            </p:cNvSpPr>
            <p:nvPr/>
          </p:nvSpPr>
          <p:spPr bwMode="auto">
            <a:xfrm>
              <a:off x="3030540" y="280700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0" name="Rectangle 380"/>
            <p:cNvSpPr>
              <a:spLocks noChangeArrowheads="1"/>
            </p:cNvSpPr>
            <p:nvPr/>
          </p:nvSpPr>
          <p:spPr bwMode="auto">
            <a:xfrm>
              <a:off x="3030540" y="281811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1" name="Rectangle 381"/>
            <p:cNvSpPr>
              <a:spLocks noChangeArrowheads="1"/>
            </p:cNvSpPr>
            <p:nvPr/>
          </p:nvSpPr>
          <p:spPr bwMode="auto">
            <a:xfrm>
              <a:off x="3030540" y="281335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2" name="Rectangle 382"/>
            <p:cNvSpPr>
              <a:spLocks noChangeArrowheads="1"/>
            </p:cNvSpPr>
            <p:nvPr/>
          </p:nvSpPr>
          <p:spPr bwMode="auto">
            <a:xfrm>
              <a:off x="3030540" y="281335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3" name="Oval 383"/>
            <p:cNvSpPr>
              <a:spLocks noChangeArrowheads="1"/>
            </p:cNvSpPr>
            <p:nvPr/>
          </p:nvSpPr>
          <p:spPr bwMode="auto">
            <a:xfrm>
              <a:off x="3030540" y="2802239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4" name="Rectangle 384"/>
            <p:cNvSpPr>
              <a:spLocks noChangeArrowheads="1"/>
            </p:cNvSpPr>
            <p:nvPr/>
          </p:nvSpPr>
          <p:spPr bwMode="auto">
            <a:xfrm>
              <a:off x="3346452" y="290226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5" name="Rectangle 385"/>
            <p:cNvSpPr>
              <a:spLocks noChangeArrowheads="1"/>
            </p:cNvSpPr>
            <p:nvPr/>
          </p:nvSpPr>
          <p:spPr bwMode="auto">
            <a:xfrm>
              <a:off x="3346452" y="292290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6" name="Rectangle 386"/>
            <p:cNvSpPr>
              <a:spLocks noChangeArrowheads="1"/>
            </p:cNvSpPr>
            <p:nvPr/>
          </p:nvSpPr>
          <p:spPr bwMode="auto">
            <a:xfrm>
              <a:off x="3340102" y="290702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7" name="Rectangle 387"/>
            <p:cNvSpPr>
              <a:spLocks noChangeArrowheads="1"/>
            </p:cNvSpPr>
            <p:nvPr/>
          </p:nvSpPr>
          <p:spPr bwMode="auto">
            <a:xfrm>
              <a:off x="3340102" y="291813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8" name="Rectangle 388"/>
            <p:cNvSpPr>
              <a:spLocks noChangeArrowheads="1"/>
            </p:cNvSpPr>
            <p:nvPr/>
          </p:nvSpPr>
          <p:spPr bwMode="auto">
            <a:xfrm>
              <a:off x="3340102" y="291178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9" name="Rectangle 389"/>
            <p:cNvSpPr>
              <a:spLocks noChangeArrowheads="1"/>
            </p:cNvSpPr>
            <p:nvPr/>
          </p:nvSpPr>
          <p:spPr bwMode="auto">
            <a:xfrm>
              <a:off x="3340102" y="291178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0" name="Oval 390"/>
            <p:cNvSpPr>
              <a:spLocks noChangeArrowheads="1"/>
            </p:cNvSpPr>
            <p:nvPr/>
          </p:nvSpPr>
          <p:spPr bwMode="auto">
            <a:xfrm>
              <a:off x="3340102" y="290226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1" name="Rectangle 391"/>
            <p:cNvSpPr>
              <a:spLocks noChangeArrowheads="1"/>
            </p:cNvSpPr>
            <p:nvPr/>
          </p:nvSpPr>
          <p:spPr bwMode="auto">
            <a:xfrm>
              <a:off x="2249489" y="264982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Rectangle 392"/>
            <p:cNvSpPr>
              <a:spLocks noChangeArrowheads="1"/>
            </p:cNvSpPr>
            <p:nvPr/>
          </p:nvSpPr>
          <p:spPr bwMode="auto">
            <a:xfrm>
              <a:off x="2249489" y="2670462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3" name="Rectangle 393"/>
            <p:cNvSpPr>
              <a:spLocks noChangeArrowheads="1"/>
            </p:cNvSpPr>
            <p:nvPr/>
          </p:nvSpPr>
          <p:spPr bwMode="auto">
            <a:xfrm>
              <a:off x="2244726" y="2654585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Rectangle 394"/>
            <p:cNvSpPr>
              <a:spLocks noChangeArrowheads="1"/>
            </p:cNvSpPr>
            <p:nvPr/>
          </p:nvSpPr>
          <p:spPr bwMode="auto">
            <a:xfrm>
              <a:off x="2244726" y="266569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5" name="Rectangle 395"/>
            <p:cNvSpPr>
              <a:spLocks noChangeArrowheads="1"/>
            </p:cNvSpPr>
            <p:nvPr/>
          </p:nvSpPr>
          <p:spPr bwMode="auto">
            <a:xfrm>
              <a:off x="2244726" y="266093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6" name="Rectangle 396"/>
            <p:cNvSpPr>
              <a:spLocks noChangeArrowheads="1"/>
            </p:cNvSpPr>
            <p:nvPr/>
          </p:nvSpPr>
          <p:spPr bwMode="auto">
            <a:xfrm>
              <a:off x="2244726" y="266093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7" name="Oval 397"/>
            <p:cNvSpPr>
              <a:spLocks noChangeArrowheads="1"/>
            </p:cNvSpPr>
            <p:nvPr/>
          </p:nvSpPr>
          <p:spPr bwMode="auto">
            <a:xfrm>
              <a:off x="2244726" y="2649822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8" name="Rectangle 398"/>
            <p:cNvSpPr>
              <a:spLocks noChangeArrowheads="1"/>
            </p:cNvSpPr>
            <p:nvPr/>
          </p:nvSpPr>
          <p:spPr bwMode="auto">
            <a:xfrm>
              <a:off x="1625601" y="27180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9" name="Rectangle 399"/>
            <p:cNvSpPr>
              <a:spLocks noChangeArrowheads="1"/>
            </p:cNvSpPr>
            <p:nvPr/>
          </p:nvSpPr>
          <p:spPr bwMode="auto">
            <a:xfrm>
              <a:off x="1625601" y="2738732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0" name="Rectangle 400"/>
            <p:cNvSpPr>
              <a:spLocks noChangeArrowheads="1"/>
            </p:cNvSpPr>
            <p:nvPr/>
          </p:nvSpPr>
          <p:spPr bwMode="auto">
            <a:xfrm>
              <a:off x="1619251" y="2722855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1" name="Rectangle 401"/>
            <p:cNvSpPr>
              <a:spLocks noChangeArrowheads="1"/>
            </p:cNvSpPr>
            <p:nvPr/>
          </p:nvSpPr>
          <p:spPr bwMode="auto">
            <a:xfrm>
              <a:off x="1619251" y="273396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2" name="Rectangle 402"/>
            <p:cNvSpPr>
              <a:spLocks noChangeArrowheads="1"/>
            </p:cNvSpPr>
            <p:nvPr/>
          </p:nvSpPr>
          <p:spPr bwMode="auto">
            <a:xfrm>
              <a:off x="1619251" y="272920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3" name="Rectangle 403"/>
            <p:cNvSpPr>
              <a:spLocks noChangeArrowheads="1"/>
            </p:cNvSpPr>
            <p:nvPr/>
          </p:nvSpPr>
          <p:spPr bwMode="auto">
            <a:xfrm>
              <a:off x="1619251" y="272920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4" name="Oval 404"/>
            <p:cNvSpPr>
              <a:spLocks noChangeArrowheads="1"/>
            </p:cNvSpPr>
            <p:nvPr/>
          </p:nvSpPr>
          <p:spPr bwMode="auto">
            <a:xfrm>
              <a:off x="1619251" y="2718092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5" name="Rectangle 405"/>
            <p:cNvSpPr>
              <a:spLocks noChangeArrowheads="1"/>
            </p:cNvSpPr>
            <p:nvPr/>
          </p:nvSpPr>
          <p:spPr bwMode="auto">
            <a:xfrm>
              <a:off x="2720977" y="290226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6" name="Rectangle 407"/>
            <p:cNvSpPr>
              <a:spLocks noChangeArrowheads="1"/>
            </p:cNvSpPr>
            <p:nvPr/>
          </p:nvSpPr>
          <p:spPr bwMode="auto">
            <a:xfrm>
              <a:off x="2721025" y="292225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7" name="Rectangle 408"/>
            <p:cNvSpPr>
              <a:spLocks noChangeArrowheads="1"/>
            </p:cNvSpPr>
            <p:nvPr/>
          </p:nvSpPr>
          <p:spPr bwMode="auto">
            <a:xfrm>
              <a:off x="2716263" y="290638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Rectangle 409"/>
            <p:cNvSpPr>
              <a:spLocks noChangeArrowheads="1"/>
            </p:cNvSpPr>
            <p:nvPr/>
          </p:nvSpPr>
          <p:spPr bwMode="auto">
            <a:xfrm>
              <a:off x="2716263" y="291749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" name="Rectangle 410"/>
            <p:cNvSpPr>
              <a:spLocks noChangeArrowheads="1"/>
            </p:cNvSpPr>
            <p:nvPr/>
          </p:nvSpPr>
          <p:spPr bwMode="auto">
            <a:xfrm>
              <a:off x="2716263" y="2911142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0" name="Rectangle 411"/>
            <p:cNvSpPr>
              <a:spLocks noChangeArrowheads="1"/>
            </p:cNvSpPr>
            <p:nvPr/>
          </p:nvSpPr>
          <p:spPr bwMode="auto">
            <a:xfrm>
              <a:off x="2716263" y="2911142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" name="Oval 412"/>
            <p:cNvSpPr>
              <a:spLocks noChangeArrowheads="1"/>
            </p:cNvSpPr>
            <p:nvPr/>
          </p:nvSpPr>
          <p:spPr bwMode="auto">
            <a:xfrm>
              <a:off x="2716263" y="2901618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2" name="Rectangle 413"/>
            <p:cNvSpPr>
              <a:spLocks noChangeArrowheads="1"/>
            </p:cNvSpPr>
            <p:nvPr/>
          </p:nvSpPr>
          <p:spPr bwMode="auto">
            <a:xfrm>
              <a:off x="1935198" y="241907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3" name="Rectangle 414"/>
            <p:cNvSpPr>
              <a:spLocks noChangeArrowheads="1"/>
            </p:cNvSpPr>
            <p:nvPr/>
          </p:nvSpPr>
          <p:spPr bwMode="auto">
            <a:xfrm>
              <a:off x="1935198" y="243970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4" name="Rectangle 415"/>
            <p:cNvSpPr>
              <a:spLocks noChangeArrowheads="1"/>
            </p:cNvSpPr>
            <p:nvPr/>
          </p:nvSpPr>
          <p:spPr bwMode="auto">
            <a:xfrm>
              <a:off x="1928848" y="2423835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5" name="Rectangle 416"/>
            <p:cNvSpPr>
              <a:spLocks noChangeArrowheads="1"/>
            </p:cNvSpPr>
            <p:nvPr/>
          </p:nvSpPr>
          <p:spPr bwMode="auto">
            <a:xfrm>
              <a:off x="1928848" y="2434947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6" name="Rectangle 417"/>
            <p:cNvSpPr>
              <a:spLocks noChangeArrowheads="1"/>
            </p:cNvSpPr>
            <p:nvPr/>
          </p:nvSpPr>
          <p:spPr bwMode="auto">
            <a:xfrm>
              <a:off x="1928848" y="2428597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7" name="Rectangle 418"/>
            <p:cNvSpPr>
              <a:spLocks noChangeArrowheads="1"/>
            </p:cNvSpPr>
            <p:nvPr/>
          </p:nvSpPr>
          <p:spPr bwMode="auto">
            <a:xfrm>
              <a:off x="1928848" y="2428597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8" name="Oval 419"/>
            <p:cNvSpPr>
              <a:spLocks noChangeArrowheads="1"/>
            </p:cNvSpPr>
            <p:nvPr/>
          </p:nvSpPr>
          <p:spPr bwMode="auto">
            <a:xfrm>
              <a:off x="1928848" y="2419073"/>
              <a:ext cx="22225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9" name="Rectangle 420"/>
            <p:cNvSpPr>
              <a:spLocks noChangeArrowheads="1"/>
            </p:cNvSpPr>
            <p:nvPr/>
          </p:nvSpPr>
          <p:spPr bwMode="auto">
            <a:xfrm>
              <a:off x="2643237" y="3211145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0" name="Rectangle 421"/>
            <p:cNvSpPr>
              <a:spLocks noChangeArrowheads="1"/>
            </p:cNvSpPr>
            <p:nvPr/>
          </p:nvSpPr>
          <p:spPr bwMode="auto">
            <a:xfrm>
              <a:off x="2643237" y="3231780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Rectangle 422"/>
            <p:cNvSpPr>
              <a:spLocks noChangeArrowheads="1"/>
            </p:cNvSpPr>
            <p:nvPr/>
          </p:nvSpPr>
          <p:spPr bwMode="auto">
            <a:xfrm>
              <a:off x="2638474" y="3215907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2" name="Rectangle 423"/>
            <p:cNvSpPr>
              <a:spLocks noChangeArrowheads="1"/>
            </p:cNvSpPr>
            <p:nvPr/>
          </p:nvSpPr>
          <p:spPr bwMode="auto">
            <a:xfrm>
              <a:off x="2638474" y="3227018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3" name="Rectangle 424"/>
            <p:cNvSpPr>
              <a:spLocks noChangeArrowheads="1"/>
            </p:cNvSpPr>
            <p:nvPr/>
          </p:nvSpPr>
          <p:spPr bwMode="auto">
            <a:xfrm>
              <a:off x="2638474" y="322225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4" name="Rectangle 425"/>
            <p:cNvSpPr>
              <a:spLocks noChangeArrowheads="1"/>
            </p:cNvSpPr>
            <p:nvPr/>
          </p:nvSpPr>
          <p:spPr bwMode="auto">
            <a:xfrm>
              <a:off x="2638474" y="322225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5" name="Oval 426"/>
            <p:cNvSpPr>
              <a:spLocks noChangeArrowheads="1"/>
            </p:cNvSpPr>
            <p:nvPr/>
          </p:nvSpPr>
          <p:spPr bwMode="auto">
            <a:xfrm>
              <a:off x="2638474" y="3211145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Rectangle 427"/>
            <p:cNvSpPr>
              <a:spLocks noChangeArrowheads="1"/>
            </p:cNvSpPr>
            <p:nvPr/>
          </p:nvSpPr>
          <p:spPr bwMode="auto">
            <a:xfrm>
              <a:off x="2092364" y="250320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7" name="Rectangle 428"/>
            <p:cNvSpPr>
              <a:spLocks noChangeArrowheads="1"/>
            </p:cNvSpPr>
            <p:nvPr/>
          </p:nvSpPr>
          <p:spPr bwMode="auto">
            <a:xfrm>
              <a:off x="2092364" y="2523836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8" name="Rectangle 429"/>
            <p:cNvSpPr>
              <a:spLocks noChangeArrowheads="1"/>
            </p:cNvSpPr>
            <p:nvPr/>
          </p:nvSpPr>
          <p:spPr bwMode="auto">
            <a:xfrm>
              <a:off x="2087601" y="250796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9" name="Rectangle 430"/>
            <p:cNvSpPr>
              <a:spLocks noChangeArrowheads="1"/>
            </p:cNvSpPr>
            <p:nvPr/>
          </p:nvSpPr>
          <p:spPr bwMode="auto">
            <a:xfrm>
              <a:off x="2087601" y="251907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" name="Rectangle 431"/>
            <p:cNvSpPr>
              <a:spLocks noChangeArrowheads="1"/>
            </p:cNvSpPr>
            <p:nvPr/>
          </p:nvSpPr>
          <p:spPr bwMode="auto">
            <a:xfrm>
              <a:off x="2087601" y="2512725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" name="Rectangle 432"/>
            <p:cNvSpPr>
              <a:spLocks noChangeArrowheads="1"/>
            </p:cNvSpPr>
            <p:nvPr/>
          </p:nvSpPr>
          <p:spPr bwMode="auto">
            <a:xfrm>
              <a:off x="2087601" y="2512725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" name="Oval 433"/>
            <p:cNvSpPr>
              <a:spLocks noChangeArrowheads="1"/>
            </p:cNvSpPr>
            <p:nvPr/>
          </p:nvSpPr>
          <p:spPr bwMode="auto">
            <a:xfrm>
              <a:off x="2087601" y="2503201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3" name="Rectangle 434"/>
            <p:cNvSpPr>
              <a:spLocks noChangeArrowheads="1"/>
            </p:cNvSpPr>
            <p:nvPr/>
          </p:nvSpPr>
          <p:spPr bwMode="auto">
            <a:xfrm>
              <a:off x="3424301" y="309050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4" name="Rectangle 435"/>
            <p:cNvSpPr>
              <a:spLocks noChangeArrowheads="1"/>
            </p:cNvSpPr>
            <p:nvPr/>
          </p:nvSpPr>
          <p:spPr bwMode="auto">
            <a:xfrm>
              <a:off x="3424301" y="311114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5" name="Rectangle 436"/>
            <p:cNvSpPr>
              <a:spLocks noChangeArrowheads="1"/>
            </p:cNvSpPr>
            <p:nvPr/>
          </p:nvSpPr>
          <p:spPr bwMode="auto">
            <a:xfrm>
              <a:off x="3419538" y="3095271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6" name="Rectangle 437"/>
            <p:cNvSpPr>
              <a:spLocks noChangeArrowheads="1"/>
            </p:cNvSpPr>
            <p:nvPr/>
          </p:nvSpPr>
          <p:spPr bwMode="auto">
            <a:xfrm>
              <a:off x="3419538" y="310638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7" name="Rectangle 438"/>
            <p:cNvSpPr>
              <a:spLocks noChangeArrowheads="1"/>
            </p:cNvSpPr>
            <p:nvPr/>
          </p:nvSpPr>
          <p:spPr bwMode="auto">
            <a:xfrm>
              <a:off x="3419538" y="310162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8" name="Rectangle 439"/>
            <p:cNvSpPr>
              <a:spLocks noChangeArrowheads="1"/>
            </p:cNvSpPr>
            <p:nvPr/>
          </p:nvSpPr>
          <p:spPr bwMode="auto">
            <a:xfrm>
              <a:off x="3419538" y="310162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9" name="Oval 440"/>
            <p:cNvSpPr>
              <a:spLocks noChangeArrowheads="1"/>
            </p:cNvSpPr>
            <p:nvPr/>
          </p:nvSpPr>
          <p:spPr bwMode="auto">
            <a:xfrm>
              <a:off x="3419538" y="3090509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0" name="Rectangle 441"/>
            <p:cNvSpPr>
              <a:spLocks noChangeArrowheads="1"/>
            </p:cNvSpPr>
            <p:nvPr/>
          </p:nvSpPr>
          <p:spPr bwMode="auto">
            <a:xfrm>
              <a:off x="3660843" y="2958762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1" name="Rectangle 442"/>
            <p:cNvSpPr>
              <a:spLocks noChangeArrowheads="1"/>
            </p:cNvSpPr>
            <p:nvPr/>
          </p:nvSpPr>
          <p:spPr bwMode="auto">
            <a:xfrm>
              <a:off x="3660843" y="2979397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2" name="Rectangle 443"/>
            <p:cNvSpPr>
              <a:spLocks noChangeArrowheads="1"/>
            </p:cNvSpPr>
            <p:nvPr/>
          </p:nvSpPr>
          <p:spPr bwMode="auto">
            <a:xfrm>
              <a:off x="3656080" y="2965111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3" name="Rectangle 444"/>
            <p:cNvSpPr>
              <a:spLocks noChangeArrowheads="1"/>
            </p:cNvSpPr>
            <p:nvPr/>
          </p:nvSpPr>
          <p:spPr bwMode="auto">
            <a:xfrm>
              <a:off x="3656080" y="297463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4" name="Rectangle 445"/>
            <p:cNvSpPr>
              <a:spLocks noChangeArrowheads="1"/>
            </p:cNvSpPr>
            <p:nvPr/>
          </p:nvSpPr>
          <p:spPr bwMode="auto">
            <a:xfrm>
              <a:off x="3656080" y="296987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5" name="Rectangle 446"/>
            <p:cNvSpPr>
              <a:spLocks noChangeArrowheads="1"/>
            </p:cNvSpPr>
            <p:nvPr/>
          </p:nvSpPr>
          <p:spPr bwMode="auto">
            <a:xfrm>
              <a:off x="3656080" y="296987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6" name="Oval 447"/>
            <p:cNvSpPr>
              <a:spLocks noChangeArrowheads="1"/>
            </p:cNvSpPr>
            <p:nvPr/>
          </p:nvSpPr>
          <p:spPr bwMode="auto">
            <a:xfrm>
              <a:off x="3656080" y="2958762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7" name="Rectangle 448"/>
            <p:cNvSpPr>
              <a:spLocks noChangeArrowheads="1"/>
            </p:cNvSpPr>
            <p:nvPr/>
          </p:nvSpPr>
          <p:spPr bwMode="auto">
            <a:xfrm>
              <a:off x="3975174" y="3106382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8" name="Rectangle 449"/>
            <p:cNvSpPr>
              <a:spLocks noChangeArrowheads="1"/>
            </p:cNvSpPr>
            <p:nvPr/>
          </p:nvSpPr>
          <p:spPr bwMode="auto">
            <a:xfrm>
              <a:off x="3975174" y="3127017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9" name="Rectangle 450"/>
            <p:cNvSpPr>
              <a:spLocks noChangeArrowheads="1"/>
            </p:cNvSpPr>
            <p:nvPr/>
          </p:nvSpPr>
          <p:spPr bwMode="auto">
            <a:xfrm>
              <a:off x="3970411" y="3111144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0" name="Rectangle 451"/>
            <p:cNvSpPr>
              <a:spLocks noChangeArrowheads="1"/>
            </p:cNvSpPr>
            <p:nvPr/>
          </p:nvSpPr>
          <p:spPr bwMode="auto">
            <a:xfrm>
              <a:off x="3970411" y="3122255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1" name="Rectangle 452"/>
            <p:cNvSpPr>
              <a:spLocks noChangeArrowheads="1"/>
            </p:cNvSpPr>
            <p:nvPr/>
          </p:nvSpPr>
          <p:spPr bwMode="auto">
            <a:xfrm>
              <a:off x="3970411" y="3115906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2" name="Rectangle 453"/>
            <p:cNvSpPr>
              <a:spLocks noChangeArrowheads="1"/>
            </p:cNvSpPr>
            <p:nvPr/>
          </p:nvSpPr>
          <p:spPr bwMode="auto">
            <a:xfrm>
              <a:off x="3970411" y="3115906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3" name="Oval 454"/>
            <p:cNvSpPr>
              <a:spLocks noChangeArrowheads="1"/>
            </p:cNvSpPr>
            <p:nvPr/>
          </p:nvSpPr>
          <p:spPr bwMode="auto">
            <a:xfrm>
              <a:off x="3970411" y="3106382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4" name="Rectangle 455"/>
            <p:cNvSpPr>
              <a:spLocks noChangeArrowheads="1"/>
            </p:cNvSpPr>
            <p:nvPr/>
          </p:nvSpPr>
          <p:spPr bwMode="auto">
            <a:xfrm>
              <a:off x="1935198" y="2753998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5" name="Rectangle 456"/>
            <p:cNvSpPr>
              <a:spLocks noChangeArrowheads="1"/>
            </p:cNvSpPr>
            <p:nvPr/>
          </p:nvSpPr>
          <p:spPr bwMode="auto">
            <a:xfrm>
              <a:off x="1935198" y="2776220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6" name="Rectangle 457"/>
            <p:cNvSpPr>
              <a:spLocks noChangeArrowheads="1"/>
            </p:cNvSpPr>
            <p:nvPr/>
          </p:nvSpPr>
          <p:spPr bwMode="auto">
            <a:xfrm>
              <a:off x="1928848" y="2760347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7" name="Rectangle 458"/>
            <p:cNvSpPr>
              <a:spLocks noChangeArrowheads="1"/>
            </p:cNvSpPr>
            <p:nvPr/>
          </p:nvSpPr>
          <p:spPr bwMode="auto">
            <a:xfrm>
              <a:off x="1928848" y="2769871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8" name="Rectangle 459"/>
            <p:cNvSpPr>
              <a:spLocks noChangeArrowheads="1"/>
            </p:cNvSpPr>
            <p:nvPr/>
          </p:nvSpPr>
          <p:spPr bwMode="auto">
            <a:xfrm>
              <a:off x="1928848" y="276510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9" name="Rectangle 460"/>
            <p:cNvSpPr>
              <a:spLocks noChangeArrowheads="1"/>
            </p:cNvSpPr>
            <p:nvPr/>
          </p:nvSpPr>
          <p:spPr bwMode="auto">
            <a:xfrm>
              <a:off x="1928848" y="276510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0" name="Oval 461"/>
            <p:cNvSpPr>
              <a:spLocks noChangeArrowheads="1"/>
            </p:cNvSpPr>
            <p:nvPr/>
          </p:nvSpPr>
          <p:spPr bwMode="auto">
            <a:xfrm>
              <a:off x="1928848" y="2753998"/>
              <a:ext cx="22225" cy="22222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1" name="Rectangle 462"/>
            <p:cNvSpPr>
              <a:spLocks noChangeArrowheads="1"/>
            </p:cNvSpPr>
            <p:nvPr/>
          </p:nvSpPr>
          <p:spPr bwMode="auto">
            <a:xfrm>
              <a:off x="3189347" y="2901618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2" name="Rectangle 463"/>
            <p:cNvSpPr>
              <a:spLocks noChangeArrowheads="1"/>
            </p:cNvSpPr>
            <p:nvPr/>
          </p:nvSpPr>
          <p:spPr bwMode="auto">
            <a:xfrm>
              <a:off x="3189347" y="292225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3" name="Rectangle 464"/>
            <p:cNvSpPr>
              <a:spLocks noChangeArrowheads="1"/>
            </p:cNvSpPr>
            <p:nvPr/>
          </p:nvSpPr>
          <p:spPr bwMode="auto">
            <a:xfrm>
              <a:off x="3182996" y="290638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4" name="Rectangle 465"/>
            <p:cNvSpPr>
              <a:spLocks noChangeArrowheads="1"/>
            </p:cNvSpPr>
            <p:nvPr/>
          </p:nvSpPr>
          <p:spPr bwMode="auto">
            <a:xfrm>
              <a:off x="3182996" y="291749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5" name="Rectangle 466"/>
            <p:cNvSpPr>
              <a:spLocks noChangeArrowheads="1"/>
            </p:cNvSpPr>
            <p:nvPr/>
          </p:nvSpPr>
          <p:spPr bwMode="auto">
            <a:xfrm>
              <a:off x="3182996" y="2911142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6" name="Rectangle 467"/>
            <p:cNvSpPr>
              <a:spLocks noChangeArrowheads="1"/>
            </p:cNvSpPr>
            <p:nvPr/>
          </p:nvSpPr>
          <p:spPr bwMode="auto">
            <a:xfrm>
              <a:off x="3182996" y="2911142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7" name="Oval 468"/>
            <p:cNvSpPr>
              <a:spLocks noChangeArrowheads="1"/>
            </p:cNvSpPr>
            <p:nvPr/>
          </p:nvSpPr>
          <p:spPr bwMode="auto">
            <a:xfrm>
              <a:off x="3182996" y="2901618"/>
              <a:ext cx="22225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8" name="Rectangle 469"/>
            <p:cNvSpPr>
              <a:spLocks noChangeArrowheads="1"/>
            </p:cNvSpPr>
            <p:nvPr/>
          </p:nvSpPr>
          <p:spPr bwMode="auto">
            <a:xfrm>
              <a:off x="1855822" y="2633361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9" name="Rectangle 470"/>
            <p:cNvSpPr>
              <a:spLocks noChangeArrowheads="1"/>
            </p:cNvSpPr>
            <p:nvPr/>
          </p:nvSpPr>
          <p:spPr bwMode="auto">
            <a:xfrm>
              <a:off x="1855822" y="2653997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0" name="Rectangle 471"/>
            <p:cNvSpPr>
              <a:spLocks noChangeArrowheads="1"/>
            </p:cNvSpPr>
            <p:nvPr/>
          </p:nvSpPr>
          <p:spPr bwMode="auto">
            <a:xfrm>
              <a:off x="1851059" y="2639711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1" name="Rectangle 472"/>
            <p:cNvSpPr>
              <a:spLocks noChangeArrowheads="1"/>
            </p:cNvSpPr>
            <p:nvPr/>
          </p:nvSpPr>
          <p:spPr bwMode="auto">
            <a:xfrm>
              <a:off x="1851059" y="264923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2" name="Rectangle 473"/>
            <p:cNvSpPr>
              <a:spLocks noChangeArrowheads="1"/>
            </p:cNvSpPr>
            <p:nvPr/>
          </p:nvSpPr>
          <p:spPr bwMode="auto">
            <a:xfrm>
              <a:off x="1851059" y="264447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3" name="Rectangle 474"/>
            <p:cNvSpPr>
              <a:spLocks noChangeArrowheads="1"/>
            </p:cNvSpPr>
            <p:nvPr/>
          </p:nvSpPr>
          <p:spPr bwMode="auto">
            <a:xfrm>
              <a:off x="1851059" y="264447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4" name="Oval 475"/>
            <p:cNvSpPr>
              <a:spLocks noChangeArrowheads="1"/>
            </p:cNvSpPr>
            <p:nvPr/>
          </p:nvSpPr>
          <p:spPr bwMode="auto">
            <a:xfrm>
              <a:off x="1851059" y="2633361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5" name="Rectangle 476"/>
            <p:cNvSpPr>
              <a:spLocks noChangeArrowheads="1"/>
            </p:cNvSpPr>
            <p:nvPr/>
          </p:nvSpPr>
          <p:spPr bwMode="auto">
            <a:xfrm>
              <a:off x="2012987" y="2985746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6" name="Rectangle 477"/>
            <p:cNvSpPr>
              <a:spLocks noChangeArrowheads="1"/>
            </p:cNvSpPr>
            <p:nvPr/>
          </p:nvSpPr>
          <p:spPr bwMode="auto">
            <a:xfrm>
              <a:off x="2012987" y="300638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7" name="Rectangle 478"/>
            <p:cNvSpPr>
              <a:spLocks noChangeArrowheads="1"/>
            </p:cNvSpPr>
            <p:nvPr/>
          </p:nvSpPr>
          <p:spPr bwMode="auto">
            <a:xfrm>
              <a:off x="2008225" y="2990508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8" name="Rectangle 479"/>
            <p:cNvSpPr>
              <a:spLocks noChangeArrowheads="1"/>
            </p:cNvSpPr>
            <p:nvPr/>
          </p:nvSpPr>
          <p:spPr bwMode="auto">
            <a:xfrm>
              <a:off x="2008225" y="300161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9" name="Rectangle 480"/>
            <p:cNvSpPr>
              <a:spLocks noChangeArrowheads="1"/>
            </p:cNvSpPr>
            <p:nvPr/>
          </p:nvSpPr>
          <p:spPr bwMode="auto">
            <a:xfrm>
              <a:off x="2008225" y="2995270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0" name="Rectangle 481"/>
            <p:cNvSpPr>
              <a:spLocks noChangeArrowheads="1"/>
            </p:cNvSpPr>
            <p:nvPr/>
          </p:nvSpPr>
          <p:spPr bwMode="auto">
            <a:xfrm>
              <a:off x="2008225" y="2995270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1" name="Oval 482"/>
            <p:cNvSpPr>
              <a:spLocks noChangeArrowheads="1"/>
            </p:cNvSpPr>
            <p:nvPr/>
          </p:nvSpPr>
          <p:spPr bwMode="auto">
            <a:xfrm>
              <a:off x="2008225" y="2985746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2" name="Rectangle 483"/>
            <p:cNvSpPr>
              <a:spLocks noChangeArrowheads="1"/>
            </p:cNvSpPr>
            <p:nvPr/>
          </p:nvSpPr>
          <p:spPr bwMode="auto">
            <a:xfrm>
              <a:off x="2170153" y="268098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3" name="Rectangle 484"/>
            <p:cNvSpPr>
              <a:spLocks noChangeArrowheads="1"/>
            </p:cNvSpPr>
            <p:nvPr/>
          </p:nvSpPr>
          <p:spPr bwMode="auto">
            <a:xfrm>
              <a:off x="2170153" y="2701616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4" name="Rectangle 485"/>
            <p:cNvSpPr>
              <a:spLocks noChangeArrowheads="1"/>
            </p:cNvSpPr>
            <p:nvPr/>
          </p:nvSpPr>
          <p:spPr bwMode="auto">
            <a:xfrm>
              <a:off x="2165390" y="2685743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5" name="Rectangle 486"/>
            <p:cNvSpPr>
              <a:spLocks noChangeArrowheads="1"/>
            </p:cNvSpPr>
            <p:nvPr/>
          </p:nvSpPr>
          <p:spPr bwMode="auto">
            <a:xfrm>
              <a:off x="2165390" y="2696854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6" name="Rectangle 487"/>
            <p:cNvSpPr>
              <a:spLocks noChangeArrowheads="1"/>
            </p:cNvSpPr>
            <p:nvPr/>
          </p:nvSpPr>
          <p:spPr bwMode="auto">
            <a:xfrm>
              <a:off x="2165390" y="269209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7" name="Rectangle 488"/>
            <p:cNvSpPr>
              <a:spLocks noChangeArrowheads="1"/>
            </p:cNvSpPr>
            <p:nvPr/>
          </p:nvSpPr>
          <p:spPr bwMode="auto">
            <a:xfrm>
              <a:off x="2165390" y="269209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8" name="Oval 489"/>
            <p:cNvSpPr>
              <a:spLocks noChangeArrowheads="1"/>
            </p:cNvSpPr>
            <p:nvPr/>
          </p:nvSpPr>
          <p:spPr bwMode="auto">
            <a:xfrm>
              <a:off x="2165390" y="2680981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9" name="Line 490"/>
            <p:cNvSpPr>
              <a:spLocks noChangeShapeType="1"/>
            </p:cNvSpPr>
            <p:nvPr/>
          </p:nvSpPr>
          <p:spPr bwMode="auto">
            <a:xfrm>
              <a:off x="1473227" y="3615911"/>
              <a:ext cx="2743251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0" name="Line 491"/>
            <p:cNvSpPr>
              <a:spLocks noChangeShapeType="1"/>
            </p:cNvSpPr>
            <p:nvPr/>
          </p:nvSpPr>
          <p:spPr bwMode="auto">
            <a:xfrm>
              <a:off x="1473227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1" name="Line 492"/>
            <p:cNvSpPr>
              <a:spLocks noChangeShapeType="1"/>
            </p:cNvSpPr>
            <p:nvPr/>
          </p:nvSpPr>
          <p:spPr bwMode="auto">
            <a:xfrm>
              <a:off x="1860585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2" name="Line 493"/>
            <p:cNvSpPr>
              <a:spLocks noChangeShapeType="1"/>
            </p:cNvSpPr>
            <p:nvPr/>
          </p:nvSpPr>
          <p:spPr bwMode="auto">
            <a:xfrm>
              <a:off x="2254292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3" name="Line 494"/>
            <p:cNvSpPr>
              <a:spLocks noChangeShapeType="1"/>
            </p:cNvSpPr>
            <p:nvPr/>
          </p:nvSpPr>
          <p:spPr bwMode="auto">
            <a:xfrm>
              <a:off x="2647999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4" name="Line 495"/>
            <p:cNvSpPr>
              <a:spLocks noChangeShapeType="1"/>
            </p:cNvSpPr>
            <p:nvPr/>
          </p:nvSpPr>
          <p:spPr bwMode="auto">
            <a:xfrm>
              <a:off x="3041706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5" name="Line 496"/>
            <p:cNvSpPr>
              <a:spLocks noChangeShapeType="1"/>
            </p:cNvSpPr>
            <p:nvPr/>
          </p:nvSpPr>
          <p:spPr bwMode="auto">
            <a:xfrm>
              <a:off x="3430651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6" name="Line 497"/>
            <p:cNvSpPr>
              <a:spLocks noChangeShapeType="1"/>
            </p:cNvSpPr>
            <p:nvPr/>
          </p:nvSpPr>
          <p:spPr bwMode="auto">
            <a:xfrm>
              <a:off x="3824358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7" name="Line 498"/>
            <p:cNvSpPr>
              <a:spLocks noChangeShapeType="1"/>
            </p:cNvSpPr>
            <p:nvPr/>
          </p:nvSpPr>
          <p:spPr bwMode="auto">
            <a:xfrm>
              <a:off x="4216478" y="3615911"/>
              <a:ext cx="0" cy="5238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8" name="Rectangle 499"/>
            <p:cNvSpPr>
              <a:spLocks noChangeArrowheads="1"/>
            </p:cNvSpPr>
            <p:nvPr/>
          </p:nvSpPr>
          <p:spPr bwMode="auto">
            <a:xfrm>
              <a:off x="1404964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55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9" name="Rectangle 500"/>
            <p:cNvSpPr>
              <a:spLocks noChangeArrowheads="1"/>
            </p:cNvSpPr>
            <p:nvPr/>
          </p:nvSpPr>
          <p:spPr bwMode="auto">
            <a:xfrm>
              <a:off x="1792321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60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0" name="Rectangle 501"/>
            <p:cNvSpPr>
              <a:spLocks noChangeArrowheads="1"/>
            </p:cNvSpPr>
            <p:nvPr/>
          </p:nvSpPr>
          <p:spPr bwMode="auto">
            <a:xfrm>
              <a:off x="2186028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65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1" name="Rectangle 502"/>
            <p:cNvSpPr>
              <a:spLocks noChangeArrowheads="1"/>
            </p:cNvSpPr>
            <p:nvPr/>
          </p:nvSpPr>
          <p:spPr bwMode="auto">
            <a:xfrm>
              <a:off x="2579735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70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2" name="Rectangle 503"/>
            <p:cNvSpPr>
              <a:spLocks noChangeArrowheads="1"/>
            </p:cNvSpPr>
            <p:nvPr/>
          </p:nvSpPr>
          <p:spPr bwMode="auto">
            <a:xfrm>
              <a:off x="2973443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75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3" name="Rectangle 504"/>
            <p:cNvSpPr>
              <a:spLocks noChangeArrowheads="1"/>
            </p:cNvSpPr>
            <p:nvPr/>
          </p:nvSpPr>
          <p:spPr bwMode="auto">
            <a:xfrm>
              <a:off x="3362387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80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4" name="Rectangle 505"/>
            <p:cNvSpPr>
              <a:spLocks noChangeArrowheads="1"/>
            </p:cNvSpPr>
            <p:nvPr/>
          </p:nvSpPr>
          <p:spPr bwMode="auto">
            <a:xfrm>
              <a:off x="3756095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85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5" name="Rectangle 506"/>
            <p:cNvSpPr>
              <a:spLocks noChangeArrowheads="1"/>
            </p:cNvSpPr>
            <p:nvPr/>
          </p:nvSpPr>
          <p:spPr bwMode="auto">
            <a:xfrm>
              <a:off x="4148214" y="3725436"/>
              <a:ext cx="136528" cy="12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90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6" name="Line 507"/>
            <p:cNvSpPr>
              <a:spLocks noChangeShapeType="1"/>
            </p:cNvSpPr>
            <p:nvPr/>
          </p:nvSpPr>
          <p:spPr bwMode="auto">
            <a:xfrm flipV="1">
              <a:off x="1357338" y="1936529"/>
              <a:ext cx="0" cy="12016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7" name="Line 508"/>
            <p:cNvSpPr>
              <a:spLocks noChangeShapeType="1"/>
            </p:cNvSpPr>
            <p:nvPr/>
          </p:nvSpPr>
          <p:spPr bwMode="auto">
            <a:xfrm flipH="1">
              <a:off x="1304949" y="3138129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8" name="Line 509"/>
            <p:cNvSpPr>
              <a:spLocks noChangeShapeType="1"/>
            </p:cNvSpPr>
            <p:nvPr/>
          </p:nvSpPr>
          <p:spPr bwMode="auto">
            <a:xfrm flipH="1">
              <a:off x="1304949" y="2539710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9" name="Line 510"/>
            <p:cNvSpPr>
              <a:spLocks noChangeShapeType="1"/>
            </p:cNvSpPr>
            <p:nvPr/>
          </p:nvSpPr>
          <p:spPr bwMode="auto">
            <a:xfrm flipH="1">
              <a:off x="1304949" y="1936529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0" name="Rectangle 511"/>
            <p:cNvSpPr>
              <a:spLocks noChangeArrowheads="1"/>
            </p:cNvSpPr>
            <p:nvPr/>
          </p:nvSpPr>
          <p:spPr bwMode="auto">
            <a:xfrm rot="16200000">
              <a:off x="1147793" y="3074628"/>
              <a:ext cx="136509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50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1" name="Rectangle 512"/>
            <p:cNvSpPr>
              <a:spLocks noChangeArrowheads="1"/>
            </p:cNvSpPr>
            <p:nvPr/>
          </p:nvSpPr>
          <p:spPr bwMode="auto">
            <a:xfrm rot="16200000">
              <a:off x="1123983" y="2476209"/>
              <a:ext cx="184129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100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2" name="Rectangle 513"/>
            <p:cNvSpPr>
              <a:spLocks noChangeArrowheads="1"/>
            </p:cNvSpPr>
            <p:nvPr/>
          </p:nvSpPr>
          <p:spPr bwMode="auto">
            <a:xfrm rot="16200000">
              <a:off x="1123983" y="1873028"/>
              <a:ext cx="184129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150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" name="Rectangle 514"/>
            <p:cNvSpPr>
              <a:spLocks noChangeArrowheads="1"/>
            </p:cNvSpPr>
            <p:nvPr/>
          </p:nvSpPr>
          <p:spPr bwMode="auto">
            <a:xfrm>
              <a:off x="1357338" y="1720653"/>
              <a:ext cx="3048056" cy="189525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4" name="Rectangle 515"/>
            <p:cNvSpPr>
              <a:spLocks noChangeArrowheads="1"/>
            </p:cNvSpPr>
            <p:nvPr/>
          </p:nvSpPr>
          <p:spPr bwMode="auto">
            <a:xfrm>
              <a:off x="2316205" y="1523826"/>
              <a:ext cx="884254" cy="2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 smtClean="0">
                  <a:solidFill>
                    <a:srgbClr val="3333B2"/>
                  </a:solidFill>
                </a:rPr>
                <a:t>Black Men</a:t>
              </a:r>
              <a:endParaRPr lang="en-US" altLang="en-US" sz="1400" dirty="0" smtClean="0">
                <a:solidFill>
                  <a:srgbClr val="3333B2"/>
                </a:solidFill>
              </a:endParaRPr>
            </a:p>
          </p:txBody>
        </p:sp>
        <p:sp>
          <p:nvSpPr>
            <p:cNvPr id="515" name="Rectangle 516"/>
            <p:cNvSpPr>
              <a:spLocks noChangeArrowheads="1"/>
            </p:cNvSpPr>
            <p:nvPr/>
          </p:nvSpPr>
          <p:spPr bwMode="auto">
            <a:xfrm>
              <a:off x="2674987" y="3919089"/>
              <a:ext cx="522297" cy="123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 b="1" dirty="0" smtClean="0">
                  <a:solidFill>
                    <a:srgbClr val="000000"/>
                  </a:solidFill>
                </a:rPr>
                <a:t>Age, years</a:t>
              </a:r>
              <a:endParaRPr lang="en-US" altLang="en-US" sz="2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16" name="Rectangle 517"/>
            <p:cNvSpPr>
              <a:spLocks noChangeArrowheads="1"/>
            </p:cNvSpPr>
            <p:nvPr/>
          </p:nvSpPr>
          <p:spPr bwMode="auto">
            <a:xfrm rot="16200000">
              <a:off x="854109" y="2885737"/>
              <a:ext cx="273019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dirty="0" smtClean="0">
                  <a:solidFill>
                    <a:srgbClr val="000000"/>
                  </a:solidFill>
                </a:rPr>
                <a:t>GFR, 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17" name="Rectangle 518"/>
            <p:cNvSpPr>
              <a:spLocks noChangeArrowheads="1"/>
            </p:cNvSpPr>
            <p:nvPr/>
          </p:nvSpPr>
          <p:spPr bwMode="auto">
            <a:xfrm rot="16200000">
              <a:off x="725536" y="2530177"/>
              <a:ext cx="530164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dirty="0" smtClean="0">
                  <a:solidFill>
                    <a:srgbClr val="000000"/>
                  </a:solidFill>
                </a:rPr>
                <a:t>mL/min/1.73</a:t>
              </a:r>
              <a:endParaRPr lang="en-US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18" name="Rectangle 519"/>
            <p:cNvSpPr>
              <a:spLocks noChangeArrowheads="1"/>
            </p:cNvSpPr>
            <p:nvPr/>
          </p:nvSpPr>
          <p:spPr bwMode="auto">
            <a:xfrm rot="16200000">
              <a:off x="958872" y="2290492"/>
              <a:ext cx="63493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9" name="Rectangle 520"/>
            <p:cNvSpPr>
              <a:spLocks noChangeArrowheads="1"/>
            </p:cNvSpPr>
            <p:nvPr/>
          </p:nvSpPr>
          <p:spPr bwMode="auto">
            <a:xfrm rot="16200000">
              <a:off x="935062" y="2239698"/>
              <a:ext cx="109525" cy="12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m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20" name="Rectangle 521"/>
            <p:cNvSpPr>
              <a:spLocks noChangeArrowheads="1"/>
            </p:cNvSpPr>
            <p:nvPr/>
          </p:nvSpPr>
          <p:spPr bwMode="auto">
            <a:xfrm rot="16200000">
              <a:off x="917596" y="2214304"/>
              <a:ext cx="63493" cy="88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0" smtClean="0">
                  <a:solidFill>
                    <a:srgbClr val="000000"/>
                  </a:solidFill>
                </a:rPr>
                <a:t>2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21" name="Freeform 522"/>
            <p:cNvSpPr>
              <a:spLocks/>
            </p:cNvSpPr>
            <p:nvPr/>
          </p:nvSpPr>
          <p:spPr bwMode="auto">
            <a:xfrm>
              <a:off x="1473227" y="2565107"/>
              <a:ext cx="2822627" cy="536514"/>
            </a:xfrm>
            <a:custGeom>
              <a:avLst/>
              <a:gdLst>
                <a:gd name="T0" fmla="*/ 0 w 538"/>
                <a:gd name="T1" fmla="*/ 0 h 102"/>
                <a:gd name="T2" fmla="*/ 15 w 538"/>
                <a:gd name="T3" fmla="*/ 3 h 102"/>
                <a:gd name="T4" fmla="*/ 30 w 538"/>
                <a:gd name="T5" fmla="*/ 6 h 102"/>
                <a:gd name="T6" fmla="*/ 44 w 538"/>
                <a:gd name="T7" fmla="*/ 9 h 102"/>
                <a:gd name="T8" fmla="*/ 59 w 538"/>
                <a:gd name="T9" fmla="*/ 11 h 102"/>
                <a:gd name="T10" fmla="*/ 74 w 538"/>
                <a:gd name="T11" fmla="*/ 14 h 102"/>
                <a:gd name="T12" fmla="*/ 89 w 538"/>
                <a:gd name="T13" fmla="*/ 17 h 102"/>
                <a:gd name="T14" fmla="*/ 104 w 538"/>
                <a:gd name="T15" fmla="*/ 20 h 102"/>
                <a:gd name="T16" fmla="*/ 119 w 538"/>
                <a:gd name="T17" fmla="*/ 23 h 102"/>
                <a:gd name="T18" fmla="*/ 134 w 538"/>
                <a:gd name="T19" fmla="*/ 26 h 102"/>
                <a:gd name="T20" fmla="*/ 149 w 538"/>
                <a:gd name="T21" fmla="*/ 28 h 102"/>
                <a:gd name="T22" fmla="*/ 164 w 538"/>
                <a:gd name="T23" fmla="*/ 31 h 102"/>
                <a:gd name="T24" fmla="*/ 179 w 538"/>
                <a:gd name="T25" fmla="*/ 34 h 102"/>
                <a:gd name="T26" fmla="*/ 194 w 538"/>
                <a:gd name="T27" fmla="*/ 37 h 102"/>
                <a:gd name="T28" fmla="*/ 209 w 538"/>
                <a:gd name="T29" fmla="*/ 40 h 102"/>
                <a:gd name="T30" fmla="*/ 224 w 538"/>
                <a:gd name="T31" fmla="*/ 43 h 102"/>
                <a:gd name="T32" fmla="*/ 239 w 538"/>
                <a:gd name="T33" fmla="*/ 46 h 102"/>
                <a:gd name="T34" fmla="*/ 254 w 538"/>
                <a:gd name="T35" fmla="*/ 48 h 102"/>
                <a:gd name="T36" fmla="*/ 269 w 538"/>
                <a:gd name="T37" fmla="*/ 51 h 102"/>
                <a:gd name="T38" fmla="*/ 284 w 538"/>
                <a:gd name="T39" fmla="*/ 54 h 102"/>
                <a:gd name="T40" fmla="*/ 299 w 538"/>
                <a:gd name="T41" fmla="*/ 57 h 102"/>
                <a:gd name="T42" fmla="*/ 313 w 538"/>
                <a:gd name="T43" fmla="*/ 60 h 102"/>
                <a:gd name="T44" fmla="*/ 328 w 538"/>
                <a:gd name="T45" fmla="*/ 63 h 102"/>
                <a:gd name="T46" fmla="*/ 343 w 538"/>
                <a:gd name="T47" fmla="*/ 65 h 102"/>
                <a:gd name="T48" fmla="*/ 358 w 538"/>
                <a:gd name="T49" fmla="*/ 68 h 102"/>
                <a:gd name="T50" fmla="*/ 373 w 538"/>
                <a:gd name="T51" fmla="*/ 71 h 102"/>
                <a:gd name="T52" fmla="*/ 388 w 538"/>
                <a:gd name="T53" fmla="*/ 74 h 102"/>
                <a:gd name="T54" fmla="*/ 403 w 538"/>
                <a:gd name="T55" fmla="*/ 77 h 102"/>
                <a:gd name="T56" fmla="*/ 418 w 538"/>
                <a:gd name="T57" fmla="*/ 80 h 102"/>
                <a:gd name="T58" fmla="*/ 433 w 538"/>
                <a:gd name="T59" fmla="*/ 82 h 102"/>
                <a:gd name="T60" fmla="*/ 448 w 538"/>
                <a:gd name="T61" fmla="*/ 85 h 102"/>
                <a:gd name="T62" fmla="*/ 463 w 538"/>
                <a:gd name="T63" fmla="*/ 88 h 102"/>
                <a:gd name="T64" fmla="*/ 478 w 538"/>
                <a:gd name="T65" fmla="*/ 91 h 102"/>
                <a:gd name="T66" fmla="*/ 493 w 538"/>
                <a:gd name="T67" fmla="*/ 94 h 102"/>
                <a:gd name="T68" fmla="*/ 508 w 538"/>
                <a:gd name="T69" fmla="*/ 97 h 102"/>
                <a:gd name="T70" fmla="*/ 523 w 538"/>
                <a:gd name="T71" fmla="*/ 100 h 102"/>
                <a:gd name="T72" fmla="*/ 538 w 538"/>
                <a:gd name="T7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8" h="102">
                  <a:moveTo>
                    <a:pt x="0" y="0"/>
                  </a:moveTo>
                  <a:lnTo>
                    <a:pt x="15" y="3"/>
                  </a:lnTo>
                  <a:lnTo>
                    <a:pt x="30" y="6"/>
                  </a:lnTo>
                  <a:lnTo>
                    <a:pt x="44" y="9"/>
                  </a:lnTo>
                  <a:lnTo>
                    <a:pt x="59" y="11"/>
                  </a:lnTo>
                  <a:lnTo>
                    <a:pt x="74" y="14"/>
                  </a:lnTo>
                  <a:lnTo>
                    <a:pt x="89" y="17"/>
                  </a:lnTo>
                  <a:lnTo>
                    <a:pt x="104" y="20"/>
                  </a:lnTo>
                  <a:lnTo>
                    <a:pt x="119" y="23"/>
                  </a:lnTo>
                  <a:lnTo>
                    <a:pt x="134" y="26"/>
                  </a:lnTo>
                  <a:lnTo>
                    <a:pt x="149" y="28"/>
                  </a:lnTo>
                  <a:lnTo>
                    <a:pt x="164" y="31"/>
                  </a:lnTo>
                  <a:lnTo>
                    <a:pt x="179" y="34"/>
                  </a:lnTo>
                  <a:lnTo>
                    <a:pt x="194" y="37"/>
                  </a:lnTo>
                  <a:lnTo>
                    <a:pt x="209" y="40"/>
                  </a:lnTo>
                  <a:lnTo>
                    <a:pt x="224" y="43"/>
                  </a:lnTo>
                  <a:lnTo>
                    <a:pt x="239" y="46"/>
                  </a:lnTo>
                  <a:lnTo>
                    <a:pt x="254" y="48"/>
                  </a:lnTo>
                  <a:lnTo>
                    <a:pt x="269" y="51"/>
                  </a:lnTo>
                  <a:lnTo>
                    <a:pt x="284" y="54"/>
                  </a:lnTo>
                  <a:lnTo>
                    <a:pt x="299" y="57"/>
                  </a:lnTo>
                  <a:lnTo>
                    <a:pt x="313" y="60"/>
                  </a:lnTo>
                  <a:lnTo>
                    <a:pt x="328" y="63"/>
                  </a:lnTo>
                  <a:lnTo>
                    <a:pt x="343" y="65"/>
                  </a:lnTo>
                  <a:lnTo>
                    <a:pt x="358" y="68"/>
                  </a:lnTo>
                  <a:lnTo>
                    <a:pt x="373" y="71"/>
                  </a:lnTo>
                  <a:lnTo>
                    <a:pt x="388" y="74"/>
                  </a:lnTo>
                  <a:lnTo>
                    <a:pt x="403" y="77"/>
                  </a:lnTo>
                  <a:lnTo>
                    <a:pt x="418" y="80"/>
                  </a:lnTo>
                  <a:lnTo>
                    <a:pt x="433" y="82"/>
                  </a:lnTo>
                  <a:lnTo>
                    <a:pt x="448" y="85"/>
                  </a:lnTo>
                  <a:lnTo>
                    <a:pt x="463" y="88"/>
                  </a:lnTo>
                  <a:lnTo>
                    <a:pt x="478" y="91"/>
                  </a:lnTo>
                  <a:lnTo>
                    <a:pt x="493" y="94"/>
                  </a:lnTo>
                  <a:lnTo>
                    <a:pt x="508" y="97"/>
                  </a:lnTo>
                  <a:lnTo>
                    <a:pt x="523" y="100"/>
                  </a:lnTo>
                  <a:lnTo>
                    <a:pt x="538" y="102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2" name="Freeform 523"/>
            <p:cNvSpPr>
              <a:spLocks noEditPoints="1"/>
            </p:cNvSpPr>
            <p:nvPr/>
          </p:nvSpPr>
          <p:spPr bwMode="auto">
            <a:xfrm>
              <a:off x="1493865" y="2685743"/>
              <a:ext cx="2801989" cy="561911"/>
            </a:xfrm>
            <a:custGeom>
              <a:avLst/>
              <a:gdLst>
                <a:gd name="T0" fmla="*/ 8 w 534"/>
                <a:gd name="T1" fmla="*/ 1 h 107"/>
                <a:gd name="T2" fmla="*/ 20 w 534"/>
                <a:gd name="T3" fmla="*/ 2 h 107"/>
                <a:gd name="T4" fmla="*/ 32 w 534"/>
                <a:gd name="T5" fmla="*/ 4 h 107"/>
                <a:gd name="T6" fmla="*/ 40 w 534"/>
                <a:gd name="T7" fmla="*/ 5 h 107"/>
                <a:gd name="T8" fmla="*/ 52 w 534"/>
                <a:gd name="T9" fmla="*/ 6 h 107"/>
                <a:gd name="T10" fmla="*/ 60 w 534"/>
                <a:gd name="T11" fmla="*/ 7 h 107"/>
                <a:gd name="T12" fmla="*/ 70 w 534"/>
                <a:gd name="T13" fmla="*/ 8 h 107"/>
                <a:gd name="T14" fmla="*/ 80 w 534"/>
                <a:gd name="T15" fmla="*/ 9 h 107"/>
                <a:gd name="T16" fmla="*/ 88 w 534"/>
                <a:gd name="T17" fmla="*/ 10 h 107"/>
                <a:gd name="T18" fmla="*/ 100 w 534"/>
                <a:gd name="T19" fmla="*/ 12 h 107"/>
                <a:gd name="T20" fmla="*/ 112 w 534"/>
                <a:gd name="T21" fmla="*/ 14 h 107"/>
                <a:gd name="T22" fmla="*/ 124 w 534"/>
                <a:gd name="T23" fmla="*/ 15 h 107"/>
                <a:gd name="T24" fmla="*/ 136 w 534"/>
                <a:gd name="T25" fmla="*/ 17 h 107"/>
                <a:gd name="T26" fmla="*/ 148 w 534"/>
                <a:gd name="T27" fmla="*/ 18 h 107"/>
                <a:gd name="T28" fmla="*/ 160 w 534"/>
                <a:gd name="T29" fmla="*/ 20 h 107"/>
                <a:gd name="T30" fmla="*/ 168 w 534"/>
                <a:gd name="T31" fmla="*/ 22 h 107"/>
                <a:gd name="T32" fmla="*/ 175 w 534"/>
                <a:gd name="T33" fmla="*/ 23 h 107"/>
                <a:gd name="T34" fmla="*/ 187 w 534"/>
                <a:gd name="T35" fmla="*/ 25 h 107"/>
                <a:gd name="T36" fmla="*/ 195 w 534"/>
                <a:gd name="T37" fmla="*/ 26 h 107"/>
                <a:gd name="T38" fmla="*/ 205 w 534"/>
                <a:gd name="T39" fmla="*/ 27 h 107"/>
                <a:gd name="T40" fmla="*/ 215 w 534"/>
                <a:gd name="T41" fmla="*/ 29 h 107"/>
                <a:gd name="T42" fmla="*/ 223 w 534"/>
                <a:gd name="T43" fmla="*/ 31 h 107"/>
                <a:gd name="T44" fmla="*/ 235 w 534"/>
                <a:gd name="T45" fmla="*/ 33 h 107"/>
                <a:gd name="T46" fmla="*/ 247 w 534"/>
                <a:gd name="T47" fmla="*/ 35 h 107"/>
                <a:gd name="T48" fmla="*/ 258 w 534"/>
                <a:gd name="T49" fmla="*/ 38 h 107"/>
                <a:gd name="T50" fmla="*/ 269 w 534"/>
                <a:gd name="T51" fmla="*/ 40 h 107"/>
                <a:gd name="T52" fmla="*/ 280 w 534"/>
                <a:gd name="T53" fmla="*/ 42 h 107"/>
                <a:gd name="T54" fmla="*/ 292 w 534"/>
                <a:gd name="T55" fmla="*/ 45 h 107"/>
                <a:gd name="T56" fmla="*/ 303 w 534"/>
                <a:gd name="T57" fmla="*/ 48 h 107"/>
                <a:gd name="T58" fmla="*/ 315 w 534"/>
                <a:gd name="T59" fmla="*/ 51 h 107"/>
                <a:gd name="T60" fmla="*/ 327 w 534"/>
                <a:gd name="T61" fmla="*/ 54 h 107"/>
                <a:gd name="T62" fmla="*/ 339 w 534"/>
                <a:gd name="T63" fmla="*/ 56 h 107"/>
                <a:gd name="T64" fmla="*/ 347 w 534"/>
                <a:gd name="T65" fmla="*/ 58 h 107"/>
                <a:gd name="T66" fmla="*/ 354 w 534"/>
                <a:gd name="T67" fmla="*/ 60 h 107"/>
                <a:gd name="T68" fmla="*/ 366 w 534"/>
                <a:gd name="T69" fmla="*/ 63 h 107"/>
                <a:gd name="T70" fmla="*/ 373 w 534"/>
                <a:gd name="T71" fmla="*/ 65 h 107"/>
                <a:gd name="T72" fmla="*/ 384 w 534"/>
                <a:gd name="T73" fmla="*/ 68 h 107"/>
                <a:gd name="T74" fmla="*/ 392 w 534"/>
                <a:gd name="T75" fmla="*/ 70 h 107"/>
                <a:gd name="T76" fmla="*/ 399 w 534"/>
                <a:gd name="T77" fmla="*/ 71 h 107"/>
                <a:gd name="T78" fmla="*/ 411 w 534"/>
                <a:gd name="T79" fmla="*/ 74 h 107"/>
                <a:gd name="T80" fmla="*/ 418 w 534"/>
                <a:gd name="T81" fmla="*/ 76 h 107"/>
                <a:gd name="T82" fmla="*/ 429 w 534"/>
                <a:gd name="T83" fmla="*/ 79 h 107"/>
                <a:gd name="T84" fmla="*/ 437 w 534"/>
                <a:gd name="T85" fmla="*/ 81 h 107"/>
                <a:gd name="T86" fmla="*/ 444 w 534"/>
                <a:gd name="T87" fmla="*/ 83 h 107"/>
                <a:gd name="T88" fmla="*/ 456 w 534"/>
                <a:gd name="T89" fmla="*/ 86 h 107"/>
                <a:gd name="T90" fmla="*/ 463 w 534"/>
                <a:gd name="T91" fmla="*/ 88 h 107"/>
                <a:gd name="T92" fmla="*/ 474 w 534"/>
                <a:gd name="T93" fmla="*/ 91 h 107"/>
                <a:gd name="T94" fmla="*/ 482 w 534"/>
                <a:gd name="T95" fmla="*/ 93 h 107"/>
                <a:gd name="T96" fmla="*/ 489 w 534"/>
                <a:gd name="T97" fmla="*/ 95 h 107"/>
                <a:gd name="T98" fmla="*/ 501 w 534"/>
                <a:gd name="T99" fmla="*/ 98 h 107"/>
                <a:gd name="T100" fmla="*/ 508 w 534"/>
                <a:gd name="T101" fmla="*/ 100 h 107"/>
                <a:gd name="T102" fmla="*/ 519 w 534"/>
                <a:gd name="T103" fmla="*/ 103 h 107"/>
                <a:gd name="T104" fmla="*/ 527 w 534"/>
                <a:gd name="T105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4" h="107">
                  <a:moveTo>
                    <a:pt x="4" y="0"/>
                  </a:moveTo>
                  <a:lnTo>
                    <a:pt x="8" y="1"/>
                  </a:lnTo>
                  <a:moveTo>
                    <a:pt x="12" y="1"/>
                  </a:moveTo>
                  <a:lnTo>
                    <a:pt x="16" y="2"/>
                  </a:lnTo>
                  <a:moveTo>
                    <a:pt x="20" y="2"/>
                  </a:moveTo>
                  <a:lnTo>
                    <a:pt x="24" y="3"/>
                  </a:lnTo>
                  <a:moveTo>
                    <a:pt x="28" y="3"/>
                  </a:moveTo>
                  <a:lnTo>
                    <a:pt x="32" y="4"/>
                  </a:lnTo>
                  <a:moveTo>
                    <a:pt x="36" y="4"/>
                  </a:moveTo>
                  <a:lnTo>
                    <a:pt x="40" y="5"/>
                  </a:lnTo>
                  <a:lnTo>
                    <a:pt x="40" y="5"/>
                  </a:lnTo>
                  <a:moveTo>
                    <a:pt x="44" y="5"/>
                  </a:moveTo>
                  <a:lnTo>
                    <a:pt x="48" y="6"/>
                  </a:lnTo>
                  <a:moveTo>
                    <a:pt x="52" y="6"/>
                  </a:moveTo>
                  <a:lnTo>
                    <a:pt x="55" y="6"/>
                  </a:lnTo>
                  <a:lnTo>
                    <a:pt x="56" y="6"/>
                  </a:lnTo>
                  <a:moveTo>
                    <a:pt x="60" y="7"/>
                  </a:moveTo>
                  <a:lnTo>
                    <a:pt x="64" y="7"/>
                  </a:lnTo>
                  <a:moveTo>
                    <a:pt x="68" y="8"/>
                  </a:moveTo>
                  <a:lnTo>
                    <a:pt x="70" y="8"/>
                  </a:lnTo>
                  <a:lnTo>
                    <a:pt x="72" y="8"/>
                  </a:lnTo>
                  <a:moveTo>
                    <a:pt x="76" y="9"/>
                  </a:moveTo>
                  <a:lnTo>
                    <a:pt x="80" y="9"/>
                  </a:lnTo>
                  <a:moveTo>
                    <a:pt x="84" y="10"/>
                  </a:moveTo>
                  <a:lnTo>
                    <a:pt x="85" y="10"/>
                  </a:lnTo>
                  <a:lnTo>
                    <a:pt x="88" y="10"/>
                  </a:lnTo>
                  <a:moveTo>
                    <a:pt x="92" y="11"/>
                  </a:moveTo>
                  <a:lnTo>
                    <a:pt x="96" y="11"/>
                  </a:lnTo>
                  <a:moveTo>
                    <a:pt x="100" y="12"/>
                  </a:moveTo>
                  <a:lnTo>
                    <a:pt x="104" y="13"/>
                  </a:lnTo>
                  <a:moveTo>
                    <a:pt x="108" y="13"/>
                  </a:moveTo>
                  <a:lnTo>
                    <a:pt x="112" y="14"/>
                  </a:lnTo>
                  <a:moveTo>
                    <a:pt x="116" y="14"/>
                  </a:moveTo>
                  <a:lnTo>
                    <a:pt x="120" y="15"/>
                  </a:lnTo>
                  <a:moveTo>
                    <a:pt x="124" y="15"/>
                  </a:moveTo>
                  <a:lnTo>
                    <a:pt x="128" y="16"/>
                  </a:lnTo>
                  <a:moveTo>
                    <a:pt x="132" y="16"/>
                  </a:moveTo>
                  <a:lnTo>
                    <a:pt x="136" y="17"/>
                  </a:lnTo>
                  <a:moveTo>
                    <a:pt x="140" y="17"/>
                  </a:moveTo>
                  <a:lnTo>
                    <a:pt x="144" y="18"/>
                  </a:lnTo>
                  <a:moveTo>
                    <a:pt x="148" y="18"/>
                  </a:moveTo>
                  <a:lnTo>
                    <a:pt x="152" y="19"/>
                  </a:lnTo>
                  <a:moveTo>
                    <a:pt x="156" y="19"/>
                  </a:moveTo>
                  <a:lnTo>
                    <a:pt x="160" y="20"/>
                  </a:lnTo>
                  <a:lnTo>
                    <a:pt x="160" y="20"/>
                  </a:lnTo>
                  <a:moveTo>
                    <a:pt x="164" y="21"/>
                  </a:moveTo>
                  <a:lnTo>
                    <a:pt x="168" y="22"/>
                  </a:lnTo>
                  <a:moveTo>
                    <a:pt x="172" y="22"/>
                  </a:moveTo>
                  <a:lnTo>
                    <a:pt x="175" y="23"/>
                  </a:lnTo>
                  <a:lnTo>
                    <a:pt x="175" y="23"/>
                  </a:lnTo>
                  <a:moveTo>
                    <a:pt x="179" y="24"/>
                  </a:moveTo>
                  <a:lnTo>
                    <a:pt x="183" y="24"/>
                  </a:lnTo>
                  <a:moveTo>
                    <a:pt x="187" y="25"/>
                  </a:moveTo>
                  <a:lnTo>
                    <a:pt x="190" y="25"/>
                  </a:lnTo>
                  <a:lnTo>
                    <a:pt x="191" y="25"/>
                  </a:lnTo>
                  <a:moveTo>
                    <a:pt x="195" y="26"/>
                  </a:moveTo>
                  <a:lnTo>
                    <a:pt x="199" y="26"/>
                  </a:lnTo>
                  <a:moveTo>
                    <a:pt x="203" y="27"/>
                  </a:moveTo>
                  <a:lnTo>
                    <a:pt x="205" y="27"/>
                  </a:lnTo>
                  <a:lnTo>
                    <a:pt x="207" y="27"/>
                  </a:lnTo>
                  <a:moveTo>
                    <a:pt x="211" y="28"/>
                  </a:moveTo>
                  <a:lnTo>
                    <a:pt x="215" y="29"/>
                  </a:lnTo>
                  <a:moveTo>
                    <a:pt x="219" y="30"/>
                  </a:moveTo>
                  <a:lnTo>
                    <a:pt x="220" y="30"/>
                  </a:lnTo>
                  <a:lnTo>
                    <a:pt x="223" y="31"/>
                  </a:lnTo>
                  <a:moveTo>
                    <a:pt x="227" y="31"/>
                  </a:moveTo>
                  <a:lnTo>
                    <a:pt x="231" y="32"/>
                  </a:lnTo>
                  <a:moveTo>
                    <a:pt x="235" y="33"/>
                  </a:moveTo>
                  <a:lnTo>
                    <a:pt x="239" y="34"/>
                  </a:lnTo>
                  <a:moveTo>
                    <a:pt x="243" y="35"/>
                  </a:moveTo>
                  <a:lnTo>
                    <a:pt x="247" y="35"/>
                  </a:lnTo>
                  <a:moveTo>
                    <a:pt x="250" y="36"/>
                  </a:moveTo>
                  <a:lnTo>
                    <a:pt x="254" y="37"/>
                  </a:lnTo>
                  <a:moveTo>
                    <a:pt x="258" y="38"/>
                  </a:moveTo>
                  <a:lnTo>
                    <a:pt x="262" y="38"/>
                  </a:lnTo>
                  <a:moveTo>
                    <a:pt x="265" y="39"/>
                  </a:moveTo>
                  <a:lnTo>
                    <a:pt x="269" y="40"/>
                  </a:lnTo>
                  <a:moveTo>
                    <a:pt x="273" y="41"/>
                  </a:moveTo>
                  <a:lnTo>
                    <a:pt x="277" y="41"/>
                  </a:lnTo>
                  <a:moveTo>
                    <a:pt x="280" y="42"/>
                  </a:moveTo>
                  <a:lnTo>
                    <a:pt x="284" y="43"/>
                  </a:lnTo>
                  <a:moveTo>
                    <a:pt x="288" y="44"/>
                  </a:moveTo>
                  <a:lnTo>
                    <a:pt x="292" y="45"/>
                  </a:lnTo>
                  <a:moveTo>
                    <a:pt x="295" y="46"/>
                  </a:moveTo>
                  <a:lnTo>
                    <a:pt x="299" y="47"/>
                  </a:lnTo>
                  <a:moveTo>
                    <a:pt x="303" y="48"/>
                  </a:moveTo>
                  <a:lnTo>
                    <a:pt x="307" y="49"/>
                  </a:lnTo>
                  <a:moveTo>
                    <a:pt x="311" y="50"/>
                  </a:moveTo>
                  <a:lnTo>
                    <a:pt x="315" y="51"/>
                  </a:lnTo>
                  <a:moveTo>
                    <a:pt x="319" y="52"/>
                  </a:moveTo>
                  <a:lnTo>
                    <a:pt x="323" y="53"/>
                  </a:lnTo>
                  <a:moveTo>
                    <a:pt x="327" y="54"/>
                  </a:moveTo>
                  <a:lnTo>
                    <a:pt x="331" y="54"/>
                  </a:lnTo>
                  <a:moveTo>
                    <a:pt x="335" y="55"/>
                  </a:moveTo>
                  <a:lnTo>
                    <a:pt x="339" y="56"/>
                  </a:lnTo>
                  <a:lnTo>
                    <a:pt x="339" y="56"/>
                  </a:lnTo>
                  <a:moveTo>
                    <a:pt x="343" y="57"/>
                  </a:moveTo>
                  <a:lnTo>
                    <a:pt x="347" y="58"/>
                  </a:lnTo>
                  <a:moveTo>
                    <a:pt x="351" y="59"/>
                  </a:moveTo>
                  <a:lnTo>
                    <a:pt x="354" y="60"/>
                  </a:lnTo>
                  <a:lnTo>
                    <a:pt x="354" y="60"/>
                  </a:lnTo>
                  <a:moveTo>
                    <a:pt x="358" y="61"/>
                  </a:moveTo>
                  <a:lnTo>
                    <a:pt x="362" y="62"/>
                  </a:lnTo>
                  <a:moveTo>
                    <a:pt x="366" y="63"/>
                  </a:moveTo>
                  <a:lnTo>
                    <a:pt x="369" y="64"/>
                  </a:lnTo>
                  <a:lnTo>
                    <a:pt x="369" y="64"/>
                  </a:lnTo>
                  <a:moveTo>
                    <a:pt x="373" y="65"/>
                  </a:moveTo>
                  <a:lnTo>
                    <a:pt x="377" y="66"/>
                  </a:lnTo>
                  <a:moveTo>
                    <a:pt x="381" y="67"/>
                  </a:moveTo>
                  <a:lnTo>
                    <a:pt x="384" y="68"/>
                  </a:lnTo>
                  <a:lnTo>
                    <a:pt x="384" y="68"/>
                  </a:lnTo>
                  <a:moveTo>
                    <a:pt x="388" y="69"/>
                  </a:moveTo>
                  <a:lnTo>
                    <a:pt x="392" y="70"/>
                  </a:lnTo>
                  <a:moveTo>
                    <a:pt x="396" y="70"/>
                  </a:moveTo>
                  <a:lnTo>
                    <a:pt x="399" y="71"/>
                  </a:lnTo>
                  <a:lnTo>
                    <a:pt x="399" y="71"/>
                  </a:lnTo>
                  <a:moveTo>
                    <a:pt x="403" y="72"/>
                  </a:moveTo>
                  <a:lnTo>
                    <a:pt x="407" y="73"/>
                  </a:lnTo>
                  <a:moveTo>
                    <a:pt x="411" y="74"/>
                  </a:moveTo>
                  <a:lnTo>
                    <a:pt x="414" y="75"/>
                  </a:lnTo>
                  <a:lnTo>
                    <a:pt x="414" y="75"/>
                  </a:lnTo>
                  <a:moveTo>
                    <a:pt x="418" y="76"/>
                  </a:moveTo>
                  <a:lnTo>
                    <a:pt x="422" y="77"/>
                  </a:lnTo>
                  <a:moveTo>
                    <a:pt x="426" y="78"/>
                  </a:moveTo>
                  <a:lnTo>
                    <a:pt x="429" y="79"/>
                  </a:lnTo>
                  <a:lnTo>
                    <a:pt x="429" y="79"/>
                  </a:lnTo>
                  <a:moveTo>
                    <a:pt x="433" y="80"/>
                  </a:moveTo>
                  <a:lnTo>
                    <a:pt x="437" y="81"/>
                  </a:lnTo>
                  <a:moveTo>
                    <a:pt x="441" y="82"/>
                  </a:moveTo>
                  <a:lnTo>
                    <a:pt x="444" y="83"/>
                  </a:lnTo>
                  <a:lnTo>
                    <a:pt x="444" y="83"/>
                  </a:lnTo>
                  <a:moveTo>
                    <a:pt x="448" y="84"/>
                  </a:moveTo>
                  <a:lnTo>
                    <a:pt x="452" y="85"/>
                  </a:lnTo>
                  <a:moveTo>
                    <a:pt x="456" y="86"/>
                  </a:moveTo>
                  <a:lnTo>
                    <a:pt x="459" y="87"/>
                  </a:lnTo>
                  <a:lnTo>
                    <a:pt x="459" y="87"/>
                  </a:lnTo>
                  <a:moveTo>
                    <a:pt x="463" y="88"/>
                  </a:moveTo>
                  <a:lnTo>
                    <a:pt x="467" y="89"/>
                  </a:lnTo>
                  <a:moveTo>
                    <a:pt x="471" y="90"/>
                  </a:moveTo>
                  <a:lnTo>
                    <a:pt x="474" y="91"/>
                  </a:lnTo>
                  <a:lnTo>
                    <a:pt x="474" y="91"/>
                  </a:lnTo>
                  <a:moveTo>
                    <a:pt x="478" y="92"/>
                  </a:moveTo>
                  <a:lnTo>
                    <a:pt x="482" y="93"/>
                  </a:lnTo>
                  <a:moveTo>
                    <a:pt x="486" y="94"/>
                  </a:moveTo>
                  <a:lnTo>
                    <a:pt x="489" y="95"/>
                  </a:lnTo>
                  <a:lnTo>
                    <a:pt x="489" y="95"/>
                  </a:lnTo>
                  <a:moveTo>
                    <a:pt x="493" y="96"/>
                  </a:moveTo>
                  <a:lnTo>
                    <a:pt x="497" y="97"/>
                  </a:lnTo>
                  <a:moveTo>
                    <a:pt x="501" y="98"/>
                  </a:moveTo>
                  <a:lnTo>
                    <a:pt x="504" y="99"/>
                  </a:lnTo>
                  <a:lnTo>
                    <a:pt x="504" y="99"/>
                  </a:lnTo>
                  <a:moveTo>
                    <a:pt x="508" y="100"/>
                  </a:moveTo>
                  <a:lnTo>
                    <a:pt x="512" y="101"/>
                  </a:lnTo>
                  <a:moveTo>
                    <a:pt x="516" y="102"/>
                  </a:moveTo>
                  <a:lnTo>
                    <a:pt x="519" y="103"/>
                  </a:lnTo>
                  <a:lnTo>
                    <a:pt x="519" y="103"/>
                  </a:lnTo>
                  <a:moveTo>
                    <a:pt x="523" y="104"/>
                  </a:moveTo>
                  <a:lnTo>
                    <a:pt x="527" y="105"/>
                  </a:lnTo>
                  <a:moveTo>
                    <a:pt x="531" y="106"/>
                  </a:move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3" name="Freeform 524"/>
            <p:cNvSpPr>
              <a:spLocks noEditPoints="1"/>
            </p:cNvSpPr>
            <p:nvPr/>
          </p:nvSpPr>
          <p:spPr bwMode="auto">
            <a:xfrm>
              <a:off x="1493865" y="2455582"/>
              <a:ext cx="2801989" cy="503180"/>
            </a:xfrm>
            <a:custGeom>
              <a:avLst/>
              <a:gdLst>
                <a:gd name="T0" fmla="*/ 8 w 534"/>
                <a:gd name="T1" fmla="*/ 2 h 96"/>
                <a:gd name="T2" fmla="*/ 19 w 534"/>
                <a:gd name="T3" fmla="*/ 5 h 96"/>
                <a:gd name="T4" fmla="*/ 30 w 534"/>
                <a:gd name="T5" fmla="*/ 8 h 96"/>
                <a:gd name="T6" fmla="*/ 42 w 534"/>
                <a:gd name="T7" fmla="*/ 12 h 96"/>
                <a:gd name="T8" fmla="*/ 54 w 534"/>
                <a:gd name="T9" fmla="*/ 15 h 96"/>
                <a:gd name="T10" fmla="*/ 66 w 534"/>
                <a:gd name="T11" fmla="*/ 17 h 96"/>
                <a:gd name="T12" fmla="*/ 74 w 534"/>
                <a:gd name="T13" fmla="*/ 19 h 96"/>
                <a:gd name="T14" fmla="*/ 85 w 534"/>
                <a:gd name="T15" fmla="*/ 22 h 96"/>
                <a:gd name="T16" fmla="*/ 93 w 534"/>
                <a:gd name="T17" fmla="*/ 24 h 96"/>
                <a:gd name="T18" fmla="*/ 100 w 534"/>
                <a:gd name="T19" fmla="*/ 26 h 96"/>
                <a:gd name="T20" fmla="*/ 112 w 534"/>
                <a:gd name="T21" fmla="*/ 29 h 96"/>
                <a:gd name="T22" fmla="*/ 119 w 534"/>
                <a:gd name="T23" fmla="*/ 31 h 96"/>
                <a:gd name="T24" fmla="*/ 130 w 534"/>
                <a:gd name="T25" fmla="*/ 33 h 96"/>
                <a:gd name="T26" fmla="*/ 138 w 534"/>
                <a:gd name="T27" fmla="*/ 35 h 96"/>
                <a:gd name="T28" fmla="*/ 145 w 534"/>
                <a:gd name="T29" fmla="*/ 37 h 96"/>
                <a:gd name="T30" fmla="*/ 157 w 534"/>
                <a:gd name="T31" fmla="*/ 39 h 96"/>
                <a:gd name="T32" fmla="*/ 164 w 534"/>
                <a:gd name="T33" fmla="*/ 41 h 96"/>
                <a:gd name="T34" fmla="*/ 175 w 534"/>
                <a:gd name="T35" fmla="*/ 44 h 96"/>
                <a:gd name="T36" fmla="*/ 183 w 534"/>
                <a:gd name="T37" fmla="*/ 46 h 96"/>
                <a:gd name="T38" fmla="*/ 190 w 534"/>
                <a:gd name="T39" fmla="*/ 47 h 96"/>
                <a:gd name="T40" fmla="*/ 202 w 534"/>
                <a:gd name="T41" fmla="*/ 49 h 96"/>
                <a:gd name="T42" fmla="*/ 209 w 534"/>
                <a:gd name="T43" fmla="*/ 51 h 96"/>
                <a:gd name="T44" fmla="*/ 220 w 534"/>
                <a:gd name="T45" fmla="*/ 53 h 96"/>
                <a:gd name="T46" fmla="*/ 228 w 534"/>
                <a:gd name="T47" fmla="*/ 55 h 96"/>
                <a:gd name="T48" fmla="*/ 235 w 534"/>
                <a:gd name="T49" fmla="*/ 56 h 96"/>
                <a:gd name="T50" fmla="*/ 247 w 534"/>
                <a:gd name="T51" fmla="*/ 58 h 96"/>
                <a:gd name="T52" fmla="*/ 254 w 534"/>
                <a:gd name="T53" fmla="*/ 60 h 96"/>
                <a:gd name="T54" fmla="*/ 265 w 534"/>
                <a:gd name="T55" fmla="*/ 61 h 96"/>
                <a:gd name="T56" fmla="*/ 274 w 534"/>
                <a:gd name="T57" fmla="*/ 63 h 96"/>
                <a:gd name="T58" fmla="*/ 282 w 534"/>
                <a:gd name="T59" fmla="*/ 64 h 96"/>
                <a:gd name="T60" fmla="*/ 294 w 534"/>
                <a:gd name="T61" fmla="*/ 66 h 96"/>
                <a:gd name="T62" fmla="*/ 302 w 534"/>
                <a:gd name="T63" fmla="*/ 67 h 96"/>
                <a:gd name="T64" fmla="*/ 314 w 534"/>
                <a:gd name="T65" fmla="*/ 69 h 96"/>
                <a:gd name="T66" fmla="*/ 326 w 534"/>
                <a:gd name="T67" fmla="*/ 70 h 96"/>
                <a:gd name="T68" fmla="*/ 338 w 534"/>
                <a:gd name="T69" fmla="*/ 73 h 96"/>
                <a:gd name="T70" fmla="*/ 350 w 534"/>
                <a:gd name="T71" fmla="*/ 74 h 96"/>
                <a:gd name="T72" fmla="*/ 358 w 534"/>
                <a:gd name="T73" fmla="*/ 75 h 96"/>
                <a:gd name="T74" fmla="*/ 369 w 534"/>
                <a:gd name="T75" fmla="*/ 76 h 96"/>
                <a:gd name="T76" fmla="*/ 378 w 534"/>
                <a:gd name="T77" fmla="*/ 77 h 96"/>
                <a:gd name="T78" fmla="*/ 386 w 534"/>
                <a:gd name="T79" fmla="*/ 78 h 96"/>
                <a:gd name="T80" fmla="*/ 398 w 534"/>
                <a:gd name="T81" fmla="*/ 80 h 96"/>
                <a:gd name="T82" fmla="*/ 406 w 534"/>
                <a:gd name="T83" fmla="*/ 81 h 96"/>
                <a:gd name="T84" fmla="*/ 418 w 534"/>
                <a:gd name="T85" fmla="*/ 83 h 96"/>
                <a:gd name="T86" fmla="*/ 430 w 534"/>
                <a:gd name="T87" fmla="*/ 84 h 96"/>
                <a:gd name="T88" fmla="*/ 442 w 534"/>
                <a:gd name="T89" fmla="*/ 86 h 96"/>
                <a:gd name="T90" fmla="*/ 454 w 534"/>
                <a:gd name="T91" fmla="*/ 87 h 96"/>
                <a:gd name="T92" fmla="*/ 466 w 534"/>
                <a:gd name="T93" fmla="*/ 88 h 96"/>
                <a:gd name="T94" fmla="*/ 474 w 534"/>
                <a:gd name="T95" fmla="*/ 89 h 96"/>
                <a:gd name="T96" fmla="*/ 486 w 534"/>
                <a:gd name="T97" fmla="*/ 91 h 96"/>
                <a:gd name="T98" fmla="*/ 494 w 534"/>
                <a:gd name="T99" fmla="*/ 92 h 96"/>
                <a:gd name="T100" fmla="*/ 504 w 534"/>
                <a:gd name="T101" fmla="*/ 93 h 96"/>
                <a:gd name="T102" fmla="*/ 514 w 534"/>
                <a:gd name="T103" fmla="*/ 94 h 96"/>
                <a:gd name="T104" fmla="*/ 522 w 534"/>
                <a:gd name="T105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4" h="96">
                  <a:moveTo>
                    <a:pt x="4" y="1"/>
                  </a:moveTo>
                  <a:lnTo>
                    <a:pt x="8" y="2"/>
                  </a:lnTo>
                  <a:moveTo>
                    <a:pt x="11" y="3"/>
                  </a:moveTo>
                  <a:lnTo>
                    <a:pt x="15" y="4"/>
                  </a:lnTo>
                  <a:moveTo>
                    <a:pt x="19" y="5"/>
                  </a:moveTo>
                  <a:lnTo>
                    <a:pt x="23" y="6"/>
                  </a:lnTo>
                  <a:moveTo>
                    <a:pt x="26" y="7"/>
                  </a:moveTo>
                  <a:lnTo>
                    <a:pt x="30" y="8"/>
                  </a:lnTo>
                  <a:moveTo>
                    <a:pt x="34" y="9"/>
                  </a:moveTo>
                  <a:lnTo>
                    <a:pt x="38" y="10"/>
                  </a:lnTo>
                  <a:moveTo>
                    <a:pt x="42" y="12"/>
                  </a:moveTo>
                  <a:lnTo>
                    <a:pt x="46" y="13"/>
                  </a:lnTo>
                  <a:moveTo>
                    <a:pt x="50" y="14"/>
                  </a:moveTo>
                  <a:lnTo>
                    <a:pt x="54" y="15"/>
                  </a:lnTo>
                  <a:moveTo>
                    <a:pt x="58" y="16"/>
                  </a:moveTo>
                  <a:lnTo>
                    <a:pt x="62" y="16"/>
                  </a:lnTo>
                  <a:moveTo>
                    <a:pt x="66" y="17"/>
                  </a:moveTo>
                  <a:lnTo>
                    <a:pt x="70" y="18"/>
                  </a:lnTo>
                  <a:lnTo>
                    <a:pt x="70" y="18"/>
                  </a:lnTo>
                  <a:moveTo>
                    <a:pt x="74" y="19"/>
                  </a:moveTo>
                  <a:lnTo>
                    <a:pt x="78" y="20"/>
                  </a:lnTo>
                  <a:moveTo>
                    <a:pt x="82" y="21"/>
                  </a:moveTo>
                  <a:lnTo>
                    <a:pt x="85" y="22"/>
                  </a:lnTo>
                  <a:lnTo>
                    <a:pt x="85" y="22"/>
                  </a:lnTo>
                  <a:moveTo>
                    <a:pt x="89" y="23"/>
                  </a:moveTo>
                  <a:lnTo>
                    <a:pt x="93" y="24"/>
                  </a:lnTo>
                  <a:moveTo>
                    <a:pt x="97" y="25"/>
                  </a:moveTo>
                  <a:lnTo>
                    <a:pt x="100" y="26"/>
                  </a:lnTo>
                  <a:lnTo>
                    <a:pt x="100" y="26"/>
                  </a:lnTo>
                  <a:moveTo>
                    <a:pt x="104" y="27"/>
                  </a:moveTo>
                  <a:lnTo>
                    <a:pt x="108" y="28"/>
                  </a:lnTo>
                  <a:moveTo>
                    <a:pt x="112" y="29"/>
                  </a:moveTo>
                  <a:lnTo>
                    <a:pt x="115" y="30"/>
                  </a:lnTo>
                  <a:lnTo>
                    <a:pt x="115" y="30"/>
                  </a:lnTo>
                  <a:moveTo>
                    <a:pt x="119" y="31"/>
                  </a:moveTo>
                  <a:lnTo>
                    <a:pt x="123" y="32"/>
                  </a:lnTo>
                  <a:moveTo>
                    <a:pt x="127" y="32"/>
                  </a:moveTo>
                  <a:lnTo>
                    <a:pt x="130" y="33"/>
                  </a:lnTo>
                  <a:lnTo>
                    <a:pt x="130" y="33"/>
                  </a:lnTo>
                  <a:moveTo>
                    <a:pt x="134" y="34"/>
                  </a:moveTo>
                  <a:lnTo>
                    <a:pt x="138" y="35"/>
                  </a:lnTo>
                  <a:moveTo>
                    <a:pt x="142" y="36"/>
                  </a:moveTo>
                  <a:lnTo>
                    <a:pt x="145" y="37"/>
                  </a:lnTo>
                  <a:lnTo>
                    <a:pt x="145" y="37"/>
                  </a:lnTo>
                  <a:moveTo>
                    <a:pt x="149" y="38"/>
                  </a:moveTo>
                  <a:lnTo>
                    <a:pt x="153" y="39"/>
                  </a:lnTo>
                  <a:moveTo>
                    <a:pt x="157" y="39"/>
                  </a:moveTo>
                  <a:lnTo>
                    <a:pt x="160" y="40"/>
                  </a:lnTo>
                  <a:lnTo>
                    <a:pt x="160" y="40"/>
                  </a:lnTo>
                  <a:moveTo>
                    <a:pt x="164" y="41"/>
                  </a:moveTo>
                  <a:lnTo>
                    <a:pt x="168" y="42"/>
                  </a:lnTo>
                  <a:moveTo>
                    <a:pt x="172" y="43"/>
                  </a:moveTo>
                  <a:lnTo>
                    <a:pt x="175" y="44"/>
                  </a:lnTo>
                  <a:lnTo>
                    <a:pt x="175" y="44"/>
                  </a:lnTo>
                  <a:moveTo>
                    <a:pt x="179" y="45"/>
                  </a:moveTo>
                  <a:lnTo>
                    <a:pt x="183" y="46"/>
                  </a:lnTo>
                  <a:moveTo>
                    <a:pt x="187" y="46"/>
                  </a:moveTo>
                  <a:lnTo>
                    <a:pt x="190" y="47"/>
                  </a:lnTo>
                  <a:lnTo>
                    <a:pt x="190" y="47"/>
                  </a:lnTo>
                  <a:moveTo>
                    <a:pt x="194" y="48"/>
                  </a:moveTo>
                  <a:lnTo>
                    <a:pt x="198" y="49"/>
                  </a:lnTo>
                  <a:moveTo>
                    <a:pt x="202" y="49"/>
                  </a:moveTo>
                  <a:lnTo>
                    <a:pt x="205" y="50"/>
                  </a:lnTo>
                  <a:lnTo>
                    <a:pt x="205" y="50"/>
                  </a:lnTo>
                  <a:moveTo>
                    <a:pt x="209" y="51"/>
                  </a:moveTo>
                  <a:lnTo>
                    <a:pt x="213" y="52"/>
                  </a:lnTo>
                  <a:moveTo>
                    <a:pt x="217" y="52"/>
                  </a:moveTo>
                  <a:lnTo>
                    <a:pt x="220" y="53"/>
                  </a:lnTo>
                  <a:lnTo>
                    <a:pt x="220" y="53"/>
                  </a:lnTo>
                  <a:moveTo>
                    <a:pt x="224" y="54"/>
                  </a:moveTo>
                  <a:lnTo>
                    <a:pt x="228" y="55"/>
                  </a:lnTo>
                  <a:moveTo>
                    <a:pt x="232" y="55"/>
                  </a:moveTo>
                  <a:lnTo>
                    <a:pt x="235" y="56"/>
                  </a:lnTo>
                  <a:lnTo>
                    <a:pt x="235" y="56"/>
                  </a:lnTo>
                  <a:moveTo>
                    <a:pt x="239" y="57"/>
                  </a:moveTo>
                  <a:lnTo>
                    <a:pt x="243" y="58"/>
                  </a:lnTo>
                  <a:moveTo>
                    <a:pt x="247" y="58"/>
                  </a:moveTo>
                  <a:lnTo>
                    <a:pt x="250" y="59"/>
                  </a:lnTo>
                  <a:lnTo>
                    <a:pt x="250" y="59"/>
                  </a:lnTo>
                  <a:moveTo>
                    <a:pt x="254" y="60"/>
                  </a:moveTo>
                  <a:lnTo>
                    <a:pt x="258" y="60"/>
                  </a:lnTo>
                  <a:moveTo>
                    <a:pt x="262" y="61"/>
                  </a:moveTo>
                  <a:lnTo>
                    <a:pt x="265" y="61"/>
                  </a:lnTo>
                  <a:lnTo>
                    <a:pt x="266" y="61"/>
                  </a:lnTo>
                  <a:moveTo>
                    <a:pt x="270" y="62"/>
                  </a:moveTo>
                  <a:lnTo>
                    <a:pt x="274" y="63"/>
                  </a:lnTo>
                  <a:moveTo>
                    <a:pt x="278" y="64"/>
                  </a:moveTo>
                  <a:lnTo>
                    <a:pt x="280" y="64"/>
                  </a:lnTo>
                  <a:lnTo>
                    <a:pt x="282" y="64"/>
                  </a:lnTo>
                  <a:moveTo>
                    <a:pt x="286" y="65"/>
                  </a:moveTo>
                  <a:lnTo>
                    <a:pt x="290" y="65"/>
                  </a:lnTo>
                  <a:moveTo>
                    <a:pt x="294" y="66"/>
                  </a:moveTo>
                  <a:lnTo>
                    <a:pt x="295" y="66"/>
                  </a:lnTo>
                  <a:lnTo>
                    <a:pt x="298" y="66"/>
                  </a:lnTo>
                  <a:moveTo>
                    <a:pt x="302" y="67"/>
                  </a:moveTo>
                  <a:lnTo>
                    <a:pt x="306" y="68"/>
                  </a:lnTo>
                  <a:moveTo>
                    <a:pt x="310" y="68"/>
                  </a:moveTo>
                  <a:lnTo>
                    <a:pt x="314" y="69"/>
                  </a:lnTo>
                  <a:moveTo>
                    <a:pt x="318" y="69"/>
                  </a:moveTo>
                  <a:lnTo>
                    <a:pt x="322" y="70"/>
                  </a:lnTo>
                  <a:moveTo>
                    <a:pt x="326" y="70"/>
                  </a:moveTo>
                  <a:lnTo>
                    <a:pt x="330" y="71"/>
                  </a:lnTo>
                  <a:moveTo>
                    <a:pt x="334" y="72"/>
                  </a:moveTo>
                  <a:lnTo>
                    <a:pt x="338" y="73"/>
                  </a:lnTo>
                  <a:moveTo>
                    <a:pt x="342" y="73"/>
                  </a:moveTo>
                  <a:lnTo>
                    <a:pt x="346" y="74"/>
                  </a:lnTo>
                  <a:moveTo>
                    <a:pt x="350" y="74"/>
                  </a:moveTo>
                  <a:lnTo>
                    <a:pt x="354" y="75"/>
                  </a:lnTo>
                  <a:lnTo>
                    <a:pt x="354" y="75"/>
                  </a:lnTo>
                  <a:moveTo>
                    <a:pt x="358" y="75"/>
                  </a:moveTo>
                  <a:lnTo>
                    <a:pt x="362" y="76"/>
                  </a:lnTo>
                  <a:moveTo>
                    <a:pt x="366" y="76"/>
                  </a:moveTo>
                  <a:lnTo>
                    <a:pt x="369" y="76"/>
                  </a:lnTo>
                  <a:lnTo>
                    <a:pt x="370" y="76"/>
                  </a:lnTo>
                  <a:moveTo>
                    <a:pt x="374" y="77"/>
                  </a:moveTo>
                  <a:lnTo>
                    <a:pt x="378" y="77"/>
                  </a:lnTo>
                  <a:moveTo>
                    <a:pt x="382" y="78"/>
                  </a:moveTo>
                  <a:lnTo>
                    <a:pt x="384" y="78"/>
                  </a:lnTo>
                  <a:lnTo>
                    <a:pt x="386" y="78"/>
                  </a:lnTo>
                  <a:moveTo>
                    <a:pt x="390" y="79"/>
                  </a:moveTo>
                  <a:lnTo>
                    <a:pt x="394" y="79"/>
                  </a:lnTo>
                  <a:moveTo>
                    <a:pt x="398" y="80"/>
                  </a:moveTo>
                  <a:lnTo>
                    <a:pt x="399" y="80"/>
                  </a:lnTo>
                  <a:lnTo>
                    <a:pt x="402" y="80"/>
                  </a:lnTo>
                  <a:moveTo>
                    <a:pt x="406" y="81"/>
                  </a:moveTo>
                  <a:lnTo>
                    <a:pt x="410" y="81"/>
                  </a:lnTo>
                  <a:moveTo>
                    <a:pt x="414" y="82"/>
                  </a:moveTo>
                  <a:lnTo>
                    <a:pt x="418" y="83"/>
                  </a:lnTo>
                  <a:moveTo>
                    <a:pt x="422" y="83"/>
                  </a:moveTo>
                  <a:lnTo>
                    <a:pt x="426" y="84"/>
                  </a:lnTo>
                  <a:moveTo>
                    <a:pt x="430" y="84"/>
                  </a:moveTo>
                  <a:lnTo>
                    <a:pt x="434" y="85"/>
                  </a:lnTo>
                  <a:moveTo>
                    <a:pt x="438" y="85"/>
                  </a:moveTo>
                  <a:lnTo>
                    <a:pt x="442" y="86"/>
                  </a:lnTo>
                  <a:moveTo>
                    <a:pt x="446" y="86"/>
                  </a:moveTo>
                  <a:lnTo>
                    <a:pt x="450" y="86"/>
                  </a:lnTo>
                  <a:moveTo>
                    <a:pt x="454" y="87"/>
                  </a:moveTo>
                  <a:lnTo>
                    <a:pt x="458" y="87"/>
                  </a:lnTo>
                  <a:moveTo>
                    <a:pt x="462" y="87"/>
                  </a:moveTo>
                  <a:lnTo>
                    <a:pt x="466" y="88"/>
                  </a:lnTo>
                  <a:moveTo>
                    <a:pt x="470" y="88"/>
                  </a:moveTo>
                  <a:lnTo>
                    <a:pt x="474" y="89"/>
                  </a:lnTo>
                  <a:lnTo>
                    <a:pt x="474" y="89"/>
                  </a:lnTo>
                  <a:moveTo>
                    <a:pt x="478" y="90"/>
                  </a:moveTo>
                  <a:lnTo>
                    <a:pt x="482" y="90"/>
                  </a:lnTo>
                  <a:moveTo>
                    <a:pt x="486" y="91"/>
                  </a:moveTo>
                  <a:lnTo>
                    <a:pt x="489" y="91"/>
                  </a:lnTo>
                  <a:lnTo>
                    <a:pt x="490" y="91"/>
                  </a:lnTo>
                  <a:moveTo>
                    <a:pt x="494" y="92"/>
                  </a:moveTo>
                  <a:lnTo>
                    <a:pt x="498" y="92"/>
                  </a:lnTo>
                  <a:moveTo>
                    <a:pt x="502" y="93"/>
                  </a:moveTo>
                  <a:lnTo>
                    <a:pt x="504" y="93"/>
                  </a:lnTo>
                  <a:lnTo>
                    <a:pt x="506" y="93"/>
                  </a:lnTo>
                  <a:moveTo>
                    <a:pt x="510" y="93"/>
                  </a:moveTo>
                  <a:lnTo>
                    <a:pt x="514" y="94"/>
                  </a:lnTo>
                  <a:moveTo>
                    <a:pt x="518" y="94"/>
                  </a:moveTo>
                  <a:lnTo>
                    <a:pt x="519" y="94"/>
                  </a:lnTo>
                  <a:lnTo>
                    <a:pt x="522" y="94"/>
                  </a:lnTo>
                  <a:moveTo>
                    <a:pt x="526" y="95"/>
                  </a:moveTo>
                  <a:lnTo>
                    <a:pt x="530" y="95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4" name="Rectangle 525"/>
            <p:cNvSpPr>
              <a:spLocks noChangeArrowheads="1"/>
            </p:cNvSpPr>
            <p:nvPr/>
          </p:nvSpPr>
          <p:spPr bwMode="auto">
            <a:xfrm>
              <a:off x="1498628" y="1784146"/>
              <a:ext cx="2844852" cy="369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</a:rPr>
                <a:t>Intercept @ mean age 71 years (95% CI):</a:t>
              </a:r>
            </a:p>
            <a:p>
              <a:pPr algn="ctr"/>
              <a:r>
                <a:rPr lang="en-US" altLang="en-US" sz="1200" b="1" dirty="0" smtClean="0">
                  <a:solidFill>
                    <a:srgbClr val="3333B2"/>
                  </a:solidFill>
                </a:rPr>
                <a:t> 78.1 (73.6, 82.7)</a:t>
              </a:r>
            </a:p>
          </p:txBody>
        </p:sp>
        <p:sp>
          <p:nvSpPr>
            <p:cNvPr id="525" name="Rectangle 526"/>
            <p:cNvSpPr>
              <a:spLocks noChangeArrowheads="1"/>
            </p:cNvSpPr>
            <p:nvPr/>
          </p:nvSpPr>
          <p:spPr bwMode="auto">
            <a:xfrm>
              <a:off x="1406551" y="3396861"/>
              <a:ext cx="3013130" cy="18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en-US" sz="1200" dirty="0">
                  <a:solidFill>
                    <a:srgbClr val="000000"/>
                  </a:solidFill>
                </a:rPr>
                <a:t>Slope per 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year </a:t>
              </a:r>
              <a:r>
                <a:rPr lang="en-US" altLang="en-US" sz="1200" dirty="0">
                  <a:solidFill>
                    <a:srgbClr val="000000"/>
                  </a:solidFill>
                </a:rPr>
                <a:t>(95% CI): </a:t>
              </a:r>
              <a:r>
                <a:rPr lang="en-US" altLang="en-US" sz="1200" b="1" dirty="0">
                  <a:solidFill>
                    <a:srgbClr val="3333B2"/>
                  </a:solidFill>
                </a:rPr>
                <a:t>-1.24 (-1.79, -0.70)</a:t>
              </a:r>
            </a:p>
          </p:txBody>
        </p:sp>
        <p:sp>
          <p:nvSpPr>
            <p:cNvPr id="526" name="Rectangle 527"/>
            <p:cNvSpPr>
              <a:spLocks noChangeArrowheads="1"/>
            </p:cNvSpPr>
            <p:nvPr/>
          </p:nvSpPr>
          <p:spPr bwMode="auto">
            <a:xfrm>
              <a:off x="7753493" y="3200034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7" name="Rectangle 528"/>
            <p:cNvSpPr>
              <a:spLocks noChangeArrowheads="1"/>
            </p:cNvSpPr>
            <p:nvPr/>
          </p:nvSpPr>
          <p:spPr bwMode="auto">
            <a:xfrm>
              <a:off x="7753493" y="3222256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8" name="Rectangle 529"/>
            <p:cNvSpPr>
              <a:spLocks noChangeArrowheads="1"/>
            </p:cNvSpPr>
            <p:nvPr/>
          </p:nvSpPr>
          <p:spPr bwMode="auto">
            <a:xfrm>
              <a:off x="7748731" y="320638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9" name="Rectangle 530"/>
            <p:cNvSpPr>
              <a:spLocks noChangeArrowheads="1"/>
            </p:cNvSpPr>
            <p:nvPr/>
          </p:nvSpPr>
          <p:spPr bwMode="auto">
            <a:xfrm>
              <a:off x="7748731" y="3215907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0" name="Rectangle 531"/>
            <p:cNvSpPr>
              <a:spLocks noChangeArrowheads="1"/>
            </p:cNvSpPr>
            <p:nvPr/>
          </p:nvSpPr>
          <p:spPr bwMode="auto">
            <a:xfrm>
              <a:off x="7748731" y="321114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1" name="Rectangle 532"/>
            <p:cNvSpPr>
              <a:spLocks noChangeArrowheads="1"/>
            </p:cNvSpPr>
            <p:nvPr/>
          </p:nvSpPr>
          <p:spPr bwMode="auto">
            <a:xfrm>
              <a:off x="7748731" y="321114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2" name="Oval 533"/>
            <p:cNvSpPr>
              <a:spLocks noChangeArrowheads="1"/>
            </p:cNvSpPr>
            <p:nvPr/>
          </p:nvSpPr>
          <p:spPr bwMode="auto">
            <a:xfrm>
              <a:off x="7748731" y="3200034"/>
              <a:ext cx="20638" cy="22222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3" name="Rectangle 534"/>
            <p:cNvSpPr>
              <a:spLocks noChangeArrowheads="1"/>
            </p:cNvSpPr>
            <p:nvPr/>
          </p:nvSpPr>
          <p:spPr bwMode="auto">
            <a:xfrm>
              <a:off x="5481739" y="2649235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" name="Rectangle 535"/>
            <p:cNvSpPr>
              <a:spLocks noChangeArrowheads="1"/>
            </p:cNvSpPr>
            <p:nvPr/>
          </p:nvSpPr>
          <p:spPr bwMode="auto">
            <a:xfrm>
              <a:off x="5481739" y="2669870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5" name="Rectangle 536"/>
            <p:cNvSpPr>
              <a:spLocks noChangeArrowheads="1"/>
            </p:cNvSpPr>
            <p:nvPr/>
          </p:nvSpPr>
          <p:spPr bwMode="auto">
            <a:xfrm>
              <a:off x="5476976" y="2653997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6" name="Rectangle 537"/>
            <p:cNvSpPr>
              <a:spLocks noChangeArrowheads="1"/>
            </p:cNvSpPr>
            <p:nvPr/>
          </p:nvSpPr>
          <p:spPr bwMode="auto">
            <a:xfrm>
              <a:off x="5476976" y="2665108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7" name="Rectangle 538"/>
            <p:cNvSpPr>
              <a:spLocks noChangeArrowheads="1"/>
            </p:cNvSpPr>
            <p:nvPr/>
          </p:nvSpPr>
          <p:spPr bwMode="auto">
            <a:xfrm>
              <a:off x="5476976" y="266034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8" name="Rectangle 539"/>
            <p:cNvSpPr>
              <a:spLocks noChangeArrowheads="1"/>
            </p:cNvSpPr>
            <p:nvPr/>
          </p:nvSpPr>
          <p:spPr bwMode="auto">
            <a:xfrm>
              <a:off x="5476976" y="266034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9" name="Oval 540"/>
            <p:cNvSpPr>
              <a:spLocks noChangeArrowheads="1"/>
            </p:cNvSpPr>
            <p:nvPr/>
          </p:nvSpPr>
          <p:spPr bwMode="auto">
            <a:xfrm>
              <a:off x="5476976" y="2649235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0" name="Rectangle 541"/>
            <p:cNvSpPr>
              <a:spLocks noChangeArrowheads="1"/>
            </p:cNvSpPr>
            <p:nvPr/>
          </p:nvSpPr>
          <p:spPr bwMode="auto">
            <a:xfrm>
              <a:off x="5953235" y="2733362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1" name="Rectangle 542"/>
            <p:cNvSpPr>
              <a:spLocks noChangeArrowheads="1"/>
            </p:cNvSpPr>
            <p:nvPr/>
          </p:nvSpPr>
          <p:spPr bwMode="auto">
            <a:xfrm>
              <a:off x="5953235" y="2753998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" name="Rectangle 543"/>
            <p:cNvSpPr>
              <a:spLocks noChangeArrowheads="1"/>
            </p:cNvSpPr>
            <p:nvPr/>
          </p:nvSpPr>
          <p:spPr bwMode="auto">
            <a:xfrm>
              <a:off x="5948472" y="2738124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" name="Rectangle 544"/>
            <p:cNvSpPr>
              <a:spLocks noChangeArrowheads="1"/>
            </p:cNvSpPr>
            <p:nvPr/>
          </p:nvSpPr>
          <p:spPr bwMode="auto">
            <a:xfrm>
              <a:off x="5948472" y="274923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4" name="Rectangle 545"/>
            <p:cNvSpPr>
              <a:spLocks noChangeArrowheads="1"/>
            </p:cNvSpPr>
            <p:nvPr/>
          </p:nvSpPr>
          <p:spPr bwMode="auto">
            <a:xfrm>
              <a:off x="5948472" y="2744474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5" name="Rectangle 546"/>
            <p:cNvSpPr>
              <a:spLocks noChangeArrowheads="1"/>
            </p:cNvSpPr>
            <p:nvPr/>
          </p:nvSpPr>
          <p:spPr bwMode="auto">
            <a:xfrm>
              <a:off x="5948472" y="2744474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6" name="Oval 547"/>
            <p:cNvSpPr>
              <a:spLocks noChangeArrowheads="1"/>
            </p:cNvSpPr>
            <p:nvPr/>
          </p:nvSpPr>
          <p:spPr bwMode="auto">
            <a:xfrm>
              <a:off x="5948472" y="2733362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7" name="Rectangle 548"/>
            <p:cNvSpPr>
              <a:spLocks noChangeArrowheads="1"/>
            </p:cNvSpPr>
            <p:nvPr/>
          </p:nvSpPr>
          <p:spPr bwMode="auto">
            <a:xfrm>
              <a:off x="5559528" y="313812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8" name="Rectangle 549"/>
            <p:cNvSpPr>
              <a:spLocks noChangeArrowheads="1"/>
            </p:cNvSpPr>
            <p:nvPr/>
          </p:nvSpPr>
          <p:spPr bwMode="auto">
            <a:xfrm>
              <a:off x="5559528" y="315876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9" name="Rectangle 550"/>
            <p:cNvSpPr>
              <a:spLocks noChangeArrowheads="1"/>
            </p:cNvSpPr>
            <p:nvPr/>
          </p:nvSpPr>
          <p:spPr bwMode="auto">
            <a:xfrm>
              <a:off x="5554765" y="314289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0" name="Rectangle 551"/>
            <p:cNvSpPr>
              <a:spLocks noChangeArrowheads="1"/>
            </p:cNvSpPr>
            <p:nvPr/>
          </p:nvSpPr>
          <p:spPr bwMode="auto">
            <a:xfrm>
              <a:off x="5554765" y="315400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1" name="Rectangle 552"/>
            <p:cNvSpPr>
              <a:spLocks noChangeArrowheads="1"/>
            </p:cNvSpPr>
            <p:nvPr/>
          </p:nvSpPr>
          <p:spPr bwMode="auto">
            <a:xfrm>
              <a:off x="5554765" y="3147653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2" name="Rectangle 553"/>
            <p:cNvSpPr>
              <a:spLocks noChangeArrowheads="1"/>
            </p:cNvSpPr>
            <p:nvPr/>
          </p:nvSpPr>
          <p:spPr bwMode="auto">
            <a:xfrm>
              <a:off x="5554765" y="3147653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3" name="Oval 554"/>
            <p:cNvSpPr>
              <a:spLocks noChangeArrowheads="1"/>
            </p:cNvSpPr>
            <p:nvPr/>
          </p:nvSpPr>
          <p:spPr bwMode="auto">
            <a:xfrm>
              <a:off x="5554765" y="3138129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4" name="Rectangle 555"/>
            <p:cNvSpPr>
              <a:spLocks noChangeArrowheads="1"/>
            </p:cNvSpPr>
            <p:nvPr/>
          </p:nvSpPr>
          <p:spPr bwMode="auto">
            <a:xfrm>
              <a:off x="6893052" y="269685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5" name="Rectangle 556"/>
            <p:cNvSpPr>
              <a:spLocks noChangeArrowheads="1"/>
            </p:cNvSpPr>
            <p:nvPr/>
          </p:nvSpPr>
          <p:spPr bwMode="auto">
            <a:xfrm>
              <a:off x="6893052" y="271748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6" name="Rectangle 557"/>
            <p:cNvSpPr>
              <a:spLocks noChangeArrowheads="1"/>
            </p:cNvSpPr>
            <p:nvPr/>
          </p:nvSpPr>
          <p:spPr bwMode="auto">
            <a:xfrm>
              <a:off x="6888290" y="2701616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7" name="Rectangle 558"/>
            <p:cNvSpPr>
              <a:spLocks noChangeArrowheads="1"/>
            </p:cNvSpPr>
            <p:nvPr/>
          </p:nvSpPr>
          <p:spPr bwMode="auto">
            <a:xfrm>
              <a:off x="6888290" y="2712727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8" name="Rectangle 559"/>
            <p:cNvSpPr>
              <a:spLocks noChangeArrowheads="1"/>
            </p:cNvSpPr>
            <p:nvPr/>
          </p:nvSpPr>
          <p:spPr bwMode="auto">
            <a:xfrm>
              <a:off x="6888290" y="270796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Rectangle 560"/>
            <p:cNvSpPr>
              <a:spLocks noChangeArrowheads="1"/>
            </p:cNvSpPr>
            <p:nvPr/>
          </p:nvSpPr>
          <p:spPr bwMode="auto">
            <a:xfrm>
              <a:off x="6888290" y="270796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0" name="Oval 561"/>
            <p:cNvSpPr>
              <a:spLocks noChangeArrowheads="1"/>
            </p:cNvSpPr>
            <p:nvPr/>
          </p:nvSpPr>
          <p:spPr bwMode="auto">
            <a:xfrm>
              <a:off x="6888290" y="2696854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1" name="Rectangle 562"/>
            <p:cNvSpPr>
              <a:spLocks noChangeArrowheads="1"/>
            </p:cNvSpPr>
            <p:nvPr/>
          </p:nvSpPr>
          <p:spPr bwMode="auto">
            <a:xfrm>
              <a:off x="5875446" y="2576218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2" name="Rectangle 563"/>
            <p:cNvSpPr>
              <a:spLocks noChangeArrowheads="1"/>
            </p:cNvSpPr>
            <p:nvPr/>
          </p:nvSpPr>
          <p:spPr bwMode="auto">
            <a:xfrm>
              <a:off x="5875446" y="259685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3" name="Rectangle 564"/>
            <p:cNvSpPr>
              <a:spLocks noChangeArrowheads="1"/>
            </p:cNvSpPr>
            <p:nvPr/>
          </p:nvSpPr>
          <p:spPr bwMode="auto">
            <a:xfrm>
              <a:off x="5869096" y="2580980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4" name="Rectangle 565"/>
            <p:cNvSpPr>
              <a:spLocks noChangeArrowheads="1"/>
            </p:cNvSpPr>
            <p:nvPr/>
          </p:nvSpPr>
          <p:spPr bwMode="auto">
            <a:xfrm>
              <a:off x="5869096" y="259209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5" name="Rectangle 566"/>
            <p:cNvSpPr>
              <a:spLocks noChangeArrowheads="1"/>
            </p:cNvSpPr>
            <p:nvPr/>
          </p:nvSpPr>
          <p:spPr bwMode="auto">
            <a:xfrm>
              <a:off x="5869096" y="258732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6" name="Rectangle 567"/>
            <p:cNvSpPr>
              <a:spLocks noChangeArrowheads="1"/>
            </p:cNvSpPr>
            <p:nvPr/>
          </p:nvSpPr>
          <p:spPr bwMode="auto">
            <a:xfrm>
              <a:off x="5869096" y="258732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7" name="Oval 568"/>
            <p:cNvSpPr>
              <a:spLocks noChangeArrowheads="1"/>
            </p:cNvSpPr>
            <p:nvPr/>
          </p:nvSpPr>
          <p:spPr bwMode="auto">
            <a:xfrm>
              <a:off x="5869096" y="2576218"/>
              <a:ext cx="22225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8" name="Rectangle 569"/>
            <p:cNvSpPr>
              <a:spLocks noChangeArrowheads="1"/>
            </p:cNvSpPr>
            <p:nvPr/>
          </p:nvSpPr>
          <p:spPr bwMode="auto">
            <a:xfrm>
              <a:off x="6578721" y="2753998"/>
              <a:ext cx="142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9" name="Rectangle 570"/>
            <p:cNvSpPr>
              <a:spLocks noChangeArrowheads="1"/>
            </p:cNvSpPr>
            <p:nvPr/>
          </p:nvSpPr>
          <p:spPr bwMode="auto">
            <a:xfrm>
              <a:off x="6578721" y="2776220"/>
              <a:ext cx="142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0" name="Rectangle 571"/>
            <p:cNvSpPr>
              <a:spLocks noChangeArrowheads="1"/>
            </p:cNvSpPr>
            <p:nvPr/>
          </p:nvSpPr>
          <p:spPr bwMode="auto">
            <a:xfrm>
              <a:off x="6572371" y="2760347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1" name="Rectangle 572"/>
            <p:cNvSpPr>
              <a:spLocks noChangeArrowheads="1"/>
            </p:cNvSpPr>
            <p:nvPr/>
          </p:nvSpPr>
          <p:spPr bwMode="auto">
            <a:xfrm>
              <a:off x="6572371" y="2769871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2" name="Rectangle 573"/>
            <p:cNvSpPr>
              <a:spLocks noChangeArrowheads="1"/>
            </p:cNvSpPr>
            <p:nvPr/>
          </p:nvSpPr>
          <p:spPr bwMode="auto">
            <a:xfrm>
              <a:off x="6572371" y="276510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3" name="Rectangle 574"/>
            <p:cNvSpPr>
              <a:spLocks noChangeArrowheads="1"/>
            </p:cNvSpPr>
            <p:nvPr/>
          </p:nvSpPr>
          <p:spPr bwMode="auto">
            <a:xfrm>
              <a:off x="6572371" y="276510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4" name="Oval 575"/>
            <p:cNvSpPr>
              <a:spLocks noChangeArrowheads="1"/>
            </p:cNvSpPr>
            <p:nvPr/>
          </p:nvSpPr>
          <p:spPr bwMode="auto">
            <a:xfrm>
              <a:off x="6572371" y="2753998"/>
              <a:ext cx="20638" cy="22222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5" name="Rectangle 576"/>
            <p:cNvSpPr>
              <a:spLocks noChangeArrowheads="1"/>
            </p:cNvSpPr>
            <p:nvPr/>
          </p:nvSpPr>
          <p:spPr bwMode="auto">
            <a:xfrm>
              <a:off x="6656510" y="2707965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6" name="Rectangle 577"/>
            <p:cNvSpPr>
              <a:spLocks noChangeArrowheads="1"/>
            </p:cNvSpPr>
            <p:nvPr/>
          </p:nvSpPr>
          <p:spPr bwMode="auto">
            <a:xfrm>
              <a:off x="6656510" y="272860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7" name="Rectangle 578"/>
            <p:cNvSpPr>
              <a:spLocks noChangeArrowheads="1"/>
            </p:cNvSpPr>
            <p:nvPr/>
          </p:nvSpPr>
          <p:spPr bwMode="auto">
            <a:xfrm>
              <a:off x="6651748" y="2712727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8" name="Rectangle 579"/>
            <p:cNvSpPr>
              <a:spLocks noChangeArrowheads="1"/>
            </p:cNvSpPr>
            <p:nvPr/>
          </p:nvSpPr>
          <p:spPr bwMode="auto">
            <a:xfrm>
              <a:off x="6651748" y="2722251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9" name="Rectangle 580"/>
            <p:cNvSpPr>
              <a:spLocks noChangeArrowheads="1"/>
            </p:cNvSpPr>
            <p:nvPr/>
          </p:nvSpPr>
          <p:spPr bwMode="auto">
            <a:xfrm>
              <a:off x="6651748" y="271748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0" name="Rectangle 581"/>
            <p:cNvSpPr>
              <a:spLocks noChangeArrowheads="1"/>
            </p:cNvSpPr>
            <p:nvPr/>
          </p:nvSpPr>
          <p:spPr bwMode="auto">
            <a:xfrm>
              <a:off x="6651748" y="271748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1" name="Oval 582"/>
            <p:cNvSpPr>
              <a:spLocks noChangeArrowheads="1"/>
            </p:cNvSpPr>
            <p:nvPr/>
          </p:nvSpPr>
          <p:spPr bwMode="auto">
            <a:xfrm>
              <a:off x="6651748" y="2707965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2" name="Rectangle 583"/>
            <p:cNvSpPr>
              <a:spLocks noChangeArrowheads="1"/>
            </p:cNvSpPr>
            <p:nvPr/>
          </p:nvSpPr>
          <p:spPr bwMode="auto">
            <a:xfrm>
              <a:off x="6578721" y="2680981"/>
              <a:ext cx="142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3" name="Rectangle 584"/>
            <p:cNvSpPr>
              <a:spLocks noChangeArrowheads="1"/>
            </p:cNvSpPr>
            <p:nvPr/>
          </p:nvSpPr>
          <p:spPr bwMode="auto">
            <a:xfrm>
              <a:off x="6578721" y="2701616"/>
              <a:ext cx="142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4" name="Rectangle 585"/>
            <p:cNvSpPr>
              <a:spLocks noChangeArrowheads="1"/>
            </p:cNvSpPr>
            <p:nvPr/>
          </p:nvSpPr>
          <p:spPr bwMode="auto">
            <a:xfrm>
              <a:off x="6572371" y="2685743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5" name="Rectangle 586"/>
            <p:cNvSpPr>
              <a:spLocks noChangeArrowheads="1"/>
            </p:cNvSpPr>
            <p:nvPr/>
          </p:nvSpPr>
          <p:spPr bwMode="auto">
            <a:xfrm>
              <a:off x="6572371" y="2696854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6" name="Rectangle 587"/>
            <p:cNvSpPr>
              <a:spLocks noChangeArrowheads="1"/>
            </p:cNvSpPr>
            <p:nvPr/>
          </p:nvSpPr>
          <p:spPr bwMode="auto">
            <a:xfrm>
              <a:off x="6572371" y="269209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7" name="Rectangle 588"/>
            <p:cNvSpPr>
              <a:spLocks noChangeArrowheads="1"/>
            </p:cNvSpPr>
            <p:nvPr/>
          </p:nvSpPr>
          <p:spPr bwMode="auto">
            <a:xfrm>
              <a:off x="6572371" y="269209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8" name="Oval 589"/>
            <p:cNvSpPr>
              <a:spLocks noChangeArrowheads="1"/>
            </p:cNvSpPr>
            <p:nvPr/>
          </p:nvSpPr>
          <p:spPr bwMode="auto">
            <a:xfrm>
              <a:off x="6572371" y="2680981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9" name="Rectangle 590"/>
            <p:cNvSpPr>
              <a:spLocks noChangeArrowheads="1"/>
            </p:cNvSpPr>
            <p:nvPr/>
          </p:nvSpPr>
          <p:spPr bwMode="auto">
            <a:xfrm>
              <a:off x="5481739" y="274447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0" name="Rectangle 591"/>
            <p:cNvSpPr>
              <a:spLocks noChangeArrowheads="1"/>
            </p:cNvSpPr>
            <p:nvPr/>
          </p:nvSpPr>
          <p:spPr bwMode="auto">
            <a:xfrm>
              <a:off x="5481739" y="276510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1" name="Rectangle 592"/>
            <p:cNvSpPr>
              <a:spLocks noChangeArrowheads="1"/>
            </p:cNvSpPr>
            <p:nvPr/>
          </p:nvSpPr>
          <p:spPr bwMode="auto">
            <a:xfrm>
              <a:off x="5476976" y="274923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2" name="Rectangle 593"/>
            <p:cNvSpPr>
              <a:spLocks noChangeArrowheads="1"/>
            </p:cNvSpPr>
            <p:nvPr/>
          </p:nvSpPr>
          <p:spPr bwMode="auto">
            <a:xfrm>
              <a:off x="5476976" y="2760347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3" name="Rectangle 594"/>
            <p:cNvSpPr>
              <a:spLocks noChangeArrowheads="1"/>
            </p:cNvSpPr>
            <p:nvPr/>
          </p:nvSpPr>
          <p:spPr bwMode="auto">
            <a:xfrm>
              <a:off x="5476976" y="2753998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4" name="Rectangle 595"/>
            <p:cNvSpPr>
              <a:spLocks noChangeArrowheads="1"/>
            </p:cNvSpPr>
            <p:nvPr/>
          </p:nvSpPr>
          <p:spPr bwMode="auto">
            <a:xfrm>
              <a:off x="5476976" y="2753998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5" name="Oval 596"/>
            <p:cNvSpPr>
              <a:spLocks noChangeArrowheads="1"/>
            </p:cNvSpPr>
            <p:nvPr/>
          </p:nvSpPr>
          <p:spPr bwMode="auto">
            <a:xfrm>
              <a:off x="5476976" y="2744474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6" name="Rectangle 597"/>
            <p:cNvSpPr>
              <a:spLocks noChangeArrowheads="1"/>
            </p:cNvSpPr>
            <p:nvPr/>
          </p:nvSpPr>
          <p:spPr bwMode="auto">
            <a:xfrm>
              <a:off x="7129594" y="2669870"/>
              <a:ext cx="142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7" name="Rectangle 598"/>
            <p:cNvSpPr>
              <a:spLocks noChangeArrowheads="1"/>
            </p:cNvSpPr>
            <p:nvPr/>
          </p:nvSpPr>
          <p:spPr bwMode="auto">
            <a:xfrm>
              <a:off x="7129594" y="2692092"/>
              <a:ext cx="142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8" name="Rectangle 599"/>
            <p:cNvSpPr>
              <a:spLocks noChangeArrowheads="1"/>
            </p:cNvSpPr>
            <p:nvPr/>
          </p:nvSpPr>
          <p:spPr bwMode="auto">
            <a:xfrm>
              <a:off x="7123244" y="267621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9" name="Rectangle 600"/>
            <p:cNvSpPr>
              <a:spLocks noChangeArrowheads="1"/>
            </p:cNvSpPr>
            <p:nvPr/>
          </p:nvSpPr>
          <p:spPr bwMode="auto">
            <a:xfrm>
              <a:off x="7123244" y="2685743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0" name="Rectangle 601"/>
            <p:cNvSpPr>
              <a:spLocks noChangeArrowheads="1"/>
            </p:cNvSpPr>
            <p:nvPr/>
          </p:nvSpPr>
          <p:spPr bwMode="auto">
            <a:xfrm>
              <a:off x="7123244" y="268098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1" name="Rectangle 602"/>
            <p:cNvSpPr>
              <a:spLocks noChangeArrowheads="1"/>
            </p:cNvSpPr>
            <p:nvPr/>
          </p:nvSpPr>
          <p:spPr bwMode="auto">
            <a:xfrm>
              <a:off x="7123244" y="268098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2" name="Oval 603"/>
            <p:cNvSpPr>
              <a:spLocks noChangeArrowheads="1"/>
            </p:cNvSpPr>
            <p:nvPr/>
          </p:nvSpPr>
          <p:spPr bwMode="auto">
            <a:xfrm>
              <a:off x="7123244" y="2669870"/>
              <a:ext cx="20638" cy="22222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3" name="Rectangle 604"/>
            <p:cNvSpPr>
              <a:spLocks noChangeArrowheads="1"/>
            </p:cNvSpPr>
            <p:nvPr/>
          </p:nvSpPr>
          <p:spPr bwMode="auto">
            <a:xfrm>
              <a:off x="6185014" y="274447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4" name="Rectangle 605"/>
            <p:cNvSpPr>
              <a:spLocks noChangeArrowheads="1"/>
            </p:cNvSpPr>
            <p:nvPr/>
          </p:nvSpPr>
          <p:spPr bwMode="auto">
            <a:xfrm>
              <a:off x="6185014" y="276510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5" name="Rectangle 606"/>
            <p:cNvSpPr>
              <a:spLocks noChangeArrowheads="1"/>
            </p:cNvSpPr>
            <p:nvPr/>
          </p:nvSpPr>
          <p:spPr bwMode="auto">
            <a:xfrm>
              <a:off x="6178664" y="2749236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6" name="Rectangle 608"/>
            <p:cNvSpPr>
              <a:spLocks noChangeArrowheads="1"/>
            </p:cNvSpPr>
            <p:nvPr/>
          </p:nvSpPr>
          <p:spPr bwMode="auto">
            <a:xfrm>
              <a:off x="6178665" y="276075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7" name="Rectangle 609"/>
            <p:cNvSpPr>
              <a:spLocks noChangeArrowheads="1"/>
            </p:cNvSpPr>
            <p:nvPr/>
          </p:nvSpPr>
          <p:spPr bwMode="auto">
            <a:xfrm>
              <a:off x="6178665" y="275440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8" name="Rectangle 610"/>
            <p:cNvSpPr>
              <a:spLocks noChangeArrowheads="1"/>
            </p:cNvSpPr>
            <p:nvPr/>
          </p:nvSpPr>
          <p:spPr bwMode="auto">
            <a:xfrm>
              <a:off x="6178665" y="275440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9" name="Oval 611"/>
            <p:cNvSpPr>
              <a:spLocks noChangeArrowheads="1"/>
            </p:cNvSpPr>
            <p:nvPr/>
          </p:nvSpPr>
          <p:spPr bwMode="auto">
            <a:xfrm>
              <a:off x="6178665" y="2744880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0" name="Rectangle 612"/>
            <p:cNvSpPr>
              <a:spLocks noChangeArrowheads="1"/>
            </p:cNvSpPr>
            <p:nvPr/>
          </p:nvSpPr>
          <p:spPr bwMode="auto">
            <a:xfrm>
              <a:off x="5559528" y="2549611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1" name="Rectangle 613"/>
            <p:cNvSpPr>
              <a:spLocks noChangeArrowheads="1"/>
            </p:cNvSpPr>
            <p:nvPr/>
          </p:nvSpPr>
          <p:spPr bwMode="auto">
            <a:xfrm>
              <a:off x="5559528" y="257183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2" name="Rectangle 614"/>
            <p:cNvSpPr>
              <a:spLocks noChangeArrowheads="1"/>
            </p:cNvSpPr>
            <p:nvPr/>
          </p:nvSpPr>
          <p:spPr bwMode="auto">
            <a:xfrm>
              <a:off x="5554766" y="255596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3" name="Rectangle 615"/>
            <p:cNvSpPr>
              <a:spLocks noChangeArrowheads="1"/>
            </p:cNvSpPr>
            <p:nvPr/>
          </p:nvSpPr>
          <p:spPr bwMode="auto">
            <a:xfrm>
              <a:off x="5554766" y="256548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4" name="Rectangle 616"/>
            <p:cNvSpPr>
              <a:spLocks noChangeArrowheads="1"/>
            </p:cNvSpPr>
            <p:nvPr/>
          </p:nvSpPr>
          <p:spPr bwMode="auto">
            <a:xfrm>
              <a:off x="5554766" y="256072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5" name="Rectangle 617"/>
            <p:cNvSpPr>
              <a:spLocks noChangeArrowheads="1"/>
            </p:cNvSpPr>
            <p:nvPr/>
          </p:nvSpPr>
          <p:spPr bwMode="auto">
            <a:xfrm>
              <a:off x="5554766" y="256072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6" name="Oval 618"/>
            <p:cNvSpPr>
              <a:spLocks noChangeArrowheads="1"/>
            </p:cNvSpPr>
            <p:nvPr/>
          </p:nvSpPr>
          <p:spPr bwMode="auto">
            <a:xfrm>
              <a:off x="5554766" y="2549611"/>
              <a:ext cx="20638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7" name="Rectangle 619"/>
            <p:cNvSpPr>
              <a:spLocks noChangeArrowheads="1"/>
            </p:cNvSpPr>
            <p:nvPr/>
          </p:nvSpPr>
          <p:spPr bwMode="auto">
            <a:xfrm>
              <a:off x="6342180" y="270836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8" name="Rectangle 620"/>
            <p:cNvSpPr>
              <a:spLocks noChangeArrowheads="1"/>
            </p:cNvSpPr>
            <p:nvPr/>
          </p:nvSpPr>
          <p:spPr bwMode="auto">
            <a:xfrm>
              <a:off x="6342180" y="272900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9" name="Rectangle 621"/>
            <p:cNvSpPr>
              <a:spLocks noChangeArrowheads="1"/>
            </p:cNvSpPr>
            <p:nvPr/>
          </p:nvSpPr>
          <p:spPr bwMode="auto">
            <a:xfrm>
              <a:off x="6337418" y="271312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0" name="Rectangle 622"/>
            <p:cNvSpPr>
              <a:spLocks noChangeArrowheads="1"/>
            </p:cNvSpPr>
            <p:nvPr/>
          </p:nvSpPr>
          <p:spPr bwMode="auto">
            <a:xfrm>
              <a:off x="6337418" y="2722654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1" name="Rectangle 623"/>
            <p:cNvSpPr>
              <a:spLocks noChangeArrowheads="1"/>
            </p:cNvSpPr>
            <p:nvPr/>
          </p:nvSpPr>
          <p:spPr bwMode="auto">
            <a:xfrm>
              <a:off x="6337418" y="271789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2" name="Rectangle 624"/>
            <p:cNvSpPr>
              <a:spLocks noChangeArrowheads="1"/>
            </p:cNvSpPr>
            <p:nvPr/>
          </p:nvSpPr>
          <p:spPr bwMode="auto">
            <a:xfrm>
              <a:off x="6337418" y="271789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3" name="Oval 625"/>
            <p:cNvSpPr>
              <a:spLocks noChangeArrowheads="1"/>
            </p:cNvSpPr>
            <p:nvPr/>
          </p:nvSpPr>
          <p:spPr bwMode="auto">
            <a:xfrm>
              <a:off x="6337418" y="2708366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4" name="Rectangle 626"/>
            <p:cNvSpPr>
              <a:spLocks noChangeArrowheads="1"/>
            </p:cNvSpPr>
            <p:nvPr/>
          </p:nvSpPr>
          <p:spPr bwMode="auto">
            <a:xfrm>
              <a:off x="6419969" y="303381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5" name="Rectangle 627"/>
            <p:cNvSpPr>
              <a:spLocks noChangeArrowheads="1"/>
            </p:cNvSpPr>
            <p:nvPr/>
          </p:nvSpPr>
          <p:spPr bwMode="auto">
            <a:xfrm>
              <a:off x="6419969" y="30544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6" name="Rectangle 628"/>
            <p:cNvSpPr>
              <a:spLocks noChangeArrowheads="1"/>
            </p:cNvSpPr>
            <p:nvPr/>
          </p:nvSpPr>
          <p:spPr bwMode="auto">
            <a:xfrm>
              <a:off x="6415207" y="303857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7" name="Rectangle 629"/>
            <p:cNvSpPr>
              <a:spLocks noChangeArrowheads="1"/>
            </p:cNvSpPr>
            <p:nvPr/>
          </p:nvSpPr>
          <p:spPr bwMode="auto">
            <a:xfrm>
              <a:off x="6415207" y="304810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8" name="Rectangle 630"/>
            <p:cNvSpPr>
              <a:spLocks noChangeArrowheads="1"/>
            </p:cNvSpPr>
            <p:nvPr/>
          </p:nvSpPr>
          <p:spPr bwMode="auto">
            <a:xfrm>
              <a:off x="6415207" y="304334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9" name="Rectangle 631"/>
            <p:cNvSpPr>
              <a:spLocks noChangeArrowheads="1"/>
            </p:cNvSpPr>
            <p:nvPr/>
          </p:nvSpPr>
          <p:spPr bwMode="auto">
            <a:xfrm>
              <a:off x="6415207" y="304334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0" name="Oval 632"/>
            <p:cNvSpPr>
              <a:spLocks noChangeArrowheads="1"/>
            </p:cNvSpPr>
            <p:nvPr/>
          </p:nvSpPr>
          <p:spPr bwMode="auto">
            <a:xfrm>
              <a:off x="6415207" y="303381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1" name="Rectangle 633"/>
            <p:cNvSpPr>
              <a:spLocks noChangeArrowheads="1"/>
            </p:cNvSpPr>
            <p:nvPr/>
          </p:nvSpPr>
          <p:spPr bwMode="auto">
            <a:xfrm>
              <a:off x="6185015" y="262422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2" name="Rectangle 634"/>
            <p:cNvSpPr>
              <a:spLocks noChangeArrowheads="1"/>
            </p:cNvSpPr>
            <p:nvPr/>
          </p:nvSpPr>
          <p:spPr bwMode="auto">
            <a:xfrm>
              <a:off x="6185015" y="264486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3" name="Rectangle 635"/>
            <p:cNvSpPr>
              <a:spLocks noChangeArrowheads="1"/>
            </p:cNvSpPr>
            <p:nvPr/>
          </p:nvSpPr>
          <p:spPr bwMode="auto">
            <a:xfrm>
              <a:off x="6178665" y="262898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4" name="Rectangle 636"/>
            <p:cNvSpPr>
              <a:spLocks noChangeArrowheads="1"/>
            </p:cNvSpPr>
            <p:nvPr/>
          </p:nvSpPr>
          <p:spPr bwMode="auto">
            <a:xfrm>
              <a:off x="6178665" y="264010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5" name="Rectangle 637"/>
            <p:cNvSpPr>
              <a:spLocks noChangeArrowheads="1"/>
            </p:cNvSpPr>
            <p:nvPr/>
          </p:nvSpPr>
          <p:spPr bwMode="auto">
            <a:xfrm>
              <a:off x="6178665" y="2633751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6" name="Rectangle 638"/>
            <p:cNvSpPr>
              <a:spLocks noChangeArrowheads="1"/>
            </p:cNvSpPr>
            <p:nvPr/>
          </p:nvSpPr>
          <p:spPr bwMode="auto">
            <a:xfrm>
              <a:off x="6178665" y="2633751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7" name="Oval 639"/>
            <p:cNvSpPr>
              <a:spLocks noChangeArrowheads="1"/>
            </p:cNvSpPr>
            <p:nvPr/>
          </p:nvSpPr>
          <p:spPr bwMode="auto">
            <a:xfrm>
              <a:off x="6178665" y="2624226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8" name="Rectangle 640"/>
            <p:cNvSpPr>
              <a:spLocks noChangeArrowheads="1"/>
            </p:cNvSpPr>
            <p:nvPr/>
          </p:nvSpPr>
          <p:spPr bwMode="auto">
            <a:xfrm>
              <a:off x="5481739" y="27178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9" name="Rectangle 641"/>
            <p:cNvSpPr>
              <a:spLocks noChangeArrowheads="1"/>
            </p:cNvSpPr>
            <p:nvPr/>
          </p:nvSpPr>
          <p:spPr bwMode="auto">
            <a:xfrm>
              <a:off x="5481739" y="2738530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0" name="Rectangle 642"/>
            <p:cNvSpPr>
              <a:spLocks noChangeArrowheads="1"/>
            </p:cNvSpPr>
            <p:nvPr/>
          </p:nvSpPr>
          <p:spPr bwMode="auto">
            <a:xfrm>
              <a:off x="5476977" y="2722654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1" name="Rectangle 643"/>
            <p:cNvSpPr>
              <a:spLocks noChangeArrowheads="1"/>
            </p:cNvSpPr>
            <p:nvPr/>
          </p:nvSpPr>
          <p:spPr bwMode="auto">
            <a:xfrm>
              <a:off x="5476977" y="273376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2" name="Rectangle 644"/>
            <p:cNvSpPr>
              <a:spLocks noChangeArrowheads="1"/>
            </p:cNvSpPr>
            <p:nvPr/>
          </p:nvSpPr>
          <p:spPr bwMode="auto">
            <a:xfrm>
              <a:off x="5476977" y="272900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3" name="Rectangle 645"/>
            <p:cNvSpPr>
              <a:spLocks noChangeArrowheads="1"/>
            </p:cNvSpPr>
            <p:nvPr/>
          </p:nvSpPr>
          <p:spPr bwMode="auto">
            <a:xfrm>
              <a:off x="5476977" y="272900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4" name="Oval 646"/>
            <p:cNvSpPr>
              <a:spLocks noChangeArrowheads="1"/>
            </p:cNvSpPr>
            <p:nvPr/>
          </p:nvSpPr>
          <p:spPr bwMode="auto">
            <a:xfrm>
              <a:off x="5476977" y="2717892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5" name="Rectangle 647"/>
            <p:cNvSpPr>
              <a:spLocks noChangeArrowheads="1"/>
            </p:cNvSpPr>
            <p:nvPr/>
          </p:nvSpPr>
          <p:spPr bwMode="auto">
            <a:xfrm>
              <a:off x="6419969" y="30544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6" name="Rectangle 648"/>
            <p:cNvSpPr>
              <a:spLocks noChangeArrowheads="1"/>
            </p:cNvSpPr>
            <p:nvPr/>
          </p:nvSpPr>
          <p:spPr bwMode="auto">
            <a:xfrm>
              <a:off x="6419969" y="307509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7" name="Rectangle 649"/>
            <p:cNvSpPr>
              <a:spLocks noChangeArrowheads="1"/>
            </p:cNvSpPr>
            <p:nvPr/>
          </p:nvSpPr>
          <p:spPr bwMode="auto">
            <a:xfrm>
              <a:off x="6415207" y="305921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8" name="Rectangle 650"/>
            <p:cNvSpPr>
              <a:spLocks noChangeArrowheads="1"/>
            </p:cNvSpPr>
            <p:nvPr/>
          </p:nvSpPr>
          <p:spPr bwMode="auto">
            <a:xfrm>
              <a:off x="6415207" y="307032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9" name="Rectangle 651"/>
            <p:cNvSpPr>
              <a:spLocks noChangeArrowheads="1"/>
            </p:cNvSpPr>
            <p:nvPr/>
          </p:nvSpPr>
          <p:spPr bwMode="auto">
            <a:xfrm>
              <a:off x="6415207" y="306397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0" name="Rectangle 652"/>
            <p:cNvSpPr>
              <a:spLocks noChangeArrowheads="1"/>
            </p:cNvSpPr>
            <p:nvPr/>
          </p:nvSpPr>
          <p:spPr bwMode="auto">
            <a:xfrm>
              <a:off x="6415207" y="306397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1" name="Oval 653"/>
            <p:cNvSpPr>
              <a:spLocks noChangeArrowheads="1"/>
            </p:cNvSpPr>
            <p:nvPr/>
          </p:nvSpPr>
          <p:spPr bwMode="auto">
            <a:xfrm>
              <a:off x="6415207" y="305445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2" name="Rectangle 654"/>
            <p:cNvSpPr>
              <a:spLocks noChangeArrowheads="1"/>
            </p:cNvSpPr>
            <p:nvPr/>
          </p:nvSpPr>
          <p:spPr bwMode="auto">
            <a:xfrm>
              <a:off x="6656511" y="282902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3" name="Rectangle 655"/>
            <p:cNvSpPr>
              <a:spLocks noChangeArrowheads="1"/>
            </p:cNvSpPr>
            <p:nvPr/>
          </p:nvSpPr>
          <p:spPr bwMode="auto">
            <a:xfrm>
              <a:off x="6656511" y="284965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4" name="Rectangle 656"/>
            <p:cNvSpPr>
              <a:spLocks noChangeArrowheads="1"/>
            </p:cNvSpPr>
            <p:nvPr/>
          </p:nvSpPr>
          <p:spPr bwMode="auto">
            <a:xfrm>
              <a:off x="6651749" y="283378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5" name="Rectangle 657"/>
            <p:cNvSpPr>
              <a:spLocks noChangeArrowheads="1"/>
            </p:cNvSpPr>
            <p:nvPr/>
          </p:nvSpPr>
          <p:spPr bwMode="auto">
            <a:xfrm>
              <a:off x="6651749" y="284489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6" name="Rectangle 658"/>
            <p:cNvSpPr>
              <a:spLocks noChangeArrowheads="1"/>
            </p:cNvSpPr>
            <p:nvPr/>
          </p:nvSpPr>
          <p:spPr bwMode="auto">
            <a:xfrm>
              <a:off x="6651749" y="283854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7" name="Rectangle 659"/>
            <p:cNvSpPr>
              <a:spLocks noChangeArrowheads="1"/>
            </p:cNvSpPr>
            <p:nvPr/>
          </p:nvSpPr>
          <p:spPr bwMode="auto">
            <a:xfrm>
              <a:off x="6651749" y="283854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8" name="Oval 660"/>
            <p:cNvSpPr>
              <a:spLocks noChangeArrowheads="1"/>
            </p:cNvSpPr>
            <p:nvPr/>
          </p:nvSpPr>
          <p:spPr bwMode="auto">
            <a:xfrm>
              <a:off x="6651749" y="2829020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9" name="Rectangle 661"/>
            <p:cNvSpPr>
              <a:spLocks noChangeArrowheads="1"/>
            </p:cNvSpPr>
            <p:nvPr/>
          </p:nvSpPr>
          <p:spPr bwMode="auto">
            <a:xfrm>
              <a:off x="7364549" y="297031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0" name="Rectangle 662"/>
            <p:cNvSpPr>
              <a:spLocks noChangeArrowheads="1"/>
            </p:cNvSpPr>
            <p:nvPr/>
          </p:nvSpPr>
          <p:spPr bwMode="auto">
            <a:xfrm>
              <a:off x="7364549" y="299095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1" name="Rectangle 663"/>
            <p:cNvSpPr>
              <a:spLocks noChangeArrowheads="1"/>
            </p:cNvSpPr>
            <p:nvPr/>
          </p:nvSpPr>
          <p:spPr bwMode="auto">
            <a:xfrm>
              <a:off x="7359787" y="297507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2" name="Rectangle 664"/>
            <p:cNvSpPr>
              <a:spLocks noChangeArrowheads="1"/>
            </p:cNvSpPr>
            <p:nvPr/>
          </p:nvSpPr>
          <p:spPr bwMode="auto">
            <a:xfrm>
              <a:off x="7359787" y="29861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3" name="Rectangle 665"/>
            <p:cNvSpPr>
              <a:spLocks noChangeArrowheads="1"/>
            </p:cNvSpPr>
            <p:nvPr/>
          </p:nvSpPr>
          <p:spPr bwMode="auto">
            <a:xfrm>
              <a:off x="7359787" y="297983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4" name="Rectangle 666"/>
            <p:cNvSpPr>
              <a:spLocks noChangeArrowheads="1"/>
            </p:cNvSpPr>
            <p:nvPr/>
          </p:nvSpPr>
          <p:spPr bwMode="auto">
            <a:xfrm>
              <a:off x="7359787" y="297983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5" name="Oval 667"/>
            <p:cNvSpPr>
              <a:spLocks noChangeArrowheads="1"/>
            </p:cNvSpPr>
            <p:nvPr/>
          </p:nvSpPr>
          <p:spPr bwMode="auto">
            <a:xfrm>
              <a:off x="7359787" y="297031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6" name="Rectangle 668"/>
            <p:cNvSpPr>
              <a:spLocks noChangeArrowheads="1"/>
            </p:cNvSpPr>
            <p:nvPr/>
          </p:nvSpPr>
          <p:spPr bwMode="auto">
            <a:xfrm>
              <a:off x="6970842" y="282902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7" name="Rectangle 669"/>
            <p:cNvSpPr>
              <a:spLocks noChangeArrowheads="1"/>
            </p:cNvSpPr>
            <p:nvPr/>
          </p:nvSpPr>
          <p:spPr bwMode="auto">
            <a:xfrm>
              <a:off x="6970842" y="284965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8" name="Rectangle 670"/>
            <p:cNvSpPr>
              <a:spLocks noChangeArrowheads="1"/>
            </p:cNvSpPr>
            <p:nvPr/>
          </p:nvSpPr>
          <p:spPr bwMode="auto">
            <a:xfrm>
              <a:off x="6966080" y="283378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9" name="Rectangle 671"/>
            <p:cNvSpPr>
              <a:spLocks noChangeArrowheads="1"/>
            </p:cNvSpPr>
            <p:nvPr/>
          </p:nvSpPr>
          <p:spPr bwMode="auto">
            <a:xfrm>
              <a:off x="6966080" y="284489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0" name="Rectangle 672"/>
            <p:cNvSpPr>
              <a:spLocks noChangeArrowheads="1"/>
            </p:cNvSpPr>
            <p:nvPr/>
          </p:nvSpPr>
          <p:spPr bwMode="auto">
            <a:xfrm>
              <a:off x="6966080" y="283854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1" name="Rectangle 673"/>
            <p:cNvSpPr>
              <a:spLocks noChangeArrowheads="1"/>
            </p:cNvSpPr>
            <p:nvPr/>
          </p:nvSpPr>
          <p:spPr bwMode="auto">
            <a:xfrm>
              <a:off x="6966080" y="283854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2" name="Oval 674"/>
            <p:cNvSpPr>
              <a:spLocks noChangeArrowheads="1"/>
            </p:cNvSpPr>
            <p:nvPr/>
          </p:nvSpPr>
          <p:spPr bwMode="auto">
            <a:xfrm>
              <a:off x="6966080" y="2829020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3" name="Rectangle 675"/>
            <p:cNvSpPr>
              <a:spLocks noChangeArrowheads="1"/>
            </p:cNvSpPr>
            <p:nvPr/>
          </p:nvSpPr>
          <p:spPr bwMode="auto">
            <a:xfrm>
              <a:off x="7286761" y="311636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4" name="Rectangle 676"/>
            <p:cNvSpPr>
              <a:spLocks noChangeArrowheads="1"/>
            </p:cNvSpPr>
            <p:nvPr/>
          </p:nvSpPr>
          <p:spPr bwMode="auto">
            <a:xfrm>
              <a:off x="7286761" y="313859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5" name="Rectangle 677"/>
            <p:cNvSpPr>
              <a:spLocks noChangeArrowheads="1"/>
            </p:cNvSpPr>
            <p:nvPr/>
          </p:nvSpPr>
          <p:spPr bwMode="auto">
            <a:xfrm>
              <a:off x="7280410" y="312271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6" name="Rectangle 678"/>
            <p:cNvSpPr>
              <a:spLocks noChangeArrowheads="1"/>
            </p:cNvSpPr>
            <p:nvPr/>
          </p:nvSpPr>
          <p:spPr bwMode="auto">
            <a:xfrm>
              <a:off x="7280410" y="313224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7" name="Rectangle 679"/>
            <p:cNvSpPr>
              <a:spLocks noChangeArrowheads="1"/>
            </p:cNvSpPr>
            <p:nvPr/>
          </p:nvSpPr>
          <p:spPr bwMode="auto">
            <a:xfrm>
              <a:off x="7280410" y="312748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Rectangle 680"/>
            <p:cNvSpPr>
              <a:spLocks noChangeArrowheads="1"/>
            </p:cNvSpPr>
            <p:nvPr/>
          </p:nvSpPr>
          <p:spPr bwMode="auto">
            <a:xfrm>
              <a:off x="7280410" y="312748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9" name="Oval 681"/>
            <p:cNvSpPr>
              <a:spLocks noChangeArrowheads="1"/>
            </p:cNvSpPr>
            <p:nvPr/>
          </p:nvSpPr>
          <p:spPr bwMode="auto">
            <a:xfrm>
              <a:off x="7280410" y="3116368"/>
              <a:ext cx="22225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Rectangle 682"/>
            <p:cNvSpPr>
              <a:spLocks noChangeArrowheads="1"/>
            </p:cNvSpPr>
            <p:nvPr/>
          </p:nvSpPr>
          <p:spPr bwMode="auto">
            <a:xfrm>
              <a:off x="6185015" y="290204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1" name="Rectangle 683"/>
            <p:cNvSpPr>
              <a:spLocks noChangeArrowheads="1"/>
            </p:cNvSpPr>
            <p:nvPr/>
          </p:nvSpPr>
          <p:spPr bwMode="auto">
            <a:xfrm>
              <a:off x="6185015" y="292268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2" name="Rectangle 684"/>
            <p:cNvSpPr>
              <a:spLocks noChangeArrowheads="1"/>
            </p:cNvSpPr>
            <p:nvPr/>
          </p:nvSpPr>
          <p:spPr bwMode="auto">
            <a:xfrm>
              <a:off x="6178665" y="290681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3" name="Rectangle 685"/>
            <p:cNvSpPr>
              <a:spLocks noChangeArrowheads="1"/>
            </p:cNvSpPr>
            <p:nvPr/>
          </p:nvSpPr>
          <p:spPr bwMode="auto">
            <a:xfrm>
              <a:off x="6178665" y="291792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4" name="Rectangle 686"/>
            <p:cNvSpPr>
              <a:spLocks noChangeArrowheads="1"/>
            </p:cNvSpPr>
            <p:nvPr/>
          </p:nvSpPr>
          <p:spPr bwMode="auto">
            <a:xfrm>
              <a:off x="6178665" y="291157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5" name="Rectangle 687"/>
            <p:cNvSpPr>
              <a:spLocks noChangeArrowheads="1"/>
            </p:cNvSpPr>
            <p:nvPr/>
          </p:nvSpPr>
          <p:spPr bwMode="auto">
            <a:xfrm>
              <a:off x="6178665" y="291157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6" name="Oval 688"/>
            <p:cNvSpPr>
              <a:spLocks noChangeArrowheads="1"/>
            </p:cNvSpPr>
            <p:nvPr/>
          </p:nvSpPr>
          <p:spPr bwMode="auto">
            <a:xfrm>
              <a:off x="6178665" y="2902048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7" name="Rectangle 689"/>
            <p:cNvSpPr>
              <a:spLocks noChangeArrowheads="1"/>
            </p:cNvSpPr>
            <p:nvPr/>
          </p:nvSpPr>
          <p:spPr bwMode="auto">
            <a:xfrm>
              <a:off x="5324574" y="2513097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8" name="Rectangle 690"/>
            <p:cNvSpPr>
              <a:spLocks noChangeArrowheads="1"/>
            </p:cNvSpPr>
            <p:nvPr/>
          </p:nvSpPr>
          <p:spPr bwMode="auto">
            <a:xfrm>
              <a:off x="5324574" y="2533735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9" name="Rectangle 691"/>
            <p:cNvSpPr>
              <a:spLocks noChangeArrowheads="1"/>
            </p:cNvSpPr>
            <p:nvPr/>
          </p:nvSpPr>
          <p:spPr bwMode="auto">
            <a:xfrm>
              <a:off x="5318224" y="251944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0" name="Rectangle 692"/>
            <p:cNvSpPr>
              <a:spLocks noChangeArrowheads="1"/>
            </p:cNvSpPr>
            <p:nvPr/>
          </p:nvSpPr>
          <p:spPr bwMode="auto">
            <a:xfrm>
              <a:off x="5318224" y="252897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1" name="Rectangle 693"/>
            <p:cNvSpPr>
              <a:spLocks noChangeArrowheads="1"/>
            </p:cNvSpPr>
            <p:nvPr/>
          </p:nvSpPr>
          <p:spPr bwMode="auto">
            <a:xfrm>
              <a:off x="5318224" y="25242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Rectangle 694"/>
            <p:cNvSpPr>
              <a:spLocks noChangeArrowheads="1"/>
            </p:cNvSpPr>
            <p:nvPr/>
          </p:nvSpPr>
          <p:spPr bwMode="auto">
            <a:xfrm>
              <a:off x="5318224" y="25242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3" name="Oval 695"/>
            <p:cNvSpPr>
              <a:spLocks noChangeArrowheads="1"/>
            </p:cNvSpPr>
            <p:nvPr/>
          </p:nvSpPr>
          <p:spPr bwMode="auto">
            <a:xfrm>
              <a:off x="5318224" y="2513097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4" name="Rectangle 696"/>
            <p:cNvSpPr>
              <a:spLocks noChangeArrowheads="1"/>
            </p:cNvSpPr>
            <p:nvPr/>
          </p:nvSpPr>
          <p:spPr bwMode="auto">
            <a:xfrm>
              <a:off x="7521715" y="284965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5" name="Rectangle 697"/>
            <p:cNvSpPr>
              <a:spLocks noChangeArrowheads="1"/>
            </p:cNvSpPr>
            <p:nvPr/>
          </p:nvSpPr>
          <p:spPr bwMode="auto">
            <a:xfrm>
              <a:off x="7521715" y="287029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6" name="Rectangle 698"/>
            <p:cNvSpPr>
              <a:spLocks noChangeArrowheads="1"/>
            </p:cNvSpPr>
            <p:nvPr/>
          </p:nvSpPr>
          <p:spPr bwMode="auto">
            <a:xfrm>
              <a:off x="7516952" y="285442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7" name="Rectangle 699"/>
            <p:cNvSpPr>
              <a:spLocks noChangeArrowheads="1"/>
            </p:cNvSpPr>
            <p:nvPr/>
          </p:nvSpPr>
          <p:spPr bwMode="auto">
            <a:xfrm>
              <a:off x="7516952" y="286553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8" name="Rectangle 700"/>
            <p:cNvSpPr>
              <a:spLocks noChangeArrowheads="1"/>
            </p:cNvSpPr>
            <p:nvPr/>
          </p:nvSpPr>
          <p:spPr bwMode="auto">
            <a:xfrm>
              <a:off x="7516952" y="2859184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9" name="Rectangle 701"/>
            <p:cNvSpPr>
              <a:spLocks noChangeArrowheads="1"/>
            </p:cNvSpPr>
            <p:nvPr/>
          </p:nvSpPr>
          <p:spPr bwMode="auto">
            <a:xfrm>
              <a:off x="7516952" y="2859184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0" name="Oval 702"/>
            <p:cNvSpPr>
              <a:spLocks noChangeArrowheads="1"/>
            </p:cNvSpPr>
            <p:nvPr/>
          </p:nvSpPr>
          <p:spPr bwMode="auto">
            <a:xfrm>
              <a:off x="7516952" y="2849659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1" name="Rectangle 703"/>
            <p:cNvSpPr>
              <a:spLocks noChangeArrowheads="1"/>
            </p:cNvSpPr>
            <p:nvPr/>
          </p:nvSpPr>
          <p:spPr bwMode="auto">
            <a:xfrm>
              <a:off x="7207384" y="292268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2" name="Rectangle 704"/>
            <p:cNvSpPr>
              <a:spLocks noChangeArrowheads="1"/>
            </p:cNvSpPr>
            <p:nvPr/>
          </p:nvSpPr>
          <p:spPr bwMode="auto">
            <a:xfrm>
              <a:off x="7207384" y="294332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3" name="Rectangle 705"/>
            <p:cNvSpPr>
              <a:spLocks noChangeArrowheads="1"/>
            </p:cNvSpPr>
            <p:nvPr/>
          </p:nvSpPr>
          <p:spPr bwMode="auto">
            <a:xfrm>
              <a:off x="7202621" y="292744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4" name="Rectangle 706"/>
            <p:cNvSpPr>
              <a:spLocks noChangeArrowheads="1"/>
            </p:cNvSpPr>
            <p:nvPr/>
          </p:nvSpPr>
          <p:spPr bwMode="auto">
            <a:xfrm>
              <a:off x="7202621" y="293856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5" name="Rectangle 707"/>
            <p:cNvSpPr>
              <a:spLocks noChangeArrowheads="1"/>
            </p:cNvSpPr>
            <p:nvPr/>
          </p:nvSpPr>
          <p:spPr bwMode="auto">
            <a:xfrm>
              <a:off x="7202621" y="293379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6" name="Rectangle 708"/>
            <p:cNvSpPr>
              <a:spLocks noChangeArrowheads="1"/>
            </p:cNvSpPr>
            <p:nvPr/>
          </p:nvSpPr>
          <p:spPr bwMode="auto">
            <a:xfrm>
              <a:off x="7202621" y="293379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7" name="Oval 709"/>
            <p:cNvSpPr>
              <a:spLocks noChangeArrowheads="1"/>
            </p:cNvSpPr>
            <p:nvPr/>
          </p:nvSpPr>
          <p:spPr bwMode="auto">
            <a:xfrm>
              <a:off x="7202621" y="2922686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8" name="Rectangle 710"/>
            <p:cNvSpPr>
              <a:spLocks noChangeArrowheads="1"/>
            </p:cNvSpPr>
            <p:nvPr/>
          </p:nvSpPr>
          <p:spPr bwMode="auto">
            <a:xfrm>
              <a:off x="5953236" y="2140022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9" name="Rectangle 711"/>
            <p:cNvSpPr>
              <a:spLocks noChangeArrowheads="1"/>
            </p:cNvSpPr>
            <p:nvPr/>
          </p:nvSpPr>
          <p:spPr bwMode="auto">
            <a:xfrm>
              <a:off x="5953236" y="216224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0" name="Rectangle 712"/>
            <p:cNvSpPr>
              <a:spLocks noChangeArrowheads="1"/>
            </p:cNvSpPr>
            <p:nvPr/>
          </p:nvSpPr>
          <p:spPr bwMode="auto">
            <a:xfrm>
              <a:off x="5948473" y="214637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1" name="Rectangle 713"/>
            <p:cNvSpPr>
              <a:spLocks noChangeArrowheads="1"/>
            </p:cNvSpPr>
            <p:nvPr/>
          </p:nvSpPr>
          <p:spPr bwMode="auto">
            <a:xfrm>
              <a:off x="5948473" y="2155898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2" name="Rectangle 714"/>
            <p:cNvSpPr>
              <a:spLocks noChangeArrowheads="1"/>
            </p:cNvSpPr>
            <p:nvPr/>
          </p:nvSpPr>
          <p:spPr bwMode="auto">
            <a:xfrm>
              <a:off x="5948473" y="215113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3" name="Rectangle 715"/>
            <p:cNvSpPr>
              <a:spLocks noChangeArrowheads="1"/>
            </p:cNvSpPr>
            <p:nvPr/>
          </p:nvSpPr>
          <p:spPr bwMode="auto">
            <a:xfrm>
              <a:off x="5948473" y="215113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4" name="Oval 716"/>
            <p:cNvSpPr>
              <a:spLocks noChangeArrowheads="1"/>
            </p:cNvSpPr>
            <p:nvPr/>
          </p:nvSpPr>
          <p:spPr bwMode="auto">
            <a:xfrm>
              <a:off x="5948473" y="2140022"/>
              <a:ext cx="20638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5" name="Rectangle 717"/>
            <p:cNvSpPr>
              <a:spLocks noChangeArrowheads="1"/>
            </p:cNvSpPr>
            <p:nvPr/>
          </p:nvSpPr>
          <p:spPr bwMode="auto">
            <a:xfrm>
              <a:off x="5245198" y="2633751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6" name="Rectangle 718"/>
            <p:cNvSpPr>
              <a:spLocks noChangeArrowheads="1"/>
            </p:cNvSpPr>
            <p:nvPr/>
          </p:nvSpPr>
          <p:spPr bwMode="auto">
            <a:xfrm>
              <a:off x="5245198" y="2654389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7" name="Rectangle 719"/>
            <p:cNvSpPr>
              <a:spLocks noChangeArrowheads="1"/>
            </p:cNvSpPr>
            <p:nvPr/>
          </p:nvSpPr>
          <p:spPr bwMode="auto">
            <a:xfrm>
              <a:off x="5240435" y="264010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8" name="Rectangle 720"/>
            <p:cNvSpPr>
              <a:spLocks noChangeArrowheads="1"/>
            </p:cNvSpPr>
            <p:nvPr/>
          </p:nvSpPr>
          <p:spPr bwMode="auto">
            <a:xfrm>
              <a:off x="5240435" y="264962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9" name="Rectangle 721"/>
            <p:cNvSpPr>
              <a:spLocks noChangeArrowheads="1"/>
            </p:cNvSpPr>
            <p:nvPr/>
          </p:nvSpPr>
          <p:spPr bwMode="auto">
            <a:xfrm>
              <a:off x="5240435" y="264486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0" name="Rectangle 722"/>
            <p:cNvSpPr>
              <a:spLocks noChangeArrowheads="1"/>
            </p:cNvSpPr>
            <p:nvPr/>
          </p:nvSpPr>
          <p:spPr bwMode="auto">
            <a:xfrm>
              <a:off x="5240435" y="264486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1" name="Oval 723"/>
            <p:cNvSpPr>
              <a:spLocks noChangeArrowheads="1"/>
            </p:cNvSpPr>
            <p:nvPr/>
          </p:nvSpPr>
          <p:spPr bwMode="auto">
            <a:xfrm>
              <a:off x="5240435" y="2633751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2" name="Rectangle 724"/>
            <p:cNvSpPr>
              <a:spLocks noChangeArrowheads="1"/>
            </p:cNvSpPr>
            <p:nvPr/>
          </p:nvSpPr>
          <p:spPr bwMode="auto">
            <a:xfrm>
              <a:off x="6185015" y="317510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3" name="Rectangle 725"/>
            <p:cNvSpPr>
              <a:spLocks noChangeArrowheads="1"/>
            </p:cNvSpPr>
            <p:nvPr/>
          </p:nvSpPr>
          <p:spPr bwMode="auto">
            <a:xfrm>
              <a:off x="6185015" y="319574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4" name="Rectangle 726"/>
            <p:cNvSpPr>
              <a:spLocks noChangeArrowheads="1"/>
            </p:cNvSpPr>
            <p:nvPr/>
          </p:nvSpPr>
          <p:spPr bwMode="auto">
            <a:xfrm>
              <a:off x="6178665" y="317987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5" name="Rectangle 727"/>
            <p:cNvSpPr>
              <a:spLocks noChangeArrowheads="1"/>
            </p:cNvSpPr>
            <p:nvPr/>
          </p:nvSpPr>
          <p:spPr bwMode="auto">
            <a:xfrm>
              <a:off x="6178665" y="319098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6" name="Rectangle 728"/>
            <p:cNvSpPr>
              <a:spLocks noChangeArrowheads="1"/>
            </p:cNvSpPr>
            <p:nvPr/>
          </p:nvSpPr>
          <p:spPr bwMode="auto">
            <a:xfrm>
              <a:off x="6178665" y="3184632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7" name="Rectangle 729"/>
            <p:cNvSpPr>
              <a:spLocks noChangeArrowheads="1"/>
            </p:cNvSpPr>
            <p:nvPr/>
          </p:nvSpPr>
          <p:spPr bwMode="auto">
            <a:xfrm>
              <a:off x="6178665" y="3184632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8" name="Oval 730"/>
            <p:cNvSpPr>
              <a:spLocks noChangeArrowheads="1"/>
            </p:cNvSpPr>
            <p:nvPr/>
          </p:nvSpPr>
          <p:spPr bwMode="auto">
            <a:xfrm>
              <a:off x="6178665" y="3175107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9" name="Rectangle 731"/>
            <p:cNvSpPr>
              <a:spLocks noChangeArrowheads="1"/>
            </p:cNvSpPr>
            <p:nvPr/>
          </p:nvSpPr>
          <p:spPr bwMode="auto">
            <a:xfrm>
              <a:off x="7050219" y="280203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0" name="Rectangle 732"/>
            <p:cNvSpPr>
              <a:spLocks noChangeArrowheads="1"/>
            </p:cNvSpPr>
            <p:nvPr/>
          </p:nvSpPr>
          <p:spPr bwMode="auto">
            <a:xfrm>
              <a:off x="7050219" y="2822670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1" name="Rectangle 733"/>
            <p:cNvSpPr>
              <a:spLocks noChangeArrowheads="1"/>
            </p:cNvSpPr>
            <p:nvPr/>
          </p:nvSpPr>
          <p:spPr bwMode="auto">
            <a:xfrm>
              <a:off x="7045456" y="280679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2" name="Rectangle 734"/>
            <p:cNvSpPr>
              <a:spLocks noChangeArrowheads="1"/>
            </p:cNvSpPr>
            <p:nvPr/>
          </p:nvSpPr>
          <p:spPr bwMode="auto">
            <a:xfrm>
              <a:off x="7045456" y="281790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3" name="Rectangle 735"/>
            <p:cNvSpPr>
              <a:spLocks noChangeArrowheads="1"/>
            </p:cNvSpPr>
            <p:nvPr/>
          </p:nvSpPr>
          <p:spPr bwMode="auto">
            <a:xfrm>
              <a:off x="7045456" y="281314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4" name="Rectangle 736"/>
            <p:cNvSpPr>
              <a:spLocks noChangeArrowheads="1"/>
            </p:cNvSpPr>
            <p:nvPr/>
          </p:nvSpPr>
          <p:spPr bwMode="auto">
            <a:xfrm>
              <a:off x="7045456" y="281314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5" name="Oval 737"/>
            <p:cNvSpPr>
              <a:spLocks noChangeArrowheads="1"/>
            </p:cNvSpPr>
            <p:nvPr/>
          </p:nvSpPr>
          <p:spPr bwMode="auto">
            <a:xfrm>
              <a:off x="7045456" y="2802032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6" name="Rectangle 738"/>
            <p:cNvSpPr>
              <a:spLocks noChangeArrowheads="1"/>
            </p:cNvSpPr>
            <p:nvPr/>
          </p:nvSpPr>
          <p:spPr bwMode="auto">
            <a:xfrm>
              <a:off x="5324574" y="26972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7" name="Rectangle 739"/>
            <p:cNvSpPr>
              <a:spLocks noChangeArrowheads="1"/>
            </p:cNvSpPr>
            <p:nvPr/>
          </p:nvSpPr>
          <p:spPr bwMode="auto">
            <a:xfrm>
              <a:off x="5324574" y="27178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8" name="Rectangle 740"/>
            <p:cNvSpPr>
              <a:spLocks noChangeArrowheads="1"/>
            </p:cNvSpPr>
            <p:nvPr/>
          </p:nvSpPr>
          <p:spPr bwMode="auto">
            <a:xfrm>
              <a:off x="5318224" y="270201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9" name="Rectangle 741"/>
            <p:cNvSpPr>
              <a:spLocks noChangeArrowheads="1"/>
            </p:cNvSpPr>
            <p:nvPr/>
          </p:nvSpPr>
          <p:spPr bwMode="auto">
            <a:xfrm>
              <a:off x="5318224" y="271312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0" name="Rectangle 742"/>
            <p:cNvSpPr>
              <a:spLocks noChangeArrowheads="1"/>
            </p:cNvSpPr>
            <p:nvPr/>
          </p:nvSpPr>
          <p:spPr bwMode="auto">
            <a:xfrm>
              <a:off x="5318224" y="270836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1" name="Rectangle 743"/>
            <p:cNvSpPr>
              <a:spLocks noChangeArrowheads="1"/>
            </p:cNvSpPr>
            <p:nvPr/>
          </p:nvSpPr>
          <p:spPr bwMode="auto">
            <a:xfrm>
              <a:off x="5318224" y="270836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2" name="Oval 744"/>
            <p:cNvSpPr>
              <a:spLocks noChangeArrowheads="1"/>
            </p:cNvSpPr>
            <p:nvPr/>
          </p:nvSpPr>
          <p:spPr bwMode="auto">
            <a:xfrm>
              <a:off x="5318224" y="2697253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3" name="Rectangle 745"/>
            <p:cNvSpPr>
              <a:spLocks noChangeArrowheads="1"/>
            </p:cNvSpPr>
            <p:nvPr/>
          </p:nvSpPr>
          <p:spPr bwMode="auto">
            <a:xfrm>
              <a:off x="7050219" y="2790919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4" name="Rectangle 746"/>
            <p:cNvSpPr>
              <a:spLocks noChangeArrowheads="1"/>
            </p:cNvSpPr>
            <p:nvPr/>
          </p:nvSpPr>
          <p:spPr bwMode="auto">
            <a:xfrm>
              <a:off x="7050219" y="281314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5" name="Rectangle 747"/>
            <p:cNvSpPr>
              <a:spLocks noChangeArrowheads="1"/>
            </p:cNvSpPr>
            <p:nvPr/>
          </p:nvSpPr>
          <p:spPr bwMode="auto">
            <a:xfrm>
              <a:off x="7045456" y="279726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6" name="Rectangle 748"/>
            <p:cNvSpPr>
              <a:spLocks noChangeArrowheads="1"/>
            </p:cNvSpPr>
            <p:nvPr/>
          </p:nvSpPr>
          <p:spPr bwMode="auto">
            <a:xfrm>
              <a:off x="7045456" y="280679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7" name="Rectangle 749"/>
            <p:cNvSpPr>
              <a:spLocks noChangeArrowheads="1"/>
            </p:cNvSpPr>
            <p:nvPr/>
          </p:nvSpPr>
          <p:spPr bwMode="auto">
            <a:xfrm>
              <a:off x="7045456" y="280203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8" name="Rectangle 750"/>
            <p:cNvSpPr>
              <a:spLocks noChangeArrowheads="1"/>
            </p:cNvSpPr>
            <p:nvPr/>
          </p:nvSpPr>
          <p:spPr bwMode="auto">
            <a:xfrm>
              <a:off x="7045456" y="280203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9" name="Oval 751"/>
            <p:cNvSpPr>
              <a:spLocks noChangeArrowheads="1"/>
            </p:cNvSpPr>
            <p:nvPr/>
          </p:nvSpPr>
          <p:spPr bwMode="auto">
            <a:xfrm>
              <a:off x="7045456" y="2790919"/>
              <a:ext cx="20638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0" name="Rectangle 752"/>
            <p:cNvSpPr>
              <a:spLocks noChangeArrowheads="1"/>
            </p:cNvSpPr>
            <p:nvPr/>
          </p:nvSpPr>
          <p:spPr bwMode="auto">
            <a:xfrm>
              <a:off x="5638905" y="266074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1" name="Rectangle 753"/>
            <p:cNvSpPr>
              <a:spLocks noChangeArrowheads="1"/>
            </p:cNvSpPr>
            <p:nvPr/>
          </p:nvSpPr>
          <p:spPr bwMode="auto">
            <a:xfrm>
              <a:off x="5638905" y="268137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2" name="Rectangle 754"/>
            <p:cNvSpPr>
              <a:spLocks noChangeArrowheads="1"/>
            </p:cNvSpPr>
            <p:nvPr/>
          </p:nvSpPr>
          <p:spPr bwMode="auto">
            <a:xfrm>
              <a:off x="5634142" y="266550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3" name="Rectangle 755"/>
            <p:cNvSpPr>
              <a:spLocks noChangeArrowheads="1"/>
            </p:cNvSpPr>
            <p:nvPr/>
          </p:nvSpPr>
          <p:spPr bwMode="auto">
            <a:xfrm>
              <a:off x="5634142" y="267661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4" name="Rectangle 756"/>
            <p:cNvSpPr>
              <a:spLocks noChangeArrowheads="1"/>
            </p:cNvSpPr>
            <p:nvPr/>
          </p:nvSpPr>
          <p:spPr bwMode="auto">
            <a:xfrm>
              <a:off x="5634142" y="267026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5" name="Rectangle 757"/>
            <p:cNvSpPr>
              <a:spLocks noChangeArrowheads="1"/>
            </p:cNvSpPr>
            <p:nvPr/>
          </p:nvSpPr>
          <p:spPr bwMode="auto">
            <a:xfrm>
              <a:off x="5634142" y="267026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6" name="Oval 758"/>
            <p:cNvSpPr>
              <a:spLocks noChangeArrowheads="1"/>
            </p:cNvSpPr>
            <p:nvPr/>
          </p:nvSpPr>
          <p:spPr bwMode="auto">
            <a:xfrm>
              <a:off x="5634142" y="2660740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7" name="Rectangle 759"/>
            <p:cNvSpPr>
              <a:spLocks noChangeArrowheads="1"/>
            </p:cNvSpPr>
            <p:nvPr/>
          </p:nvSpPr>
          <p:spPr bwMode="auto">
            <a:xfrm>
              <a:off x="7990036" y="3079854"/>
              <a:ext cx="142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8" name="Rectangle 760"/>
            <p:cNvSpPr>
              <a:spLocks noChangeArrowheads="1"/>
            </p:cNvSpPr>
            <p:nvPr/>
          </p:nvSpPr>
          <p:spPr bwMode="auto">
            <a:xfrm>
              <a:off x="7990036" y="3102080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9" name="Rectangle 761"/>
            <p:cNvSpPr>
              <a:spLocks noChangeArrowheads="1"/>
            </p:cNvSpPr>
            <p:nvPr/>
          </p:nvSpPr>
          <p:spPr bwMode="auto">
            <a:xfrm>
              <a:off x="7983686" y="308620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0" name="Rectangle 762"/>
            <p:cNvSpPr>
              <a:spLocks noChangeArrowheads="1"/>
            </p:cNvSpPr>
            <p:nvPr/>
          </p:nvSpPr>
          <p:spPr bwMode="auto">
            <a:xfrm>
              <a:off x="7983686" y="3095729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1" name="Rectangle 763"/>
            <p:cNvSpPr>
              <a:spLocks noChangeArrowheads="1"/>
            </p:cNvSpPr>
            <p:nvPr/>
          </p:nvSpPr>
          <p:spPr bwMode="auto">
            <a:xfrm>
              <a:off x="7983686" y="309096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2" name="Rectangle 764"/>
            <p:cNvSpPr>
              <a:spLocks noChangeArrowheads="1"/>
            </p:cNvSpPr>
            <p:nvPr/>
          </p:nvSpPr>
          <p:spPr bwMode="auto">
            <a:xfrm>
              <a:off x="7983686" y="309096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3" name="Oval 765"/>
            <p:cNvSpPr>
              <a:spLocks noChangeArrowheads="1"/>
            </p:cNvSpPr>
            <p:nvPr/>
          </p:nvSpPr>
          <p:spPr bwMode="auto">
            <a:xfrm>
              <a:off x="7983686" y="3079854"/>
              <a:ext cx="20638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4" name="Rectangle 766"/>
            <p:cNvSpPr>
              <a:spLocks noChangeArrowheads="1"/>
            </p:cNvSpPr>
            <p:nvPr/>
          </p:nvSpPr>
          <p:spPr bwMode="auto">
            <a:xfrm>
              <a:off x="7596329" y="292268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5" name="Rectangle 767"/>
            <p:cNvSpPr>
              <a:spLocks noChangeArrowheads="1"/>
            </p:cNvSpPr>
            <p:nvPr/>
          </p:nvSpPr>
          <p:spPr bwMode="auto">
            <a:xfrm>
              <a:off x="7596329" y="294332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6" name="Rectangle 768"/>
            <p:cNvSpPr>
              <a:spLocks noChangeArrowheads="1"/>
            </p:cNvSpPr>
            <p:nvPr/>
          </p:nvSpPr>
          <p:spPr bwMode="auto">
            <a:xfrm>
              <a:off x="7589979" y="2927449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7" name="Rectangle 769"/>
            <p:cNvSpPr>
              <a:spLocks noChangeArrowheads="1"/>
            </p:cNvSpPr>
            <p:nvPr/>
          </p:nvSpPr>
          <p:spPr bwMode="auto">
            <a:xfrm>
              <a:off x="7589979" y="293856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8" name="Rectangle 770"/>
            <p:cNvSpPr>
              <a:spLocks noChangeArrowheads="1"/>
            </p:cNvSpPr>
            <p:nvPr/>
          </p:nvSpPr>
          <p:spPr bwMode="auto">
            <a:xfrm>
              <a:off x="7589979" y="293379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9" name="Rectangle 771"/>
            <p:cNvSpPr>
              <a:spLocks noChangeArrowheads="1"/>
            </p:cNvSpPr>
            <p:nvPr/>
          </p:nvSpPr>
          <p:spPr bwMode="auto">
            <a:xfrm>
              <a:off x="7589979" y="293379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0" name="Oval 772"/>
            <p:cNvSpPr>
              <a:spLocks noChangeArrowheads="1"/>
            </p:cNvSpPr>
            <p:nvPr/>
          </p:nvSpPr>
          <p:spPr bwMode="auto">
            <a:xfrm>
              <a:off x="7589979" y="2922686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1" name="Rectangle 773"/>
            <p:cNvSpPr>
              <a:spLocks noChangeArrowheads="1"/>
            </p:cNvSpPr>
            <p:nvPr/>
          </p:nvSpPr>
          <p:spPr bwMode="auto">
            <a:xfrm>
              <a:off x="5324574" y="2549611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2" name="Rectangle 774"/>
            <p:cNvSpPr>
              <a:spLocks noChangeArrowheads="1"/>
            </p:cNvSpPr>
            <p:nvPr/>
          </p:nvSpPr>
          <p:spPr bwMode="auto">
            <a:xfrm>
              <a:off x="5324574" y="257183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3" name="Rectangle 775"/>
            <p:cNvSpPr>
              <a:spLocks noChangeArrowheads="1"/>
            </p:cNvSpPr>
            <p:nvPr/>
          </p:nvSpPr>
          <p:spPr bwMode="auto">
            <a:xfrm>
              <a:off x="5318224" y="255596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4" name="Rectangle 776"/>
            <p:cNvSpPr>
              <a:spLocks noChangeArrowheads="1"/>
            </p:cNvSpPr>
            <p:nvPr/>
          </p:nvSpPr>
          <p:spPr bwMode="auto">
            <a:xfrm>
              <a:off x="5318224" y="256548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5" name="Rectangle 777"/>
            <p:cNvSpPr>
              <a:spLocks noChangeArrowheads="1"/>
            </p:cNvSpPr>
            <p:nvPr/>
          </p:nvSpPr>
          <p:spPr bwMode="auto">
            <a:xfrm>
              <a:off x="5318224" y="256072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6" name="Rectangle 778"/>
            <p:cNvSpPr>
              <a:spLocks noChangeArrowheads="1"/>
            </p:cNvSpPr>
            <p:nvPr/>
          </p:nvSpPr>
          <p:spPr bwMode="auto">
            <a:xfrm>
              <a:off x="5318224" y="256072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7" name="Oval 779"/>
            <p:cNvSpPr>
              <a:spLocks noChangeArrowheads="1"/>
            </p:cNvSpPr>
            <p:nvPr/>
          </p:nvSpPr>
          <p:spPr bwMode="auto">
            <a:xfrm>
              <a:off x="5318224" y="2549611"/>
              <a:ext cx="22225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8" name="Rectangle 780"/>
            <p:cNvSpPr>
              <a:spLocks noChangeArrowheads="1"/>
            </p:cNvSpPr>
            <p:nvPr/>
          </p:nvSpPr>
          <p:spPr bwMode="auto">
            <a:xfrm>
              <a:off x="6185015" y="288617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9" name="Rectangle 781"/>
            <p:cNvSpPr>
              <a:spLocks noChangeArrowheads="1"/>
            </p:cNvSpPr>
            <p:nvPr/>
          </p:nvSpPr>
          <p:spPr bwMode="auto">
            <a:xfrm>
              <a:off x="6185015" y="290681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0" name="Rectangle 782"/>
            <p:cNvSpPr>
              <a:spLocks noChangeArrowheads="1"/>
            </p:cNvSpPr>
            <p:nvPr/>
          </p:nvSpPr>
          <p:spPr bwMode="auto">
            <a:xfrm>
              <a:off x="6178665" y="289093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1" name="Rectangle 783"/>
            <p:cNvSpPr>
              <a:spLocks noChangeArrowheads="1"/>
            </p:cNvSpPr>
            <p:nvPr/>
          </p:nvSpPr>
          <p:spPr bwMode="auto">
            <a:xfrm>
              <a:off x="6178665" y="290204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2" name="Rectangle 784"/>
            <p:cNvSpPr>
              <a:spLocks noChangeArrowheads="1"/>
            </p:cNvSpPr>
            <p:nvPr/>
          </p:nvSpPr>
          <p:spPr bwMode="auto">
            <a:xfrm>
              <a:off x="6178665" y="289728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3" name="Rectangle 785"/>
            <p:cNvSpPr>
              <a:spLocks noChangeArrowheads="1"/>
            </p:cNvSpPr>
            <p:nvPr/>
          </p:nvSpPr>
          <p:spPr bwMode="auto">
            <a:xfrm>
              <a:off x="6178665" y="289728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4" name="Oval 786"/>
            <p:cNvSpPr>
              <a:spLocks noChangeArrowheads="1"/>
            </p:cNvSpPr>
            <p:nvPr/>
          </p:nvSpPr>
          <p:spPr bwMode="auto">
            <a:xfrm>
              <a:off x="6178665" y="2886172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5" name="Rectangle 787"/>
            <p:cNvSpPr>
              <a:spLocks noChangeArrowheads="1"/>
            </p:cNvSpPr>
            <p:nvPr/>
          </p:nvSpPr>
          <p:spPr bwMode="auto">
            <a:xfrm>
              <a:off x="6656511" y="262422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6" name="Rectangle 788"/>
            <p:cNvSpPr>
              <a:spLocks noChangeArrowheads="1"/>
            </p:cNvSpPr>
            <p:nvPr/>
          </p:nvSpPr>
          <p:spPr bwMode="auto">
            <a:xfrm>
              <a:off x="6656511" y="264486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7" name="Rectangle 789"/>
            <p:cNvSpPr>
              <a:spLocks noChangeArrowheads="1"/>
            </p:cNvSpPr>
            <p:nvPr/>
          </p:nvSpPr>
          <p:spPr bwMode="auto">
            <a:xfrm>
              <a:off x="6651749" y="262898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8" name="Rectangle 790"/>
            <p:cNvSpPr>
              <a:spLocks noChangeArrowheads="1"/>
            </p:cNvSpPr>
            <p:nvPr/>
          </p:nvSpPr>
          <p:spPr bwMode="auto">
            <a:xfrm>
              <a:off x="6651749" y="264010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9" name="Rectangle 791"/>
            <p:cNvSpPr>
              <a:spLocks noChangeArrowheads="1"/>
            </p:cNvSpPr>
            <p:nvPr/>
          </p:nvSpPr>
          <p:spPr bwMode="auto">
            <a:xfrm>
              <a:off x="6651749" y="2633751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0" name="Rectangle 792"/>
            <p:cNvSpPr>
              <a:spLocks noChangeArrowheads="1"/>
            </p:cNvSpPr>
            <p:nvPr/>
          </p:nvSpPr>
          <p:spPr bwMode="auto">
            <a:xfrm>
              <a:off x="6651749" y="2633751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1" name="Oval 793"/>
            <p:cNvSpPr>
              <a:spLocks noChangeArrowheads="1"/>
            </p:cNvSpPr>
            <p:nvPr/>
          </p:nvSpPr>
          <p:spPr bwMode="auto">
            <a:xfrm>
              <a:off x="6651749" y="2624226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2" name="Rectangle 794"/>
            <p:cNvSpPr>
              <a:spLocks noChangeArrowheads="1"/>
            </p:cNvSpPr>
            <p:nvPr/>
          </p:nvSpPr>
          <p:spPr bwMode="auto">
            <a:xfrm>
              <a:off x="6342180" y="286553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3" name="Rectangle 795"/>
            <p:cNvSpPr>
              <a:spLocks noChangeArrowheads="1"/>
            </p:cNvSpPr>
            <p:nvPr/>
          </p:nvSpPr>
          <p:spPr bwMode="auto">
            <a:xfrm>
              <a:off x="6342180" y="288617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4" name="Rectangle 796"/>
            <p:cNvSpPr>
              <a:spLocks noChangeArrowheads="1"/>
            </p:cNvSpPr>
            <p:nvPr/>
          </p:nvSpPr>
          <p:spPr bwMode="auto">
            <a:xfrm>
              <a:off x="6337418" y="287029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5" name="Rectangle 797"/>
            <p:cNvSpPr>
              <a:spLocks noChangeArrowheads="1"/>
            </p:cNvSpPr>
            <p:nvPr/>
          </p:nvSpPr>
          <p:spPr bwMode="auto">
            <a:xfrm>
              <a:off x="6337418" y="2881410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6" name="Rectangle 798"/>
            <p:cNvSpPr>
              <a:spLocks noChangeArrowheads="1"/>
            </p:cNvSpPr>
            <p:nvPr/>
          </p:nvSpPr>
          <p:spPr bwMode="auto">
            <a:xfrm>
              <a:off x="6337418" y="287505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7" name="Rectangle 799"/>
            <p:cNvSpPr>
              <a:spLocks noChangeArrowheads="1"/>
            </p:cNvSpPr>
            <p:nvPr/>
          </p:nvSpPr>
          <p:spPr bwMode="auto">
            <a:xfrm>
              <a:off x="6337418" y="287505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8" name="Oval 800"/>
            <p:cNvSpPr>
              <a:spLocks noChangeArrowheads="1"/>
            </p:cNvSpPr>
            <p:nvPr/>
          </p:nvSpPr>
          <p:spPr bwMode="auto">
            <a:xfrm>
              <a:off x="6337418" y="2865534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9" name="Rectangle 801"/>
            <p:cNvSpPr>
              <a:spLocks noChangeArrowheads="1"/>
            </p:cNvSpPr>
            <p:nvPr/>
          </p:nvSpPr>
          <p:spPr bwMode="auto">
            <a:xfrm>
              <a:off x="5718281" y="2886172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0" name="Rectangle 802"/>
            <p:cNvSpPr>
              <a:spLocks noChangeArrowheads="1"/>
            </p:cNvSpPr>
            <p:nvPr/>
          </p:nvSpPr>
          <p:spPr bwMode="auto">
            <a:xfrm>
              <a:off x="5718281" y="2906811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1" name="Rectangle 803"/>
            <p:cNvSpPr>
              <a:spLocks noChangeArrowheads="1"/>
            </p:cNvSpPr>
            <p:nvPr/>
          </p:nvSpPr>
          <p:spPr bwMode="auto">
            <a:xfrm>
              <a:off x="5711931" y="289093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2" name="Rectangle 804"/>
            <p:cNvSpPr>
              <a:spLocks noChangeArrowheads="1"/>
            </p:cNvSpPr>
            <p:nvPr/>
          </p:nvSpPr>
          <p:spPr bwMode="auto">
            <a:xfrm>
              <a:off x="5711931" y="290204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3" name="Rectangle 805"/>
            <p:cNvSpPr>
              <a:spLocks noChangeArrowheads="1"/>
            </p:cNvSpPr>
            <p:nvPr/>
          </p:nvSpPr>
          <p:spPr bwMode="auto">
            <a:xfrm>
              <a:off x="5711931" y="289728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4" name="Rectangle 806"/>
            <p:cNvSpPr>
              <a:spLocks noChangeArrowheads="1"/>
            </p:cNvSpPr>
            <p:nvPr/>
          </p:nvSpPr>
          <p:spPr bwMode="auto">
            <a:xfrm>
              <a:off x="5711931" y="289728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5" name="Oval 807"/>
            <p:cNvSpPr>
              <a:spLocks noChangeArrowheads="1"/>
            </p:cNvSpPr>
            <p:nvPr/>
          </p:nvSpPr>
          <p:spPr bwMode="auto">
            <a:xfrm>
              <a:off x="5711931" y="2886172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6" name="Rectangle 809"/>
            <p:cNvSpPr>
              <a:spLocks noChangeArrowheads="1"/>
            </p:cNvSpPr>
            <p:nvPr/>
          </p:nvSpPr>
          <p:spPr bwMode="auto">
            <a:xfrm>
              <a:off x="6813675" y="321157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7" name="Rectangle 810"/>
            <p:cNvSpPr>
              <a:spLocks noChangeArrowheads="1"/>
            </p:cNvSpPr>
            <p:nvPr/>
          </p:nvSpPr>
          <p:spPr bwMode="auto">
            <a:xfrm>
              <a:off x="6813675" y="323221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8" name="Rectangle 811"/>
            <p:cNvSpPr>
              <a:spLocks noChangeArrowheads="1"/>
            </p:cNvSpPr>
            <p:nvPr/>
          </p:nvSpPr>
          <p:spPr bwMode="auto">
            <a:xfrm>
              <a:off x="6808912" y="3216334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9" name="Rectangle 812"/>
            <p:cNvSpPr>
              <a:spLocks noChangeArrowheads="1"/>
            </p:cNvSpPr>
            <p:nvPr/>
          </p:nvSpPr>
          <p:spPr bwMode="auto">
            <a:xfrm>
              <a:off x="6808912" y="322744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0" name="Rectangle 813"/>
            <p:cNvSpPr>
              <a:spLocks noChangeArrowheads="1"/>
            </p:cNvSpPr>
            <p:nvPr/>
          </p:nvSpPr>
          <p:spPr bwMode="auto">
            <a:xfrm>
              <a:off x="6808912" y="322268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1" name="Rectangle 814"/>
            <p:cNvSpPr>
              <a:spLocks noChangeArrowheads="1"/>
            </p:cNvSpPr>
            <p:nvPr/>
          </p:nvSpPr>
          <p:spPr bwMode="auto">
            <a:xfrm>
              <a:off x="6808912" y="322268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2" name="Oval 815"/>
            <p:cNvSpPr>
              <a:spLocks noChangeArrowheads="1"/>
            </p:cNvSpPr>
            <p:nvPr/>
          </p:nvSpPr>
          <p:spPr bwMode="auto">
            <a:xfrm>
              <a:off x="6808912" y="3211572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3" name="Rectangle 816"/>
            <p:cNvSpPr>
              <a:spLocks noChangeArrowheads="1"/>
            </p:cNvSpPr>
            <p:nvPr/>
          </p:nvSpPr>
          <p:spPr bwMode="auto">
            <a:xfrm>
              <a:off x="7443924" y="280198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4" name="Rectangle 817"/>
            <p:cNvSpPr>
              <a:spLocks noChangeArrowheads="1"/>
            </p:cNvSpPr>
            <p:nvPr/>
          </p:nvSpPr>
          <p:spPr bwMode="auto">
            <a:xfrm>
              <a:off x="7443924" y="2822627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5" name="Rectangle 818"/>
            <p:cNvSpPr>
              <a:spLocks noChangeArrowheads="1"/>
            </p:cNvSpPr>
            <p:nvPr/>
          </p:nvSpPr>
          <p:spPr bwMode="auto">
            <a:xfrm>
              <a:off x="7439161" y="2806752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6" name="Rectangle 819"/>
            <p:cNvSpPr>
              <a:spLocks noChangeArrowheads="1"/>
            </p:cNvSpPr>
            <p:nvPr/>
          </p:nvSpPr>
          <p:spPr bwMode="auto">
            <a:xfrm>
              <a:off x="7439161" y="281786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7" name="Rectangle 820"/>
            <p:cNvSpPr>
              <a:spLocks noChangeArrowheads="1"/>
            </p:cNvSpPr>
            <p:nvPr/>
          </p:nvSpPr>
          <p:spPr bwMode="auto">
            <a:xfrm>
              <a:off x="7439161" y="281310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8" name="Rectangle 821"/>
            <p:cNvSpPr>
              <a:spLocks noChangeArrowheads="1"/>
            </p:cNvSpPr>
            <p:nvPr/>
          </p:nvSpPr>
          <p:spPr bwMode="auto">
            <a:xfrm>
              <a:off x="7439161" y="281310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9" name="Oval 822"/>
            <p:cNvSpPr>
              <a:spLocks noChangeArrowheads="1"/>
            </p:cNvSpPr>
            <p:nvPr/>
          </p:nvSpPr>
          <p:spPr bwMode="auto">
            <a:xfrm>
              <a:off x="7439161" y="2801989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0" name="Rectangle 823"/>
            <p:cNvSpPr>
              <a:spLocks noChangeArrowheads="1"/>
            </p:cNvSpPr>
            <p:nvPr/>
          </p:nvSpPr>
          <p:spPr bwMode="auto">
            <a:xfrm>
              <a:off x="6110399" y="284961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1" name="Rectangle 824"/>
            <p:cNvSpPr>
              <a:spLocks noChangeArrowheads="1"/>
            </p:cNvSpPr>
            <p:nvPr/>
          </p:nvSpPr>
          <p:spPr bwMode="auto">
            <a:xfrm>
              <a:off x="6110399" y="28702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2" name="Rectangle 825"/>
            <p:cNvSpPr>
              <a:spLocks noChangeArrowheads="1"/>
            </p:cNvSpPr>
            <p:nvPr/>
          </p:nvSpPr>
          <p:spPr bwMode="auto">
            <a:xfrm>
              <a:off x="6105637" y="285437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3" name="Rectangle 826"/>
            <p:cNvSpPr>
              <a:spLocks noChangeArrowheads="1"/>
            </p:cNvSpPr>
            <p:nvPr/>
          </p:nvSpPr>
          <p:spPr bwMode="auto">
            <a:xfrm>
              <a:off x="6105637" y="286549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4" name="Rectangle 827"/>
            <p:cNvSpPr>
              <a:spLocks noChangeArrowheads="1"/>
            </p:cNvSpPr>
            <p:nvPr/>
          </p:nvSpPr>
          <p:spPr bwMode="auto">
            <a:xfrm>
              <a:off x="6105637" y="2859140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5" name="Rectangle 828"/>
            <p:cNvSpPr>
              <a:spLocks noChangeArrowheads="1"/>
            </p:cNvSpPr>
            <p:nvPr/>
          </p:nvSpPr>
          <p:spPr bwMode="auto">
            <a:xfrm>
              <a:off x="6105637" y="2859140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6" name="Oval 829"/>
            <p:cNvSpPr>
              <a:spLocks noChangeArrowheads="1"/>
            </p:cNvSpPr>
            <p:nvPr/>
          </p:nvSpPr>
          <p:spPr bwMode="auto">
            <a:xfrm>
              <a:off x="6105637" y="284961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7" name="Rectangle 830"/>
            <p:cNvSpPr>
              <a:spLocks noChangeArrowheads="1"/>
            </p:cNvSpPr>
            <p:nvPr/>
          </p:nvSpPr>
          <p:spPr bwMode="auto">
            <a:xfrm>
              <a:off x="5875445" y="273372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8" name="Rectangle 831"/>
            <p:cNvSpPr>
              <a:spLocks noChangeArrowheads="1"/>
            </p:cNvSpPr>
            <p:nvPr/>
          </p:nvSpPr>
          <p:spPr bwMode="auto">
            <a:xfrm>
              <a:off x="5875445" y="275436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9" name="Rectangle 832"/>
            <p:cNvSpPr>
              <a:spLocks noChangeArrowheads="1"/>
            </p:cNvSpPr>
            <p:nvPr/>
          </p:nvSpPr>
          <p:spPr bwMode="auto">
            <a:xfrm>
              <a:off x="5869095" y="273848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" name="Rectangle 833"/>
            <p:cNvSpPr>
              <a:spLocks noChangeArrowheads="1"/>
            </p:cNvSpPr>
            <p:nvPr/>
          </p:nvSpPr>
          <p:spPr bwMode="auto">
            <a:xfrm>
              <a:off x="5869095" y="274960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1" name="Rectangle 834"/>
            <p:cNvSpPr>
              <a:spLocks noChangeArrowheads="1"/>
            </p:cNvSpPr>
            <p:nvPr/>
          </p:nvSpPr>
          <p:spPr bwMode="auto">
            <a:xfrm>
              <a:off x="5869095" y="274483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2" name="Rectangle 835"/>
            <p:cNvSpPr>
              <a:spLocks noChangeArrowheads="1"/>
            </p:cNvSpPr>
            <p:nvPr/>
          </p:nvSpPr>
          <p:spPr bwMode="auto">
            <a:xfrm>
              <a:off x="5869095" y="274483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3" name="Oval 836"/>
            <p:cNvSpPr>
              <a:spLocks noChangeArrowheads="1"/>
            </p:cNvSpPr>
            <p:nvPr/>
          </p:nvSpPr>
          <p:spPr bwMode="auto">
            <a:xfrm>
              <a:off x="5869095" y="2733726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4" name="Rectangle 837"/>
            <p:cNvSpPr>
              <a:spLocks noChangeArrowheads="1"/>
            </p:cNvSpPr>
            <p:nvPr/>
          </p:nvSpPr>
          <p:spPr bwMode="auto">
            <a:xfrm>
              <a:off x="5953234" y="259719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5" name="Rectangle 838"/>
            <p:cNvSpPr>
              <a:spLocks noChangeArrowheads="1"/>
            </p:cNvSpPr>
            <p:nvPr/>
          </p:nvSpPr>
          <p:spPr bwMode="auto">
            <a:xfrm>
              <a:off x="5953234" y="2617836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6" name="Rectangle 839"/>
            <p:cNvSpPr>
              <a:spLocks noChangeArrowheads="1"/>
            </p:cNvSpPr>
            <p:nvPr/>
          </p:nvSpPr>
          <p:spPr bwMode="auto">
            <a:xfrm>
              <a:off x="5948471" y="2601961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7" name="Rectangle 840"/>
            <p:cNvSpPr>
              <a:spLocks noChangeArrowheads="1"/>
            </p:cNvSpPr>
            <p:nvPr/>
          </p:nvSpPr>
          <p:spPr bwMode="auto">
            <a:xfrm>
              <a:off x="5948471" y="261307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8" name="Rectangle 841"/>
            <p:cNvSpPr>
              <a:spLocks noChangeArrowheads="1"/>
            </p:cNvSpPr>
            <p:nvPr/>
          </p:nvSpPr>
          <p:spPr bwMode="auto">
            <a:xfrm>
              <a:off x="5948471" y="260831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9" name="Rectangle 842"/>
            <p:cNvSpPr>
              <a:spLocks noChangeArrowheads="1"/>
            </p:cNvSpPr>
            <p:nvPr/>
          </p:nvSpPr>
          <p:spPr bwMode="auto">
            <a:xfrm>
              <a:off x="5948471" y="260831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0" name="Oval 843"/>
            <p:cNvSpPr>
              <a:spLocks noChangeArrowheads="1"/>
            </p:cNvSpPr>
            <p:nvPr/>
          </p:nvSpPr>
          <p:spPr bwMode="auto">
            <a:xfrm>
              <a:off x="5948471" y="2597198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1" name="Rectangle 844"/>
            <p:cNvSpPr>
              <a:spLocks noChangeArrowheads="1"/>
            </p:cNvSpPr>
            <p:nvPr/>
          </p:nvSpPr>
          <p:spPr bwMode="auto">
            <a:xfrm>
              <a:off x="7129593" y="3222685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2" name="Rectangle 845"/>
            <p:cNvSpPr>
              <a:spLocks noChangeArrowheads="1"/>
            </p:cNvSpPr>
            <p:nvPr/>
          </p:nvSpPr>
          <p:spPr bwMode="auto">
            <a:xfrm>
              <a:off x="7129593" y="3243322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3" name="Rectangle 846"/>
            <p:cNvSpPr>
              <a:spLocks noChangeArrowheads="1"/>
            </p:cNvSpPr>
            <p:nvPr/>
          </p:nvSpPr>
          <p:spPr bwMode="auto">
            <a:xfrm>
              <a:off x="7123243" y="322744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4" name="Rectangle 847"/>
            <p:cNvSpPr>
              <a:spLocks noChangeArrowheads="1"/>
            </p:cNvSpPr>
            <p:nvPr/>
          </p:nvSpPr>
          <p:spPr bwMode="auto">
            <a:xfrm>
              <a:off x="7123243" y="3236972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5" name="Rectangle 848"/>
            <p:cNvSpPr>
              <a:spLocks noChangeArrowheads="1"/>
            </p:cNvSpPr>
            <p:nvPr/>
          </p:nvSpPr>
          <p:spPr bwMode="auto">
            <a:xfrm>
              <a:off x="7123243" y="32322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6" name="Rectangle 849"/>
            <p:cNvSpPr>
              <a:spLocks noChangeArrowheads="1"/>
            </p:cNvSpPr>
            <p:nvPr/>
          </p:nvSpPr>
          <p:spPr bwMode="auto">
            <a:xfrm>
              <a:off x="7123243" y="32322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7" name="Oval 850"/>
            <p:cNvSpPr>
              <a:spLocks noChangeArrowheads="1"/>
            </p:cNvSpPr>
            <p:nvPr/>
          </p:nvSpPr>
          <p:spPr bwMode="auto">
            <a:xfrm>
              <a:off x="7123243" y="322268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8" name="Rectangle 851"/>
            <p:cNvSpPr>
              <a:spLocks noChangeArrowheads="1"/>
            </p:cNvSpPr>
            <p:nvPr/>
          </p:nvSpPr>
          <p:spPr bwMode="auto">
            <a:xfrm>
              <a:off x="7596327" y="303376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9" name="Rectangle 852"/>
            <p:cNvSpPr>
              <a:spLocks noChangeArrowheads="1"/>
            </p:cNvSpPr>
            <p:nvPr/>
          </p:nvSpPr>
          <p:spPr bwMode="auto">
            <a:xfrm>
              <a:off x="7596327" y="305440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0" name="Rectangle 853"/>
            <p:cNvSpPr>
              <a:spLocks noChangeArrowheads="1"/>
            </p:cNvSpPr>
            <p:nvPr/>
          </p:nvSpPr>
          <p:spPr bwMode="auto">
            <a:xfrm>
              <a:off x="7589977" y="303853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1" name="Rectangle 854"/>
            <p:cNvSpPr>
              <a:spLocks noChangeArrowheads="1"/>
            </p:cNvSpPr>
            <p:nvPr/>
          </p:nvSpPr>
          <p:spPr bwMode="auto">
            <a:xfrm>
              <a:off x="7589977" y="304805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2" name="Rectangle 855"/>
            <p:cNvSpPr>
              <a:spLocks noChangeArrowheads="1"/>
            </p:cNvSpPr>
            <p:nvPr/>
          </p:nvSpPr>
          <p:spPr bwMode="auto">
            <a:xfrm>
              <a:off x="7589977" y="304329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3" name="Rectangle 856"/>
            <p:cNvSpPr>
              <a:spLocks noChangeArrowheads="1"/>
            </p:cNvSpPr>
            <p:nvPr/>
          </p:nvSpPr>
          <p:spPr bwMode="auto">
            <a:xfrm>
              <a:off x="7589977" y="304329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4" name="Oval 857"/>
            <p:cNvSpPr>
              <a:spLocks noChangeArrowheads="1"/>
            </p:cNvSpPr>
            <p:nvPr/>
          </p:nvSpPr>
          <p:spPr bwMode="auto">
            <a:xfrm>
              <a:off x="7589977" y="3033769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5" name="Rectangle 858"/>
            <p:cNvSpPr>
              <a:spLocks noChangeArrowheads="1"/>
            </p:cNvSpPr>
            <p:nvPr/>
          </p:nvSpPr>
          <p:spPr bwMode="auto">
            <a:xfrm>
              <a:off x="7364547" y="315442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6" name="Rectangle 859"/>
            <p:cNvSpPr>
              <a:spLocks noChangeArrowheads="1"/>
            </p:cNvSpPr>
            <p:nvPr/>
          </p:nvSpPr>
          <p:spPr bwMode="auto">
            <a:xfrm>
              <a:off x="7364547" y="317505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7" name="Rectangle 860"/>
            <p:cNvSpPr>
              <a:spLocks noChangeArrowheads="1"/>
            </p:cNvSpPr>
            <p:nvPr/>
          </p:nvSpPr>
          <p:spPr bwMode="auto">
            <a:xfrm>
              <a:off x="7359785" y="315918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8" name="Rectangle 861"/>
            <p:cNvSpPr>
              <a:spLocks noChangeArrowheads="1"/>
            </p:cNvSpPr>
            <p:nvPr/>
          </p:nvSpPr>
          <p:spPr bwMode="auto">
            <a:xfrm>
              <a:off x="7359785" y="317029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9" name="Rectangle 862"/>
            <p:cNvSpPr>
              <a:spLocks noChangeArrowheads="1"/>
            </p:cNvSpPr>
            <p:nvPr/>
          </p:nvSpPr>
          <p:spPr bwMode="auto">
            <a:xfrm>
              <a:off x="7359785" y="316394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0" name="Rectangle 863"/>
            <p:cNvSpPr>
              <a:spLocks noChangeArrowheads="1"/>
            </p:cNvSpPr>
            <p:nvPr/>
          </p:nvSpPr>
          <p:spPr bwMode="auto">
            <a:xfrm>
              <a:off x="7359785" y="316394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1" name="Oval 864"/>
            <p:cNvSpPr>
              <a:spLocks noChangeArrowheads="1"/>
            </p:cNvSpPr>
            <p:nvPr/>
          </p:nvSpPr>
          <p:spPr bwMode="auto">
            <a:xfrm>
              <a:off x="7359785" y="3154421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2" name="Rectangle 865"/>
            <p:cNvSpPr>
              <a:spLocks noChangeArrowheads="1"/>
            </p:cNvSpPr>
            <p:nvPr/>
          </p:nvSpPr>
          <p:spPr bwMode="auto">
            <a:xfrm>
              <a:off x="6419968" y="2513059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3" name="Rectangle 866"/>
            <p:cNvSpPr>
              <a:spLocks noChangeArrowheads="1"/>
            </p:cNvSpPr>
            <p:nvPr/>
          </p:nvSpPr>
          <p:spPr bwMode="auto">
            <a:xfrm>
              <a:off x="6419968" y="2533697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4" name="Rectangle 867"/>
            <p:cNvSpPr>
              <a:spLocks noChangeArrowheads="1"/>
            </p:cNvSpPr>
            <p:nvPr/>
          </p:nvSpPr>
          <p:spPr bwMode="auto">
            <a:xfrm>
              <a:off x="6415205" y="251940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5" name="Rectangle 868"/>
            <p:cNvSpPr>
              <a:spLocks noChangeArrowheads="1"/>
            </p:cNvSpPr>
            <p:nvPr/>
          </p:nvSpPr>
          <p:spPr bwMode="auto">
            <a:xfrm>
              <a:off x="6415205" y="252893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6" name="Rectangle 869"/>
            <p:cNvSpPr>
              <a:spLocks noChangeArrowheads="1"/>
            </p:cNvSpPr>
            <p:nvPr/>
          </p:nvSpPr>
          <p:spPr bwMode="auto">
            <a:xfrm>
              <a:off x="6415205" y="25241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7" name="Rectangle 870"/>
            <p:cNvSpPr>
              <a:spLocks noChangeArrowheads="1"/>
            </p:cNvSpPr>
            <p:nvPr/>
          </p:nvSpPr>
          <p:spPr bwMode="auto">
            <a:xfrm>
              <a:off x="6415205" y="252417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8" name="Oval 871"/>
            <p:cNvSpPr>
              <a:spLocks noChangeArrowheads="1"/>
            </p:cNvSpPr>
            <p:nvPr/>
          </p:nvSpPr>
          <p:spPr bwMode="auto">
            <a:xfrm>
              <a:off x="6415205" y="2513059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9" name="Rectangle 872"/>
            <p:cNvSpPr>
              <a:spLocks noChangeArrowheads="1"/>
            </p:cNvSpPr>
            <p:nvPr/>
          </p:nvSpPr>
          <p:spPr bwMode="auto">
            <a:xfrm>
              <a:off x="7753492" y="3116320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0" name="Rectangle 873"/>
            <p:cNvSpPr>
              <a:spLocks noChangeArrowheads="1"/>
            </p:cNvSpPr>
            <p:nvPr/>
          </p:nvSpPr>
          <p:spPr bwMode="auto">
            <a:xfrm>
              <a:off x="7753492" y="313854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1" name="Rectangle 874"/>
            <p:cNvSpPr>
              <a:spLocks noChangeArrowheads="1"/>
            </p:cNvSpPr>
            <p:nvPr/>
          </p:nvSpPr>
          <p:spPr bwMode="auto">
            <a:xfrm>
              <a:off x="7748730" y="3122670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2" name="Rectangle 875"/>
            <p:cNvSpPr>
              <a:spLocks noChangeArrowheads="1"/>
            </p:cNvSpPr>
            <p:nvPr/>
          </p:nvSpPr>
          <p:spPr bwMode="auto">
            <a:xfrm>
              <a:off x="7748730" y="313219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3" name="Rectangle 876"/>
            <p:cNvSpPr>
              <a:spLocks noChangeArrowheads="1"/>
            </p:cNvSpPr>
            <p:nvPr/>
          </p:nvSpPr>
          <p:spPr bwMode="auto">
            <a:xfrm>
              <a:off x="7748730" y="312743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4" name="Rectangle 877"/>
            <p:cNvSpPr>
              <a:spLocks noChangeArrowheads="1"/>
            </p:cNvSpPr>
            <p:nvPr/>
          </p:nvSpPr>
          <p:spPr bwMode="auto">
            <a:xfrm>
              <a:off x="7748730" y="312743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5" name="Oval 878"/>
            <p:cNvSpPr>
              <a:spLocks noChangeArrowheads="1"/>
            </p:cNvSpPr>
            <p:nvPr/>
          </p:nvSpPr>
          <p:spPr bwMode="auto">
            <a:xfrm>
              <a:off x="7748730" y="3116320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6" name="Rectangle 879"/>
            <p:cNvSpPr>
              <a:spLocks noChangeArrowheads="1"/>
            </p:cNvSpPr>
            <p:nvPr/>
          </p:nvSpPr>
          <p:spPr bwMode="auto">
            <a:xfrm>
              <a:off x="7753492" y="294963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7" name="Rectangle 880"/>
            <p:cNvSpPr>
              <a:spLocks noChangeArrowheads="1"/>
            </p:cNvSpPr>
            <p:nvPr/>
          </p:nvSpPr>
          <p:spPr bwMode="auto">
            <a:xfrm>
              <a:off x="7753492" y="297026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8" name="Rectangle 881"/>
            <p:cNvSpPr>
              <a:spLocks noChangeArrowheads="1"/>
            </p:cNvSpPr>
            <p:nvPr/>
          </p:nvSpPr>
          <p:spPr bwMode="auto">
            <a:xfrm>
              <a:off x="7748730" y="295439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9" name="Rectangle 882"/>
            <p:cNvSpPr>
              <a:spLocks noChangeArrowheads="1"/>
            </p:cNvSpPr>
            <p:nvPr/>
          </p:nvSpPr>
          <p:spPr bwMode="auto">
            <a:xfrm>
              <a:off x="7748730" y="296550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0" name="Rectangle 883"/>
            <p:cNvSpPr>
              <a:spLocks noChangeArrowheads="1"/>
            </p:cNvSpPr>
            <p:nvPr/>
          </p:nvSpPr>
          <p:spPr bwMode="auto">
            <a:xfrm>
              <a:off x="7748730" y="295915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1" name="Rectangle 884"/>
            <p:cNvSpPr>
              <a:spLocks noChangeArrowheads="1"/>
            </p:cNvSpPr>
            <p:nvPr/>
          </p:nvSpPr>
          <p:spPr bwMode="auto">
            <a:xfrm>
              <a:off x="7748730" y="295915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2" name="Oval 885"/>
            <p:cNvSpPr>
              <a:spLocks noChangeArrowheads="1"/>
            </p:cNvSpPr>
            <p:nvPr/>
          </p:nvSpPr>
          <p:spPr bwMode="auto">
            <a:xfrm>
              <a:off x="7748730" y="2949630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3" name="Rectangle 886"/>
            <p:cNvSpPr>
              <a:spLocks noChangeArrowheads="1"/>
            </p:cNvSpPr>
            <p:nvPr/>
          </p:nvSpPr>
          <p:spPr bwMode="auto">
            <a:xfrm>
              <a:off x="6262802" y="299566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4" name="Rectangle 887"/>
            <p:cNvSpPr>
              <a:spLocks noChangeArrowheads="1"/>
            </p:cNvSpPr>
            <p:nvPr/>
          </p:nvSpPr>
          <p:spPr bwMode="auto">
            <a:xfrm>
              <a:off x="6262802" y="301789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5" name="Rectangle 888"/>
            <p:cNvSpPr>
              <a:spLocks noChangeArrowheads="1"/>
            </p:cNvSpPr>
            <p:nvPr/>
          </p:nvSpPr>
          <p:spPr bwMode="auto">
            <a:xfrm>
              <a:off x="6258040" y="300201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6" name="Rectangle 889"/>
            <p:cNvSpPr>
              <a:spLocks noChangeArrowheads="1"/>
            </p:cNvSpPr>
            <p:nvPr/>
          </p:nvSpPr>
          <p:spPr bwMode="auto">
            <a:xfrm>
              <a:off x="6258040" y="3011543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7" name="Rectangle 890"/>
            <p:cNvSpPr>
              <a:spLocks noChangeArrowheads="1"/>
            </p:cNvSpPr>
            <p:nvPr/>
          </p:nvSpPr>
          <p:spPr bwMode="auto">
            <a:xfrm>
              <a:off x="6258040" y="30067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8" name="Rectangle 891"/>
            <p:cNvSpPr>
              <a:spLocks noChangeArrowheads="1"/>
            </p:cNvSpPr>
            <p:nvPr/>
          </p:nvSpPr>
          <p:spPr bwMode="auto">
            <a:xfrm>
              <a:off x="6258040" y="30067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9" name="Oval 892"/>
            <p:cNvSpPr>
              <a:spLocks noChangeArrowheads="1"/>
            </p:cNvSpPr>
            <p:nvPr/>
          </p:nvSpPr>
          <p:spPr bwMode="auto">
            <a:xfrm>
              <a:off x="6258040" y="2995668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0" name="Rectangle 893"/>
            <p:cNvSpPr>
              <a:spLocks noChangeArrowheads="1"/>
            </p:cNvSpPr>
            <p:nvPr/>
          </p:nvSpPr>
          <p:spPr bwMode="auto">
            <a:xfrm>
              <a:off x="6032611" y="299566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1" name="Rectangle 894"/>
            <p:cNvSpPr>
              <a:spLocks noChangeArrowheads="1"/>
            </p:cNvSpPr>
            <p:nvPr/>
          </p:nvSpPr>
          <p:spPr bwMode="auto">
            <a:xfrm>
              <a:off x="6032611" y="301789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2" name="Rectangle 895"/>
            <p:cNvSpPr>
              <a:spLocks noChangeArrowheads="1"/>
            </p:cNvSpPr>
            <p:nvPr/>
          </p:nvSpPr>
          <p:spPr bwMode="auto">
            <a:xfrm>
              <a:off x="6027848" y="300201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3" name="Rectangle 896"/>
            <p:cNvSpPr>
              <a:spLocks noChangeArrowheads="1"/>
            </p:cNvSpPr>
            <p:nvPr/>
          </p:nvSpPr>
          <p:spPr bwMode="auto">
            <a:xfrm>
              <a:off x="6027848" y="3011543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4" name="Rectangle 897"/>
            <p:cNvSpPr>
              <a:spLocks noChangeArrowheads="1"/>
            </p:cNvSpPr>
            <p:nvPr/>
          </p:nvSpPr>
          <p:spPr bwMode="auto">
            <a:xfrm>
              <a:off x="6027848" y="30067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5" name="Rectangle 898"/>
            <p:cNvSpPr>
              <a:spLocks noChangeArrowheads="1"/>
            </p:cNvSpPr>
            <p:nvPr/>
          </p:nvSpPr>
          <p:spPr bwMode="auto">
            <a:xfrm>
              <a:off x="6027848" y="30067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6" name="Oval 899"/>
            <p:cNvSpPr>
              <a:spLocks noChangeArrowheads="1"/>
            </p:cNvSpPr>
            <p:nvPr/>
          </p:nvSpPr>
          <p:spPr bwMode="auto">
            <a:xfrm>
              <a:off x="6027848" y="2995668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7" name="Rectangle 900"/>
            <p:cNvSpPr>
              <a:spLocks noChangeArrowheads="1"/>
            </p:cNvSpPr>
            <p:nvPr/>
          </p:nvSpPr>
          <p:spPr bwMode="auto">
            <a:xfrm>
              <a:off x="6578721" y="2419395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8" name="Rectangle 901"/>
            <p:cNvSpPr>
              <a:spLocks noChangeArrowheads="1"/>
            </p:cNvSpPr>
            <p:nvPr/>
          </p:nvSpPr>
          <p:spPr bwMode="auto">
            <a:xfrm>
              <a:off x="6578721" y="2440033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9" name="Rectangle 902"/>
            <p:cNvSpPr>
              <a:spLocks noChangeArrowheads="1"/>
            </p:cNvSpPr>
            <p:nvPr/>
          </p:nvSpPr>
          <p:spPr bwMode="auto">
            <a:xfrm>
              <a:off x="6572370" y="242415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0" name="Rectangle 903"/>
            <p:cNvSpPr>
              <a:spLocks noChangeArrowheads="1"/>
            </p:cNvSpPr>
            <p:nvPr/>
          </p:nvSpPr>
          <p:spPr bwMode="auto">
            <a:xfrm>
              <a:off x="6572370" y="243527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1" name="Rectangle 904"/>
            <p:cNvSpPr>
              <a:spLocks noChangeArrowheads="1"/>
            </p:cNvSpPr>
            <p:nvPr/>
          </p:nvSpPr>
          <p:spPr bwMode="auto">
            <a:xfrm>
              <a:off x="6572370" y="2428920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2" name="Rectangle 905"/>
            <p:cNvSpPr>
              <a:spLocks noChangeArrowheads="1"/>
            </p:cNvSpPr>
            <p:nvPr/>
          </p:nvSpPr>
          <p:spPr bwMode="auto">
            <a:xfrm>
              <a:off x="6572370" y="2428920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3" name="Oval 906"/>
            <p:cNvSpPr>
              <a:spLocks noChangeArrowheads="1"/>
            </p:cNvSpPr>
            <p:nvPr/>
          </p:nvSpPr>
          <p:spPr bwMode="auto">
            <a:xfrm>
              <a:off x="6572370" y="241939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4" name="Rectangle 907"/>
            <p:cNvSpPr>
              <a:spLocks noChangeArrowheads="1"/>
            </p:cNvSpPr>
            <p:nvPr/>
          </p:nvSpPr>
          <p:spPr bwMode="auto">
            <a:xfrm>
              <a:off x="5953234" y="261307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5" name="Rectangle 908"/>
            <p:cNvSpPr>
              <a:spLocks noChangeArrowheads="1"/>
            </p:cNvSpPr>
            <p:nvPr/>
          </p:nvSpPr>
          <p:spPr bwMode="auto">
            <a:xfrm>
              <a:off x="5953234" y="2633711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6" name="Rectangle 909"/>
            <p:cNvSpPr>
              <a:spLocks noChangeArrowheads="1"/>
            </p:cNvSpPr>
            <p:nvPr/>
          </p:nvSpPr>
          <p:spPr bwMode="auto">
            <a:xfrm>
              <a:off x="5948471" y="261783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7" name="Rectangle 910"/>
            <p:cNvSpPr>
              <a:spLocks noChangeArrowheads="1"/>
            </p:cNvSpPr>
            <p:nvPr/>
          </p:nvSpPr>
          <p:spPr bwMode="auto">
            <a:xfrm>
              <a:off x="5948471" y="262894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8" name="Rectangle 911"/>
            <p:cNvSpPr>
              <a:spLocks noChangeArrowheads="1"/>
            </p:cNvSpPr>
            <p:nvPr/>
          </p:nvSpPr>
          <p:spPr bwMode="auto">
            <a:xfrm>
              <a:off x="5948471" y="262418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9" name="Rectangle 912"/>
            <p:cNvSpPr>
              <a:spLocks noChangeArrowheads="1"/>
            </p:cNvSpPr>
            <p:nvPr/>
          </p:nvSpPr>
          <p:spPr bwMode="auto">
            <a:xfrm>
              <a:off x="5948471" y="262418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0" name="Oval 913"/>
            <p:cNvSpPr>
              <a:spLocks noChangeArrowheads="1"/>
            </p:cNvSpPr>
            <p:nvPr/>
          </p:nvSpPr>
          <p:spPr bwMode="auto">
            <a:xfrm>
              <a:off x="5948471" y="2613074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1" name="Rectangle 914"/>
            <p:cNvSpPr>
              <a:spLocks noChangeArrowheads="1"/>
            </p:cNvSpPr>
            <p:nvPr/>
          </p:nvSpPr>
          <p:spPr bwMode="auto">
            <a:xfrm>
              <a:off x="6419968" y="270832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2" name="Rectangle 915"/>
            <p:cNvSpPr>
              <a:spLocks noChangeArrowheads="1"/>
            </p:cNvSpPr>
            <p:nvPr/>
          </p:nvSpPr>
          <p:spPr bwMode="auto">
            <a:xfrm>
              <a:off x="6419968" y="272896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3" name="Rectangle 916"/>
            <p:cNvSpPr>
              <a:spLocks noChangeArrowheads="1"/>
            </p:cNvSpPr>
            <p:nvPr/>
          </p:nvSpPr>
          <p:spPr bwMode="auto">
            <a:xfrm>
              <a:off x="6415205" y="27130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4" name="Rectangle 917"/>
            <p:cNvSpPr>
              <a:spLocks noChangeArrowheads="1"/>
            </p:cNvSpPr>
            <p:nvPr/>
          </p:nvSpPr>
          <p:spPr bwMode="auto">
            <a:xfrm>
              <a:off x="6415205" y="272261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5" name="Rectangle 918"/>
            <p:cNvSpPr>
              <a:spLocks noChangeArrowheads="1"/>
            </p:cNvSpPr>
            <p:nvPr/>
          </p:nvSpPr>
          <p:spPr bwMode="auto">
            <a:xfrm>
              <a:off x="6415205" y="271785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6" name="Rectangle 919"/>
            <p:cNvSpPr>
              <a:spLocks noChangeArrowheads="1"/>
            </p:cNvSpPr>
            <p:nvPr/>
          </p:nvSpPr>
          <p:spPr bwMode="auto">
            <a:xfrm>
              <a:off x="6415205" y="271785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7" name="Oval 920"/>
            <p:cNvSpPr>
              <a:spLocks noChangeArrowheads="1"/>
            </p:cNvSpPr>
            <p:nvPr/>
          </p:nvSpPr>
          <p:spPr bwMode="auto">
            <a:xfrm>
              <a:off x="6415205" y="270832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8" name="Rectangle 921"/>
            <p:cNvSpPr>
              <a:spLocks noChangeArrowheads="1"/>
            </p:cNvSpPr>
            <p:nvPr/>
          </p:nvSpPr>
          <p:spPr bwMode="auto">
            <a:xfrm>
              <a:off x="6342179" y="275436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9" name="Rectangle 922"/>
            <p:cNvSpPr>
              <a:spLocks noChangeArrowheads="1"/>
            </p:cNvSpPr>
            <p:nvPr/>
          </p:nvSpPr>
          <p:spPr bwMode="auto">
            <a:xfrm>
              <a:off x="6342179" y="277658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0" name="Rectangle 923"/>
            <p:cNvSpPr>
              <a:spLocks noChangeArrowheads="1"/>
            </p:cNvSpPr>
            <p:nvPr/>
          </p:nvSpPr>
          <p:spPr bwMode="auto">
            <a:xfrm>
              <a:off x="6337416" y="276071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1" name="Rectangle 924"/>
            <p:cNvSpPr>
              <a:spLocks noChangeArrowheads="1"/>
            </p:cNvSpPr>
            <p:nvPr/>
          </p:nvSpPr>
          <p:spPr bwMode="auto">
            <a:xfrm>
              <a:off x="6337416" y="277023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2" name="Rectangle 925"/>
            <p:cNvSpPr>
              <a:spLocks noChangeArrowheads="1"/>
            </p:cNvSpPr>
            <p:nvPr/>
          </p:nvSpPr>
          <p:spPr bwMode="auto">
            <a:xfrm>
              <a:off x="6337416" y="276547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3" name="Rectangle 926"/>
            <p:cNvSpPr>
              <a:spLocks noChangeArrowheads="1"/>
            </p:cNvSpPr>
            <p:nvPr/>
          </p:nvSpPr>
          <p:spPr bwMode="auto">
            <a:xfrm>
              <a:off x="6337416" y="276547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4" name="Oval 927"/>
            <p:cNvSpPr>
              <a:spLocks noChangeArrowheads="1"/>
            </p:cNvSpPr>
            <p:nvPr/>
          </p:nvSpPr>
          <p:spPr bwMode="auto">
            <a:xfrm>
              <a:off x="6337416" y="2754364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5" name="Rectangle 928"/>
            <p:cNvSpPr>
              <a:spLocks noChangeArrowheads="1"/>
            </p:cNvSpPr>
            <p:nvPr/>
          </p:nvSpPr>
          <p:spPr bwMode="auto">
            <a:xfrm>
              <a:off x="6262802" y="2444795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6" name="Rectangle 929"/>
            <p:cNvSpPr>
              <a:spLocks noChangeArrowheads="1"/>
            </p:cNvSpPr>
            <p:nvPr/>
          </p:nvSpPr>
          <p:spPr bwMode="auto">
            <a:xfrm>
              <a:off x="6262802" y="2465433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7" name="Rectangle 930"/>
            <p:cNvSpPr>
              <a:spLocks noChangeArrowheads="1"/>
            </p:cNvSpPr>
            <p:nvPr/>
          </p:nvSpPr>
          <p:spPr bwMode="auto">
            <a:xfrm>
              <a:off x="6258040" y="245114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8" name="Rectangle 931"/>
            <p:cNvSpPr>
              <a:spLocks noChangeArrowheads="1"/>
            </p:cNvSpPr>
            <p:nvPr/>
          </p:nvSpPr>
          <p:spPr bwMode="auto">
            <a:xfrm>
              <a:off x="6258040" y="246067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9" name="Rectangle 932"/>
            <p:cNvSpPr>
              <a:spLocks noChangeArrowheads="1"/>
            </p:cNvSpPr>
            <p:nvPr/>
          </p:nvSpPr>
          <p:spPr bwMode="auto">
            <a:xfrm>
              <a:off x="6258040" y="245590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0" name="Rectangle 933"/>
            <p:cNvSpPr>
              <a:spLocks noChangeArrowheads="1"/>
            </p:cNvSpPr>
            <p:nvPr/>
          </p:nvSpPr>
          <p:spPr bwMode="auto">
            <a:xfrm>
              <a:off x="6258040" y="245590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1" name="Oval 934"/>
            <p:cNvSpPr>
              <a:spLocks noChangeArrowheads="1"/>
            </p:cNvSpPr>
            <p:nvPr/>
          </p:nvSpPr>
          <p:spPr bwMode="auto">
            <a:xfrm>
              <a:off x="6258040" y="244479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2" name="Rectangle 935"/>
            <p:cNvSpPr>
              <a:spLocks noChangeArrowheads="1"/>
            </p:cNvSpPr>
            <p:nvPr/>
          </p:nvSpPr>
          <p:spPr bwMode="auto">
            <a:xfrm>
              <a:off x="6813675" y="278135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3" name="Rectangle 936"/>
            <p:cNvSpPr>
              <a:spLocks noChangeArrowheads="1"/>
            </p:cNvSpPr>
            <p:nvPr/>
          </p:nvSpPr>
          <p:spPr bwMode="auto">
            <a:xfrm>
              <a:off x="6813675" y="280198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4" name="Rectangle 937"/>
            <p:cNvSpPr>
              <a:spLocks noChangeArrowheads="1"/>
            </p:cNvSpPr>
            <p:nvPr/>
          </p:nvSpPr>
          <p:spPr bwMode="auto">
            <a:xfrm>
              <a:off x="6808912" y="278611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5" name="Rectangle 938"/>
            <p:cNvSpPr>
              <a:spLocks noChangeArrowheads="1"/>
            </p:cNvSpPr>
            <p:nvPr/>
          </p:nvSpPr>
          <p:spPr bwMode="auto">
            <a:xfrm>
              <a:off x="6808912" y="279722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6" name="Rectangle 939"/>
            <p:cNvSpPr>
              <a:spLocks noChangeArrowheads="1"/>
            </p:cNvSpPr>
            <p:nvPr/>
          </p:nvSpPr>
          <p:spPr bwMode="auto">
            <a:xfrm>
              <a:off x="6808912" y="2790877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7" name="Rectangle 940"/>
            <p:cNvSpPr>
              <a:spLocks noChangeArrowheads="1"/>
            </p:cNvSpPr>
            <p:nvPr/>
          </p:nvSpPr>
          <p:spPr bwMode="auto">
            <a:xfrm>
              <a:off x="6808912" y="2790877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8" name="Oval 941"/>
            <p:cNvSpPr>
              <a:spLocks noChangeArrowheads="1"/>
            </p:cNvSpPr>
            <p:nvPr/>
          </p:nvSpPr>
          <p:spPr bwMode="auto">
            <a:xfrm>
              <a:off x="6808912" y="2781352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9" name="Rectangle 942"/>
            <p:cNvSpPr>
              <a:spLocks noChangeArrowheads="1"/>
            </p:cNvSpPr>
            <p:nvPr/>
          </p:nvSpPr>
          <p:spPr bwMode="auto">
            <a:xfrm>
              <a:off x="6342179" y="275436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0" name="Rectangle 943"/>
            <p:cNvSpPr>
              <a:spLocks noChangeArrowheads="1"/>
            </p:cNvSpPr>
            <p:nvPr/>
          </p:nvSpPr>
          <p:spPr bwMode="auto">
            <a:xfrm>
              <a:off x="6342179" y="277658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1" name="Rectangle 944"/>
            <p:cNvSpPr>
              <a:spLocks noChangeArrowheads="1"/>
            </p:cNvSpPr>
            <p:nvPr/>
          </p:nvSpPr>
          <p:spPr bwMode="auto">
            <a:xfrm>
              <a:off x="6337416" y="276071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2" name="Rectangle 945"/>
            <p:cNvSpPr>
              <a:spLocks noChangeArrowheads="1"/>
            </p:cNvSpPr>
            <p:nvPr/>
          </p:nvSpPr>
          <p:spPr bwMode="auto">
            <a:xfrm>
              <a:off x="6337416" y="277023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3" name="Rectangle 946"/>
            <p:cNvSpPr>
              <a:spLocks noChangeArrowheads="1"/>
            </p:cNvSpPr>
            <p:nvPr/>
          </p:nvSpPr>
          <p:spPr bwMode="auto">
            <a:xfrm>
              <a:off x="6337416" y="276547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4" name="Rectangle 947"/>
            <p:cNvSpPr>
              <a:spLocks noChangeArrowheads="1"/>
            </p:cNvSpPr>
            <p:nvPr/>
          </p:nvSpPr>
          <p:spPr bwMode="auto">
            <a:xfrm>
              <a:off x="6337416" y="276547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5" name="Oval 948"/>
            <p:cNvSpPr>
              <a:spLocks noChangeArrowheads="1"/>
            </p:cNvSpPr>
            <p:nvPr/>
          </p:nvSpPr>
          <p:spPr bwMode="auto">
            <a:xfrm>
              <a:off x="6337416" y="2754364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6" name="Rectangle 949"/>
            <p:cNvSpPr>
              <a:spLocks noChangeArrowheads="1"/>
            </p:cNvSpPr>
            <p:nvPr/>
          </p:nvSpPr>
          <p:spPr bwMode="auto">
            <a:xfrm>
              <a:off x="6813675" y="276547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7" name="Rectangle 950"/>
            <p:cNvSpPr>
              <a:spLocks noChangeArrowheads="1"/>
            </p:cNvSpPr>
            <p:nvPr/>
          </p:nvSpPr>
          <p:spPr bwMode="auto">
            <a:xfrm>
              <a:off x="6813675" y="278611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8" name="Rectangle 951"/>
            <p:cNvSpPr>
              <a:spLocks noChangeArrowheads="1"/>
            </p:cNvSpPr>
            <p:nvPr/>
          </p:nvSpPr>
          <p:spPr bwMode="auto">
            <a:xfrm>
              <a:off x="6808912" y="277023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9" name="Rectangle 952"/>
            <p:cNvSpPr>
              <a:spLocks noChangeArrowheads="1"/>
            </p:cNvSpPr>
            <p:nvPr/>
          </p:nvSpPr>
          <p:spPr bwMode="auto">
            <a:xfrm>
              <a:off x="6808912" y="278135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0" name="Rectangle 953"/>
            <p:cNvSpPr>
              <a:spLocks noChangeArrowheads="1"/>
            </p:cNvSpPr>
            <p:nvPr/>
          </p:nvSpPr>
          <p:spPr bwMode="auto">
            <a:xfrm>
              <a:off x="6808912" y="277658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1" name="Rectangle 954"/>
            <p:cNvSpPr>
              <a:spLocks noChangeArrowheads="1"/>
            </p:cNvSpPr>
            <p:nvPr/>
          </p:nvSpPr>
          <p:spPr bwMode="auto">
            <a:xfrm>
              <a:off x="6808912" y="277658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2" name="Oval 955"/>
            <p:cNvSpPr>
              <a:spLocks noChangeArrowheads="1"/>
            </p:cNvSpPr>
            <p:nvPr/>
          </p:nvSpPr>
          <p:spPr bwMode="auto">
            <a:xfrm>
              <a:off x="6808912" y="2765476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3" name="Rectangle 956"/>
            <p:cNvSpPr>
              <a:spLocks noChangeArrowheads="1"/>
            </p:cNvSpPr>
            <p:nvPr/>
          </p:nvSpPr>
          <p:spPr bwMode="auto">
            <a:xfrm>
              <a:off x="6342179" y="298614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4" name="Rectangle 957"/>
            <p:cNvSpPr>
              <a:spLocks noChangeArrowheads="1"/>
            </p:cNvSpPr>
            <p:nvPr/>
          </p:nvSpPr>
          <p:spPr bwMode="auto">
            <a:xfrm>
              <a:off x="6342179" y="300678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5" name="Rectangle 958"/>
            <p:cNvSpPr>
              <a:spLocks noChangeArrowheads="1"/>
            </p:cNvSpPr>
            <p:nvPr/>
          </p:nvSpPr>
          <p:spPr bwMode="auto">
            <a:xfrm>
              <a:off x="6337416" y="299090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6" name="Rectangle 959"/>
            <p:cNvSpPr>
              <a:spLocks noChangeArrowheads="1"/>
            </p:cNvSpPr>
            <p:nvPr/>
          </p:nvSpPr>
          <p:spPr bwMode="auto">
            <a:xfrm>
              <a:off x="6337416" y="300201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7" name="Rectangle 960"/>
            <p:cNvSpPr>
              <a:spLocks noChangeArrowheads="1"/>
            </p:cNvSpPr>
            <p:nvPr/>
          </p:nvSpPr>
          <p:spPr bwMode="auto">
            <a:xfrm>
              <a:off x="6337416" y="2995668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8" name="Rectangle 961"/>
            <p:cNvSpPr>
              <a:spLocks noChangeArrowheads="1"/>
            </p:cNvSpPr>
            <p:nvPr/>
          </p:nvSpPr>
          <p:spPr bwMode="auto">
            <a:xfrm>
              <a:off x="6337416" y="2995668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9" name="Oval 962"/>
            <p:cNvSpPr>
              <a:spLocks noChangeArrowheads="1"/>
            </p:cNvSpPr>
            <p:nvPr/>
          </p:nvSpPr>
          <p:spPr bwMode="auto">
            <a:xfrm>
              <a:off x="6337416" y="298614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0" name="Rectangle 963"/>
            <p:cNvSpPr>
              <a:spLocks noChangeArrowheads="1"/>
            </p:cNvSpPr>
            <p:nvPr/>
          </p:nvSpPr>
          <p:spPr bwMode="auto">
            <a:xfrm>
              <a:off x="6110399" y="258767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1" name="Rectangle 964"/>
            <p:cNvSpPr>
              <a:spLocks noChangeArrowheads="1"/>
            </p:cNvSpPr>
            <p:nvPr/>
          </p:nvSpPr>
          <p:spPr bwMode="auto">
            <a:xfrm>
              <a:off x="6110399" y="260831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2" name="Rectangle 965"/>
            <p:cNvSpPr>
              <a:spLocks noChangeArrowheads="1"/>
            </p:cNvSpPr>
            <p:nvPr/>
          </p:nvSpPr>
          <p:spPr bwMode="auto">
            <a:xfrm>
              <a:off x="6105637" y="25924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3" name="Rectangle 966"/>
            <p:cNvSpPr>
              <a:spLocks noChangeArrowheads="1"/>
            </p:cNvSpPr>
            <p:nvPr/>
          </p:nvSpPr>
          <p:spPr bwMode="auto">
            <a:xfrm>
              <a:off x="6105637" y="2601961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4" name="Rectangle 967"/>
            <p:cNvSpPr>
              <a:spLocks noChangeArrowheads="1"/>
            </p:cNvSpPr>
            <p:nvPr/>
          </p:nvSpPr>
          <p:spPr bwMode="auto">
            <a:xfrm>
              <a:off x="6105637" y="259719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5" name="Rectangle 968"/>
            <p:cNvSpPr>
              <a:spLocks noChangeArrowheads="1"/>
            </p:cNvSpPr>
            <p:nvPr/>
          </p:nvSpPr>
          <p:spPr bwMode="auto">
            <a:xfrm>
              <a:off x="6105637" y="259719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6" name="Oval 969"/>
            <p:cNvSpPr>
              <a:spLocks noChangeArrowheads="1"/>
            </p:cNvSpPr>
            <p:nvPr/>
          </p:nvSpPr>
          <p:spPr bwMode="auto">
            <a:xfrm>
              <a:off x="6105637" y="258767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7" name="Rectangle 970"/>
            <p:cNvSpPr>
              <a:spLocks noChangeArrowheads="1"/>
            </p:cNvSpPr>
            <p:nvPr/>
          </p:nvSpPr>
          <p:spPr bwMode="auto">
            <a:xfrm>
              <a:off x="6499344" y="2875016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8" name="Rectangle 971"/>
            <p:cNvSpPr>
              <a:spLocks noChangeArrowheads="1"/>
            </p:cNvSpPr>
            <p:nvPr/>
          </p:nvSpPr>
          <p:spPr bwMode="auto">
            <a:xfrm>
              <a:off x="6499344" y="289724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9" name="Rectangle 972"/>
            <p:cNvSpPr>
              <a:spLocks noChangeArrowheads="1"/>
            </p:cNvSpPr>
            <p:nvPr/>
          </p:nvSpPr>
          <p:spPr bwMode="auto">
            <a:xfrm>
              <a:off x="6494581" y="288136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0" name="Rectangle 973"/>
            <p:cNvSpPr>
              <a:spLocks noChangeArrowheads="1"/>
            </p:cNvSpPr>
            <p:nvPr/>
          </p:nvSpPr>
          <p:spPr bwMode="auto">
            <a:xfrm>
              <a:off x="6494581" y="2890891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1" name="Rectangle 974"/>
            <p:cNvSpPr>
              <a:spLocks noChangeArrowheads="1"/>
            </p:cNvSpPr>
            <p:nvPr/>
          </p:nvSpPr>
          <p:spPr bwMode="auto">
            <a:xfrm>
              <a:off x="6494581" y="288612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2" name="Rectangle 975"/>
            <p:cNvSpPr>
              <a:spLocks noChangeArrowheads="1"/>
            </p:cNvSpPr>
            <p:nvPr/>
          </p:nvSpPr>
          <p:spPr bwMode="auto">
            <a:xfrm>
              <a:off x="6494581" y="288612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3" name="Oval 976"/>
            <p:cNvSpPr>
              <a:spLocks noChangeArrowheads="1"/>
            </p:cNvSpPr>
            <p:nvPr/>
          </p:nvSpPr>
          <p:spPr bwMode="auto">
            <a:xfrm>
              <a:off x="6494581" y="2875016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4" name="Rectangle 977"/>
            <p:cNvSpPr>
              <a:spLocks noChangeArrowheads="1"/>
            </p:cNvSpPr>
            <p:nvPr/>
          </p:nvSpPr>
          <p:spPr bwMode="auto">
            <a:xfrm>
              <a:off x="6032611" y="2838503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5" name="Rectangle 978"/>
            <p:cNvSpPr>
              <a:spLocks noChangeArrowheads="1"/>
            </p:cNvSpPr>
            <p:nvPr/>
          </p:nvSpPr>
          <p:spPr bwMode="auto">
            <a:xfrm>
              <a:off x="6032611" y="2859140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6" name="Rectangle 979"/>
            <p:cNvSpPr>
              <a:spLocks noChangeArrowheads="1"/>
            </p:cNvSpPr>
            <p:nvPr/>
          </p:nvSpPr>
          <p:spPr bwMode="auto">
            <a:xfrm>
              <a:off x="6027848" y="284485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7" name="Rectangle 980"/>
            <p:cNvSpPr>
              <a:spLocks noChangeArrowheads="1"/>
            </p:cNvSpPr>
            <p:nvPr/>
          </p:nvSpPr>
          <p:spPr bwMode="auto">
            <a:xfrm>
              <a:off x="6027848" y="285437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8" name="Rectangle 981"/>
            <p:cNvSpPr>
              <a:spLocks noChangeArrowheads="1"/>
            </p:cNvSpPr>
            <p:nvPr/>
          </p:nvSpPr>
          <p:spPr bwMode="auto">
            <a:xfrm>
              <a:off x="6027848" y="284961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9" name="Rectangle 982"/>
            <p:cNvSpPr>
              <a:spLocks noChangeArrowheads="1"/>
            </p:cNvSpPr>
            <p:nvPr/>
          </p:nvSpPr>
          <p:spPr bwMode="auto">
            <a:xfrm>
              <a:off x="6027848" y="284961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0" name="Oval 983"/>
            <p:cNvSpPr>
              <a:spLocks noChangeArrowheads="1"/>
            </p:cNvSpPr>
            <p:nvPr/>
          </p:nvSpPr>
          <p:spPr bwMode="auto">
            <a:xfrm>
              <a:off x="6027848" y="283850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1" name="Rectangle 984"/>
            <p:cNvSpPr>
              <a:spLocks noChangeArrowheads="1"/>
            </p:cNvSpPr>
            <p:nvPr/>
          </p:nvSpPr>
          <p:spPr bwMode="auto">
            <a:xfrm>
              <a:off x="7364547" y="302265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2" name="Rectangle 985"/>
            <p:cNvSpPr>
              <a:spLocks noChangeArrowheads="1"/>
            </p:cNvSpPr>
            <p:nvPr/>
          </p:nvSpPr>
          <p:spPr bwMode="auto">
            <a:xfrm>
              <a:off x="7364547" y="304329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3" name="Rectangle 986"/>
            <p:cNvSpPr>
              <a:spLocks noChangeArrowheads="1"/>
            </p:cNvSpPr>
            <p:nvPr/>
          </p:nvSpPr>
          <p:spPr bwMode="auto">
            <a:xfrm>
              <a:off x="7359785" y="3027419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4" name="Rectangle 987"/>
            <p:cNvSpPr>
              <a:spLocks noChangeArrowheads="1"/>
            </p:cNvSpPr>
            <p:nvPr/>
          </p:nvSpPr>
          <p:spPr bwMode="auto">
            <a:xfrm>
              <a:off x="7359785" y="303853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5" name="Rectangle 988"/>
            <p:cNvSpPr>
              <a:spLocks noChangeArrowheads="1"/>
            </p:cNvSpPr>
            <p:nvPr/>
          </p:nvSpPr>
          <p:spPr bwMode="auto">
            <a:xfrm>
              <a:off x="7359785" y="303376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6" name="Rectangle 989"/>
            <p:cNvSpPr>
              <a:spLocks noChangeArrowheads="1"/>
            </p:cNvSpPr>
            <p:nvPr/>
          </p:nvSpPr>
          <p:spPr bwMode="auto">
            <a:xfrm>
              <a:off x="7359785" y="303376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7" name="Oval 990"/>
            <p:cNvSpPr>
              <a:spLocks noChangeArrowheads="1"/>
            </p:cNvSpPr>
            <p:nvPr/>
          </p:nvSpPr>
          <p:spPr bwMode="auto">
            <a:xfrm>
              <a:off x="7359785" y="3022656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8" name="Rectangle 991"/>
            <p:cNvSpPr>
              <a:spLocks noChangeArrowheads="1"/>
            </p:cNvSpPr>
            <p:nvPr/>
          </p:nvSpPr>
          <p:spPr bwMode="auto">
            <a:xfrm>
              <a:off x="6419968" y="256544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9" name="Rectangle 992"/>
            <p:cNvSpPr>
              <a:spLocks noChangeArrowheads="1"/>
            </p:cNvSpPr>
            <p:nvPr/>
          </p:nvSpPr>
          <p:spPr bwMode="auto">
            <a:xfrm>
              <a:off x="6419968" y="258767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0" name="Rectangle 993"/>
            <p:cNvSpPr>
              <a:spLocks noChangeArrowheads="1"/>
            </p:cNvSpPr>
            <p:nvPr/>
          </p:nvSpPr>
          <p:spPr bwMode="auto">
            <a:xfrm>
              <a:off x="6415205" y="257179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1" name="Rectangle 994"/>
            <p:cNvSpPr>
              <a:spLocks noChangeArrowheads="1"/>
            </p:cNvSpPr>
            <p:nvPr/>
          </p:nvSpPr>
          <p:spPr bwMode="auto">
            <a:xfrm>
              <a:off x="6415205" y="258132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2" name="Rectangle 995"/>
            <p:cNvSpPr>
              <a:spLocks noChangeArrowheads="1"/>
            </p:cNvSpPr>
            <p:nvPr/>
          </p:nvSpPr>
          <p:spPr bwMode="auto">
            <a:xfrm>
              <a:off x="6415205" y="257656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3" name="Rectangle 996"/>
            <p:cNvSpPr>
              <a:spLocks noChangeArrowheads="1"/>
            </p:cNvSpPr>
            <p:nvPr/>
          </p:nvSpPr>
          <p:spPr bwMode="auto">
            <a:xfrm>
              <a:off x="6415205" y="257656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4" name="Oval 997"/>
            <p:cNvSpPr>
              <a:spLocks noChangeArrowheads="1"/>
            </p:cNvSpPr>
            <p:nvPr/>
          </p:nvSpPr>
          <p:spPr bwMode="auto">
            <a:xfrm>
              <a:off x="6415205" y="2565448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5" name="Rectangle 998"/>
            <p:cNvSpPr>
              <a:spLocks noChangeArrowheads="1"/>
            </p:cNvSpPr>
            <p:nvPr/>
          </p:nvSpPr>
          <p:spPr bwMode="auto">
            <a:xfrm>
              <a:off x="6893051" y="299566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6" name="Rectangle 999"/>
            <p:cNvSpPr>
              <a:spLocks noChangeArrowheads="1"/>
            </p:cNvSpPr>
            <p:nvPr/>
          </p:nvSpPr>
          <p:spPr bwMode="auto">
            <a:xfrm>
              <a:off x="6893051" y="301789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7" name="Rectangle 1000"/>
            <p:cNvSpPr>
              <a:spLocks noChangeArrowheads="1"/>
            </p:cNvSpPr>
            <p:nvPr/>
          </p:nvSpPr>
          <p:spPr bwMode="auto">
            <a:xfrm>
              <a:off x="6888289" y="300201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8" name="Rectangle 1001"/>
            <p:cNvSpPr>
              <a:spLocks noChangeArrowheads="1"/>
            </p:cNvSpPr>
            <p:nvPr/>
          </p:nvSpPr>
          <p:spPr bwMode="auto">
            <a:xfrm>
              <a:off x="6888289" y="3011543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9" name="Rectangle 1002"/>
            <p:cNvSpPr>
              <a:spLocks noChangeArrowheads="1"/>
            </p:cNvSpPr>
            <p:nvPr/>
          </p:nvSpPr>
          <p:spPr bwMode="auto">
            <a:xfrm>
              <a:off x="6888289" y="30067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0" name="Rectangle 1003"/>
            <p:cNvSpPr>
              <a:spLocks noChangeArrowheads="1"/>
            </p:cNvSpPr>
            <p:nvPr/>
          </p:nvSpPr>
          <p:spPr bwMode="auto">
            <a:xfrm>
              <a:off x="6888289" y="30067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1" name="Oval 1004"/>
            <p:cNvSpPr>
              <a:spLocks noChangeArrowheads="1"/>
            </p:cNvSpPr>
            <p:nvPr/>
          </p:nvSpPr>
          <p:spPr bwMode="auto">
            <a:xfrm>
              <a:off x="6888289" y="2995668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2" name="Rectangle 1005"/>
            <p:cNvSpPr>
              <a:spLocks noChangeArrowheads="1"/>
            </p:cNvSpPr>
            <p:nvPr/>
          </p:nvSpPr>
          <p:spPr bwMode="auto">
            <a:xfrm>
              <a:off x="7521713" y="3116320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3" name="Rectangle 1006"/>
            <p:cNvSpPr>
              <a:spLocks noChangeArrowheads="1"/>
            </p:cNvSpPr>
            <p:nvPr/>
          </p:nvSpPr>
          <p:spPr bwMode="auto">
            <a:xfrm>
              <a:off x="7521713" y="313854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4" name="Rectangle 1007"/>
            <p:cNvSpPr>
              <a:spLocks noChangeArrowheads="1"/>
            </p:cNvSpPr>
            <p:nvPr/>
          </p:nvSpPr>
          <p:spPr bwMode="auto">
            <a:xfrm>
              <a:off x="7516950" y="312267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5" name="Rectangle 1008"/>
            <p:cNvSpPr>
              <a:spLocks noChangeArrowheads="1"/>
            </p:cNvSpPr>
            <p:nvPr/>
          </p:nvSpPr>
          <p:spPr bwMode="auto">
            <a:xfrm>
              <a:off x="7516950" y="313219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6" name="Rectangle 1010"/>
            <p:cNvSpPr>
              <a:spLocks noChangeArrowheads="1"/>
            </p:cNvSpPr>
            <p:nvPr/>
          </p:nvSpPr>
          <p:spPr bwMode="auto">
            <a:xfrm>
              <a:off x="7516813" y="312774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7" name="Rectangle 1011"/>
            <p:cNvSpPr>
              <a:spLocks noChangeArrowheads="1"/>
            </p:cNvSpPr>
            <p:nvPr/>
          </p:nvSpPr>
          <p:spPr bwMode="auto">
            <a:xfrm>
              <a:off x="7516813" y="312774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8" name="Oval 1012"/>
            <p:cNvSpPr>
              <a:spLocks noChangeArrowheads="1"/>
            </p:cNvSpPr>
            <p:nvPr/>
          </p:nvSpPr>
          <p:spPr bwMode="auto">
            <a:xfrm>
              <a:off x="7516813" y="3116628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9" name="Rectangle 1013"/>
            <p:cNvSpPr>
              <a:spLocks noChangeArrowheads="1"/>
            </p:cNvSpPr>
            <p:nvPr/>
          </p:nvSpPr>
          <p:spPr bwMode="auto">
            <a:xfrm>
              <a:off x="7443788" y="2995964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0" name="Rectangle 1014"/>
            <p:cNvSpPr>
              <a:spLocks noChangeArrowheads="1"/>
            </p:cNvSpPr>
            <p:nvPr/>
          </p:nvSpPr>
          <p:spPr bwMode="auto">
            <a:xfrm>
              <a:off x="7443788" y="301819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1" name="Rectangle 1015"/>
            <p:cNvSpPr>
              <a:spLocks noChangeArrowheads="1"/>
            </p:cNvSpPr>
            <p:nvPr/>
          </p:nvSpPr>
          <p:spPr bwMode="auto">
            <a:xfrm>
              <a:off x="7439026" y="300231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2" name="Rectangle 1016"/>
            <p:cNvSpPr>
              <a:spLocks noChangeArrowheads="1"/>
            </p:cNvSpPr>
            <p:nvPr/>
          </p:nvSpPr>
          <p:spPr bwMode="auto">
            <a:xfrm>
              <a:off x="7439026" y="3011841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3" name="Rectangle 1017"/>
            <p:cNvSpPr>
              <a:spLocks noChangeArrowheads="1"/>
            </p:cNvSpPr>
            <p:nvPr/>
          </p:nvSpPr>
          <p:spPr bwMode="auto">
            <a:xfrm>
              <a:off x="7439026" y="300707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4" name="Rectangle 1018"/>
            <p:cNvSpPr>
              <a:spLocks noChangeArrowheads="1"/>
            </p:cNvSpPr>
            <p:nvPr/>
          </p:nvSpPr>
          <p:spPr bwMode="auto">
            <a:xfrm>
              <a:off x="7439026" y="300707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5" name="Oval 1019"/>
            <p:cNvSpPr>
              <a:spLocks noChangeArrowheads="1"/>
            </p:cNvSpPr>
            <p:nvPr/>
          </p:nvSpPr>
          <p:spPr bwMode="auto">
            <a:xfrm>
              <a:off x="7439026" y="2995964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6" name="Rectangle 1020"/>
            <p:cNvSpPr>
              <a:spLocks noChangeArrowheads="1"/>
            </p:cNvSpPr>
            <p:nvPr/>
          </p:nvSpPr>
          <p:spPr bwMode="auto">
            <a:xfrm>
              <a:off x="6419851" y="280226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7" name="Rectangle 1021"/>
            <p:cNvSpPr>
              <a:spLocks noChangeArrowheads="1"/>
            </p:cNvSpPr>
            <p:nvPr/>
          </p:nvSpPr>
          <p:spPr bwMode="auto">
            <a:xfrm>
              <a:off x="6419851" y="2822906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8" name="Rectangle 1022"/>
            <p:cNvSpPr>
              <a:spLocks noChangeArrowheads="1"/>
            </p:cNvSpPr>
            <p:nvPr/>
          </p:nvSpPr>
          <p:spPr bwMode="auto">
            <a:xfrm>
              <a:off x="6415088" y="2807030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9" name="Rectangle 1023"/>
            <p:cNvSpPr>
              <a:spLocks noChangeArrowheads="1"/>
            </p:cNvSpPr>
            <p:nvPr/>
          </p:nvSpPr>
          <p:spPr bwMode="auto">
            <a:xfrm>
              <a:off x="6415088" y="281814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0" name="Rectangle 1024"/>
            <p:cNvSpPr>
              <a:spLocks noChangeArrowheads="1"/>
            </p:cNvSpPr>
            <p:nvPr/>
          </p:nvSpPr>
          <p:spPr bwMode="auto">
            <a:xfrm>
              <a:off x="6415088" y="281338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1" name="Rectangle 1025"/>
            <p:cNvSpPr>
              <a:spLocks noChangeArrowheads="1"/>
            </p:cNvSpPr>
            <p:nvPr/>
          </p:nvSpPr>
          <p:spPr bwMode="auto">
            <a:xfrm>
              <a:off x="6415088" y="281338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2" name="Oval 1026"/>
            <p:cNvSpPr>
              <a:spLocks noChangeArrowheads="1"/>
            </p:cNvSpPr>
            <p:nvPr/>
          </p:nvSpPr>
          <p:spPr bwMode="auto">
            <a:xfrm>
              <a:off x="6415088" y="2802267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3" name="Rectangle 1027"/>
            <p:cNvSpPr>
              <a:spLocks noChangeArrowheads="1"/>
            </p:cNvSpPr>
            <p:nvPr/>
          </p:nvSpPr>
          <p:spPr bwMode="auto">
            <a:xfrm>
              <a:off x="7207251" y="3116628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4" name="Rectangle 1028"/>
            <p:cNvSpPr>
              <a:spLocks noChangeArrowheads="1"/>
            </p:cNvSpPr>
            <p:nvPr/>
          </p:nvSpPr>
          <p:spPr bwMode="auto">
            <a:xfrm>
              <a:off x="7207251" y="313885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5" name="Rectangle 1029"/>
            <p:cNvSpPr>
              <a:spLocks noChangeArrowheads="1"/>
            </p:cNvSpPr>
            <p:nvPr/>
          </p:nvSpPr>
          <p:spPr bwMode="auto">
            <a:xfrm>
              <a:off x="7202488" y="312297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6" name="Rectangle 1030"/>
            <p:cNvSpPr>
              <a:spLocks noChangeArrowheads="1"/>
            </p:cNvSpPr>
            <p:nvPr/>
          </p:nvSpPr>
          <p:spPr bwMode="auto">
            <a:xfrm>
              <a:off x="7202488" y="3132505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7" name="Rectangle 1031"/>
            <p:cNvSpPr>
              <a:spLocks noChangeArrowheads="1"/>
            </p:cNvSpPr>
            <p:nvPr/>
          </p:nvSpPr>
          <p:spPr bwMode="auto">
            <a:xfrm>
              <a:off x="7202488" y="312774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8" name="Rectangle 1032"/>
            <p:cNvSpPr>
              <a:spLocks noChangeArrowheads="1"/>
            </p:cNvSpPr>
            <p:nvPr/>
          </p:nvSpPr>
          <p:spPr bwMode="auto">
            <a:xfrm>
              <a:off x="7202488" y="312774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9" name="Oval 1033"/>
            <p:cNvSpPr>
              <a:spLocks noChangeArrowheads="1"/>
            </p:cNvSpPr>
            <p:nvPr/>
          </p:nvSpPr>
          <p:spPr bwMode="auto">
            <a:xfrm>
              <a:off x="7202488" y="3116628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0" name="Rectangle 1034"/>
            <p:cNvSpPr>
              <a:spLocks noChangeArrowheads="1"/>
            </p:cNvSpPr>
            <p:nvPr/>
          </p:nvSpPr>
          <p:spPr bwMode="auto">
            <a:xfrm>
              <a:off x="6813551" y="297056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1" name="Rectangle 1035"/>
            <p:cNvSpPr>
              <a:spLocks noChangeArrowheads="1"/>
            </p:cNvSpPr>
            <p:nvPr/>
          </p:nvSpPr>
          <p:spPr bwMode="auto">
            <a:xfrm>
              <a:off x="6813551" y="299120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2" name="Rectangle 1036"/>
            <p:cNvSpPr>
              <a:spLocks noChangeArrowheads="1"/>
            </p:cNvSpPr>
            <p:nvPr/>
          </p:nvSpPr>
          <p:spPr bwMode="auto">
            <a:xfrm>
              <a:off x="6808788" y="297532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3" name="Rectangle 1037"/>
            <p:cNvSpPr>
              <a:spLocks noChangeArrowheads="1"/>
            </p:cNvSpPr>
            <p:nvPr/>
          </p:nvSpPr>
          <p:spPr bwMode="auto">
            <a:xfrm>
              <a:off x="6808788" y="298643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4" name="Rectangle 1038"/>
            <p:cNvSpPr>
              <a:spLocks noChangeArrowheads="1"/>
            </p:cNvSpPr>
            <p:nvPr/>
          </p:nvSpPr>
          <p:spPr bwMode="auto">
            <a:xfrm>
              <a:off x="6808788" y="2980087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5" name="Rectangle 1039"/>
            <p:cNvSpPr>
              <a:spLocks noChangeArrowheads="1"/>
            </p:cNvSpPr>
            <p:nvPr/>
          </p:nvSpPr>
          <p:spPr bwMode="auto">
            <a:xfrm>
              <a:off x="6808788" y="2980087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6" name="Oval 1040"/>
            <p:cNvSpPr>
              <a:spLocks noChangeArrowheads="1"/>
            </p:cNvSpPr>
            <p:nvPr/>
          </p:nvSpPr>
          <p:spPr bwMode="auto">
            <a:xfrm>
              <a:off x="6808788" y="2970561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7" name="Rectangle 1041"/>
            <p:cNvSpPr>
              <a:spLocks noChangeArrowheads="1"/>
            </p:cNvSpPr>
            <p:nvPr/>
          </p:nvSpPr>
          <p:spPr bwMode="auto">
            <a:xfrm>
              <a:off x="6970713" y="276575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8" name="Rectangle 1042"/>
            <p:cNvSpPr>
              <a:spLocks noChangeArrowheads="1"/>
            </p:cNvSpPr>
            <p:nvPr/>
          </p:nvSpPr>
          <p:spPr bwMode="auto">
            <a:xfrm>
              <a:off x="6970713" y="278639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9" name="Rectangle 1043"/>
            <p:cNvSpPr>
              <a:spLocks noChangeArrowheads="1"/>
            </p:cNvSpPr>
            <p:nvPr/>
          </p:nvSpPr>
          <p:spPr bwMode="auto">
            <a:xfrm>
              <a:off x="6965951" y="2770513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0" name="Rectangle 1044"/>
            <p:cNvSpPr>
              <a:spLocks noChangeArrowheads="1"/>
            </p:cNvSpPr>
            <p:nvPr/>
          </p:nvSpPr>
          <p:spPr bwMode="auto">
            <a:xfrm>
              <a:off x="6965951" y="278162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1" name="Rectangle 1045"/>
            <p:cNvSpPr>
              <a:spLocks noChangeArrowheads="1"/>
            </p:cNvSpPr>
            <p:nvPr/>
          </p:nvSpPr>
          <p:spPr bwMode="auto">
            <a:xfrm>
              <a:off x="6965951" y="277686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2" name="Rectangle 1046"/>
            <p:cNvSpPr>
              <a:spLocks noChangeArrowheads="1"/>
            </p:cNvSpPr>
            <p:nvPr/>
          </p:nvSpPr>
          <p:spPr bwMode="auto">
            <a:xfrm>
              <a:off x="6965951" y="277686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3" name="Oval 1047"/>
            <p:cNvSpPr>
              <a:spLocks noChangeArrowheads="1"/>
            </p:cNvSpPr>
            <p:nvPr/>
          </p:nvSpPr>
          <p:spPr bwMode="auto">
            <a:xfrm>
              <a:off x="6965951" y="2765750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4" name="Rectangle 1048"/>
            <p:cNvSpPr>
              <a:spLocks noChangeArrowheads="1"/>
            </p:cNvSpPr>
            <p:nvPr/>
          </p:nvSpPr>
          <p:spPr bwMode="auto">
            <a:xfrm>
              <a:off x="6813551" y="3200776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5" name="Rectangle 1049"/>
            <p:cNvSpPr>
              <a:spLocks noChangeArrowheads="1"/>
            </p:cNvSpPr>
            <p:nvPr/>
          </p:nvSpPr>
          <p:spPr bwMode="auto">
            <a:xfrm>
              <a:off x="6813551" y="322300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6" name="Rectangle 1050"/>
            <p:cNvSpPr>
              <a:spLocks noChangeArrowheads="1"/>
            </p:cNvSpPr>
            <p:nvPr/>
          </p:nvSpPr>
          <p:spPr bwMode="auto">
            <a:xfrm>
              <a:off x="6808788" y="320712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7" name="Rectangle 1051"/>
            <p:cNvSpPr>
              <a:spLocks noChangeArrowheads="1"/>
            </p:cNvSpPr>
            <p:nvPr/>
          </p:nvSpPr>
          <p:spPr bwMode="auto">
            <a:xfrm>
              <a:off x="6808788" y="3216652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8" name="Rectangle 1052"/>
            <p:cNvSpPr>
              <a:spLocks noChangeArrowheads="1"/>
            </p:cNvSpPr>
            <p:nvPr/>
          </p:nvSpPr>
          <p:spPr bwMode="auto">
            <a:xfrm>
              <a:off x="6808788" y="321188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9" name="Rectangle 1053"/>
            <p:cNvSpPr>
              <a:spLocks noChangeArrowheads="1"/>
            </p:cNvSpPr>
            <p:nvPr/>
          </p:nvSpPr>
          <p:spPr bwMode="auto">
            <a:xfrm>
              <a:off x="6808788" y="321188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0" name="Oval 1054"/>
            <p:cNvSpPr>
              <a:spLocks noChangeArrowheads="1"/>
            </p:cNvSpPr>
            <p:nvPr/>
          </p:nvSpPr>
          <p:spPr bwMode="auto">
            <a:xfrm>
              <a:off x="6808788" y="3200776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1" name="Rectangle 1055"/>
            <p:cNvSpPr>
              <a:spLocks noChangeArrowheads="1"/>
            </p:cNvSpPr>
            <p:nvPr/>
          </p:nvSpPr>
          <p:spPr bwMode="auto">
            <a:xfrm>
              <a:off x="5718176" y="2802267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2" name="Rectangle 1056"/>
            <p:cNvSpPr>
              <a:spLocks noChangeArrowheads="1"/>
            </p:cNvSpPr>
            <p:nvPr/>
          </p:nvSpPr>
          <p:spPr bwMode="auto">
            <a:xfrm>
              <a:off x="5718176" y="2822906"/>
              <a:ext cx="142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3" name="Rectangle 1057"/>
            <p:cNvSpPr>
              <a:spLocks noChangeArrowheads="1"/>
            </p:cNvSpPr>
            <p:nvPr/>
          </p:nvSpPr>
          <p:spPr bwMode="auto">
            <a:xfrm>
              <a:off x="5711826" y="2807030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4" name="Rectangle 1058"/>
            <p:cNvSpPr>
              <a:spLocks noChangeArrowheads="1"/>
            </p:cNvSpPr>
            <p:nvPr/>
          </p:nvSpPr>
          <p:spPr bwMode="auto">
            <a:xfrm>
              <a:off x="5711826" y="281814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5" name="Rectangle 1059"/>
            <p:cNvSpPr>
              <a:spLocks noChangeArrowheads="1"/>
            </p:cNvSpPr>
            <p:nvPr/>
          </p:nvSpPr>
          <p:spPr bwMode="auto">
            <a:xfrm>
              <a:off x="5711826" y="281338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6" name="Rectangle 1060"/>
            <p:cNvSpPr>
              <a:spLocks noChangeArrowheads="1"/>
            </p:cNvSpPr>
            <p:nvPr/>
          </p:nvSpPr>
          <p:spPr bwMode="auto">
            <a:xfrm>
              <a:off x="5711826" y="281338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7" name="Oval 1061"/>
            <p:cNvSpPr>
              <a:spLocks noChangeArrowheads="1"/>
            </p:cNvSpPr>
            <p:nvPr/>
          </p:nvSpPr>
          <p:spPr bwMode="auto">
            <a:xfrm>
              <a:off x="5711826" y="2802267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8" name="Rectangle 1062"/>
            <p:cNvSpPr>
              <a:spLocks noChangeArrowheads="1"/>
            </p:cNvSpPr>
            <p:nvPr/>
          </p:nvSpPr>
          <p:spPr bwMode="auto">
            <a:xfrm>
              <a:off x="5875338" y="2429161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9" name="Rectangle 1063"/>
            <p:cNvSpPr>
              <a:spLocks noChangeArrowheads="1"/>
            </p:cNvSpPr>
            <p:nvPr/>
          </p:nvSpPr>
          <p:spPr bwMode="auto">
            <a:xfrm>
              <a:off x="5875338" y="245138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0" name="Rectangle 1064"/>
            <p:cNvSpPr>
              <a:spLocks noChangeArrowheads="1"/>
            </p:cNvSpPr>
            <p:nvPr/>
          </p:nvSpPr>
          <p:spPr bwMode="auto">
            <a:xfrm>
              <a:off x="5868988" y="243551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1" name="Rectangle 1065"/>
            <p:cNvSpPr>
              <a:spLocks noChangeArrowheads="1"/>
            </p:cNvSpPr>
            <p:nvPr/>
          </p:nvSpPr>
          <p:spPr bwMode="auto">
            <a:xfrm>
              <a:off x="5868988" y="2445037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2" name="Rectangle 1066"/>
            <p:cNvSpPr>
              <a:spLocks noChangeArrowheads="1"/>
            </p:cNvSpPr>
            <p:nvPr/>
          </p:nvSpPr>
          <p:spPr bwMode="auto">
            <a:xfrm>
              <a:off x="5868988" y="244027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3" name="Rectangle 1067"/>
            <p:cNvSpPr>
              <a:spLocks noChangeArrowheads="1"/>
            </p:cNvSpPr>
            <p:nvPr/>
          </p:nvSpPr>
          <p:spPr bwMode="auto">
            <a:xfrm>
              <a:off x="5868988" y="244027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4" name="Oval 1068"/>
            <p:cNvSpPr>
              <a:spLocks noChangeArrowheads="1"/>
            </p:cNvSpPr>
            <p:nvPr/>
          </p:nvSpPr>
          <p:spPr bwMode="auto">
            <a:xfrm>
              <a:off x="5868988" y="2429161"/>
              <a:ext cx="22225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5" name="Rectangle 1069"/>
            <p:cNvSpPr>
              <a:spLocks noChangeArrowheads="1"/>
            </p:cNvSpPr>
            <p:nvPr/>
          </p:nvSpPr>
          <p:spPr bwMode="auto">
            <a:xfrm>
              <a:off x="6419851" y="271811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6" name="Rectangle 1070"/>
            <p:cNvSpPr>
              <a:spLocks noChangeArrowheads="1"/>
            </p:cNvSpPr>
            <p:nvPr/>
          </p:nvSpPr>
          <p:spPr bwMode="auto">
            <a:xfrm>
              <a:off x="6419851" y="273875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7" name="Rectangle 1071"/>
            <p:cNvSpPr>
              <a:spLocks noChangeArrowheads="1"/>
            </p:cNvSpPr>
            <p:nvPr/>
          </p:nvSpPr>
          <p:spPr bwMode="auto">
            <a:xfrm>
              <a:off x="6415088" y="272288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8" name="Rectangle 1072"/>
            <p:cNvSpPr>
              <a:spLocks noChangeArrowheads="1"/>
            </p:cNvSpPr>
            <p:nvPr/>
          </p:nvSpPr>
          <p:spPr bwMode="auto">
            <a:xfrm>
              <a:off x="6415088" y="273399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9" name="Rectangle 1073"/>
            <p:cNvSpPr>
              <a:spLocks noChangeArrowheads="1"/>
            </p:cNvSpPr>
            <p:nvPr/>
          </p:nvSpPr>
          <p:spPr bwMode="auto">
            <a:xfrm>
              <a:off x="6415088" y="272923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0" name="Rectangle 1074"/>
            <p:cNvSpPr>
              <a:spLocks noChangeArrowheads="1"/>
            </p:cNvSpPr>
            <p:nvPr/>
          </p:nvSpPr>
          <p:spPr bwMode="auto">
            <a:xfrm>
              <a:off x="6415088" y="272923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1" name="Oval 1075"/>
            <p:cNvSpPr>
              <a:spLocks noChangeArrowheads="1"/>
            </p:cNvSpPr>
            <p:nvPr/>
          </p:nvSpPr>
          <p:spPr bwMode="auto">
            <a:xfrm>
              <a:off x="6415088" y="271811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2" name="Rectangle 1076"/>
            <p:cNvSpPr>
              <a:spLocks noChangeArrowheads="1"/>
            </p:cNvSpPr>
            <p:nvPr/>
          </p:nvSpPr>
          <p:spPr bwMode="auto">
            <a:xfrm>
              <a:off x="7050088" y="274511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3" name="Rectangle 1077"/>
            <p:cNvSpPr>
              <a:spLocks noChangeArrowheads="1"/>
            </p:cNvSpPr>
            <p:nvPr/>
          </p:nvSpPr>
          <p:spPr bwMode="auto">
            <a:xfrm>
              <a:off x="7050088" y="276575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4" name="Rectangle 1078"/>
            <p:cNvSpPr>
              <a:spLocks noChangeArrowheads="1"/>
            </p:cNvSpPr>
            <p:nvPr/>
          </p:nvSpPr>
          <p:spPr bwMode="auto">
            <a:xfrm>
              <a:off x="7045326" y="274987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5" name="Rectangle 1079"/>
            <p:cNvSpPr>
              <a:spLocks noChangeArrowheads="1"/>
            </p:cNvSpPr>
            <p:nvPr/>
          </p:nvSpPr>
          <p:spPr bwMode="auto">
            <a:xfrm>
              <a:off x="7045326" y="276098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6" name="Rectangle 1080"/>
            <p:cNvSpPr>
              <a:spLocks noChangeArrowheads="1"/>
            </p:cNvSpPr>
            <p:nvPr/>
          </p:nvSpPr>
          <p:spPr bwMode="auto">
            <a:xfrm>
              <a:off x="7045326" y="275463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7" name="Rectangle 1081"/>
            <p:cNvSpPr>
              <a:spLocks noChangeArrowheads="1"/>
            </p:cNvSpPr>
            <p:nvPr/>
          </p:nvSpPr>
          <p:spPr bwMode="auto">
            <a:xfrm>
              <a:off x="7045326" y="275463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8" name="Oval 1082"/>
            <p:cNvSpPr>
              <a:spLocks noChangeArrowheads="1"/>
            </p:cNvSpPr>
            <p:nvPr/>
          </p:nvSpPr>
          <p:spPr bwMode="auto">
            <a:xfrm>
              <a:off x="7045326" y="2745110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9" name="Rectangle 1083"/>
            <p:cNvSpPr>
              <a:spLocks noChangeArrowheads="1"/>
            </p:cNvSpPr>
            <p:nvPr/>
          </p:nvSpPr>
          <p:spPr bwMode="auto">
            <a:xfrm>
              <a:off x="7129463" y="2959447"/>
              <a:ext cx="142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0" name="Rectangle 1084"/>
            <p:cNvSpPr>
              <a:spLocks noChangeArrowheads="1"/>
            </p:cNvSpPr>
            <p:nvPr/>
          </p:nvSpPr>
          <p:spPr bwMode="auto">
            <a:xfrm>
              <a:off x="7129463" y="2980087"/>
              <a:ext cx="142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1" name="Rectangle 1085"/>
            <p:cNvSpPr>
              <a:spLocks noChangeArrowheads="1"/>
            </p:cNvSpPr>
            <p:nvPr/>
          </p:nvSpPr>
          <p:spPr bwMode="auto">
            <a:xfrm>
              <a:off x="7123113" y="296579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2" name="Rectangle 1086"/>
            <p:cNvSpPr>
              <a:spLocks noChangeArrowheads="1"/>
            </p:cNvSpPr>
            <p:nvPr/>
          </p:nvSpPr>
          <p:spPr bwMode="auto">
            <a:xfrm>
              <a:off x="7123113" y="297532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3" name="Rectangle 1087"/>
            <p:cNvSpPr>
              <a:spLocks noChangeArrowheads="1"/>
            </p:cNvSpPr>
            <p:nvPr/>
          </p:nvSpPr>
          <p:spPr bwMode="auto">
            <a:xfrm>
              <a:off x="7123113" y="297056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4" name="Rectangle 1088"/>
            <p:cNvSpPr>
              <a:spLocks noChangeArrowheads="1"/>
            </p:cNvSpPr>
            <p:nvPr/>
          </p:nvSpPr>
          <p:spPr bwMode="auto">
            <a:xfrm>
              <a:off x="7123113" y="297056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5" name="Oval 1089"/>
            <p:cNvSpPr>
              <a:spLocks noChangeArrowheads="1"/>
            </p:cNvSpPr>
            <p:nvPr/>
          </p:nvSpPr>
          <p:spPr bwMode="auto">
            <a:xfrm>
              <a:off x="7123113" y="2959447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6" name="Rectangle 1090"/>
            <p:cNvSpPr>
              <a:spLocks noChangeArrowheads="1"/>
            </p:cNvSpPr>
            <p:nvPr/>
          </p:nvSpPr>
          <p:spPr bwMode="auto">
            <a:xfrm>
              <a:off x="6578601" y="2697479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7" name="Rectangle 1091"/>
            <p:cNvSpPr>
              <a:spLocks noChangeArrowheads="1"/>
            </p:cNvSpPr>
            <p:nvPr/>
          </p:nvSpPr>
          <p:spPr bwMode="auto">
            <a:xfrm>
              <a:off x="6578601" y="2718119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8" name="Rectangle 1092"/>
            <p:cNvSpPr>
              <a:spLocks noChangeArrowheads="1"/>
            </p:cNvSpPr>
            <p:nvPr/>
          </p:nvSpPr>
          <p:spPr bwMode="auto">
            <a:xfrm>
              <a:off x="6572251" y="270224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9" name="Rectangle 1093"/>
            <p:cNvSpPr>
              <a:spLocks noChangeArrowheads="1"/>
            </p:cNvSpPr>
            <p:nvPr/>
          </p:nvSpPr>
          <p:spPr bwMode="auto">
            <a:xfrm>
              <a:off x="6572251" y="271335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0" name="Rectangle 1094"/>
            <p:cNvSpPr>
              <a:spLocks noChangeArrowheads="1"/>
            </p:cNvSpPr>
            <p:nvPr/>
          </p:nvSpPr>
          <p:spPr bwMode="auto">
            <a:xfrm>
              <a:off x="6572251" y="270859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1" name="Rectangle 1095"/>
            <p:cNvSpPr>
              <a:spLocks noChangeArrowheads="1"/>
            </p:cNvSpPr>
            <p:nvPr/>
          </p:nvSpPr>
          <p:spPr bwMode="auto">
            <a:xfrm>
              <a:off x="6572251" y="270859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2" name="Oval 1096"/>
            <p:cNvSpPr>
              <a:spLocks noChangeArrowheads="1"/>
            </p:cNvSpPr>
            <p:nvPr/>
          </p:nvSpPr>
          <p:spPr bwMode="auto">
            <a:xfrm>
              <a:off x="6572251" y="2697479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3" name="Rectangle 1097"/>
            <p:cNvSpPr>
              <a:spLocks noChangeArrowheads="1"/>
            </p:cNvSpPr>
            <p:nvPr/>
          </p:nvSpPr>
          <p:spPr bwMode="auto">
            <a:xfrm>
              <a:off x="6970713" y="288641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4" name="Rectangle 1098"/>
            <p:cNvSpPr>
              <a:spLocks noChangeArrowheads="1"/>
            </p:cNvSpPr>
            <p:nvPr/>
          </p:nvSpPr>
          <p:spPr bwMode="auto">
            <a:xfrm>
              <a:off x="6970713" y="290705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5" name="Rectangle 1099"/>
            <p:cNvSpPr>
              <a:spLocks noChangeArrowheads="1"/>
            </p:cNvSpPr>
            <p:nvPr/>
          </p:nvSpPr>
          <p:spPr bwMode="auto">
            <a:xfrm>
              <a:off x="6965951" y="2891177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6" name="Rectangle 1100"/>
            <p:cNvSpPr>
              <a:spLocks noChangeArrowheads="1"/>
            </p:cNvSpPr>
            <p:nvPr/>
          </p:nvSpPr>
          <p:spPr bwMode="auto">
            <a:xfrm>
              <a:off x="6965951" y="290229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7" name="Rectangle 1101"/>
            <p:cNvSpPr>
              <a:spLocks noChangeArrowheads="1"/>
            </p:cNvSpPr>
            <p:nvPr/>
          </p:nvSpPr>
          <p:spPr bwMode="auto">
            <a:xfrm>
              <a:off x="6965951" y="289752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8" name="Rectangle 1102"/>
            <p:cNvSpPr>
              <a:spLocks noChangeArrowheads="1"/>
            </p:cNvSpPr>
            <p:nvPr/>
          </p:nvSpPr>
          <p:spPr bwMode="auto">
            <a:xfrm>
              <a:off x="6965951" y="289752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9" name="Oval 1103"/>
            <p:cNvSpPr>
              <a:spLocks noChangeArrowheads="1"/>
            </p:cNvSpPr>
            <p:nvPr/>
          </p:nvSpPr>
          <p:spPr bwMode="auto">
            <a:xfrm>
              <a:off x="6965951" y="2886414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0" name="Rectangle 1104"/>
            <p:cNvSpPr>
              <a:spLocks noChangeArrowheads="1"/>
            </p:cNvSpPr>
            <p:nvPr/>
          </p:nvSpPr>
          <p:spPr bwMode="auto">
            <a:xfrm>
              <a:off x="7050088" y="2670489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1" name="Rectangle 1105"/>
            <p:cNvSpPr>
              <a:spLocks noChangeArrowheads="1"/>
            </p:cNvSpPr>
            <p:nvPr/>
          </p:nvSpPr>
          <p:spPr bwMode="auto">
            <a:xfrm>
              <a:off x="7050088" y="269271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2" name="Rectangle 1106"/>
            <p:cNvSpPr>
              <a:spLocks noChangeArrowheads="1"/>
            </p:cNvSpPr>
            <p:nvPr/>
          </p:nvSpPr>
          <p:spPr bwMode="auto">
            <a:xfrm>
              <a:off x="7045326" y="267683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3" name="Rectangle 1107"/>
            <p:cNvSpPr>
              <a:spLocks noChangeArrowheads="1"/>
            </p:cNvSpPr>
            <p:nvPr/>
          </p:nvSpPr>
          <p:spPr bwMode="auto">
            <a:xfrm>
              <a:off x="7045326" y="2686366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4" name="Rectangle 1108"/>
            <p:cNvSpPr>
              <a:spLocks noChangeArrowheads="1"/>
            </p:cNvSpPr>
            <p:nvPr/>
          </p:nvSpPr>
          <p:spPr bwMode="auto">
            <a:xfrm>
              <a:off x="7045326" y="268160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5" name="Rectangle 1109"/>
            <p:cNvSpPr>
              <a:spLocks noChangeArrowheads="1"/>
            </p:cNvSpPr>
            <p:nvPr/>
          </p:nvSpPr>
          <p:spPr bwMode="auto">
            <a:xfrm>
              <a:off x="7045326" y="268160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6" name="Oval 1110"/>
            <p:cNvSpPr>
              <a:spLocks noChangeArrowheads="1"/>
            </p:cNvSpPr>
            <p:nvPr/>
          </p:nvSpPr>
          <p:spPr bwMode="auto">
            <a:xfrm>
              <a:off x="7045326" y="2670489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7" name="Rectangle 1111"/>
            <p:cNvSpPr>
              <a:spLocks noChangeArrowheads="1"/>
            </p:cNvSpPr>
            <p:nvPr/>
          </p:nvSpPr>
          <p:spPr bwMode="auto">
            <a:xfrm>
              <a:off x="6342063" y="2429161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8" name="Rectangle 1112"/>
            <p:cNvSpPr>
              <a:spLocks noChangeArrowheads="1"/>
            </p:cNvSpPr>
            <p:nvPr/>
          </p:nvSpPr>
          <p:spPr bwMode="auto">
            <a:xfrm>
              <a:off x="6342063" y="245138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9" name="Rectangle 1113"/>
            <p:cNvSpPr>
              <a:spLocks noChangeArrowheads="1"/>
            </p:cNvSpPr>
            <p:nvPr/>
          </p:nvSpPr>
          <p:spPr bwMode="auto">
            <a:xfrm>
              <a:off x="6337301" y="243551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0" name="Rectangle 1114"/>
            <p:cNvSpPr>
              <a:spLocks noChangeArrowheads="1"/>
            </p:cNvSpPr>
            <p:nvPr/>
          </p:nvSpPr>
          <p:spPr bwMode="auto">
            <a:xfrm>
              <a:off x="6337301" y="2445037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1" name="Rectangle 1115"/>
            <p:cNvSpPr>
              <a:spLocks noChangeArrowheads="1"/>
            </p:cNvSpPr>
            <p:nvPr/>
          </p:nvSpPr>
          <p:spPr bwMode="auto">
            <a:xfrm>
              <a:off x="6337301" y="244027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2" name="Rectangle 1116"/>
            <p:cNvSpPr>
              <a:spLocks noChangeArrowheads="1"/>
            </p:cNvSpPr>
            <p:nvPr/>
          </p:nvSpPr>
          <p:spPr bwMode="auto">
            <a:xfrm>
              <a:off x="6337301" y="244027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3" name="Oval 1117"/>
            <p:cNvSpPr>
              <a:spLocks noChangeArrowheads="1"/>
            </p:cNvSpPr>
            <p:nvPr/>
          </p:nvSpPr>
          <p:spPr bwMode="auto">
            <a:xfrm>
              <a:off x="6337301" y="2429161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4" name="Rectangle 1118"/>
            <p:cNvSpPr>
              <a:spLocks noChangeArrowheads="1"/>
            </p:cNvSpPr>
            <p:nvPr/>
          </p:nvSpPr>
          <p:spPr bwMode="auto">
            <a:xfrm>
              <a:off x="7286626" y="300707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5" name="Rectangle 1119"/>
            <p:cNvSpPr>
              <a:spLocks noChangeArrowheads="1"/>
            </p:cNvSpPr>
            <p:nvPr/>
          </p:nvSpPr>
          <p:spPr bwMode="auto">
            <a:xfrm>
              <a:off x="7286626" y="3027718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6" name="Rectangle 1120"/>
            <p:cNvSpPr>
              <a:spLocks noChangeArrowheads="1"/>
            </p:cNvSpPr>
            <p:nvPr/>
          </p:nvSpPr>
          <p:spPr bwMode="auto">
            <a:xfrm>
              <a:off x="7280276" y="301184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7" name="Rectangle 1121"/>
            <p:cNvSpPr>
              <a:spLocks noChangeArrowheads="1"/>
            </p:cNvSpPr>
            <p:nvPr/>
          </p:nvSpPr>
          <p:spPr bwMode="auto">
            <a:xfrm>
              <a:off x="7280276" y="302295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8" name="Rectangle 1122"/>
            <p:cNvSpPr>
              <a:spLocks noChangeArrowheads="1"/>
            </p:cNvSpPr>
            <p:nvPr/>
          </p:nvSpPr>
          <p:spPr bwMode="auto">
            <a:xfrm>
              <a:off x="7280276" y="30181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9" name="Rectangle 1123"/>
            <p:cNvSpPr>
              <a:spLocks noChangeArrowheads="1"/>
            </p:cNvSpPr>
            <p:nvPr/>
          </p:nvSpPr>
          <p:spPr bwMode="auto">
            <a:xfrm>
              <a:off x="7280276" y="301819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0" name="Oval 1124"/>
            <p:cNvSpPr>
              <a:spLocks noChangeArrowheads="1"/>
            </p:cNvSpPr>
            <p:nvPr/>
          </p:nvSpPr>
          <p:spPr bwMode="auto">
            <a:xfrm>
              <a:off x="7280276" y="3007078"/>
              <a:ext cx="22225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1" name="Line 1125"/>
            <p:cNvSpPr>
              <a:spLocks noChangeShapeType="1"/>
            </p:cNvSpPr>
            <p:nvPr/>
          </p:nvSpPr>
          <p:spPr bwMode="auto">
            <a:xfrm>
              <a:off x="5249863" y="3616749"/>
              <a:ext cx="27447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2" name="Line 1126"/>
            <p:cNvSpPr>
              <a:spLocks noChangeShapeType="1"/>
            </p:cNvSpPr>
            <p:nvPr/>
          </p:nvSpPr>
          <p:spPr bwMode="auto">
            <a:xfrm>
              <a:off x="5249863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3" name="Line 1127"/>
            <p:cNvSpPr>
              <a:spLocks noChangeShapeType="1"/>
            </p:cNvSpPr>
            <p:nvPr/>
          </p:nvSpPr>
          <p:spPr bwMode="auto">
            <a:xfrm>
              <a:off x="5643563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4" name="Line 1128"/>
            <p:cNvSpPr>
              <a:spLocks noChangeShapeType="1"/>
            </p:cNvSpPr>
            <p:nvPr/>
          </p:nvSpPr>
          <p:spPr bwMode="auto">
            <a:xfrm>
              <a:off x="6037263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5" name="Line 1129"/>
            <p:cNvSpPr>
              <a:spLocks noChangeShapeType="1"/>
            </p:cNvSpPr>
            <p:nvPr/>
          </p:nvSpPr>
          <p:spPr bwMode="auto">
            <a:xfrm>
              <a:off x="6426201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6" name="Line 1130"/>
            <p:cNvSpPr>
              <a:spLocks noChangeShapeType="1"/>
            </p:cNvSpPr>
            <p:nvPr/>
          </p:nvSpPr>
          <p:spPr bwMode="auto">
            <a:xfrm>
              <a:off x="6819901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7" name="Line 1131"/>
            <p:cNvSpPr>
              <a:spLocks noChangeShapeType="1"/>
            </p:cNvSpPr>
            <p:nvPr/>
          </p:nvSpPr>
          <p:spPr bwMode="auto">
            <a:xfrm>
              <a:off x="7212013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8" name="Line 1132"/>
            <p:cNvSpPr>
              <a:spLocks noChangeShapeType="1"/>
            </p:cNvSpPr>
            <p:nvPr/>
          </p:nvSpPr>
          <p:spPr bwMode="auto">
            <a:xfrm>
              <a:off x="7600951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9" name="Line 1133"/>
            <p:cNvSpPr>
              <a:spLocks noChangeShapeType="1"/>
            </p:cNvSpPr>
            <p:nvPr/>
          </p:nvSpPr>
          <p:spPr bwMode="auto">
            <a:xfrm>
              <a:off x="7994651" y="3616749"/>
              <a:ext cx="0" cy="5239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0" name="Rectangle 1134"/>
            <p:cNvSpPr>
              <a:spLocks noChangeArrowheads="1"/>
            </p:cNvSpPr>
            <p:nvPr/>
          </p:nvSpPr>
          <p:spPr bwMode="auto">
            <a:xfrm>
              <a:off x="5181601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55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1" name="Rectangle 1135"/>
            <p:cNvSpPr>
              <a:spLocks noChangeArrowheads="1"/>
            </p:cNvSpPr>
            <p:nvPr/>
          </p:nvSpPr>
          <p:spPr bwMode="auto">
            <a:xfrm>
              <a:off x="5575301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60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2" name="Rectangle 1136"/>
            <p:cNvSpPr>
              <a:spLocks noChangeArrowheads="1"/>
            </p:cNvSpPr>
            <p:nvPr/>
          </p:nvSpPr>
          <p:spPr bwMode="auto">
            <a:xfrm>
              <a:off x="5969001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65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3" name="Rectangle 1137"/>
            <p:cNvSpPr>
              <a:spLocks noChangeArrowheads="1"/>
            </p:cNvSpPr>
            <p:nvPr/>
          </p:nvSpPr>
          <p:spPr bwMode="auto">
            <a:xfrm>
              <a:off x="6357938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70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4" name="Rectangle 1138"/>
            <p:cNvSpPr>
              <a:spLocks noChangeArrowheads="1"/>
            </p:cNvSpPr>
            <p:nvPr/>
          </p:nvSpPr>
          <p:spPr bwMode="auto">
            <a:xfrm>
              <a:off x="6751638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75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5" name="Rectangle 1139"/>
            <p:cNvSpPr>
              <a:spLocks noChangeArrowheads="1"/>
            </p:cNvSpPr>
            <p:nvPr/>
          </p:nvSpPr>
          <p:spPr bwMode="auto">
            <a:xfrm>
              <a:off x="7143751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80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6" name="Rectangle 1140"/>
            <p:cNvSpPr>
              <a:spLocks noChangeArrowheads="1"/>
            </p:cNvSpPr>
            <p:nvPr/>
          </p:nvSpPr>
          <p:spPr bwMode="auto">
            <a:xfrm>
              <a:off x="7532688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85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7" name="Rectangle 1141"/>
            <p:cNvSpPr>
              <a:spLocks noChangeArrowheads="1"/>
            </p:cNvSpPr>
            <p:nvPr/>
          </p:nvSpPr>
          <p:spPr bwMode="auto">
            <a:xfrm>
              <a:off x="7926388" y="3726299"/>
              <a:ext cx="136525" cy="1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90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8" name="Line 1142"/>
            <p:cNvSpPr>
              <a:spLocks noChangeShapeType="1"/>
            </p:cNvSpPr>
            <p:nvPr/>
          </p:nvSpPr>
          <p:spPr bwMode="auto">
            <a:xfrm flipV="1">
              <a:off x="5140326" y="1936978"/>
              <a:ext cx="0" cy="120187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9" name="Line 1143"/>
            <p:cNvSpPr>
              <a:spLocks noChangeShapeType="1"/>
            </p:cNvSpPr>
            <p:nvPr/>
          </p:nvSpPr>
          <p:spPr bwMode="auto">
            <a:xfrm flipH="1">
              <a:off x="5087938" y="3138856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0" name="Line 1144"/>
            <p:cNvSpPr>
              <a:spLocks noChangeShapeType="1"/>
            </p:cNvSpPr>
            <p:nvPr/>
          </p:nvSpPr>
          <p:spPr bwMode="auto">
            <a:xfrm flipH="1">
              <a:off x="5087938" y="2540298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1" name="Line 1145"/>
            <p:cNvSpPr>
              <a:spLocks noChangeShapeType="1"/>
            </p:cNvSpPr>
            <p:nvPr/>
          </p:nvSpPr>
          <p:spPr bwMode="auto">
            <a:xfrm flipH="1">
              <a:off x="5087938" y="1936978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2" name="Rectangle 1146"/>
            <p:cNvSpPr>
              <a:spLocks noChangeArrowheads="1"/>
            </p:cNvSpPr>
            <p:nvPr/>
          </p:nvSpPr>
          <p:spPr bwMode="auto">
            <a:xfrm rot="16200000">
              <a:off x="4930768" y="3073768"/>
              <a:ext cx="136541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50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3" name="Rectangle 1147"/>
            <p:cNvSpPr>
              <a:spLocks noChangeArrowheads="1"/>
            </p:cNvSpPr>
            <p:nvPr/>
          </p:nvSpPr>
          <p:spPr bwMode="auto">
            <a:xfrm rot="16200000">
              <a:off x="4906953" y="2475211"/>
              <a:ext cx="184171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100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4" name="Rectangle 1148"/>
            <p:cNvSpPr>
              <a:spLocks noChangeArrowheads="1"/>
            </p:cNvSpPr>
            <p:nvPr/>
          </p:nvSpPr>
          <p:spPr bwMode="auto">
            <a:xfrm rot="16200000">
              <a:off x="4906953" y="1873478"/>
              <a:ext cx="184171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150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5" name="Rectangle 1149"/>
            <p:cNvSpPr>
              <a:spLocks noChangeArrowheads="1"/>
            </p:cNvSpPr>
            <p:nvPr/>
          </p:nvSpPr>
          <p:spPr bwMode="auto">
            <a:xfrm>
              <a:off x="5140326" y="1721053"/>
              <a:ext cx="3048000" cy="1895696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6" name="Rectangle 1150"/>
            <p:cNvSpPr>
              <a:spLocks noChangeArrowheads="1"/>
            </p:cNvSpPr>
            <p:nvPr/>
          </p:nvSpPr>
          <p:spPr bwMode="auto">
            <a:xfrm>
              <a:off x="6342063" y="1524180"/>
              <a:ext cx="873125" cy="2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3333B2"/>
                  </a:solidFill>
                </a:rPr>
                <a:t>White</a:t>
              </a:r>
              <a:r>
                <a:rPr lang="en-US" altLang="en-US" sz="800" b="1" dirty="0" smtClean="0">
                  <a:solidFill>
                    <a:srgbClr val="000000"/>
                  </a:solidFill>
                </a:rPr>
                <a:t> </a:t>
              </a:r>
              <a:r>
                <a:rPr lang="en-US" altLang="en-US" sz="1400" b="1" dirty="0">
                  <a:solidFill>
                    <a:srgbClr val="3333B2"/>
                  </a:solidFill>
                </a:rPr>
                <a:t>Men</a:t>
              </a:r>
            </a:p>
          </p:txBody>
        </p:sp>
        <p:sp>
          <p:nvSpPr>
            <p:cNvPr id="1147" name="Rectangle 1151"/>
            <p:cNvSpPr>
              <a:spLocks noChangeArrowheads="1"/>
            </p:cNvSpPr>
            <p:nvPr/>
          </p:nvSpPr>
          <p:spPr bwMode="auto">
            <a:xfrm>
              <a:off x="6451601" y="3919997"/>
              <a:ext cx="522288" cy="12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 b="1" dirty="0" smtClean="0">
                  <a:solidFill>
                    <a:srgbClr val="000000"/>
                  </a:solidFill>
                </a:rPr>
                <a:t>Age, years</a:t>
              </a:r>
              <a:endParaRPr lang="en-US" altLang="en-US" sz="2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48" name="Rectangle 1152"/>
            <p:cNvSpPr>
              <a:spLocks noChangeArrowheads="1"/>
            </p:cNvSpPr>
            <p:nvPr/>
          </p:nvSpPr>
          <p:spPr bwMode="auto">
            <a:xfrm rot="16200000">
              <a:off x="4637072" y="2884833"/>
              <a:ext cx="27308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GFR,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9" name="Rectangle 1153"/>
            <p:cNvSpPr>
              <a:spLocks noChangeArrowheads="1"/>
            </p:cNvSpPr>
            <p:nvPr/>
          </p:nvSpPr>
          <p:spPr bwMode="auto">
            <a:xfrm rot="16200000">
              <a:off x="4508470" y="2529192"/>
              <a:ext cx="53028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mL/min/1.73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0" name="Rectangle 1154"/>
            <p:cNvSpPr>
              <a:spLocks noChangeArrowheads="1"/>
            </p:cNvSpPr>
            <p:nvPr/>
          </p:nvSpPr>
          <p:spPr bwMode="auto">
            <a:xfrm rot="16200000">
              <a:off x="4741860" y="2291039"/>
              <a:ext cx="6350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1" name="Rectangle 1155"/>
            <p:cNvSpPr>
              <a:spLocks noChangeArrowheads="1"/>
            </p:cNvSpPr>
            <p:nvPr/>
          </p:nvSpPr>
          <p:spPr bwMode="auto">
            <a:xfrm rot="16200000">
              <a:off x="4718044" y="2240233"/>
              <a:ext cx="109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m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2" name="Rectangle 1156"/>
            <p:cNvSpPr>
              <a:spLocks noChangeArrowheads="1"/>
            </p:cNvSpPr>
            <p:nvPr/>
          </p:nvSpPr>
          <p:spPr bwMode="auto">
            <a:xfrm rot="16200000">
              <a:off x="4697410" y="2214828"/>
              <a:ext cx="63507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0" smtClean="0">
                  <a:solidFill>
                    <a:srgbClr val="000000"/>
                  </a:solidFill>
                </a:rPr>
                <a:t>2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3" name="Freeform 1157"/>
            <p:cNvSpPr>
              <a:spLocks/>
            </p:cNvSpPr>
            <p:nvPr/>
          </p:nvSpPr>
          <p:spPr bwMode="auto">
            <a:xfrm>
              <a:off x="5249863" y="2602218"/>
              <a:ext cx="2822575" cy="477893"/>
            </a:xfrm>
            <a:custGeom>
              <a:avLst/>
              <a:gdLst>
                <a:gd name="T0" fmla="*/ 0 w 538"/>
                <a:gd name="T1" fmla="*/ 0 h 91"/>
                <a:gd name="T2" fmla="*/ 15 w 538"/>
                <a:gd name="T3" fmla="*/ 3 h 91"/>
                <a:gd name="T4" fmla="*/ 30 w 538"/>
                <a:gd name="T5" fmla="*/ 6 h 91"/>
                <a:gd name="T6" fmla="*/ 45 w 538"/>
                <a:gd name="T7" fmla="*/ 8 h 91"/>
                <a:gd name="T8" fmla="*/ 60 w 538"/>
                <a:gd name="T9" fmla="*/ 11 h 91"/>
                <a:gd name="T10" fmla="*/ 75 w 538"/>
                <a:gd name="T11" fmla="*/ 13 h 91"/>
                <a:gd name="T12" fmla="*/ 90 w 538"/>
                <a:gd name="T13" fmla="*/ 16 h 91"/>
                <a:gd name="T14" fmla="*/ 105 w 538"/>
                <a:gd name="T15" fmla="*/ 18 h 91"/>
                <a:gd name="T16" fmla="*/ 120 w 538"/>
                <a:gd name="T17" fmla="*/ 21 h 91"/>
                <a:gd name="T18" fmla="*/ 135 w 538"/>
                <a:gd name="T19" fmla="*/ 23 h 91"/>
                <a:gd name="T20" fmla="*/ 150 w 538"/>
                <a:gd name="T21" fmla="*/ 26 h 91"/>
                <a:gd name="T22" fmla="*/ 165 w 538"/>
                <a:gd name="T23" fmla="*/ 28 h 91"/>
                <a:gd name="T24" fmla="*/ 179 w 538"/>
                <a:gd name="T25" fmla="*/ 31 h 91"/>
                <a:gd name="T26" fmla="*/ 194 w 538"/>
                <a:gd name="T27" fmla="*/ 33 h 91"/>
                <a:gd name="T28" fmla="*/ 209 w 538"/>
                <a:gd name="T29" fmla="*/ 36 h 91"/>
                <a:gd name="T30" fmla="*/ 224 w 538"/>
                <a:gd name="T31" fmla="*/ 38 h 91"/>
                <a:gd name="T32" fmla="*/ 239 w 538"/>
                <a:gd name="T33" fmla="*/ 41 h 91"/>
                <a:gd name="T34" fmla="*/ 254 w 538"/>
                <a:gd name="T35" fmla="*/ 43 h 91"/>
                <a:gd name="T36" fmla="*/ 269 w 538"/>
                <a:gd name="T37" fmla="*/ 46 h 91"/>
                <a:gd name="T38" fmla="*/ 284 w 538"/>
                <a:gd name="T39" fmla="*/ 48 h 91"/>
                <a:gd name="T40" fmla="*/ 299 w 538"/>
                <a:gd name="T41" fmla="*/ 51 h 91"/>
                <a:gd name="T42" fmla="*/ 314 w 538"/>
                <a:gd name="T43" fmla="*/ 53 h 91"/>
                <a:gd name="T44" fmla="*/ 329 w 538"/>
                <a:gd name="T45" fmla="*/ 56 h 91"/>
                <a:gd name="T46" fmla="*/ 344 w 538"/>
                <a:gd name="T47" fmla="*/ 59 h 91"/>
                <a:gd name="T48" fmla="*/ 359 w 538"/>
                <a:gd name="T49" fmla="*/ 61 h 91"/>
                <a:gd name="T50" fmla="*/ 374 w 538"/>
                <a:gd name="T51" fmla="*/ 64 h 91"/>
                <a:gd name="T52" fmla="*/ 389 w 538"/>
                <a:gd name="T53" fmla="*/ 66 h 91"/>
                <a:gd name="T54" fmla="*/ 404 w 538"/>
                <a:gd name="T55" fmla="*/ 69 h 91"/>
                <a:gd name="T56" fmla="*/ 419 w 538"/>
                <a:gd name="T57" fmla="*/ 71 h 91"/>
                <a:gd name="T58" fmla="*/ 434 w 538"/>
                <a:gd name="T59" fmla="*/ 74 h 91"/>
                <a:gd name="T60" fmla="*/ 448 w 538"/>
                <a:gd name="T61" fmla="*/ 76 h 91"/>
                <a:gd name="T62" fmla="*/ 463 w 538"/>
                <a:gd name="T63" fmla="*/ 79 h 91"/>
                <a:gd name="T64" fmla="*/ 478 w 538"/>
                <a:gd name="T65" fmla="*/ 81 h 91"/>
                <a:gd name="T66" fmla="*/ 493 w 538"/>
                <a:gd name="T67" fmla="*/ 84 h 91"/>
                <a:gd name="T68" fmla="*/ 508 w 538"/>
                <a:gd name="T69" fmla="*/ 86 h 91"/>
                <a:gd name="T70" fmla="*/ 523 w 538"/>
                <a:gd name="T71" fmla="*/ 89 h 91"/>
                <a:gd name="T72" fmla="*/ 538 w 538"/>
                <a:gd name="T7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8" h="91">
                  <a:moveTo>
                    <a:pt x="0" y="0"/>
                  </a:moveTo>
                  <a:lnTo>
                    <a:pt x="15" y="3"/>
                  </a:lnTo>
                  <a:lnTo>
                    <a:pt x="30" y="6"/>
                  </a:lnTo>
                  <a:lnTo>
                    <a:pt x="45" y="8"/>
                  </a:lnTo>
                  <a:lnTo>
                    <a:pt x="60" y="11"/>
                  </a:lnTo>
                  <a:lnTo>
                    <a:pt x="75" y="13"/>
                  </a:lnTo>
                  <a:lnTo>
                    <a:pt x="90" y="16"/>
                  </a:lnTo>
                  <a:lnTo>
                    <a:pt x="105" y="18"/>
                  </a:lnTo>
                  <a:lnTo>
                    <a:pt x="120" y="21"/>
                  </a:lnTo>
                  <a:lnTo>
                    <a:pt x="135" y="23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9" y="31"/>
                  </a:lnTo>
                  <a:lnTo>
                    <a:pt x="194" y="33"/>
                  </a:lnTo>
                  <a:lnTo>
                    <a:pt x="209" y="36"/>
                  </a:lnTo>
                  <a:lnTo>
                    <a:pt x="224" y="38"/>
                  </a:lnTo>
                  <a:lnTo>
                    <a:pt x="239" y="41"/>
                  </a:lnTo>
                  <a:lnTo>
                    <a:pt x="254" y="43"/>
                  </a:lnTo>
                  <a:lnTo>
                    <a:pt x="269" y="46"/>
                  </a:lnTo>
                  <a:lnTo>
                    <a:pt x="284" y="48"/>
                  </a:lnTo>
                  <a:lnTo>
                    <a:pt x="299" y="51"/>
                  </a:lnTo>
                  <a:lnTo>
                    <a:pt x="314" y="53"/>
                  </a:lnTo>
                  <a:lnTo>
                    <a:pt x="329" y="56"/>
                  </a:lnTo>
                  <a:lnTo>
                    <a:pt x="344" y="59"/>
                  </a:lnTo>
                  <a:lnTo>
                    <a:pt x="359" y="61"/>
                  </a:lnTo>
                  <a:lnTo>
                    <a:pt x="374" y="64"/>
                  </a:lnTo>
                  <a:lnTo>
                    <a:pt x="389" y="66"/>
                  </a:lnTo>
                  <a:lnTo>
                    <a:pt x="404" y="69"/>
                  </a:lnTo>
                  <a:lnTo>
                    <a:pt x="419" y="71"/>
                  </a:lnTo>
                  <a:lnTo>
                    <a:pt x="434" y="74"/>
                  </a:lnTo>
                  <a:lnTo>
                    <a:pt x="448" y="76"/>
                  </a:lnTo>
                  <a:lnTo>
                    <a:pt x="463" y="79"/>
                  </a:lnTo>
                  <a:lnTo>
                    <a:pt x="478" y="81"/>
                  </a:lnTo>
                  <a:lnTo>
                    <a:pt x="493" y="84"/>
                  </a:lnTo>
                  <a:lnTo>
                    <a:pt x="508" y="86"/>
                  </a:lnTo>
                  <a:lnTo>
                    <a:pt x="523" y="89"/>
                  </a:lnTo>
                  <a:lnTo>
                    <a:pt x="538" y="91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4" name="Freeform 1158"/>
            <p:cNvSpPr>
              <a:spLocks noEditPoints="1"/>
            </p:cNvSpPr>
            <p:nvPr/>
          </p:nvSpPr>
          <p:spPr bwMode="auto">
            <a:xfrm>
              <a:off x="5272088" y="2697479"/>
              <a:ext cx="2800350" cy="482656"/>
            </a:xfrm>
            <a:custGeom>
              <a:avLst/>
              <a:gdLst>
                <a:gd name="T0" fmla="*/ 8 w 534"/>
                <a:gd name="T1" fmla="*/ 1 h 92"/>
                <a:gd name="T2" fmla="*/ 20 w 534"/>
                <a:gd name="T3" fmla="*/ 2 h 92"/>
                <a:gd name="T4" fmla="*/ 32 w 534"/>
                <a:gd name="T5" fmla="*/ 3 h 92"/>
                <a:gd name="T6" fmla="*/ 44 w 534"/>
                <a:gd name="T7" fmla="*/ 4 h 92"/>
                <a:gd name="T8" fmla="*/ 56 w 534"/>
                <a:gd name="T9" fmla="*/ 6 h 92"/>
                <a:gd name="T10" fmla="*/ 64 w 534"/>
                <a:gd name="T11" fmla="*/ 7 h 92"/>
                <a:gd name="T12" fmla="*/ 72 w 534"/>
                <a:gd name="T13" fmla="*/ 8 h 92"/>
                <a:gd name="T14" fmla="*/ 84 w 534"/>
                <a:gd name="T15" fmla="*/ 10 h 92"/>
                <a:gd name="T16" fmla="*/ 92 w 534"/>
                <a:gd name="T17" fmla="*/ 11 h 92"/>
                <a:gd name="T18" fmla="*/ 101 w 534"/>
                <a:gd name="T19" fmla="*/ 12 h 92"/>
                <a:gd name="T20" fmla="*/ 112 w 534"/>
                <a:gd name="T21" fmla="*/ 13 h 92"/>
                <a:gd name="T22" fmla="*/ 124 w 534"/>
                <a:gd name="T23" fmla="*/ 14 h 92"/>
                <a:gd name="T24" fmla="*/ 136 w 534"/>
                <a:gd name="T25" fmla="*/ 16 h 92"/>
                <a:gd name="T26" fmla="*/ 148 w 534"/>
                <a:gd name="T27" fmla="*/ 17 h 92"/>
                <a:gd name="T28" fmla="*/ 160 w 534"/>
                <a:gd name="T29" fmla="*/ 19 h 92"/>
                <a:gd name="T30" fmla="*/ 172 w 534"/>
                <a:gd name="T31" fmla="*/ 21 h 92"/>
                <a:gd name="T32" fmla="*/ 180 w 534"/>
                <a:gd name="T33" fmla="*/ 22 h 92"/>
                <a:gd name="T34" fmla="*/ 190 w 534"/>
                <a:gd name="T35" fmla="*/ 24 h 92"/>
                <a:gd name="T36" fmla="*/ 200 w 534"/>
                <a:gd name="T37" fmla="*/ 25 h 92"/>
                <a:gd name="T38" fmla="*/ 208 w 534"/>
                <a:gd name="T39" fmla="*/ 26 h 92"/>
                <a:gd name="T40" fmla="*/ 220 w 534"/>
                <a:gd name="T41" fmla="*/ 28 h 92"/>
                <a:gd name="T42" fmla="*/ 232 w 534"/>
                <a:gd name="T43" fmla="*/ 30 h 92"/>
                <a:gd name="T44" fmla="*/ 244 w 534"/>
                <a:gd name="T45" fmla="*/ 32 h 92"/>
                <a:gd name="T46" fmla="*/ 256 w 534"/>
                <a:gd name="T47" fmla="*/ 34 h 92"/>
                <a:gd name="T48" fmla="*/ 268 w 534"/>
                <a:gd name="T49" fmla="*/ 36 h 92"/>
                <a:gd name="T50" fmla="*/ 280 w 534"/>
                <a:gd name="T51" fmla="*/ 38 h 92"/>
                <a:gd name="T52" fmla="*/ 288 w 534"/>
                <a:gd name="T53" fmla="*/ 40 h 92"/>
                <a:gd name="T54" fmla="*/ 295 w 534"/>
                <a:gd name="T55" fmla="*/ 41 h 92"/>
                <a:gd name="T56" fmla="*/ 307 w 534"/>
                <a:gd name="T57" fmla="*/ 43 h 92"/>
                <a:gd name="T58" fmla="*/ 314 w 534"/>
                <a:gd name="T59" fmla="*/ 45 h 92"/>
                <a:gd name="T60" fmla="*/ 325 w 534"/>
                <a:gd name="T61" fmla="*/ 47 h 92"/>
                <a:gd name="T62" fmla="*/ 333 w 534"/>
                <a:gd name="T63" fmla="*/ 49 h 92"/>
                <a:gd name="T64" fmla="*/ 340 w 534"/>
                <a:gd name="T65" fmla="*/ 50 h 92"/>
                <a:gd name="T66" fmla="*/ 352 w 534"/>
                <a:gd name="T67" fmla="*/ 52 h 92"/>
                <a:gd name="T68" fmla="*/ 359 w 534"/>
                <a:gd name="T69" fmla="*/ 54 h 92"/>
                <a:gd name="T70" fmla="*/ 370 w 534"/>
                <a:gd name="T71" fmla="*/ 56 h 92"/>
                <a:gd name="T72" fmla="*/ 378 w 534"/>
                <a:gd name="T73" fmla="*/ 58 h 92"/>
                <a:gd name="T74" fmla="*/ 385 w 534"/>
                <a:gd name="T75" fmla="*/ 59 h 92"/>
                <a:gd name="T76" fmla="*/ 397 w 534"/>
                <a:gd name="T77" fmla="*/ 62 h 92"/>
                <a:gd name="T78" fmla="*/ 404 w 534"/>
                <a:gd name="T79" fmla="*/ 64 h 92"/>
                <a:gd name="T80" fmla="*/ 415 w 534"/>
                <a:gd name="T81" fmla="*/ 66 h 92"/>
                <a:gd name="T82" fmla="*/ 423 w 534"/>
                <a:gd name="T83" fmla="*/ 68 h 92"/>
                <a:gd name="T84" fmla="*/ 430 w 534"/>
                <a:gd name="T85" fmla="*/ 69 h 92"/>
                <a:gd name="T86" fmla="*/ 442 w 534"/>
                <a:gd name="T87" fmla="*/ 72 h 92"/>
                <a:gd name="T88" fmla="*/ 450 w 534"/>
                <a:gd name="T89" fmla="*/ 74 h 92"/>
                <a:gd name="T90" fmla="*/ 459 w 534"/>
                <a:gd name="T91" fmla="*/ 76 h 92"/>
                <a:gd name="T92" fmla="*/ 470 w 534"/>
                <a:gd name="T93" fmla="*/ 78 h 92"/>
                <a:gd name="T94" fmla="*/ 482 w 534"/>
                <a:gd name="T95" fmla="*/ 81 h 92"/>
                <a:gd name="T96" fmla="*/ 493 w 534"/>
                <a:gd name="T97" fmla="*/ 83 h 92"/>
                <a:gd name="T98" fmla="*/ 504 w 534"/>
                <a:gd name="T99" fmla="*/ 86 h 92"/>
                <a:gd name="T100" fmla="*/ 516 w 534"/>
                <a:gd name="T101" fmla="*/ 88 h 92"/>
                <a:gd name="T102" fmla="*/ 527 w 534"/>
                <a:gd name="T103" fmla="*/ 9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4" h="92">
                  <a:moveTo>
                    <a:pt x="4" y="0"/>
                  </a:moveTo>
                  <a:lnTo>
                    <a:pt x="8" y="1"/>
                  </a:lnTo>
                  <a:moveTo>
                    <a:pt x="12" y="1"/>
                  </a:moveTo>
                  <a:lnTo>
                    <a:pt x="16" y="2"/>
                  </a:lnTo>
                  <a:moveTo>
                    <a:pt x="20" y="2"/>
                  </a:moveTo>
                  <a:lnTo>
                    <a:pt x="24" y="3"/>
                  </a:lnTo>
                  <a:moveTo>
                    <a:pt x="28" y="3"/>
                  </a:moveTo>
                  <a:lnTo>
                    <a:pt x="32" y="3"/>
                  </a:lnTo>
                  <a:moveTo>
                    <a:pt x="36" y="4"/>
                  </a:moveTo>
                  <a:lnTo>
                    <a:pt x="40" y="4"/>
                  </a:lnTo>
                  <a:moveTo>
                    <a:pt x="44" y="4"/>
                  </a:moveTo>
                  <a:lnTo>
                    <a:pt x="48" y="5"/>
                  </a:lnTo>
                  <a:moveTo>
                    <a:pt x="52" y="5"/>
                  </a:moveTo>
                  <a:lnTo>
                    <a:pt x="56" y="6"/>
                  </a:lnTo>
                  <a:lnTo>
                    <a:pt x="56" y="6"/>
                  </a:lnTo>
                  <a:moveTo>
                    <a:pt x="60" y="7"/>
                  </a:moveTo>
                  <a:lnTo>
                    <a:pt x="64" y="7"/>
                  </a:lnTo>
                  <a:moveTo>
                    <a:pt x="68" y="8"/>
                  </a:moveTo>
                  <a:lnTo>
                    <a:pt x="71" y="8"/>
                  </a:lnTo>
                  <a:lnTo>
                    <a:pt x="72" y="8"/>
                  </a:lnTo>
                  <a:moveTo>
                    <a:pt x="76" y="9"/>
                  </a:moveTo>
                  <a:lnTo>
                    <a:pt x="80" y="9"/>
                  </a:lnTo>
                  <a:moveTo>
                    <a:pt x="84" y="10"/>
                  </a:moveTo>
                  <a:lnTo>
                    <a:pt x="86" y="10"/>
                  </a:lnTo>
                  <a:lnTo>
                    <a:pt x="88" y="10"/>
                  </a:lnTo>
                  <a:moveTo>
                    <a:pt x="92" y="11"/>
                  </a:moveTo>
                  <a:lnTo>
                    <a:pt x="96" y="11"/>
                  </a:lnTo>
                  <a:moveTo>
                    <a:pt x="100" y="12"/>
                  </a:moveTo>
                  <a:lnTo>
                    <a:pt x="101" y="12"/>
                  </a:lnTo>
                  <a:lnTo>
                    <a:pt x="104" y="12"/>
                  </a:lnTo>
                  <a:moveTo>
                    <a:pt x="108" y="12"/>
                  </a:moveTo>
                  <a:lnTo>
                    <a:pt x="112" y="13"/>
                  </a:lnTo>
                  <a:moveTo>
                    <a:pt x="116" y="13"/>
                  </a:moveTo>
                  <a:lnTo>
                    <a:pt x="120" y="14"/>
                  </a:lnTo>
                  <a:moveTo>
                    <a:pt x="124" y="14"/>
                  </a:moveTo>
                  <a:lnTo>
                    <a:pt x="128" y="15"/>
                  </a:lnTo>
                  <a:moveTo>
                    <a:pt x="132" y="15"/>
                  </a:moveTo>
                  <a:lnTo>
                    <a:pt x="136" y="16"/>
                  </a:lnTo>
                  <a:moveTo>
                    <a:pt x="140" y="16"/>
                  </a:moveTo>
                  <a:lnTo>
                    <a:pt x="144" y="17"/>
                  </a:lnTo>
                  <a:moveTo>
                    <a:pt x="148" y="17"/>
                  </a:moveTo>
                  <a:lnTo>
                    <a:pt x="152" y="18"/>
                  </a:lnTo>
                  <a:moveTo>
                    <a:pt x="156" y="18"/>
                  </a:moveTo>
                  <a:lnTo>
                    <a:pt x="160" y="19"/>
                  </a:lnTo>
                  <a:moveTo>
                    <a:pt x="164" y="19"/>
                  </a:moveTo>
                  <a:lnTo>
                    <a:pt x="168" y="20"/>
                  </a:lnTo>
                  <a:moveTo>
                    <a:pt x="172" y="21"/>
                  </a:moveTo>
                  <a:lnTo>
                    <a:pt x="175" y="21"/>
                  </a:lnTo>
                  <a:lnTo>
                    <a:pt x="176" y="21"/>
                  </a:lnTo>
                  <a:moveTo>
                    <a:pt x="180" y="22"/>
                  </a:moveTo>
                  <a:lnTo>
                    <a:pt x="184" y="23"/>
                  </a:lnTo>
                  <a:moveTo>
                    <a:pt x="188" y="24"/>
                  </a:moveTo>
                  <a:lnTo>
                    <a:pt x="190" y="24"/>
                  </a:lnTo>
                  <a:lnTo>
                    <a:pt x="192" y="24"/>
                  </a:lnTo>
                  <a:moveTo>
                    <a:pt x="196" y="25"/>
                  </a:moveTo>
                  <a:lnTo>
                    <a:pt x="200" y="25"/>
                  </a:lnTo>
                  <a:moveTo>
                    <a:pt x="204" y="26"/>
                  </a:moveTo>
                  <a:lnTo>
                    <a:pt x="205" y="26"/>
                  </a:lnTo>
                  <a:lnTo>
                    <a:pt x="208" y="26"/>
                  </a:lnTo>
                  <a:moveTo>
                    <a:pt x="212" y="27"/>
                  </a:moveTo>
                  <a:lnTo>
                    <a:pt x="216" y="27"/>
                  </a:lnTo>
                  <a:moveTo>
                    <a:pt x="220" y="28"/>
                  </a:moveTo>
                  <a:lnTo>
                    <a:pt x="224" y="29"/>
                  </a:lnTo>
                  <a:moveTo>
                    <a:pt x="228" y="29"/>
                  </a:moveTo>
                  <a:lnTo>
                    <a:pt x="232" y="30"/>
                  </a:lnTo>
                  <a:moveTo>
                    <a:pt x="236" y="30"/>
                  </a:moveTo>
                  <a:lnTo>
                    <a:pt x="240" y="31"/>
                  </a:lnTo>
                  <a:moveTo>
                    <a:pt x="244" y="32"/>
                  </a:moveTo>
                  <a:lnTo>
                    <a:pt x="248" y="33"/>
                  </a:lnTo>
                  <a:moveTo>
                    <a:pt x="252" y="33"/>
                  </a:moveTo>
                  <a:lnTo>
                    <a:pt x="256" y="34"/>
                  </a:lnTo>
                  <a:moveTo>
                    <a:pt x="260" y="35"/>
                  </a:moveTo>
                  <a:lnTo>
                    <a:pt x="264" y="36"/>
                  </a:lnTo>
                  <a:moveTo>
                    <a:pt x="268" y="36"/>
                  </a:moveTo>
                  <a:lnTo>
                    <a:pt x="272" y="37"/>
                  </a:lnTo>
                  <a:moveTo>
                    <a:pt x="276" y="37"/>
                  </a:moveTo>
                  <a:lnTo>
                    <a:pt x="280" y="38"/>
                  </a:lnTo>
                  <a:lnTo>
                    <a:pt x="280" y="38"/>
                  </a:lnTo>
                  <a:moveTo>
                    <a:pt x="284" y="39"/>
                  </a:moveTo>
                  <a:lnTo>
                    <a:pt x="288" y="40"/>
                  </a:lnTo>
                  <a:moveTo>
                    <a:pt x="292" y="40"/>
                  </a:moveTo>
                  <a:lnTo>
                    <a:pt x="295" y="41"/>
                  </a:lnTo>
                  <a:lnTo>
                    <a:pt x="295" y="41"/>
                  </a:lnTo>
                  <a:moveTo>
                    <a:pt x="299" y="42"/>
                  </a:moveTo>
                  <a:lnTo>
                    <a:pt x="303" y="43"/>
                  </a:lnTo>
                  <a:moveTo>
                    <a:pt x="307" y="43"/>
                  </a:moveTo>
                  <a:lnTo>
                    <a:pt x="310" y="44"/>
                  </a:lnTo>
                  <a:lnTo>
                    <a:pt x="310" y="44"/>
                  </a:lnTo>
                  <a:moveTo>
                    <a:pt x="314" y="45"/>
                  </a:moveTo>
                  <a:lnTo>
                    <a:pt x="318" y="46"/>
                  </a:lnTo>
                  <a:moveTo>
                    <a:pt x="322" y="46"/>
                  </a:moveTo>
                  <a:lnTo>
                    <a:pt x="325" y="47"/>
                  </a:lnTo>
                  <a:lnTo>
                    <a:pt x="325" y="47"/>
                  </a:lnTo>
                  <a:moveTo>
                    <a:pt x="329" y="48"/>
                  </a:moveTo>
                  <a:lnTo>
                    <a:pt x="333" y="49"/>
                  </a:lnTo>
                  <a:moveTo>
                    <a:pt x="337" y="49"/>
                  </a:moveTo>
                  <a:lnTo>
                    <a:pt x="340" y="50"/>
                  </a:lnTo>
                  <a:lnTo>
                    <a:pt x="340" y="50"/>
                  </a:lnTo>
                  <a:moveTo>
                    <a:pt x="344" y="51"/>
                  </a:moveTo>
                  <a:lnTo>
                    <a:pt x="348" y="52"/>
                  </a:lnTo>
                  <a:moveTo>
                    <a:pt x="352" y="52"/>
                  </a:moveTo>
                  <a:lnTo>
                    <a:pt x="355" y="53"/>
                  </a:lnTo>
                  <a:lnTo>
                    <a:pt x="355" y="53"/>
                  </a:lnTo>
                  <a:moveTo>
                    <a:pt x="359" y="54"/>
                  </a:moveTo>
                  <a:lnTo>
                    <a:pt x="363" y="55"/>
                  </a:lnTo>
                  <a:moveTo>
                    <a:pt x="367" y="55"/>
                  </a:moveTo>
                  <a:lnTo>
                    <a:pt x="370" y="56"/>
                  </a:lnTo>
                  <a:lnTo>
                    <a:pt x="370" y="56"/>
                  </a:lnTo>
                  <a:moveTo>
                    <a:pt x="374" y="57"/>
                  </a:moveTo>
                  <a:lnTo>
                    <a:pt x="378" y="58"/>
                  </a:lnTo>
                  <a:moveTo>
                    <a:pt x="382" y="58"/>
                  </a:moveTo>
                  <a:lnTo>
                    <a:pt x="385" y="59"/>
                  </a:lnTo>
                  <a:lnTo>
                    <a:pt x="385" y="59"/>
                  </a:lnTo>
                  <a:moveTo>
                    <a:pt x="389" y="60"/>
                  </a:moveTo>
                  <a:lnTo>
                    <a:pt x="393" y="61"/>
                  </a:lnTo>
                  <a:moveTo>
                    <a:pt x="397" y="62"/>
                  </a:moveTo>
                  <a:lnTo>
                    <a:pt x="400" y="63"/>
                  </a:lnTo>
                  <a:lnTo>
                    <a:pt x="400" y="63"/>
                  </a:lnTo>
                  <a:moveTo>
                    <a:pt x="404" y="64"/>
                  </a:moveTo>
                  <a:lnTo>
                    <a:pt x="408" y="65"/>
                  </a:lnTo>
                  <a:moveTo>
                    <a:pt x="412" y="65"/>
                  </a:moveTo>
                  <a:lnTo>
                    <a:pt x="415" y="66"/>
                  </a:lnTo>
                  <a:lnTo>
                    <a:pt x="415" y="66"/>
                  </a:lnTo>
                  <a:moveTo>
                    <a:pt x="419" y="67"/>
                  </a:moveTo>
                  <a:lnTo>
                    <a:pt x="423" y="68"/>
                  </a:lnTo>
                  <a:moveTo>
                    <a:pt x="427" y="68"/>
                  </a:moveTo>
                  <a:lnTo>
                    <a:pt x="430" y="69"/>
                  </a:lnTo>
                  <a:lnTo>
                    <a:pt x="430" y="69"/>
                  </a:lnTo>
                  <a:moveTo>
                    <a:pt x="434" y="70"/>
                  </a:moveTo>
                  <a:lnTo>
                    <a:pt x="438" y="71"/>
                  </a:lnTo>
                  <a:moveTo>
                    <a:pt x="442" y="72"/>
                  </a:moveTo>
                  <a:lnTo>
                    <a:pt x="444" y="72"/>
                  </a:lnTo>
                  <a:lnTo>
                    <a:pt x="446" y="73"/>
                  </a:lnTo>
                  <a:moveTo>
                    <a:pt x="450" y="74"/>
                  </a:moveTo>
                  <a:lnTo>
                    <a:pt x="454" y="75"/>
                  </a:lnTo>
                  <a:moveTo>
                    <a:pt x="458" y="76"/>
                  </a:moveTo>
                  <a:lnTo>
                    <a:pt x="459" y="76"/>
                  </a:lnTo>
                  <a:lnTo>
                    <a:pt x="462" y="77"/>
                  </a:lnTo>
                  <a:moveTo>
                    <a:pt x="466" y="77"/>
                  </a:moveTo>
                  <a:lnTo>
                    <a:pt x="470" y="78"/>
                  </a:lnTo>
                  <a:moveTo>
                    <a:pt x="474" y="79"/>
                  </a:moveTo>
                  <a:lnTo>
                    <a:pt x="478" y="80"/>
                  </a:lnTo>
                  <a:moveTo>
                    <a:pt x="482" y="81"/>
                  </a:moveTo>
                  <a:lnTo>
                    <a:pt x="486" y="81"/>
                  </a:lnTo>
                  <a:moveTo>
                    <a:pt x="489" y="82"/>
                  </a:moveTo>
                  <a:lnTo>
                    <a:pt x="493" y="83"/>
                  </a:lnTo>
                  <a:moveTo>
                    <a:pt x="497" y="84"/>
                  </a:moveTo>
                  <a:lnTo>
                    <a:pt x="501" y="85"/>
                  </a:lnTo>
                  <a:moveTo>
                    <a:pt x="504" y="86"/>
                  </a:moveTo>
                  <a:lnTo>
                    <a:pt x="508" y="87"/>
                  </a:lnTo>
                  <a:moveTo>
                    <a:pt x="512" y="88"/>
                  </a:moveTo>
                  <a:lnTo>
                    <a:pt x="516" y="88"/>
                  </a:lnTo>
                  <a:moveTo>
                    <a:pt x="519" y="89"/>
                  </a:moveTo>
                  <a:lnTo>
                    <a:pt x="523" y="90"/>
                  </a:lnTo>
                  <a:moveTo>
                    <a:pt x="527" y="91"/>
                  </a:moveTo>
                  <a:lnTo>
                    <a:pt x="531" y="91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5" name="Freeform 1159"/>
            <p:cNvSpPr>
              <a:spLocks noEditPoints="1"/>
            </p:cNvSpPr>
            <p:nvPr/>
          </p:nvSpPr>
          <p:spPr bwMode="auto">
            <a:xfrm>
              <a:off x="5272088" y="2524422"/>
              <a:ext cx="2800350" cy="455666"/>
            </a:xfrm>
            <a:custGeom>
              <a:avLst/>
              <a:gdLst>
                <a:gd name="T0" fmla="*/ 8 w 534"/>
                <a:gd name="T1" fmla="*/ 1 h 87"/>
                <a:gd name="T2" fmla="*/ 19 w 534"/>
                <a:gd name="T3" fmla="*/ 4 h 87"/>
                <a:gd name="T4" fmla="*/ 30 w 534"/>
                <a:gd name="T5" fmla="*/ 6 h 87"/>
                <a:gd name="T6" fmla="*/ 41 w 534"/>
                <a:gd name="T7" fmla="*/ 9 h 87"/>
                <a:gd name="T8" fmla="*/ 53 w 534"/>
                <a:gd name="T9" fmla="*/ 11 h 87"/>
                <a:gd name="T10" fmla="*/ 64 w 534"/>
                <a:gd name="T11" fmla="*/ 14 h 87"/>
                <a:gd name="T12" fmla="*/ 75 w 534"/>
                <a:gd name="T13" fmla="*/ 16 h 87"/>
                <a:gd name="T14" fmla="*/ 86 w 534"/>
                <a:gd name="T15" fmla="*/ 18 h 87"/>
                <a:gd name="T16" fmla="*/ 98 w 534"/>
                <a:gd name="T17" fmla="*/ 21 h 87"/>
                <a:gd name="T18" fmla="*/ 109 w 534"/>
                <a:gd name="T19" fmla="*/ 24 h 87"/>
                <a:gd name="T20" fmla="*/ 120 w 534"/>
                <a:gd name="T21" fmla="*/ 26 h 87"/>
                <a:gd name="T22" fmla="*/ 131 w 534"/>
                <a:gd name="T23" fmla="*/ 28 h 87"/>
                <a:gd name="T24" fmla="*/ 143 w 534"/>
                <a:gd name="T25" fmla="*/ 30 h 87"/>
                <a:gd name="T26" fmla="*/ 154 w 534"/>
                <a:gd name="T27" fmla="*/ 33 h 87"/>
                <a:gd name="T28" fmla="*/ 165 w 534"/>
                <a:gd name="T29" fmla="*/ 35 h 87"/>
                <a:gd name="T30" fmla="*/ 177 w 534"/>
                <a:gd name="T31" fmla="*/ 37 h 87"/>
                <a:gd name="T32" fmla="*/ 189 w 534"/>
                <a:gd name="T33" fmla="*/ 40 h 87"/>
                <a:gd name="T34" fmla="*/ 201 w 534"/>
                <a:gd name="T35" fmla="*/ 42 h 87"/>
                <a:gd name="T36" fmla="*/ 209 w 534"/>
                <a:gd name="T37" fmla="*/ 44 h 87"/>
                <a:gd name="T38" fmla="*/ 220 w 534"/>
                <a:gd name="T39" fmla="*/ 46 h 87"/>
                <a:gd name="T40" fmla="*/ 228 w 534"/>
                <a:gd name="T41" fmla="*/ 47 h 87"/>
                <a:gd name="T42" fmla="*/ 236 w 534"/>
                <a:gd name="T43" fmla="*/ 48 h 87"/>
                <a:gd name="T44" fmla="*/ 248 w 534"/>
                <a:gd name="T45" fmla="*/ 51 h 87"/>
                <a:gd name="T46" fmla="*/ 256 w 534"/>
                <a:gd name="T47" fmla="*/ 52 h 87"/>
                <a:gd name="T48" fmla="*/ 265 w 534"/>
                <a:gd name="T49" fmla="*/ 53 h 87"/>
                <a:gd name="T50" fmla="*/ 276 w 534"/>
                <a:gd name="T51" fmla="*/ 55 h 87"/>
                <a:gd name="T52" fmla="*/ 288 w 534"/>
                <a:gd name="T53" fmla="*/ 57 h 87"/>
                <a:gd name="T54" fmla="*/ 300 w 534"/>
                <a:gd name="T55" fmla="*/ 59 h 87"/>
                <a:gd name="T56" fmla="*/ 312 w 534"/>
                <a:gd name="T57" fmla="*/ 60 h 87"/>
                <a:gd name="T58" fmla="*/ 324 w 534"/>
                <a:gd name="T59" fmla="*/ 62 h 87"/>
                <a:gd name="T60" fmla="*/ 336 w 534"/>
                <a:gd name="T61" fmla="*/ 63 h 87"/>
                <a:gd name="T62" fmla="*/ 344 w 534"/>
                <a:gd name="T63" fmla="*/ 65 h 87"/>
                <a:gd name="T64" fmla="*/ 355 w 534"/>
                <a:gd name="T65" fmla="*/ 66 h 87"/>
                <a:gd name="T66" fmla="*/ 364 w 534"/>
                <a:gd name="T67" fmla="*/ 67 h 87"/>
                <a:gd name="T68" fmla="*/ 372 w 534"/>
                <a:gd name="T69" fmla="*/ 68 h 87"/>
                <a:gd name="T70" fmla="*/ 384 w 534"/>
                <a:gd name="T71" fmla="*/ 70 h 87"/>
                <a:gd name="T72" fmla="*/ 392 w 534"/>
                <a:gd name="T73" fmla="*/ 71 h 87"/>
                <a:gd name="T74" fmla="*/ 404 w 534"/>
                <a:gd name="T75" fmla="*/ 72 h 87"/>
                <a:gd name="T76" fmla="*/ 416 w 534"/>
                <a:gd name="T77" fmla="*/ 73 h 87"/>
                <a:gd name="T78" fmla="*/ 428 w 534"/>
                <a:gd name="T79" fmla="*/ 75 h 87"/>
                <a:gd name="T80" fmla="*/ 440 w 534"/>
                <a:gd name="T81" fmla="*/ 76 h 87"/>
                <a:gd name="T82" fmla="*/ 448 w 534"/>
                <a:gd name="T83" fmla="*/ 78 h 87"/>
                <a:gd name="T84" fmla="*/ 459 w 534"/>
                <a:gd name="T85" fmla="*/ 79 h 87"/>
                <a:gd name="T86" fmla="*/ 468 w 534"/>
                <a:gd name="T87" fmla="*/ 80 h 87"/>
                <a:gd name="T88" fmla="*/ 476 w 534"/>
                <a:gd name="T89" fmla="*/ 81 h 87"/>
                <a:gd name="T90" fmla="*/ 488 w 534"/>
                <a:gd name="T91" fmla="*/ 82 h 87"/>
                <a:gd name="T92" fmla="*/ 496 w 534"/>
                <a:gd name="T93" fmla="*/ 83 h 87"/>
                <a:gd name="T94" fmla="*/ 508 w 534"/>
                <a:gd name="T95" fmla="*/ 85 h 87"/>
                <a:gd name="T96" fmla="*/ 520 w 534"/>
                <a:gd name="T97" fmla="*/ 86 h 87"/>
                <a:gd name="T98" fmla="*/ 532 w 534"/>
                <a:gd name="T9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4" h="87">
                  <a:moveTo>
                    <a:pt x="4" y="1"/>
                  </a:moveTo>
                  <a:lnTo>
                    <a:pt x="8" y="1"/>
                  </a:lnTo>
                  <a:moveTo>
                    <a:pt x="11" y="2"/>
                  </a:moveTo>
                  <a:lnTo>
                    <a:pt x="15" y="3"/>
                  </a:lnTo>
                  <a:moveTo>
                    <a:pt x="19" y="4"/>
                  </a:moveTo>
                  <a:lnTo>
                    <a:pt x="23" y="4"/>
                  </a:lnTo>
                  <a:moveTo>
                    <a:pt x="26" y="5"/>
                  </a:moveTo>
                  <a:lnTo>
                    <a:pt x="30" y="6"/>
                  </a:lnTo>
                  <a:moveTo>
                    <a:pt x="34" y="7"/>
                  </a:moveTo>
                  <a:lnTo>
                    <a:pt x="38" y="8"/>
                  </a:lnTo>
                  <a:moveTo>
                    <a:pt x="41" y="9"/>
                  </a:moveTo>
                  <a:lnTo>
                    <a:pt x="45" y="10"/>
                  </a:lnTo>
                  <a:moveTo>
                    <a:pt x="49" y="11"/>
                  </a:moveTo>
                  <a:lnTo>
                    <a:pt x="53" y="11"/>
                  </a:lnTo>
                  <a:moveTo>
                    <a:pt x="56" y="12"/>
                  </a:moveTo>
                  <a:lnTo>
                    <a:pt x="60" y="13"/>
                  </a:lnTo>
                  <a:moveTo>
                    <a:pt x="64" y="14"/>
                  </a:moveTo>
                  <a:lnTo>
                    <a:pt x="68" y="14"/>
                  </a:lnTo>
                  <a:moveTo>
                    <a:pt x="71" y="15"/>
                  </a:moveTo>
                  <a:lnTo>
                    <a:pt x="75" y="16"/>
                  </a:lnTo>
                  <a:moveTo>
                    <a:pt x="79" y="17"/>
                  </a:moveTo>
                  <a:lnTo>
                    <a:pt x="83" y="17"/>
                  </a:lnTo>
                  <a:moveTo>
                    <a:pt x="86" y="18"/>
                  </a:moveTo>
                  <a:lnTo>
                    <a:pt x="90" y="19"/>
                  </a:lnTo>
                  <a:moveTo>
                    <a:pt x="94" y="20"/>
                  </a:moveTo>
                  <a:lnTo>
                    <a:pt x="98" y="21"/>
                  </a:lnTo>
                  <a:moveTo>
                    <a:pt x="101" y="22"/>
                  </a:moveTo>
                  <a:lnTo>
                    <a:pt x="105" y="23"/>
                  </a:lnTo>
                  <a:moveTo>
                    <a:pt x="109" y="24"/>
                  </a:moveTo>
                  <a:lnTo>
                    <a:pt x="113" y="24"/>
                  </a:lnTo>
                  <a:moveTo>
                    <a:pt x="116" y="25"/>
                  </a:moveTo>
                  <a:lnTo>
                    <a:pt x="120" y="26"/>
                  </a:lnTo>
                  <a:moveTo>
                    <a:pt x="124" y="27"/>
                  </a:moveTo>
                  <a:lnTo>
                    <a:pt x="128" y="27"/>
                  </a:lnTo>
                  <a:moveTo>
                    <a:pt x="131" y="28"/>
                  </a:moveTo>
                  <a:lnTo>
                    <a:pt x="135" y="29"/>
                  </a:lnTo>
                  <a:moveTo>
                    <a:pt x="139" y="30"/>
                  </a:moveTo>
                  <a:lnTo>
                    <a:pt x="143" y="30"/>
                  </a:lnTo>
                  <a:moveTo>
                    <a:pt x="146" y="31"/>
                  </a:moveTo>
                  <a:lnTo>
                    <a:pt x="150" y="32"/>
                  </a:lnTo>
                  <a:moveTo>
                    <a:pt x="154" y="33"/>
                  </a:moveTo>
                  <a:lnTo>
                    <a:pt x="158" y="33"/>
                  </a:lnTo>
                  <a:moveTo>
                    <a:pt x="161" y="34"/>
                  </a:moveTo>
                  <a:lnTo>
                    <a:pt x="165" y="35"/>
                  </a:lnTo>
                  <a:moveTo>
                    <a:pt x="169" y="36"/>
                  </a:moveTo>
                  <a:lnTo>
                    <a:pt x="173" y="37"/>
                  </a:lnTo>
                  <a:moveTo>
                    <a:pt x="177" y="37"/>
                  </a:moveTo>
                  <a:lnTo>
                    <a:pt x="181" y="38"/>
                  </a:lnTo>
                  <a:moveTo>
                    <a:pt x="185" y="39"/>
                  </a:moveTo>
                  <a:lnTo>
                    <a:pt x="189" y="40"/>
                  </a:lnTo>
                  <a:moveTo>
                    <a:pt x="193" y="41"/>
                  </a:moveTo>
                  <a:lnTo>
                    <a:pt x="197" y="41"/>
                  </a:lnTo>
                  <a:moveTo>
                    <a:pt x="201" y="42"/>
                  </a:moveTo>
                  <a:lnTo>
                    <a:pt x="205" y="43"/>
                  </a:lnTo>
                  <a:lnTo>
                    <a:pt x="205" y="43"/>
                  </a:lnTo>
                  <a:moveTo>
                    <a:pt x="209" y="44"/>
                  </a:moveTo>
                  <a:lnTo>
                    <a:pt x="213" y="45"/>
                  </a:lnTo>
                  <a:moveTo>
                    <a:pt x="217" y="45"/>
                  </a:moveTo>
                  <a:lnTo>
                    <a:pt x="220" y="46"/>
                  </a:lnTo>
                  <a:lnTo>
                    <a:pt x="220" y="46"/>
                  </a:lnTo>
                  <a:moveTo>
                    <a:pt x="224" y="47"/>
                  </a:moveTo>
                  <a:lnTo>
                    <a:pt x="228" y="47"/>
                  </a:lnTo>
                  <a:moveTo>
                    <a:pt x="232" y="48"/>
                  </a:moveTo>
                  <a:lnTo>
                    <a:pt x="235" y="48"/>
                  </a:lnTo>
                  <a:lnTo>
                    <a:pt x="236" y="48"/>
                  </a:lnTo>
                  <a:moveTo>
                    <a:pt x="240" y="49"/>
                  </a:moveTo>
                  <a:lnTo>
                    <a:pt x="244" y="50"/>
                  </a:lnTo>
                  <a:moveTo>
                    <a:pt x="248" y="51"/>
                  </a:moveTo>
                  <a:lnTo>
                    <a:pt x="250" y="51"/>
                  </a:lnTo>
                  <a:lnTo>
                    <a:pt x="252" y="51"/>
                  </a:lnTo>
                  <a:moveTo>
                    <a:pt x="256" y="52"/>
                  </a:moveTo>
                  <a:lnTo>
                    <a:pt x="260" y="52"/>
                  </a:lnTo>
                  <a:moveTo>
                    <a:pt x="264" y="53"/>
                  </a:moveTo>
                  <a:lnTo>
                    <a:pt x="265" y="53"/>
                  </a:lnTo>
                  <a:lnTo>
                    <a:pt x="268" y="54"/>
                  </a:lnTo>
                  <a:moveTo>
                    <a:pt x="272" y="54"/>
                  </a:moveTo>
                  <a:lnTo>
                    <a:pt x="276" y="55"/>
                  </a:lnTo>
                  <a:moveTo>
                    <a:pt x="280" y="56"/>
                  </a:moveTo>
                  <a:lnTo>
                    <a:pt x="284" y="57"/>
                  </a:lnTo>
                  <a:moveTo>
                    <a:pt x="288" y="57"/>
                  </a:moveTo>
                  <a:lnTo>
                    <a:pt x="292" y="58"/>
                  </a:lnTo>
                  <a:moveTo>
                    <a:pt x="296" y="58"/>
                  </a:moveTo>
                  <a:lnTo>
                    <a:pt x="300" y="59"/>
                  </a:lnTo>
                  <a:moveTo>
                    <a:pt x="304" y="59"/>
                  </a:moveTo>
                  <a:lnTo>
                    <a:pt x="308" y="60"/>
                  </a:lnTo>
                  <a:moveTo>
                    <a:pt x="312" y="60"/>
                  </a:moveTo>
                  <a:lnTo>
                    <a:pt x="316" y="61"/>
                  </a:lnTo>
                  <a:moveTo>
                    <a:pt x="320" y="61"/>
                  </a:moveTo>
                  <a:lnTo>
                    <a:pt x="324" y="62"/>
                  </a:lnTo>
                  <a:moveTo>
                    <a:pt x="328" y="62"/>
                  </a:moveTo>
                  <a:lnTo>
                    <a:pt x="332" y="63"/>
                  </a:lnTo>
                  <a:moveTo>
                    <a:pt x="336" y="63"/>
                  </a:moveTo>
                  <a:lnTo>
                    <a:pt x="340" y="64"/>
                  </a:lnTo>
                  <a:lnTo>
                    <a:pt x="340" y="64"/>
                  </a:lnTo>
                  <a:moveTo>
                    <a:pt x="344" y="65"/>
                  </a:moveTo>
                  <a:lnTo>
                    <a:pt x="348" y="65"/>
                  </a:lnTo>
                  <a:moveTo>
                    <a:pt x="352" y="66"/>
                  </a:moveTo>
                  <a:lnTo>
                    <a:pt x="355" y="66"/>
                  </a:lnTo>
                  <a:lnTo>
                    <a:pt x="356" y="66"/>
                  </a:lnTo>
                  <a:moveTo>
                    <a:pt x="360" y="67"/>
                  </a:moveTo>
                  <a:lnTo>
                    <a:pt x="364" y="67"/>
                  </a:lnTo>
                  <a:moveTo>
                    <a:pt x="368" y="68"/>
                  </a:moveTo>
                  <a:lnTo>
                    <a:pt x="370" y="68"/>
                  </a:lnTo>
                  <a:lnTo>
                    <a:pt x="372" y="68"/>
                  </a:lnTo>
                  <a:moveTo>
                    <a:pt x="376" y="69"/>
                  </a:moveTo>
                  <a:lnTo>
                    <a:pt x="380" y="69"/>
                  </a:lnTo>
                  <a:moveTo>
                    <a:pt x="384" y="70"/>
                  </a:moveTo>
                  <a:lnTo>
                    <a:pt x="385" y="70"/>
                  </a:lnTo>
                  <a:lnTo>
                    <a:pt x="388" y="70"/>
                  </a:lnTo>
                  <a:moveTo>
                    <a:pt x="392" y="71"/>
                  </a:moveTo>
                  <a:lnTo>
                    <a:pt x="396" y="71"/>
                  </a:lnTo>
                  <a:moveTo>
                    <a:pt x="400" y="72"/>
                  </a:moveTo>
                  <a:lnTo>
                    <a:pt x="404" y="72"/>
                  </a:lnTo>
                  <a:moveTo>
                    <a:pt x="408" y="73"/>
                  </a:moveTo>
                  <a:lnTo>
                    <a:pt x="412" y="73"/>
                  </a:lnTo>
                  <a:moveTo>
                    <a:pt x="416" y="73"/>
                  </a:moveTo>
                  <a:lnTo>
                    <a:pt x="420" y="74"/>
                  </a:lnTo>
                  <a:moveTo>
                    <a:pt x="424" y="74"/>
                  </a:moveTo>
                  <a:lnTo>
                    <a:pt x="428" y="75"/>
                  </a:lnTo>
                  <a:moveTo>
                    <a:pt x="432" y="75"/>
                  </a:moveTo>
                  <a:lnTo>
                    <a:pt x="436" y="76"/>
                  </a:lnTo>
                  <a:moveTo>
                    <a:pt x="440" y="76"/>
                  </a:moveTo>
                  <a:lnTo>
                    <a:pt x="444" y="77"/>
                  </a:lnTo>
                  <a:lnTo>
                    <a:pt x="444" y="77"/>
                  </a:lnTo>
                  <a:moveTo>
                    <a:pt x="448" y="78"/>
                  </a:moveTo>
                  <a:lnTo>
                    <a:pt x="452" y="78"/>
                  </a:lnTo>
                  <a:moveTo>
                    <a:pt x="456" y="79"/>
                  </a:moveTo>
                  <a:lnTo>
                    <a:pt x="459" y="79"/>
                  </a:lnTo>
                  <a:lnTo>
                    <a:pt x="460" y="79"/>
                  </a:lnTo>
                  <a:moveTo>
                    <a:pt x="464" y="80"/>
                  </a:moveTo>
                  <a:lnTo>
                    <a:pt x="468" y="80"/>
                  </a:lnTo>
                  <a:moveTo>
                    <a:pt x="472" y="81"/>
                  </a:moveTo>
                  <a:lnTo>
                    <a:pt x="474" y="81"/>
                  </a:lnTo>
                  <a:lnTo>
                    <a:pt x="476" y="81"/>
                  </a:lnTo>
                  <a:moveTo>
                    <a:pt x="480" y="81"/>
                  </a:moveTo>
                  <a:lnTo>
                    <a:pt x="484" y="82"/>
                  </a:lnTo>
                  <a:moveTo>
                    <a:pt x="488" y="82"/>
                  </a:moveTo>
                  <a:lnTo>
                    <a:pt x="489" y="82"/>
                  </a:lnTo>
                  <a:lnTo>
                    <a:pt x="492" y="82"/>
                  </a:lnTo>
                  <a:moveTo>
                    <a:pt x="496" y="83"/>
                  </a:moveTo>
                  <a:lnTo>
                    <a:pt x="500" y="83"/>
                  </a:lnTo>
                  <a:moveTo>
                    <a:pt x="504" y="84"/>
                  </a:moveTo>
                  <a:lnTo>
                    <a:pt x="508" y="85"/>
                  </a:lnTo>
                  <a:moveTo>
                    <a:pt x="512" y="85"/>
                  </a:moveTo>
                  <a:lnTo>
                    <a:pt x="516" y="86"/>
                  </a:lnTo>
                  <a:moveTo>
                    <a:pt x="520" y="86"/>
                  </a:moveTo>
                  <a:lnTo>
                    <a:pt x="524" y="86"/>
                  </a:lnTo>
                  <a:moveTo>
                    <a:pt x="528" y="87"/>
                  </a:moveTo>
                  <a:lnTo>
                    <a:pt x="532" y="87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6" name="Rectangle 1160"/>
            <p:cNvSpPr>
              <a:spLocks noChangeArrowheads="1"/>
            </p:cNvSpPr>
            <p:nvPr/>
          </p:nvSpPr>
          <p:spPr bwMode="auto">
            <a:xfrm>
              <a:off x="5260976" y="1784560"/>
              <a:ext cx="2892425" cy="369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altLang="en-US" sz="1200" dirty="0">
                  <a:solidFill>
                    <a:srgbClr val="000000"/>
                  </a:solidFill>
                </a:rPr>
                <a:t>Intercept @ mean 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age 71 </a:t>
              </a:r>
              <a:r>
                <a:rPr lang="en-US" altLang="en-US" sz="1200" dirty="0">
                  <a:solidFill>
                    <a:srgbClr val="000000"/>
                  </a:solidFill>
                </a:rPr>
                <a:t>years (95% CI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):</a:t>
              </a:r>
            </a:p>
            <a:p>
              <a:pPr algn="ctr" eaLnBrk="0" hangingPunct="0"/>
              <a:r>
                <a:rPr lang="en-US" altLang="en-US" sz="1200" b="1" dirty="0" smtClean="0">
                  <a:solidFill>
                    <a:srgbClr val="3333B2"/>
                  </a:solidFill>
                </a:rPr>
                <a:t> </a:t>
              </a:r>
              <a:r>
                <a:rPr lang="en-US" altLang="en-US" sz="1200" b="1" dirty="0">
                  <a:solidFill>
                    <a:srgbClr val="3333B2"/>
                  </a:solidFill>
                </a:rPr>
                <a:t>77.1 (73.7, 80.4)</a:t>
              </a:r>
            </a:p>
          </p:txBody>
        </p:sp>
        <p:sp>
          <p:nvSpPr>
            <p:cNvPr id="1157" name="Rectangle 1161"/>
            <p:cNvSpPr>
              <a:spLocks noChangeArrowheads="1"/>
            </p:cNvSpPr>
            <p:nvPr/>
          </p:nvSpPr>
          <p:spPr bwMode="auto">
            <a:xfrm>
              <a:off x="5181601" y="3397648"/>
              <a:ext cx="3013075" cy="184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en-US" sz="1200" dirty="0">
                  <a:solidFill>
                    <a:srgbClr val="000000"/>
                  </a:solidFill>
                </a:rPr>
                <a:t>Slope per 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year </a:t>
              </a:r>
              <a:r>
                <a:rPr lang="en-US" altLang="en-US" sz="1200" dirty="0">
                  <a:solidFill>
                    <a:srgbClr val="000000"/>
                  </a:solidFill>
                </a:rPr>
                <a:t>(95% CI): </a:t>
              </a:r>
              <a:r>
                <a:rPr lang="en-US" altLang="en-US" sz="1200" b="1" dirty="0">
                  <a:solidFill>
                    <a:srgbClr val="3333B2"/>
                  </a:solidFill>
                </a:rPr>
                <a:t>-1.10 (-1.49, -0.71)</a:t>
              </a:r>
            </a:p>
          </p:txBody>
        </p:sp>
      </p:grpSp>
      <p:grpSp>
        <p:nvGrpSpPr>
          <p:cNvPr id="1158" name="Group 1157"/>
          <p:cNvGrpSpPr/>
          <p:nvPr/>
        </p:nvGrpSpPr>
        <p:grpSpPr>
          <a:xfrm>
            <a:off x="906465" y="4038116"/>
            <a:ext cx="7288781" cy="2528639"/>
            <a:chOff x="906465" y="4038116"/>
            <a:chExt cx="7288781" cy="2528639"/>
          </a:xfrm>
        </p:grpSpPr>
        <p:sp>
          <p:nvSpPr>
            <p:cNvPr id="1159" name="Rectangle 1162"/>
            <p:cNvSpPr>
              <a:spLocks noChangeArrowheads="1"/>
            </p:cNvSpPr>
            <p:nvPr/>
          </p:nvSpPr>
          <p:spPr bwMode="auto">
            <a:xfrm>
              <a:off x="3109913" y="5652161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0" name="Rectangle 1163"/>
            <p:cNvSpPr>
              <a:spLocks noChangeArrowheads="1"/>
            </p:cNvSpPr>
            <p:nvPr/>
          </p:nvSpPr>
          <p:spPr bwMode="auto">
            <a:xfrm>
              <a:off x="3109913" y="567438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1" name="Rectangle 1164"/>
            <p:cNvSpPr>
              <a:spLocks noChangeArrowheads="1"/>
            </p:cNvSpPr>
            <p:nvPr/>
          </p:nvSpPr>
          <p:spPr bwMode="auto">
            <a:xfrm>
              <a:off x="3105151" y="565851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2" name="Rectangle 1165"/>
            <p:cNvSpPr>
              <a:spLocks noChangeArrowheads="1"/>
            </p:cNvSpPr>
            <p:nvPr/>
          </p:nvSpPr>
          <p:spPr bwMode="auto">
            <a:xfrm>
              <a:off x="3105151" y="5668038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3" name="Rectangle 1166"/>
            <p:cNvSpPr>
              <a:spLocks noChangeArrowheads="1"/>
            </p:cNvSpPr>
            <p:nvPr/>
          </p:nvSpPr>
          <p:spPr bwMode="auto">
            <a:xfrm>
              <a:off x="3105151" y="566327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4" name="Rectangle 1167"/>
            <p:cNvSpPr>
              <a:spLocks noChangeArrowheads="1"/>
            </p:cNvSpPr>
            <p:nvPr/>
          </p:nvSpPr>
          <p:spPr bwMode="auto">
            <a:xfrm>
              <a:off x="3105151" y="566327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5" name="Oval 1168"/>
            <p:cNvSpPr>
              <a:spLocks noChangeArrowheads="1"/>
            </p:cNvSpPr>
            <p:nvPr/>
          </p:nvSpPr>
          <p:spPr bwMode="auto">
            <a:xfrm>
              <a:off x="3105151" y="5652161"/>
              <a:ext cx="20638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6" name="Rectangle 1169"/>
            <p:cNvSpPr>
              <a:spLocks noChangeArrowheads="1"/>
            </p:cNvSpPr>
            <p:nvPr/>
          </p:nvSpPr>
          <p:spPr bwMode="auto">
            <a:xfrm>
              <a:off x="2170113" y="537431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7" name="Rectangle 1170"/>
            <p:cNvSpPr>
              <a:spLocks noChangeArrowheads="1"/>
            </p:cNvSpPr>
            <p:nvPr/>
          </p:nvSpPr>
          <p:spPr bwMode="auto">
            <a:xfrm>
              <a:off x="2170113" y="5394956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8" name="Rectangle 1171"/>
            <p:cNvSpPr>
              <a:spLocks noChangeArrowheads="1"/>
            </p:cNvSpPr>
            <p:nvPr/>
          </p:nvSpPr>
          <p:spPr bwMode="auto">
            <a:xfrm>
              <a:off x="2165351" y="5379080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9" name="Rectangle 1172"/>
            <p:cNvSpPr>
              <a:spLocks noChangeArrowheads="1"/>
            </p:cNvSpPr>
            <p:nvPr/>
          </p:nvSpPr>
          <p:spPr bwMode="auto">
            <a:xfrm>
              <a:off x="2165351" y="539019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0" name="Rectangle 1173"/>
            <p:cNvSpPr>
              <a:spLocks noChangeArrowheads="1"/>
            </p:cNvSpPr>
            <p:nvPr/>
          </p:nvSpPr>
          <p:spPr bwMode="auto">
            <a:xfrm>
              <a:off x="2165351" y="538543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1" name="Rectangle 1174"/>
            <p:cNvSpPr>
              <a:spLocks noChangeArrowheads="1"/>
            </p:cNvSpPr>
            <p:nvPr/>
          </p:nvSpPr>
          <p:spPr bwMode="auto">
            <a:xfrm>
              <a:off x="2165351" y="538543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2" name="Oval 1175"/>
            <p:cNvSpPr>
              <a:spLocks noChangeArrowheads="1"/>
            </p:cNvSpPr>
            <p:nvPr/>
          </p:nvSpPr>
          <p:spPr bwMode="auto">
            <a:xfrm>
              <a:off x="2165351" y="5374316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3" name="Rectangle 1176"/>
            <p:cNvSpPr>
              <a:spLocks noChangeArrowheads="1"/>
            </p:cNvSpPr>
            <p:nvPr/>
          </p:nvSpPr>
          <p:spPr bwMode="auto">
            <a:xfrm>
              <a:off x="2879726" y="551562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4" name="Rectangle 1177"/>
            <p:cNvSpPr>
              <a:spLocks noChangeArrowheads="1"/>
            </p:cNvSpPr>
            <p:nvPr/>
          </p:nvSpPr>
          <p:spPr bwMode="auto">
            <a:xfrm>
              <a:off x="2879726" y="553784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5" name="Rectangle 1178"/>
            <p:cNvSpPr>
              <a:spLocks noChangeArrowheads="1"/>
            </p:cNvSpPr>
            <p:nvPr/>
          </p:nvSpPr>
          <p:spPr bwMode="auto">
            <a:xfrm>
              <a:off x="2873376" y="552197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6" name="Rectangle 1179"/>
            <p:cNvSpPr>
              <a:spLocks noChangeArrowheads="1"/>
            </p:cNvSpPr>
            <p:nvPr/>
          </p:nvSpPr>
          <p:spPr bwMode="auto">
            <a:xfrm>
              <a:off x="2873376" y="5531497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7" name="Rectangle 1180"/>
            <p:cNvSpPr>
              <a:spLocks noChangeArrowheads="1"/>
            </p:cNvSpPr>
            <p:nvPr/>
          </p:nvSpPr>
          <p:spPr bwMode="auto">
            <a:xfrm>
              <a:off x="2873376" y="552673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8" name="Rectangle 1181"/>
            <p:cNvSpPr>
              <a:spLocks noChangeArrowheads="1"/>
            </p:cNvSpPr>
            <p:nvPr/>
          </p:nvSpPr>
          <p:spPr bwMode="auto">
            <a:xfrm>
              <a:off x="2873376" y="552673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9" name="Oval 1182"/>
            <p:cNvSpPr>
              <a:spLocks noChangeArrowheads="1"/>
            </p:cNvSpPr>
            <p:nvPr/>
          </p:nvSpPr>
          <p:spPr bwMode="auto">
            <a:xfrm>
              <a:off x="2873376" y="5515620"/>
              <a:ext cx="22225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0" name="Rectangle 1183"/>
            <p:cNvSpPr>
              <a:spLocks noChangeArrowheads="1"/>
            </p:cNvSpPr>
            <p:nvPr/>
          </p:nvSpPr>
          <p:spPr bwMode="auto">
            <a:xfrm>
              <a:off x="2720976" y="536479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1" name="Rectangle 1184"/>
            <p:cNvSpPr>
              <a:spLocks noChangeArrowheads="1"/>
            </p:cNvSpPr>
            <p:nvPr/>
          </p:nvSpPr>
          <p:spPr bwMode="auto">
            <a:xfrm>
              <a:off x="2720976" y="538543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2" name="Rectangle 1185"/>
            <p:cNvSpPr>
              <a:spLocks noChangeArrowheads="1"/>
            </p:cNvSpPr>
            <p:nvPr/>
          </p:nvSpPr>
          <p:spPr bwMode="auto">
            <a:xfrm>
              <a:off x="2716213" y="536955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3" name="Rectangle 1186"/>
            <p:cNvSpPr>
              <a:spLocks noChangeArrowheads="1"/>
            </p:cNvSpPr>
            <p:nvPr/>
          </p:nvSpPr>
          <p:spPr bwMode="auto">
            <a:xfrm>
              <a:off x="2716213" y="5379080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4" name="Rectangle 1187"/>
            <p:cNvSpPr>
              <a:spLocks noChangeArrowheads="1"/>
            </p:cNvSpPr>
            <p:nvPr/>
          </p:nvSpPr>
          <p:spPr bwMode="auto">
            <a:xfrm>
              <a:off x="2716213" y="537431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5" name="Rectangle 1188"/>
            <p:cNvSpPr>
              <a:spLocks noChangeArrowheads="1"/>
            </p:cNvSpPr>
            <p:nvPr/>
          </p:nvSpPr>
          <p:spPr bwMode="auto">
            <a:xfrm>
              <a:off x="2716213" y="537431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6" name="Oval 1189"/>
            <p:cNvSpPr>
              <a:spLocks noChangeArrowheads="1"/>
            </p:cNvSpPr>
            <p:nvPr/>
          </p:nvSpPr>
          <p:spPr bwMode="auto">
            <a:xfrm>
              <a:off x="2716213" y="5364790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7" name="Rectangle 1190"/>
            <p:cNvSpPr>
              <a:spLocks noChangeArrowheads="1"/>
            </p:cNvSpPr>
            <p:nvPr/>
          </p:nvSpPr>
          <p:spPr bwMode="auto">
            <a:xfrm>
              <a:off x="1546226" y="514410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8" name="Rectangle 1191"/>
            <p:cNvSpPr>
              <a:spLocks noChangeArrowheads="1"/>
            </p:cNvSpPr>
            <p:nvPr/>
          </p:nvSpPr>
          <p:spPr bwMode="auto">
            <a:xfrm>
              <a:off x="1546226" y="516474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9" name="Rectangle 1192"/>
            <p:cNvSpPr>
              <a:spLocks noChangeArrowheads="1"/>
            </p:cNvSpPr>
            <p:nvPr/>
          </p:nvSpPr>
          <p:spPr bwMode="auto">
            <a:xfrm>
              <a:off x="1541463" y="514886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0" name="Rectangle 1193"/>
            <p:cNvSpPr>
              <a:spLocks noChangeArrowheads="1"/>
            </p:cNvSpPr>
            <p:nvPr/>
          </p:nvSpPr>
          <p:spPr bwMode="auto">
            <a:xfrm>
              <a:off x="1541463" y="515997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1" name="Rectangle 1194"/>
            <p:cNvSpPr>
              <a:spLocks noChangeArrowheads="1"/>
            </p:cNvSpPr>
            <p:nvPr/>
          </p:nvSpPr>
          <p:spPr bwMode="auto">
            <a:xfrm>
              <a:off x="1541463" y="5153628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2" name="Rectangle 1195"/>
            <p:cNvSpPr>
              <a:spLocks noChangeArrowheads="1"/>
            </p:cNvSpPr>
            <p:nvPr/>
          </p:nvSpPr>
          <p:spPr bwMode="auto">
            <a:xfrm>
              <a:off x="1541463" y="5153628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3" name="Oval 1196"/>
            <p:cNvSpPr>
              <a:spLocks noChangeArrowheads="1"/>
            </p:cNvSpPr>
            <p:nvPr/>
          </p:nvSpPr>
          <p:spPr bwMode="auto">
            <a:xfrm>
              <a:off x="1541463" y="5144102"/>
              <a:ext cx="20638" cy="20640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4" name="Rectangle 1197"/>
            <p:cNvSpPr>
              <a:spLocks noChangeArrowheads="1"/>
            </p:cNvSpPr>
            <p:nvPr/>
          </p:nvSpPr>
          <p:spPr bwMode="auto">
            <a:xfrm>
              <a:off x="2486026" y="5652161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5" name="Rectangle 1198"/>
            <p:cNvSpPr>
              <a:spLocks noChangeArrowheads="1"/>
            </p:cNvSpPr>
            <p:nvPr/>
          </p:nvSpPr>
          <p:spPr bwMode="auto">
            <a:xfrm>
              <a:off x="2486026" y="567438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6" name="Rectangle 1199"/>
            <p:cNvSpPr>
              <a:spLocks noChangeArrowheads="1"/>
            </p:cNvSpPr>
            <p:nvPr/>
          </p:nvSpPr>
          <p:spPr bwMode="auto">
            <a:xfrm>
              <a:off x="2479676" y="565851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7" name="Rectangle 1200"/>
            <p:cNvSpPr>
              <a:spLocks noChangeArrowheads="1"/>
            </p:cNvSpPr>
            <p:nvPr/>
          </p:nvSpPr>
          <p:spPr bwMode="auto">
            <a:xfrm>
              <a:off x="2479676" y="5668038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8" name="Rectangle 1201"/>
            <p:cNvSpPr>
              <a:spLocks noChangeArrowheads="1"/>
            </p:cNvSpPr>
            <p:nvPr/>
          </p:nvSpPr>
          <p:spPr bwMode="auto">
            <a:xfrm>
              <a:off x="2479676" y="566327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9" name="Rectangle 1202"/>
            <p:cNvSpPr>
              <a:spLocks noChangeArrowheads="1"/>
            </p:cNvSpPr>
            <p:nvPr/>
          </p:nvSpPr>
          <p:spPr bwMode="auto">
            <a:xfrm>
              <a:off x="2479676" y="566327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0" name="Oval 1203"/>
            <p:cNvSpPr>
              <a:spLocks noChangeArrowheads="1"/>
            </p:cNvSpPr>
            <p:nvPr/>
          </p:nvSpPr>
          <p:spPr bwMode="auto">
            <a:xfrm>
              <a:off x="2479676" y="5652161"/>
              <a:ext cx="22225" cy="2222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1" name="Rectangle 1204"/>
            <p:cNvSpPr>
              <a:spLocks noChangeArrowheads="1"/>
            </p:cNvSpPr>
            <p:nvPr/>
          </p:nvSpPr>
          <p:spPr bwMode="auto">
            <a:xfrm>
              <a:off x="3109913" y="536479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2" name="Rectangle 1205"/>
            <p:cNvSpPr>
              <a:spLocks noChangeArrowheads="1"/>
            </p:cNvSpPr>
            <p:nvPr/>
          </p:nvSpPr>
          <p:spPr bwMode="auto">
            <a:xfrm>
              <a:off x="3109913" y="538543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3" name="Rectangle 1206"/>
            <p:cNvSpPr>
              <a:spLocks noChangeArrowheads="1"/>
            </p:cNvSpPr>
            <p:nvPr/>
          </p:nvSpPr>
          <p:spPr bwMode="auto">
            <a:xfrm>
              <a:off x="3105151" y="5369553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4" name="Rectangle 1207"/>
            <p:cNvSpPr>
              <a:spLocks noChangeArrowheads="1"/>
            </p:cNvSpPr>
            <p:nvPr/>
          </p:nvSpPr>
          <p:spPr bwMode="auto">
            <a:xfrm>
              <a:off x="3105151" y="5379080"/>
              <a:ext cx="25400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5" name="Rectangle 1208"/>
            <p:cNvSpPr>
              <a:spLocks noChangeArrowheads="1"/>
            </p:cNvSpPr>
            <p:nvPr/>
          </p:nvSpPr>
          <p:spPr bwMode="auto">
            <a:xfrm>
              <a:off x="3105151" y="537431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6" name="Rectangle 1209"/>
            <p:cNvSpPr>
              <a:spLocks noChangeArrowheads="1"/>
            </p:cNvSpPr>
            <p:nvPr/>
          </p:nvSpPr>
          <p:spPr bwMode="auto">
            <a:xfrm>
              <a:off x="3105151" y="537431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7" name="Oval 1211"/>
            <p:cNvSpPr>
              <a:spLocks noChangeArrowheads="1"/>
            </p:cNvSpPr>
            <p:nvPr/>
          </p:nvSpPr>
          <p:spPr bwMode="auto">
            <a:xfrm>
              <a:off x="3105152" y="5364258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8" name="Rectangle 1212"/>
            <p:cNvSpPr>
              <a:spLocks noChangeArrowheads="1"/>
            </p:cNvSpPr>
            <p:nvPr/>
          </p:nvSpPr>
          <p:spPr bwMode="auto">
            <a:xfrm>
              <a:off x="1935164" y="531663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9" name="Rectangle 1213"/>
            <p:cNvSpPr>
              <a:spLocks noChangeArrowheads="1"/>
            </p:cNvSpPr>
            <p:nvPr/>
          </p:nvSpPr>
          <p:spPr bwMode="auto">
            <a:xfrm>
              <a:off x="1935164" y="533727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0" name="Rectangle 1214"/>
            <p:cNvSpPr>
              <a:spLocks noChangeArrowheads="1"/>
            </p:cNvSpPr>
            <p:nvPr/>
          </p:nvSpPr>
          <p:spPr bwMode="auto">
            <a:xfrm>
              <a:off x="1928814" y="532139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1" name="Rectangle 1215"/>
            <p:cNvSpPr>
              <a:spLocks noChangeArrowheads="1"/>
            </p:cNvSpPr>
            <p:nvPr/>
          </p:nvSpPr>
          <p:spPr bwMode="auto">
            <a:xfrm>
              <a:off x="1928814" y="533250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2" name="Rectangle 1216"/>
            <p:cNvSpPr>
              <a:spLocks noChangeArrowheads="1"/>
            </p:cNvSpPr>
            <p:nvPr/>
          </p:nvSpPr>
          <p:spPr bwMode="auto">
            <a:xfrm>
              <a:off x="1928814" y="5326157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3" name="Rectangle 1217"/>
            <p:cNvSpPr>
              <a:spLocks noChangeArrowheads="1"/>
            </p:cNvSpPr>
            <p:nvPr/>
          </p:nvSpPr>
          <p:spPr bwMode="auto">
            <a:xfrm>
              <a:off x="1928814" y="5326157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4" name="Oval 1218"/>
            <p:cNvSpPr>
              <a:spLocks noChangeArrowheads="1"/>
            </p:cNvSpPr>
            <p:nvPr/>
          </p:nvSpPr>
          <p:spPr bwMode="auto">
            <a:xfrm>
              <a:off x="1928814" y="5316632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5" name="Rectangle 1219"/>
            <p:cNvSpPr>
              <a:spLocks noChangeArrowheads="1"/>
            </p:cNvSpPr>
            <p:nvPr/>
          </p:nvSpPr>
          <p:spPr bwMode="auto">
            <a:xfrm>
              <a:off x="3660777" y="546903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6" name="Rectangle 1220"/>
            <p:cNvSpPr>
              <a:spLocks noChangeArrowheads="1"/>
            </p:cNvSpPr>
            <p:nvPr/>
          </p:nvSpPr>
          <p:spPr bwMode="auto">
            <a:xfrm>
              <a:off x="3660777" y="548967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7" name="Rectangle 1221"/>
            <p:cNvSpPr>
              <a:spLocks noChangeArrowheads="1"/>
            </p:cNvSpPr>
            <p:nvPr/>
          </p:nvSpPr>
          <p:spPr bwMode="auto">
            <a:xfrm>
              <a:off x="3656015" y="5473797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8" name="Rectangle 1222"/>
            <p:cNvSpPr>
              <a:spLocks noChangeArrowheads="1"/>
            </p:cNvSpPr>
            <p:nvPr/>
          </p:nvSpPr>
          <p:spPr bwMode="auto">
            <a:xfrm>
              <a:off x="3656015" y="5484910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9" name="Rectangle 1223"/>
            <p:cNvSpPr>
              <a:spLocks noChangeArrowheads="1"/>
            </p:cNvSpPr>
            <p:nvPr/>
          </p:nvSpPr>
          <p:spPr bwMode="auto">
            <a:xfrm>
              <a:off x="3656015" y="5478560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0" name="Rectangle 1224"/>
            <p:cNvSpPr>
              <a:spLocks noChangeArrowheads="1"/>
            </p:cNvSpPr>
            <p:nvPr/>
          </p:nvSpPr>
          <p:spPr bwMode="auto">
            <a:xfrm>
              <a:off x="3656015" y="5478560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1" name="Oval 1225"/>
            <p:cNvSpPr>
              <a:spLocks noChangeArrowheads="1"/>
            </p:cNvSpPr>
            <p:nvPr/>
          </p:nvSpPr>
          <p:spPr bwMode="auto">
            <a:xfrm>
              <a:off x="3656015" y="546903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2" name="Rectangle 1226"/>
            <p:cNvSpPr>
              <a:spLocks noChangeArrowheads="1"/>
            </p:cNvSpPr>
            <p:nvPr/>
          </p:nvSpPr>
          <p:spPr bwMode="auto">
            <a:xfrm>
              <a:off x="3346452" y="540077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3" name="Rectangle 1227"/>
            <p:cNvSpPr>
              <a:spLocks noChangeArrowheads="1"/>
            </p:cNvSpPr>
            <p:nvPr/>
          </p:nvSpPr>
          <p:spPr bwMode="auto">
            <a:xfrm>
              <a:off x="3346452" y="542140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4" name="Rectangle 1228"/>
            <p:cNvSpPr>
              <a:spLocks noChangeArrowheads="1"/>
            </p:cNvSpPr>
            <p:nvPr/>
          </p:nvSpPr>
          <p:spPr bwMode="auto">
            <a:xfrm>
              <a:off x="3340102" y="540553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5" name="Rectangle 1229"/>
            <p:cNvSpPr>
              <a:spLocks noChangeArrowheads="1"/>
            </p:cNvSpPr>
            <p:nvPr/>
          </p:nvSpPr>
          <p:spPr bwMode="auto">
            <a:xfrm>
              <a:off x="3340102" y="541664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6" name="Rectangle 1230"/>
            <p:cNvSpPr>
              <a:spLocks noChangeArrowheads="1"/>
            </p:cNvSpPr>
            <p:nvPr/>
          </p:nvSpPr>
          <p:spPr bwMode="auto">
            <a:xfrm>
              <a:off x="3340102" y="541029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7" name="Rectangle 1231"/>
            <p:cNvSpPr>
              <a:spLocks noChangeArrowheads="1"/>
            </p:cNvSpPr>
            <p:nvPr/>
          </p:nvSpPr>
          <p:spPr bwMode="auto">
            <a:xfrm>
              <a:off x="3340102" y="541029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8" name="Oval 1232"/>
            <p:cNvSpPr>
              <a:spLocks noChangeArrowheads="1"/>
            </p:cNvSpPr>
            <p:nvPr/>
          </p:nvSpPr>
          <p:spPr bwMode="auto">
            <a:xfrm>
              <a:off x="3340102" y="5400771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9" name="Rectangle 1233"/>
            <p:cNvSpPr>
              <a:spLocks noChangeArrowheads="1"/>
            </p:cNvSpPr>
            <p:nvPr/>
          </p:nvSpPr>
          <p:spPr bwMode="auto">
            <a:xfrm>
              <a:off x="2879727" y="543093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0" name="Rectangle 1234"/>
            <p:cNvSpPr>
              <a:spLocks noChangeArrowheads="1"/>
            </p:cNvSpPr>
            <p:nvPr/>
          </p:nvSpPr>
          <p:spPr bwMode="auto">
            <a:xfrm>
              <a:off x="2879727" y="545315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1" name="Rectangle 1235"/>
            <p:cNvSpPr>
              <a:spLocks noChangeArrowheads="1"/>
            </p:cNvSpPr>
            <p:nvPr/>
          </p:nvSpPr>
          <p:spPr bwMode="auto">
            <a:xfrm>
              <a:off x="2873377" y="543728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2" name="Rectangle 1236"/>
            <p:cNvSpPr>
              <a:spLocks noChangeArrowheads="1"/>
            </p:cNvSpPr>
            <p:nvPr/>
          </p:nvSpPr>
          <p:spPr bwMode="auto">
            <a:xfrm>
              <a:off x="2873377" y="5446809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3" name="Rectangle 1237"/>
            <p:cNvSpPr>
              <a:spLocks noChangeArrowheads="1"/>
            </p:cNvSpPr>
            <p:nvPr/>
          </p:nvSpPr>
          <p:spPr bwMode="auto">
            <a:xfrm>
              <a:off x="2873377" y="544204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4" name="Rectangle 1238"/>
            <p:cNvSpPr>
              <a:spLocks noChangeArrowheads="1"/>
            </p:cNvSpPr>
            <p:nvPr/>
          </p:nvSpPr>
          <p:spPr bwMode="auto">
            <a:xfrm>
              <a:off x="2873377" y="544204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5" name="Oval 1239"/>
            <p:cNvSpPr>
              <a:spLocks noChangeArrowheads="1"/>
            </p:cNvSpPr>
            <p:nvPr/>
          </p:nvSpPr>
          <p:spPr bwMode="auto">
            <a:xfrm>
              <a:off x="2873377" y="5430934"/>
              <a:ext cx="22225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6" name="Rectangle 1240"/>
            <p:cNvSpPr>
              <a:spLocks noChangeArrowheads="1"/>
            </p:cNvSpPr>
            <p:nvPr/>
          </p:nvSpPr>
          <p:spPr bwMode="auto">
            <a:xfrm>
              <a:off x="3503615" y="534838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7" name="Rectangle 1241"/>
            <p:cNvSpPr>
              <a:spLocks noChangeArrowheads="1"/>
            </p:cNvSpPr>
            <p:nvPr/>
          </p:nvSpPr>
          <p:spPr bwMode="auto">
            <a:xfrm>
              <a:off x="3503615" y="536902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8" name="Rectangle 1242"/>
            <p:cNvSpPr>
              <a:spLocks noChangeArrowheads="1"/>
            </p:cNvSpPr>
            <p:nvPr/>
          </p:nvSpPr>
          <p:spPr bwMode="auto">
            <a:xfrm>
              <a:off x="3498852" y="535314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9" name="Rectangle 1243"/>
            <p:cNvSpPr>
              <a:spLocks noChangeArrowheads="1"/>
            </p:cNvSpPr>
            <p:nvPr/>
          </p:nvSpPr>
          <p:spPr bwMode="auto">
            <a:xfrm>
              <a:off x="3498852" y="536425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0" name="Rectangle 1244"/>
            <p:cNvSpPr>
              <a:spLocks noChangeArrowheads="1"/>
            </p:cNvSpPr>
            <p:nvPr/>
          </p:nvSpPr>
          <p:spPr bwMode="auto">
            <a:xfrm>
              <a:off x="3498852" y="5357908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1" name="Rectangle 1245"/>
            <p:cNvSpPr>
              <a:spLocks noChangeArrowheads="1"/>
            </p:cNvSpPr>
            <p:nvPr/>
          </p:nvSpPr>
          <p:spPr bwMode="auto">
            <a:xfrm>
              <a:off x="3498852" y="5357908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2" name="Oval 1246"/>
            <p:cNvSpPr>
              <a:spLocks noChangeArrowheads="1"/>
            </p:cNvSpPr>
            <p:nvPr/>
          </p:nvSpPr>
          <p:spPr bwMode="auto">
            <a:xfrm>
              <a:off x="3498852" y="5348382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3" name="Rectangle 1247"/>
            <p:cNvSpPr>
              <a:spLocks noChangeArrowheads="1"/>
            </p:cNvSpPr>
            <p:nvPr/>
          </p:nvSpPr>
          <p:spPr bwMode="auto">
            <a:xfrm>
              <a:off x="2170114" y="542140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4" name="Rectangle 1248"/>
            <p:cNvSpPr>
              <a:spLocks noChangeArrowheads="1"/>
            </p:cNvSpPr>
            <p:nvPr/>
          </p:nvSpPr>
          <p:spPr bwMode="auto">
            <a:xfrm>
              <a:off x="2170114" y="544204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5" name="Rectangle 1249"/>
            <p:cNvSpPr>
              <a:spLocks noChangeArrowheads="1"/>
            </p:cNvSpPr>
            <p:nvPr/>
          </p:nvSpPr>
          <p:spPr bwMode="auto">
            <a:xfrm>
              <a:off x="2165352" y="542617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6" name="Rectangle 1250"/>
            <p:cNvSpPr>
              <a:spLocks noChangeArrowheads="1"/>
            </p:cNvSpPr>
            <p:nvPr/>
          </p:nvSpPr>
          <p:spPr bwMode="auto">
            <a:xfrm>
              <a:off x="2165352" y="543728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7" name="Rectangle 1251"/>
            <p:cNvSpPr>
              <a:spLocks noChangeArrowheads="1"/>
            </p:cNvSpPr>
            <p:nvPr/>
          </p:nvSpPr>
          <p:spPr bwMode="auto">
            <a:xfrm>
              <a:off x="2165352" y="5430934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8" name="Rectangle 1252"/>
            <p:cNvSpPr>
              <a:spLocks noChangeArrowheads="1"/>
            </p:cNvSpPr>
            <p:nvPr/>
          </p:nvSpPr>
          <p:spPr bwMode="auto">
            <a:xfrm>
              <a:off x="2165352" y="5430934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9" name="Oval 1253"/>
            <p:cNvSpPr>
              <a:spLocks noChangeArrowheads="1"/>
            </p:cNvSpPr>
            <p:nvPr/>
          </p:nvSpPr>
          <p:spPr bwMode="auto">
            <a:xfrm>
              <a:off x="2165352" y="5421409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0" name="Rectangle 1254"/>
            <p:cNvSpPr>
              <a:spLocks noChangeArrowheads="1"/>
            </p:cNvSpPr>
            <p:nvPr/>
          </p:nvSpPr>
          <p:spPr bwMode="auto">
            <a:xfrm>
              <a:off x="1625602" y="5205505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1" name="Rectangle 1255"/>
            <p:cNvSpPr>
              <a:spLocks noChangeArrowheads="1"/>
            </p:cNvSpPr>
            <p:nvPr/>
          </p:nvSpPr>
          <p:spPr bwMode="auto">
            <a:xfrm>
              <a:off x="1625602" y="522773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2" name="Rectangle 1256"/>
            <p:cNvSpPr>
              <a:spLocks noChangeArrowheads="1"/>
            </p:cNvSpPr>
            <p:nvPr/>
          </p:nvSpPr>
          <p:spPr bwMode="auto">
            <a:xfrm>
              <a:off x="1619252" y="521185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3" name="Rectangle 1257"/>
            <p:cNvSpPr>
              <a:spLocks noChangeArrowheads="1"/>
            </p:cNvSpPr>
            <p:nvPr/>
          </p:nvSpPr>
          <p:spPr bwMode="auto">
            <a:xfrm>
              <a:off x="1619252" y="5221380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4" name="Rectangle 1258"/>
            <p:cNvSpPr>
              <a:spLocks noChangeArrowheads="1"/>
            </p:cNvSpPr>
            <p:nvPr/>
          </p:nvSpPr>
          <p:spPr bwMode="auto">
            <a:xfrm>
              <a:off x="1619252" y="521661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5" name="Rectangle 1259"/>
            <p:cNvSpPr>
              <a:spLocks noChangeArrowheads="1"/>
            </p:cNvSpPr>
            <p:nvPr/>
          </p:nvSpPr>
          <p:spPr bwMode="auto">
            <a:xfrm>
              <a:off x="1619252" y="521661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6" name="Oval 1260"/>
            <p:cNvSpPr>
              <a:spLocks noChangeArrowheads="1"/>
            </p:cNvSpPr>
            <p:nvPr/>
          </p:nvSpPr>
          <p:spPr bwMode="auto">
            <a:xfrm>
              <a:off x="1619252" y="5205505"/>
              <a:ext cx="22225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7" name="Rectangle 1261"/>
            <p:cNvSpPr>
              <a:spLocks noChangeArrowheads="1"/>
            </p:cNvSpPr>
            <p:nvPr/>
          </p:nvSpPr>
          <p:spPr bwMode="auto">
            <a:xfrm>
              <a:off x="3346452" y="550554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8" name="Rectangle 1262"/>
            <p:cNvSpPr>
              <a:spLocks noChangeArrowheads="1"/>
            </p:cNvSpPr>
            <p:nvPr/>
          </p:nvSpPr>
          <p:spPr bwMode="auto">
            <a:xfrm>
              <a:off x="3346452" y="552618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9" name="Rectangle 1263"/>
            <p:cNvSpPr>
              <a:spLocks noChangeArrowheads="1"/>
            </p:cNvSpPr>
            <p:nvPr/>
          </p:nvSpPr>
          <p:spPr bwMode="auto">
            <a:xfrm>
              <a:off x="3340102" y="55103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0" name="Rectangle 1264"/>
            <p:cNvSpPr>
              <a:spLocks noChangeArrowheads="1"/>
            </p:cNvSpPr>
            <p:nvPr/>
          </p:nvSpPr>
          <p:spPr bwMode="auto">
            <a:xfrm>
              <a:off x="3340102" y="552142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1" name="Rectangle 1265"/>
            <p:cNvSpPr>
              <a:spLocks noChangeArrowheads="1"/>
            </p:cNvSpPr>
            <p:nvPr/>
          </p:nvSpPr>
          <p:spPr bwMode="auto">
            <a:xfrm>
              <a:off x="3340102" y="551507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2" name="Rectangle 1266"/>
            <p:cNvSpPr>
              <a:spLocks noChangeArrowheads="1"/>
            </p:cNvSpPr>
            <p:nvPr/>
          </p:nvSpPr>
          <p:spPr bwMode="auto">
            <a:xfrm>
              <a:off x="3340102" y="551507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3" name="Oval 1267"/>
            <p:cNvSpPr>
              <a:spLocks noChangeArrowheads="1"/>
            </p:cNvSpPr>
            <p:nvPr/>
          </p:nvSpPr>
          <p:spPr bwMode="auto">
            <a:xfrm>
              <a:off x="3340102" y="5505548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4" name="Rectangle 1268"/>
            <p:cNvSpPr>
              <a:spLocks noChangeArrowheads="1"/>
            </p:cNvSpPr>
            <p:nvPr/>
          </p:nvSpPr>
          <p:spPr bwMode="auto">
            <a:xfrm>
              <a:off x="1625602" y="536425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5" name="Rectangle 1269"/>
            <p:cNvSpPr>
              <a:spLocks noChangeArrowheads="1"/>
            </p:cNvSpPr>
            <p:nvPr/>
          </p:nvSpPr>
          <p:spPr bwMode="auto">
            <a:xfrm>
              <a:off x="1625602" y="538489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6" name="Rectangle 1270"/>
            <p:cNvSpPr>
              <a:spLocks noChangeArrowheads="1"/>
            </p:cNvSpPr>
            <p:nvPr/>
          </p:nvSpPr>
          <p:spPr bwMode="auto">
            <a:xfrm>
              <a:off x="1619252" y="536902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7" name="Rectangle 1271"/>
            <p:cNvSpPr>
              <a:spLocks noChangeArrowheads="1"/>
            </p:cNvSpPr>
            <p:nvPr/>
          </p:nvSpPr>
          <p:spPr bwMode="auto">
            <a:xfrm>
              <a:off x="1619252" y="537854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8" name="Rectangle 1272"/>
            <p:cNvSpPr>
              <a:spLocks noChangeArrowheads="1"/>
            </p:cNvSpPr>
            <p:nvPr/>
          </p:nvSpPr>
          <p:spPr bwMode="auto">
            <a:xfrm>
              <a:off x="1619252" y="537378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9" name="Rectangle 1273"/>
            <p:cNvSpPr>
              <a:spLocks noChangeArrowheads="1"/>
            </p:cNvSpPr>
            <p:nvPr/>
          </p:nvSpPr>
          <p:spPr bwMode="auto">
            <a:xfrm>
              <a:off x="1619252" y="537378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0" name="Oval 1274"/>
            <p:cNvSpPr>
              <a:spLocks noChangeArrowheads="1"/>
            </p:cNvSpPr>
            <p:nvPr/>
          </p:nvSpPr>
          <p:spPr bwMode="auto">
            <a:xfrm>
              <a:off x="1619252" y="5364258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1" name="Rectangle 1275"/>
            <p:cNvSpPr>
              <a:spLocks noChangeArrowheads="1"/>
            </p:cNvSpPr>
            <p:nvPr/>
          </p:nvSpPr>
          <p:spPr bwMode="auto">
            <a:xfrm>
              <a:off x="2800352" y="528011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2" name="Rectangle 1276"/>
            <p:cNvSpPr>
              <a:spLocks noChangeArrowheads="1"/>
            </p:cNvSpPr>
            <p:nvPr/>
          </p:nvSpPr>
          <p:spPr bwMode="auto">
            <a:xfrm>
              <a:off x="2800352" y="530075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3" name="Rectangle 1277"/>
            <p:cNvSpPr>
              <a:spLocks noChangeArrowheads="1"/>
            </p:cNvSpPr>
            <p:nvPr/>
          </p:nvSpPr>
          <p:spPr bwMode="auto">
            <a:xfrm>
              <a:off x="2795590" y="528488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4" name="Rectangle 1278"/>
            <p:cNvSpPr>
              <a:spLocks noChangeArrowheads="1"/>
            </p:cNvSpPr>
            <p:nvPr/>
          </p:nvSpPr>
          <p:spPr bwMode="auto">
            <a:xfrm>
              <a:off x="2795590" y="529599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5" name="Rectangle 1279"/>
            <p:cNvSpPr>
              <a:spLocks noChangeArrowheads="1"/>
            </p:cNvSpPr>
            <p:nvPr/>
          </p:nvSpPr>
          <p:spPr bwMode="auto">
            <a:xfrm>
              <a:off x="2795590" y="5289644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6" name="Rectangle 1280"/>
            <p:cNvSpPr>
              <a:spLocks noChangeArrowheads="1"/>
            </p:cNvSpPr>
            <p:nvPr/>
          </p:nvSpPr>
          <p:spPr bwMode="auto">
            <a:xfrm>
              <a:off x="2795590" y="5289644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7" name="Oval 1281"/>
            <p:cNvSpPr>
              <a:spLocks noChangeArrowheads="1"/>
            </p:cNvSpPr>
            <p:nvPr/>
          </p:nvSpPr>
          <p:spPr bwMode="auto">
            <a:xfrm>
              <a:off x="2795590" y="5280119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8" name="Rectangle 1282"/>
            <p:cNvSpPr>
              <a:spLocks noChangeArrowheads="1"/>
            </p:cNvSpPr>
            <p:nvPr/>
          </p:nvSpPr>
          <p:spPr bwMode="auto">
            <a:xfrm>
              <a:off x="3109915" y="501182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9" name="Rectangle 1283"/>
            <p:cNvSpPr>
              <a:spLocks noChangeArrowheads="1"/>
            </p:cNvSpPr>
            <p:nvPr/>
          </p:nvSpPr>
          <p:spPr bwMode="auto">
            <a:xfrm>
              <a:off x="3109915" y="5032465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0" name="Rectangle 1284"/>
            <p:cNvSpPr>
              <a:spLocks noChangeArrowheads="1"/>
            </p:cNvSpPr>
            <p:nvPr/>
          </p:nvSpPr>
          <p:spPr bwMode="auto">
            <a:xfrm>
              <a:off x="3105152" y="501658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1" name="Rectangle 1285"/>
            <p:cNvSpPr>
              <a:spLocks noChangeArrowheads="1"/>
            </p:cNvSpPr>
            <p:nvPr/>
          </p:nvSpPr>
          <p:spPr bwMode="auto">
            <a:xfrm>
              <a:off x="3105152" y="502770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2" name="Rectangle 1286"/>
            <p:cNvSpPr>
              <a:spLocks noChangeArrowheads="1"/>
            </p:cNvSpPr>
            <p:nvPr/>
          </p:nvSpPr>
          <p:spPr bwMode="auto">
            <a:xfrm>
              <a:off x="3105152" y="502293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3" name="Rectangle 1287"/>
            <p:cNvSpPr>
              <a:spLocks noChangeArrowheads="1"/>
            </p:cNvSpPr>
            <p:nvPr/>
          </p:nvSpPr>
          <p:spPr bwMode="auto">
            <a:xfrm>
              <a:off x="3105152" y="502293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4" name="Oval 1288"/>
            <p:cNvSpPr>
              <a:spLocks noChangeArrowheads="1"/>
            </p:cNvSpPr>
            <p:nvPr/>
          </p:nvSpPr>
          <p:spPr bwMode="auto">
            <a:xfrm>
              <a:off x="3105152" y="5011827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5" name="Rectangle 1289"/>
            <p:cNvSpPr>
              <a:spLocks noChangeArrowheads="1"/>
            </p:cNvSpPr>
            <p:nvPr/>
          </p:nvSpPr>
          <p:spPr bwMode="auto">
            <a:xfrm>
              <a:off x="1698627" y="5410296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6" name="Rectangle 1290"/>
            <p:cNvSpPr>
              <a:spLocks noChangeArrowheads="1"/>
            </p:cNvSpPr>
            <p:nvPr/>
          </p:nvSpPr>
          <p:spPr bwMode="auto">
            <a:xfrm>
              <a:off x="1698627" y="543093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7" name="Rectangle 1291"/>
            <p:cNvSpPr>
              <a:spLocks noChangeArrowheads="1"/>
            </p:cNvSpPr>
            <p:nvPr/>
          </p:nvSpPr>
          <p:spPr bwMode="auto">
            <a:xfrm>
              <a:off x="1693864" y="541664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8" name="Rectangle 1292"/>
            <p:cNvSpPr>
              <a:spLocks noChangeArrowheads="1"/>
            </p:cNvSpPr>
            <p:nvPr/>
          </p:nvSpPr>
          <p:spPr bwMode="auto">
            <a:xfrm>
              <a:off x="1693864" y="542617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9" name="Rectangle 1293"/>
            <p:cNvSpPr>
              <a:spLocks noChangeArrowheads="1"/>
            </p:cNvSpPr>
            <p:nvPr/>
          </p:nvSpPr>
          <p:spPr bwMode="auto">
            <a:xfrm>
              <a:off x="1693864" y="542140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0" name="Rectangle 1294"/>
            <p:cNvSpPr>
              <a:spLocks noChangeArrowheads="1"/>
            </p:cNvSpPr>
            <p:nvPr/>
          </p:nvSpPr>
          <p:spPr bwMode="auto">
            <a:xfrm>
              <a:off x="1693864" y="542140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1" name="Oval 1295"/>
            <p:cNvSpPr>
              <a:spLocks noChangeArrowheads="1"/>
            </p:cNvSpPr>
            <p:nvPr/>
          </p:nvSpPr>
          <p:spPr bwMode="auto">
            <a:xfrm>
              <a:off x="1693864" y="5410296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2" name="Rectangle 1296"/>
            <p:cNvSpPr>
              <a:spLocks noChangeArrowheads="1"/>
            </p:cNvSpPr>
            <p:nvPr/>
          </p:nvSpPr>
          <p:spPr bwMode="auto">
            <a:xfrm>
              <a:off x="2957515" y="567382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3" name="Rectangle 1297"/>
            <p:cNvSpPr>
              <a:spLocks noChangeArrowheads="1"/>
            </p:cNvSpPr>
            <p:nvPr/>
          </p:nvSpPr>
          <p:spPr bwMode="auto">
            <a:xfrm>
              <a:off x="2957515" y="569446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4" name="Rectangle 1298"/>
            <p:cNvSpPr>
              <a:spLocks noChangeArrowheads="1"/>
            </p:cNvSpPr>
            <p:nvPr/>
          </p:nvSpPr>
          <p:spPr bwMode="auto">
            <a:xfrm>
              <a:off x="2952752" y="567858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5" name="Rectangle 1299"/>
            <p:cNvSpPr>
              <a:spLocks noChangeArrowheads="1"/>
            </p:cNvSpPr>
            <p:nvPr/>
          </p:nvSpPr>
          <p:spPr bwMode="auto">
            <a:xfrm>
              <a:off x="2952752" y="568970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6" name="Rectangle 1300"/>
            <p:cNvSpPr>
              <a:spLocks noChangeArrowheads="1"/>
            </p:cNvSpPr>
            <p:nvPr/>
          </p:nvSpPr>
          <p:spPr bwMode="auto">
            <a:xfrm>
              <a:off x="2952752" y="5683351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7" name="Rectangle 1301"/>
            <p:cNvSpPr>
              <a:spLocks noChangeArrowheads="1"/>
            </p:cNvSpPr>
            <p:nvPr/>
          </p:nvSpPr>
          <p:spPr bwMode="auto">
            <a:xfrm>
              <a:off x="2952752" y="5683351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8" name="Oval 1302"/>
            <p:cNvSpPr>
              <a:spLocks noChangeArrowheads="1"/>
            </p:cNvSpPr>
            <p:nvPr/>
          </p:nvSpPr>
          <p:spPr bwMode="auto">
            <a:xfrm>
              <a:off x="2952752" y="5673826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9" name="Rectangle 1303"/>
            <p:cNvSpPr>
              <a:spLocks noChangeArrowheads="1"/>
            </p:cNvSpPr>
            <p:nvPr/>
          </p:nvSpPr>
          <p:spPr bwMode="auto">
            <a:xfrm>
              <a:off x="2012952" y="549443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0" name="Rectangle 1304"/>
            <p:cNvSpPr>
              <a:spLocks noChangeArrowheads="1"/>
            </p:cNvSpPr>
            <p:nvPr/>
          </p:nvSpPr>
          <p:spPr bwMode="auto">
            <a:xfrm>
              <a:off x="2012952" y="5515073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1" name="Rectangle 1305"/>
            <p:cNvSpPr>
              <a:spLocks noChangeArrowheads="1"/>
            </p:cNvSpPr>
            <p:nvPr/>
          </p:nvSpPr>
          <p:spPr bwMode="auto">
            <a:xfrm>
              <a:off x="2008189" y="549919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2" name="Rectangle 1306"/>
            <p:cNvSpPr>
              <a:spLocks noChangeArrowheads="1"/>
            </p:cNvSpPr>
            <p:nvPr/>
          </p:nvSpPr>
          <p:spPr bwMode="auto">
            <a:xfrm>
              <a:off x="2008189" y="55103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3" name="Rectangle 1307"/>
            <p:cNvSpPr>
              <a:spLocks noChangeArrowheads="1"/>
            </p:cNvSpPr>
            <p:nvPr/>
          </p:nvSpPr>
          <p:spPr bwMode="auto">
            <a:xfrm>
              <a:off x="2008189" y="550554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4" name="Rectangle 1308"/>
            <p:cNvSpPr>
              <a:spLocks noChangeArrowheads="1"/>
            </p:cNvSpPr>
            <p:nvPr/>
          </p:nvSpPr>
          <p:spPr bwMode="auto">
            <a:xfrm>
              <a:off x="2008189" y="550554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5" name="Oval 1309"/>
            <p:cNvSpPr>
              <a:spLocks noChangeArrowheads="1"/>
            </p:cNvSpPr>
            <p:nvPr/>
          </p:nvSpPr>
          <p:spPr bwMode="auto">
            <a:xfrm>
              <a:off x="2008189" y="549443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6" name="Rectangle 1310"/>
            <p:cNvSpPr>
              <a:spLocks noChangeArrowheads="1"/>
            </p:cNvSpPr>
            <p:nvPr/>
          </p:nvSpPr>
          <p:spPr bwMode="auto">
            <a:xfrm>
              <a:off x="1546227" y="494356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7" name="Rectangle 1311"/>
            <p:cNvSpPr>
              <a:spLocks noChangeArrowheads="1"/>
            </p:cNvSpPr>
            <p:nvPr/>
          </p:nvSpPr>
          <p:spPr bwMode="auto">
            <a:xfrm>
              <a:off x="1546227" y="4964201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8" name="Rectangle 1312"/>
            <p:cNvSpPr>
              <a:spLocks noChangeArrowheads="1"/>
            </p:cNvSpPr>
            <p:nvPr/>
          </p:nvSpPr>
          <p:spPr bwMode="auto">
            <a:xfrm>
              <a:off x="1541464" y="494832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9" name="Rectangle 1313"/>
            <p:cNvSpPr>
              <a:spLocks noChangeArrowheads="1"/>
            </p:cNvSpPr>
            <p:nvPr/>
          </p:nvSpPr>
          <p:spPr bwMode="auto">
            <a:xfrm>
              <a:off x="1541464" y="495943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0" name="Rectangle 1314"/>
            <p:cNvSpPr>
              <a:spLocks noChangeArrowheads="1"/>
            </p:cNvSpPr>
            <p:nvPr/>
          </p:nvSpPr>
          <p:spPr bwMode="auto">
            <a:xfrm>
              <a:off x="1541464" y="495467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1" name="Rectangle 1315"/>
            <p:cNvSpPr>
              <a:spLocks noChangeArrowheads="1"/>
            </p:cNvSpPr>
            <p:nvPr/>
          </p:nvSpPr>
          <p:spPr bwMode="auto">
            <a:xfrm>
              <a:off x="1541464" y="495467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2" name="Oval 1316"/>
            <p:cNvSpPr>
              <a:spLocks noChangeArrowheads="1"/>
            </p:cNvSpPr>
            <p:nvPr/>
          </p:nvSpPr>
          <p:spPr bwMode="auto">
            <a:xfrm>
              <a:off x="1541464" y="494356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3" name="Rectangle 1317"/>
            <p:cNvSpPr>
              <a:spLocks noChangeArrowheads="1"/>
            </p:cNvSpPr>
            <p:nvPr/>
          </p:nvSpPr>
          <p:spPr bwMode="auto">
            <a:xfrm>
              <a:off x="1778002" y="531663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4" name="Rectangle 1318"/>
            <p:cNvSpPr>
              <a:spLocks noChangeArrowheads="1"/>
            </p:cNvSpPr>
            <p:nvPr/>
          </p:nvSpPr>
          <p:spPr bwMode="auto">
            <a:xfrm>
              <a:off x="1778002" y="533727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5" name="Rectangle 1319"/>
            <p:cNvSpPr>
              <a:spLocks noChangeArrowheads="1"/>
            </p:cNvSpPr>
            <p:nvPr/>
          </p:nvSpPr>
          <p:spPr bwMode="auto">
            <a:xfrm>
              <a:off x="1771652" y="532139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6" name="Rectangle 1320"/>
            <p:cNvSpPr>
              <a:spLocks noChangeArrowheads="1"/>
            </p:cNvSpPr>
            <p:nvPr/>
          </p:nvSpPr>
          <p:spPr bwMode="auto">
            <a:xfrm>
              <a:off x="1771652" y="533250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7" name="Rectangle 1321"/>
            <p:cNvSpPr>
              <a:spLocks noChangeArrowheads="1"/>
            </p:cNvSpPr>
            <p:nvPr/>
          </p:nvSpPr>
          <p:spPr bwMode="auto">
            <a:xfrm>
              <a:off x="1771652" y="5326157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8" name="Rectangle 1322"/>
            <p:cNvSpPr>
              <a:spLocks noChangeArrowheads="1"/>
            </p:cNvSpPr>
            <p:nvPr/>
          </p:nvSpPr>
          <p:spPr bwMode="auto">
            <a:xfrm>
              <a:off x="1771652" y="5326157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9" name="Oval 1323"/>
            <p:cNvSpPr>
              <a:spLocks noChangeArrowheads="1"/>
            </p:cNvSpPr>
            <p:nvPr/>
          </p:nvSpPr>
          <p:spPr bwMode="auto">
            <a:xfrm>
              <a:off x="1771652" y="5316632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0" name="Rectangle 1324"/>
            <p:cNvSpPr>
              <a:spLocks noChangeArrowheads="1"/>
            </p:cNvSpPr>
            <p:nvPr/>
          </p:nvSpPr>
          <p:spPr bwMode="auto">
            <a:xfrm>
              <a:off x="2643189" y="553094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1" name="Rectangle 1325"/>
            <p:cNvSpPr>
              <a:spLocks noChangeArrowheads="1"/>
            </p:cNvSpPr>
            <p:nvPr/>
          </p:nvSpPr>
          <p:spPr bwMode="auto">
            <a:xfrm>
              <a:off x="2643189" y="555317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2" name="Rectangle 1326"/>
            <p:cNvSpPr>
              <a:spLocks noChangeArrowheads="1"/>
            </p:cNvSpPr>
            <p:nvPr/>
          </p:nvSpPr>
          <p:spPr bwMode="auto">
            <a:xfrm>
              <a:off x="2638427" y="5537298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3" name="Rectangle 1327"/>
            <p:cNvSpPr>
              <a:spLocks noChangeArrowheads="1"/>
            </p:cNvSpPr>
            <p:nvPr/>
          </p:nvSpPr>
          <p:spPr bwMode="auto">
            <a:xfrm>
              <a:off x="2638427" y="5546823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4" name="Rectangle 1328"/>
            <p:cNvSpPr>
              <a:spLocks noChangeArrowheads="1"/>
            </p:cNvSpPr>
            <p:nvPr/>
          </p:nvSpPr>
          <p:spPr bwMode="auto">
            <a:xfrm>
              <a:off x="2638427" y="554206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5" name="Rectangle 1329"/>
            <p:cNvSpPr>
              <a:spLocks noChangeArrowheads="1"/>
            </p:cNvSpPr>
            <p:nvPr/>
          </p:nvSpPr>
          <p:spPr bwMode="auto">
            <a:xfrm>
              <a:off x="2638427" y="554206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6" name="Oval 1330"/>
            <p:cNvSpPr>
              <a:spLocks noChangeArrowheads="1"/>
            </p:cNvSpPr>
            <p:nvPr/>
          </p:nvSpPr>
          <p:spPr bwMode="auto">
            <a:xfrm>
              <a:off x="2638427" y="5530948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7" name="Rectangle 1331"/>
            <p:cNvSpPr>
              <a:spLocks noChangeArrowheads="1"/>
            </p:cNvSpPr>
            <p:nvPr/>
          </p:nvSpPr>
          <p:spPr bwMode="auto">
            <a:xfrm>
              <a:off x="1546227" y="530075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8" name="Rectangle 1332"/>
            <p:cNvSpPr>
              <a:spLocks noChangeArrowheads="1"/>
            </p:cNvSpPr>
            <p:nvPr/>
          </p:nvSpPr>
          <p:spPr bwMode="auto">
            <a:xfrm>
              <a:off x="1546227" y="532139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9" name="Rectangle 1333"/>
            <p:cNvSpPr>
              <a:spLocks noChangeArrowheads="1"/>
            </p:cNvSpPr>
            <p:nvPr/>
          </p:nvSpPr>
          <p:spPr bwMode="auto">
            <a:xfrm>
              <a:off x="1541464" y="530551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0" name="Rectangle 1334"/>
            <p:cNvSpPr>
              <a:spLocks noChangeArrowheads="1"/>
            </p:cNvSpPr>
            <p:nvPr/>
          </p:nvSpPr>
          <p:spPr bwMode="auto">
            <a:xfrm>
              <a:off x="1541464" y="531663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1" name="Rectangle 1335"/>
            <p:cNvSpPr>
              <a:spLocks noChangeArrowheads="1"/>
            </p:cNvSpPr>
            <p:nvPr/>
          </p:nvSpPr>
          <p:spPr bwMode="auto">
            <a:xfrm>
              <a:off x="1541464" y="5310282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2" name="Rectangle 1336"/>
            <p:cNvSpPr>
              <a:spLocks noChangeArrowheads="1"/>
            </p:cNvSpPr>
            <p:nvPr/>
          </p:nvSpPr>
          <p:spPr bwMode="auto">
            <a:xfrm>
              <a:off x="1541464" y="5310282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3" name="Oval 1337"/>
            <p:cNvSpPr>
              <a:spLocks noChangeArrowheads="1"/>
            </p:cNvSpPr>
            <p:nvPr/>
          </p:nvSpPr>
          <p:spPr bwMode="auto">
            <a:xfrm>
              <a:off x="1541464" y="5300757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4" name="Rectangle 1338"/>
            <p:cNvSpPr>
              <a:spLocks noChangeArrowheads="1"/>
            </p:cNvSpPr>
            <p:nvPr/>
          </p:nvSpPr>
          <p:spPr bwMode="auto">
            <a:xfrm>
              <a:off x="3346452" y="534838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5" name="Rectangle 1339"/>
            <p:cNvSpPr>
              <a:spLocks noChangeArrowheads="1"/>
            </p:cNvSpPr>
            <p:nvPr/>
          </p:nvSpPr>
          <p:spPr bwMode="auto">
            <a:xfrm>
              <a:off x="3346452" y="536902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6" name="Rectangle 1340"/>
            <p:cNvSpPr>
              <a:spLocks noChangeArrowheads="1"/>
            </p:cNvSpPr>
            <p:nvPr/>
          </p:nvSpPr>
          <p:spPr bwMode="auto">
            <a:xfrm>
              <a:off x="3340102" y="535314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7" name="Rectangle 1341"/>
            <p:cNvSpPr>
              <a:spLocks noChangeArrowheads="1"/>
            </p:cNvSpPr>
            <p:nvPr/>
          </p:nvSpPr>
          <p:spPr bwMode="auto">
            <a:xfrm>
              <a:off x="3340102" y="536425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8" name="Rectangle 1342"/>
            <p:cNvSpPr>
              <a:spLocks noChangeArrowheads="1"/>
            </p:cNvSpPr>
            <p:nvPr/>
          </p:nvSpPr>
          <p:spPr bwMode="auto">
            <a:xfrm>
              <a:off x="3340102" y="535790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9" name="Rectangle 1343"/>
            <p:cNvSpPr>
              <a:spLocks noChangeArrowheads="1"/>
            </p:cNvSpPr>
            <p:nvPr/>
          </p:nvSpPr>
          <p:spPr bwMode="auto">
            <a:xfrm>
              <a:off x="3340102" y="535790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0" name="Oval 1344"/>
            <p:cNvSpPr>
              <a:spLocks noChangeArrowheads="1"/>
            </p:cNvSpPr>
            <p:nvPr/>
          </p:nvSpPr>
          <p:spPr bwMode="auto">
            <a:xfrm>
              <a:off x="3340102" y="5348382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1" name="Rectangle 1345"/>
            <p:cNvSpPr>
              <a:spLocks noChangeArrowheads="1"/>
            </p:cNvSpPr>
            <p:nvPr/>
          </p:nvSpPr>
          <p:spPr bwMode="auto">
            <a:xfrm>
              <a:off x="1546227" y="5410296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2" name="Rectangle 1346"/>
            <p:cNvSpPr>
              <a:spLocks noChangeArrowheads="1"/>
            </p:cNvSpPr>
            <p:nvPr/>
          </p:nvSpPr>
          <p:spPr bwMode="auto">
            <a:xfrm>
              <a:off x="1546227" y="543093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3" name="Rectangle 1347"/>
            <p:cNvSpPr>
              <a:spLocks noChangeArrowheads="1"/>
            </p:cNvSpPr>
            <p:nvPr/>
          </p:nvSpPr>
          <p:spPr bwMode="auto">
            <a:xfrm>
              <a:off x="1541464" y="541664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4" name="Rectangle 1348"/>
            <p:cNvSpPr>
              <a:spLocks noChangeArrowheads="1"/>
            </p:cNvSpPr>
            <p:nvPr/>
          </p:nvSpPr>
          <p:spPr bwMode="auto">
            <a:xfrm>
              <a:off x="1541464" y="5426171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5" name="Rectangle 1349"/>
            <p:cNvSpPr>
              <a:spLocks noChangeArrowheads="1"/>
            </p:cNvSpPr>
            <p:nvPr/>
          </p:nvSpPr>
          <p:spPr bwMode="auto">
            <a:xfrm>
              <a:off x="1541464" y="542140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6" name="Rectangle 1350"/>
            <p:cNvSpPr>
              <a:spLocks noChangeArrowheads="1"/>
            </p:cNvSpPr>
            <p:nvPr/>
          </p:nvSpPr>
          <p:spPr bwMode="auto">
            <a:xfrm>
              <a:off x="1541464" y="5421409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7" name="Oval 1351"/>
            <p:cNvSpPr>
              <a:spLocks noChangeArrowheads="1"/>
            </p:cNvSpPr>
            <p:nvPr/>
          </p:nvSpPr>
          <p:spPr bwMode="auto">
            <a:xfrm>
              <a:off x="1541464" y="5410296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8" name="Rectangle 1352"/>
            <p:cNvSpPr>
              <a:spLocks noChangeArrowheads="1"/>
            </p:cNvSpPr>
            <p:nvPr/>
          </p:nvSpPr>
          <p:spPr bwMode="auto">
            <a:xfrm>
              <a:off x="3109915" y="525313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9" name="Rectangle 1353"/>
            <p:cNvSpPr>
              <a:spLocks noChangeArrowheads="1"/>
            </p:cNvSpPr>
            <p:nvPr/>
          </p:nvSpPr>
          <p:spPr bwMode="auto">
            <a:xfrm>
              <a:off x="3109915" y="5273769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0" name="Rectangle 1354"/>
            <p:cNvSpPr>
              <a:spLocks noChangeArrowheads="1"/>
            </p:cNvSpPr>
            <p:nvPr/>
          </p:nvSpPr>
          <p:spPr bwMode="auto">
            <a:xfrm>
              <a:off x="3105152" y="5257893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1" name="Rectangle 1355"/>
            <p:cNvSpPr>
              <a:spLocks noChangeArrowheads="1"/>
            </p:cNvSpPr>
            <p:nvPr/>
          </p:nvSpPr>
          <p:spPr bwMode="auto">
            <a:xfrm>
              <a:off x="3105152" y="5269006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2" name="Rectangle 1356"/>
            <p:cNvSpPr>
              <a:spLocks noChangeArrowheads="1"/>
            </p:cNvSpPr>
            <p:nvPr/>
          </p:nvSpPr>
          <p:spPr bwMode="auto">
            <a:xfrm>
              <a:off x="3105152" y="526424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3" name="Rectangle 1357"/>
            <p:cNvSpPr>
              <a:spLocks noChangeArrowheads="1"/>
            </p:cNvSpPr>
            <p:nvPr/>
          </p:nvSpPr>
          <p:spPr bwMode="auto">
            <a:xfrm>
              <a:off x="3105152" y="5264244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4" name="Oval 1358"/>
            <p:cNvSpPr>
              <a:spLocks noChangeArrowheads="1"/>
            </p:cNvSpPr>
            <p:nvPr/>
          </p:nvSpPr>
          <p:spPr bwMode="auto">
            <a:xfrm>
              <a:off x="3105152" y="5253131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5" name="Rectangle 1359"/>
            <p:cNvSpPr>
              <a:spLocks noChangeArrowheads="1"/>
            </p:cNvSpPr>
            <p:nvPr/>
          </p:nvSpPr>
          <p:spPr bwMode="auto">
            <a:xfrm>
              <a:off x="3346452" y="519598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6" name="Rectangle 1360"/>
            <p:cNvSpPr>
              <a:spLocks noChangeArrowheads="1"/>
            </p:cNvSpPr>
            <p:nvPr/>
          </p:nvSpPr>
          <p:spPr bwMode="auto">
            <a:xfrm>
              <a:off x="3346452" y="521661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7" name="Rectangle 1361"/>
            <p:cNvSpPr>
              <a:spLocks noChangeArrowheads="1"/>
            </p:cNvSpPr>
            <p:nvPr/>
          </p:nvSpPr>
          <p:spPr bwMode="auto">
            <a:xfrm>
              <a:off x="3340102" y="520074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8" name="Rectangle 1362"/>
            <p:cNvSpPr>
              <a:spLocks noChangeArrowheads="1"/>
            </p:cNvSpPr>
            <p:nvPr/>
          </p:nvSpPr>
          <p:spPr bwMode="auto">
            <a:xfrm>
              <a:off x="3340102" y="521185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9" name="Rectangle 1363"/>
            <p:cNvSpPr>
              <a:spLocks noChangeArrowheads="1"/>
            </p:cNvSpPr>
            <p:nvPr/>
          </p:nvSpPr>
          <p:spPr bwMode="auto">
            <a:xfrm>
              <a:off x="3340102" y="520550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0" name="Rectangle 1364"/>
            <p:cNvSpPr>
              <a:spLocks noChangeArrowheads="1"/>
            </p:cNvSpPr>
            <p:nvPr/>
          </p:nvSpPr>
          <p:spPr bwMode="auto">
            <a:xfrm>
              <a:off x="3340102" y="520550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1" name="Oval 1365"/>
            <p:cNvSpPr>
              <a:spLocks noChangeArrowheads="1"/>
            </p:cNvSpPr>
            <p:nvPr/>
          </p:nvSpPr>
          <p:spPr bwMode="auto">
            <a:xfrm>
              <a:off x="3340102" y="5195980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2" name="Rectangle 1366"/>
            <p:cNvSpPr>
              <a:spLocks noChangeArrowheads="1"/>
            </p:cNvSpPr>
            <p:nvPr/>
          </p:nvSpPr>
          <p:spPr bwMode="auto">
            <a:xfrm>
              <a:off x="1935164" y="531663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3" name="Rectangle 1367"/>
            <p:cNvSpPr>
              <a:spLocks noChangeArrowheads="1"/>
            </p:cNvSpPr>
            <p:nvPr/>
          </p:nvSpPr>
          <p:spPr bwMode="auto">
            <a:xfrm>
              <a:off x="1935164" y="533727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4" name="Rectangle 1368"/>
            <p:cNvSpPr>
              <a:spLocks noChangeArrowheads="1"/>
            </p:cNvSpPr>
            <p:nvPr/>
          </p:nvSpPr>
          <p:spPr bwMode="auto">
            <a:xfrm>
              <a:off x="1928814" y="532139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5" name="Rectangle 1369"/>
            <p:cNvSpPr>
              <a:spLocks noChangeArrowheads="1"/>
            </p:cNvSpPr>
            <p:nvPr/>
          </p:nvSpPr>
          <p:spPr bwMode="auto">
            <a:xfrm>
              <a:off x="1928814" y="533250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6" name="Rectangle 1370"/>
            <p:cNvSpPr>
              <a:spLocks noChangeArrowheads="1"/>
            </p:cNvSpPr>
            <p:nvPr/>
          </p:nvSpPr>
          <p:spPr bwMode="auto">
            <a:xfrm>
              <a:off x="1928814" y="5326157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7" name="Rectangle 1371"/>
            <p:cNvSpPr>
              <a:spLocks noChangeArrowheads="1"/>
            </p:cNvSpPr>
            <p:nvPr/>
          </p:nvSpPr>
          <p:spPr bwMode="auto">
            <a:xfrm>
              <a:off x="1928814" y="5326157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8" name="Oval 1372"/>
            <p:cNvSpPr>
              <a:spLocks noChangeArrowheads="1"/>
            </p:cNvSpPr>
            <p:nvPr/>
          </p:nvSpPr>
          <p:spPr bwMode="auto">
            <a:xfrm>
              <a:off x="1928814" y="5316632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9" name="Rectangle 1373"/>
            <p:cNvSpPr>
              <a:spLocks noChangeArrowheads="1"/>
            </p:cNvSpPr>
            <p:nvPr/>
          </p:nvSpPr>
          <p:spPr bwMode="auto">
            <a:xfrm>
              <a:off x="3424240" y="554206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0" name="Rectangle 1374"/>
            <p:cNvSpPr>
              <a:spLocks noChangeArrowheads="1"/>
            </p:cNvSpPr>
            <p:nvPr/>
          </p:nvSpPr>
          <p:spPr bwMode="auto">
            <a:xfrm>
              <a:off x="3424240" y="556269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1" name="Rectangle 1375"/>
            <p:cNvSpPr>
              <a:spLocks noChangeArrowheads="1"/>
            </p:cNvSpPr>
            <p:nvPr/>
          </p:nvSpPr>
          <p:spPr bwMode="auto">
            <a:xfrm>
              <a:off x="3419477" y="554682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2" name="Rectangle 1376"/>
            <p:cNvSpPr>
              <a:spLocks noChangeArrowheads="1"/>
            </p:cNvSpPr>
            <p:nvPr/>
          </p:nvSpPr>
          <p:spPr bwMode="auto">
            <a:xfrm>
              <a:off x="3419477" y="555793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3" name="Rectangle 1377"/>
            <p:cNvSpPr>
              <a:spLocks noChangeArrowheads="1"/>
            </p:cNvSpPr>
            <p:nvPr/>
          </p:nvSpPr>
          <p:spPr bwMode="auto">
            <a:xfrm>
              <a:off x="3419477" y="555317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4" name="Rectangle 1378"/>
            <p:cNvSpPr>
              <a:spLocks noChangeArrowheads="1"/>
            </p:cNvSpPr>
            <p:nvPr/>
          </p:nvSpPr>
          <p:spPr bwMode="auto">
            <a:xfrm>
              <a:off x="3419477" y="555317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5" name="Oval 1379"/>
            <p:cNvSpPr>
              <a:spLocks noChangeArrowheads="1"/>
            </p:cNvSpPr>
            <p:nvPr/>
          </p:nvSpPr>
          <p:spPr bwMode="auto">
            <a:xfrm>
              <a:off x="3419477" y="5542061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6" name="Rectangle 1380"/>
            <p:cNvSpPr>
              <a:spLocks noChangeArrowheads="1"/>
            </p:cNvSpPr>
            <p:nvPr/>
          </p:nvSpPr>
          <p:spPr bwMode="auto">
            <a:xfrm>
              <a:off x="3346452" y="5635725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7" name="Rectangle 1381"/>
            <p:cNvSpPr>
              <a:spLocks noChangeArrowheads="1"/>
            </p:cNvSpPr>
            <p:nvPr/>
          </p:nvSpPr>
          <p:spPr bwMode="auto">
            <a:xfrm>
              <a:off x="3346452" y="565795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8" name="Rectangle 1382"/>
            <p:cNvSpPr>
              <a:spLocks noChangeArrowheads="1"/>
            </p:cNvSpPr>
            <p:nvPr/>
          </p:nvSpPr>
          <p:spPr bwMode="auto">
            <a:xfrm>
              <a:off x="3340102" y="564207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9" name="Rectangle 1383"/>
            <p:cNvSpPr>
              <a:spLocks noChangeArrowheads="1"/>
            </p:cNvSpPr>
            <p:nvPr/>
          </p:nvSpPr>
          <p:spPr bwMode="auto">
            <a:xfrm>
              <a:off x="3340102" y="5651600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0" name="Rectangle 1384"/>
            <p:cNvSpPr>
              <a:spLocks noChangeArrowheads="1"/>
            </p:cNvSpPr>
            <p:nvPr/>
          </p:nvSpPr>
          <p:spPr bwMode="auto">
            <a:xfrm>
              <a:off x="3340102" y="564683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1" name="Rectangle 1385"/>
            <p:cNvSpPr>
              <a:spLocks noChangeArrowheads="1"/>
            </p:cNvSpPr>
            <p:nvPr/>
          </p:nvSpPr>
          <p:spPr bwMode="auto">
            <a:xfrm>
              <a:off x="3340102" y="564683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2" name="Oval 1386"/>
            <p:cNvSpPr>
              <a:spLocks noChangeArrowheads="1"/>
            </p:cNvSpPr>
            <p:nvPr/>
          </p:nvSpPr>
          <p:spPr bwMode="auto">
            <a:xfrm>
              <a:off x="3340102" y="5635725"/>
              <a:ext cx="22225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3" name="Rectangle 1387"/>
            <p:cNvSpPr>
              <a:spLocks noChangeArrowheads="1"/>
            </p:cNvSpPr>
            <p:nvPr/>
          </p:nvSpPr>
          <p:spPr bwMode="auto">
            <a:xfrm>
              <a:off x="2643189" y="548491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4" name="Rectangle 1388"/>
            <p:cNvSpPr>
              <a:spLocks noChangeArrowheads="1"/>
            </p:cNvSpPr>
            <p:nvPr/>
          </p:nvSpPr>
          <p:spPr bwMode="auto">
            <a:xfrm>
              <a:off x="2643189" y="550554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5" name="Rectangle 1389"/>
            <p:cNvSpPr>
              <a:spLocks noChangeArrowheads="1"/>
            </p:cNvSpPr>
            <p:nvPr/>
          </p:nvSpPr>
          <p:spPr bwMode="auto">
            <a:xfrm>
              <a:off x="2638427" y="5489672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6" name="Rectangle 1390"/>
            <p:cNvSpPr>
              <a:spLocks noChangeArrowheads="1"/>
            </p:cNvSpPr>
            <p:nvPr/>
          </p:nvSpPr>
          <p:spPr bwMode="auto">
            <a:xfrm>
              <a:off x="2638427" y="5499198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7" name="Rectangle 1391"/>
            <p:cNvSpPr>
              <a:spLocks noChangeArrowheads="1"/>
            </p:cNvSpPr>
            <p:nvPr/>
          </p:nvSpPr>
          <p:spPr bwMode="auto">
            <a:xfrm>
              <a:off x="2638427" y="549443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8" name="Rectangle 1392"/>
            <p:cNvSpPr>
              <a:spLocks noChangeArrowheads="1"/>
            </p:cNvSpPr>
            <p:nvPr/>
          </p:nvSpPr>
          <p:spPr bwMode="auto">
            <a:xfrm>
              <a:off x="2638427" y="5494435"/>
              <a:ext cx="25400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9" name="Oval 1393"/>
            <p:cNvSpPr>
              <a:spLocks noChangeArrowheads="1"/>
            </p:cNvSpPr>
            <p:nvPr/>
          </p:nvSpPr>
          <p:spPr bwMode="auto">
            <a:xfrm>
              <a:off x="2638427" y="5484910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0" name="Rectangle 1394"/>
            <p:cNvSpPr>
              <a:spLocks noChangeArrowheads="1"/>
            </p:cNvSpPr>
            <p:nvPr/>
          </p:nvSpPr>
          <p:spPr bwMode="auto">
            <a:xfrm>
              <a:off x="2720977" y="553094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1" name="Rectangle 1395"/>
            <p:cNvSpPr>
              <a:spLocks noChangeArrowheads="1"/>
            </p:cNvSpPr>
            <p:nvPr/>
          </p:nvSpPr>
          <p:spPr bwMode="auto">
            <a:xfrm>
              <a:off x="2720977" y="555317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2" name="Rectangle 1396"/>
            <p:cNvSpPr>
              <a:spLocks noChangeArrowheads="1"/>
            </p:cNvSpPr>
            <p:nvPr/>
          </p:nvSpPr>
          <p:spPr bwMode="auto">
            <a:xfrm>
              <a:off x="2716215" y="553729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3" name="Rectangle 1397"/>
            <p:cNvSpPr>
              <a:spLocks noChangeArrowheads="1"/>
            </p:cNvSpPr>
            <p:nvPr/>
          </p:nvSpPr>
          <p:spPr bwMode="auto">
            <a:xfrm>
              <a:off x="2716215" y="554682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4" name="Rectangle 1398"/>
            <p:cNvSpPr>
              <a:spLocks noChangeArrowheads="1"/>
            </p:cNvSpPr>
            <p:nvPr/>
          </p:nvSpPr>
          <p:spPr bwMode="auto">
            <a:xfrm>
              <a:off x="2716215" y="554206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5" name="Rectangle 1399"/>
            <p:cNvSpPr>
              <a:spLocks noChangeArrowheads="1"/>
            </p:cNvSpPr>
            <p:nvPr/>
          </p:nvSpPr>
          <p:spPr bwMode="auto">
            <a:xfrm>
              <a:off x="2716215" y="554206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6" name="Oval 1400"/>
            <p:cNvSpPr>
              <a:spLocks noChangeArrowheads="1"/>
            </p:cNvSpPr>
            <p:nvPr/>
          </p:nvSpPr>
          <p:spPr bwMode="auto">
            <a:xfrm>
              <a:off x="2716215" y="5530948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7" name="Rectangle 1401"/>
            <p:cNvSpPr>
              <a:spLocks noChangeArrowheads="1"/>
            </p:cNvSpPr>
            <p:nvPr/>
          </p:nvSpPr>
          <p:spPr bwMode="auto">
            <a:xfrm>
              <a:off x="3740152" y="566271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8" name="Rectangle 1402"/>
            <p:cNvSpPr>
              <a:spLocks noChangeArrowheads="1"/>
            </p:cNvSpPr>
            <p:nvPr/>
          </p:nvSpPr>
          <p:spPr bwMode="auto">
            <a:xfrm>
              <a:off x="3740152" y="5683351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9" name="Rectangle 1403"/>
            <p:cNvSpPr>
              <a:spLocks noChangeArrowheads="1"/>
            </p:cNvSpPr>
            <p:nvPr/>
          </p:nvSpPr>
          <p:spPr bwMode="auto">
            <a:xfrm>
              <a:off x="3733802" y="566747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0" name="Rectangle 1404"/>
            <p:cNvSpPr>
              <a:spLocks noChangeArrowheads="1"/>
            </p:cNvSpPr>
            <p:nvPr/>
          </p:nvSpPr>
          <p:spPr bwMode="auto">
            <a:xfrm>
              <a:off x="3733802" y="56785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1" name="Rectangle 1405"/>
            <p:cNvSpPr>
              <a:spLocks noChangeArrowheads="1"/>
            </p:cNvSpPr>
            <p:nvPr/>
          </p:nvSpPr>
          <p:spPr bwMode="auto">
            <a:xfrm>
              <a:off x="3733802" y="567382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2" name="Rectangle 1406"/>
            <p:cNvSpPr>
              <a:spLocks noChangeArrowheads="1"/>
            </p:cNvSpPr>
            <p:nvPr/>
          </p:nvSpPr>
          <p:spPr bwMode="auto">
            <a:xfrm>
              <a:off x="3733802" y="567382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3" name="Oval 1407"/>
            <p:cNvSpPr>
              <a:spLocks noChangeArrowheads="1"/>
            </p:cNvSpPr>
            <p:nvPr/>
          </p:nvSpPr>
          <p:spPr bwMode="auto">
            <a:xfrm>
              <a:off x="3733802" y="5662713"/>
              <a:ext cx="22225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4" name="Rectangle 1408"/>
            <p:cNvSpPr>
              <a:spLocks noChangeArrowheads="1"/>
            </p:cNvSpPr>
            <p:nvPr/>
          </p:nvSpPr>
          <p:spPr bwMode="auto">
            <a:xfrm>
              <a:off x="2643189" y="569922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5" name="Rectangle 1409"/>
            <p:cNvSpPr>
              <a:spLocks noChangeArrowheads="1"/>
            </p:cNvSpPr>
            <p:nvPr/>
          </p:nvSpPr>
          <p:spPr bwMode="auto">
            <a:xfrm>
              <a:off x="2643189" y="571986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6" name="Rectangle 1410"/>
            <p:cNvSpPr>
              <a:spLocks noChangeArrowheads="1"/>
            </p:cNvSpPr>
            <p:nvPr/>
          </p:nvSpPr>
          <p:spPr bwMode="auto">
            <a:xfrm>
              <a:off x="2638427" y="570398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7" name="Rectangle 1412"/>
            <p:cNvSpPr>
              <a:spLocks noChangeArrowheads="1"/>
            </p:cNvSpPr>
            <p:nvPr/>
          </p:nvSpPr>
          <p:spPr bwMode="auto">
            <a:xfrm>
              <a:off x="2638531" y="5715237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8" name="Rectangle 1413"/>
            <p:cNvSpPr>
              <a:spLocks noChangeArrowheads="1"/>
            </p:cNvSpPr>
            <p:nvPr/>
          </p:nvSpPr>
          <p:spPr bwMode="auto">
            <a:xfrm>
              <a:off x="2638531" y="5710474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9" name="Rectangle 1414"/>
            <p:cNvSpPr>
              <a:spLocks noChangeArrowheads="1"/>
            </p:cNvSpPr>
            <p:nvPr/>
          </p:nvSpPr>
          <p:spPr bwMode="auto">
            <a:xfrm>
              <a:off x="2638531" y="5710474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0" name="Oval 1415"/>
            <p:cNvSpPr>
              <a:spLocks noChangeArrowheads="1"/>
            </p:cNvSpPr>
            <p:nvPr/>
          </p:nvSpPr>
          <p:spPr bwMode="auto">
            <a:xfrm>
              <a:off x="2638531" y="5699361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1" name="Rectangle 1416"/>
            <p:cNvSpPr>
              <a:spLocks noChangeArrowheads="1"/>
            </p:cNvSpPr>
            <p:nvPr/>
          </p:nvSpPr>
          <p:spPr bwMode="auto">
            <a:xfrm>
              <a:off x="2092409" y="5626333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2" name="Rectangle 1417"/>
            <p:cNvSpPr>
              <a:spLocks noChangeArrowheads="1"/>
            </p:cNvSpPr>
            <p:nvPr/>
          </p:nvSpPr>
          <p:spPr bwMode="auto">
            <a:xfrm>
              <a:off x="2092409" y="5646971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3" name="Rectangle 1418"/>
            <p:cNvSpPr>
              <a:spLocks noChangeArrowheads="1"/>
            </p:cNvSpPr>
            <p:nvPr/>
          </p:nvSpPr>
          <p:spPr bwMode="auto">
            <a:xfrm>
              <a:off x="2087647" y="5631096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4" name="Rectangle 1419"/>
            <p:cNvSpPr>
              <a:spLocks noChangeArrowheads="1"/>
            </p:cNvSpPr>
            <p:nvPr/>
          </p:nvSpPr>
          <p:spPr bwMode="auto">
            <a:xfrm>
              <a:off x="2087647" y="5642209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5" name="Rectangle 1420"/>
            <p:cNvSpPr>
              <a:spLocks noChangeArrowheads="1"/>
            </p:cNvSpPr>
            <p:nvPr/>
          </p:nvSpPr>
          <p:spPr bwMode="auto">
            <a:xfrm>
              <a:off x="2087647" y="5635858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6" name="Rectangle 1421"/>
            <p:cNvSpPr>
              <a:spLocks noChangeArrowheads="1"/>
            </p:cNvSpPr>
            <p:nvPr/>
          </p:nvSpPr>
          <p:spPr bwMode="auto">
            <a:xfrm>
              <a:off x="2087647" y="5635858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7" name="Oval 1422"/>
            <p:cNvSpPr>
              <a:spLocks noChangeArrowheads="1"/>
            </p:cNvSpPr>
            <p:nvPr/>
          </p:nvSpPr>
          <p:spPr bwMode="auto">
            <a:xfrm>
              <a:off x="2087647" y="562633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8" name="Rectangle 1423"/>
            <p:cNvSpPr>
              <a:spLocks noChangeArrowheads="1"/>
            </p:cNvSpPr>
            <p:nvPr/>
          </p:nvSpPr>
          <p:spPr bwMode="auto">
            <a:xfrm>
              <a:off x="1935241" y="5494565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9" name="Rectangle 1424"/>
            <p:cNvSpPr>
              <a:spLocks noChangeArrowheads="1"/>
            </p:cNvSpPr>
            <p:nvPr/>
          </p:nvSpPr>
          <p:spPr bwMode="auto">
            <a:xfrm>
              <a:off x="1935241" y="5515203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0" name="Rectangle 1425"/>
            <p:cNvSpPr>
              <a:spLocks noChangeArrowheads="1"/>
            </p:cNvSpPr>
            <p:nvPr/>
          </p:nvSpPr>
          <p:spPr bwMode="auto">
            <a:xfrm>
              <a:off x="1928890" y="5499328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1" name="Rectangle 1426"/>
            <p:cNvSpPr>
              <a:spLocks noChangeArrowheads="1"/>
            </p:cNvSpPr>
            <p:nvPr/>
          </p:nvSpPr>
          <p:spPr bwMode="auto">
            <a:xfrm>
              <a:off x="1928890" y="5510441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2" name="Rectangle 1427"/>
            <p:cNvSpPr>
              <a:spLocks noChangeArrowheads="1"/>
            </p:cNvSpPr>
            <p:nvPr/>
          </p:nvSpPr>
          <p:spPr bwMode="auto">
            <a:xfrm>
              <a:off x="1928890" y="5505678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3" name="Rectangle 1428"/>
            <p:cNvSpPr>
              <a:spLocks noChangeArrowheads="1"/>
            </p:cNvSpPr>
            <p:nvPr/>
          </p:nvSpPr>
          <p:spPr bwMode="auto">
            <a:xfrm>
              <a:off x="1928890" y="5505678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4" name="Oval 1429"/>
            <p:cNvSpPr>
              <a:spLocks noChangeArrowheads="1"/>
            </p:cNvSpPr>
            <p:nvPr/>
          </p:nvSpPr>
          <p:spPr bwMode="auto">
            <a:xfrm>
              <a:off x="1928890" y="5494565"/>
              <a:ext cx="22226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5" name="Rectangle 1430"/>
            <p:cNvSpPr>
              <a:spLocks noChangeArrowheads="1"/>
            </p:cNvSpPr>
            <p:nvPr/>
          </p:nvSpPr>
          <p:spPr bwMode="auto">
            <a:xfrm>
              <a:off x="1625666" y="5121487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6" name="Rectangle 1431"/>
            <p:cNvSpPr>
              <a:spLocks noChangeArrowheads="1"/>
            </p:cNvSpPr>
            <p:nvPr/>
          </p:nvSpPr>
          <p:spPr bwMode="auto">
            <a:xfrm>
              <a:off x="1625666" y="5143713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7" name="Rectangle 1432"/>
            <p:cNvSpPr>
              <a:spLocks noChangeArrowheads="1"/>
            </p:cNvSpPr>
            <p:nvPr/>
          </p:nvSpPr>
          <p:spPr bwMode="auto">
            <a:xfrm>
              <a:off x="1619316" y="5127837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8" name="Rectangle 1433"/>
            <p:cNvSpPr>
              <a:spLocks noChangeArrowheads="1"/>
            </p:cNvSpPr>
            <p:nvPr/>
          </p:nvSpPr>
          <p:spPr bwMode="auto">
            <a:xfrm>
              <a:off x="1619316" y="5137363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9" name="Rectangle 1434"/>
            <p:cNvSpPr>
              <a:spLocks noChangeArrowheads="1"/>
            </p:cNvSpPr>
            <p:nvPr/>
          </p:nvSpPr>
          <p:spPr bwMode="auto">
            <a:xfrm>
              <a:off x="1619316" y="5132600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0" name="Rectangle 1435"/>
            <p:cNvSpPr>
              <a:spLocks noChangeArrowheads="1"/>
            </p:cNvSpPr>
            <p:nvPr/>
          </p:nvSpPr>
          <p:spPr bwMode="auto">
            <a:xfrm>
              <a:off x="1619316" y="5132600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1" name="Oval 1436"/>
            <p:cNvSpPr>
              <a:spLocks noChangeArrowheads="1"/>
            </p:cNvSpPr>
            <p:nvPr/>
          </p:nvSpPr>
          <p:spPr bwMode="auto">
            <a:xfrm>
              <a:off x="1619316" y="5121487"/>
              <a:ext cx="22226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2" name="Rectangle 1437"/>
            <p:cNvSpPr>
              <a:spLocks noChangeArrowheads="1"/>
            </p:cNvSpPr>
            <p:nvPr/>
          </p:nvSpPr>
          <p:spPr bwMode="auto">
            <a:xfrm>
              <a:off x="3037010" y="5515203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3" name="Rectangle 1438"/>
            <p:cNvSpPr>
              <a:spLocks noChangeArrowheads="1"/>
            </p:cNvSpPr>
            <p:nvPr/>
          </p:nvSpPr>
          <p:spPr bwMode="auto">
            <a:xfrm>
              <a:off x="3037010" y="5537429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4" name="Rectangle 1439"/>
            <p:cNvSpPr>
              <a:spLocks noChangeArrowheads="1"/>
            </p:cNvSpPr>
            <p:nvPr/>
          </p:nvSpPr>
          <p:spPr bwMode="auto">
            <a:xfrm>
              <a:off x="3030659" y="5521554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5" name="Rectangle 1440"/>
            <p:cNvSpPr>
              <a:spLocks noChangeArrowheads="1"/>
            </p:cNvSpPr>
            <p:nvPr/>
          </p:nvSpPr>
          <p:spPr bwMode="auto">
            <a:xfrm>
              <a:off x="3030659" y="5531079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6" name="Rectangle 1441"/>
            <p:cNvSpPr>
              <a:spLocks noChangeArrowheads="1"/>
            </p:cNvSpPr>
            <p:nvPr/>
          </p:nvSpPr>
          <p:spPr bwMode="auto">
            <a:xfrm>
              <a:off x="3030659" y="5526316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7" name="Rectangle 1442"/>
            <p:cNvSpPr>
              <a:spLocks noChangeArrowheads="1"/>
            </p:cNvSpPr>
            <p:nvPr/>
          </p:nvSpPr>
          <p:spPr bwMode="auto">
            <a:xfrm>
              <a:off x="3030659" y="5526316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8" name="Oval 1443"/>
            <p:cNvSpPr>
              <a:spLocks noChangeArrowheads="1"/>
            </p:cNvSpPr>
            <p:nvPr/>
          </p:nvSpPr>
          <p:spPr bwMode="auto">
            <a:xfrm>
              <a:off x="3030659" y="5515203"/>
              <a:ext cx="22226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9" name="Rectangle 1444"/>
            <p:cNvSpPr>
              <a:spLocks noChangeArrowheads="1"/>
            </p:cNvSpPr>
            <p:nvPr/>
          </p:nvSpPr>
          <p:spPr bwMode="auto">
            <a:xfrm>
              <a:off x="2957631" y="5553305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0" name="Rectangle 1445"/>
            <p:cNvSpPr>
              <a:spLocks noChangeArrowheads="1"/>
            </p:cNvSpPr>
            <p:nvPr/>
          </p:nvSpPr>
          <p:spPr bwMode="auto">
            <a:xfrm>
              <a:off x="2957631" y="5573943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1" name="Rectangle 1446"/>
            <p:cNvSpPr>
              <a:spLocks noChangeArrowheads="1"/>
            </p:cNvSpPr>
            <p:nvPr/>
          </p:nvSpPr>
          <p:spPr bwMode="auto">
            <a:xfrm>
              <a:off x="2952869" y="5558068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2" name="Rectangle 1447"/>
            <p:cNvSpPr>
              <a:spLocks noChangeArrowheads="1"/>
            </p:cNvSpPr>
            <p:nvPr/>
          </p:nvSpPr>
          <p:spPr bwMode="auto">
            <a:xfrm>
              <a:off x="2952869" y="5567593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3" name="Rectangle 1448"/>
            <p:cNvSpPr>
              <a:spLocks noChangeArrowheads="1"/>
            </p:cNvSpPr>
            <p:nvPr/>
          </p:nvSpPr>
          <p:spPr bwMode="auto">
            <a:xfrm>
              <a:off x="2952869" y="5562830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4" name="Rectangle 1449"/>
            <p:cNvSpPr>
              <a:spLocks noChangeArrowheads="1"/>
            </p:cNvSpPr>
            <p:nvPr/>
          </p:nvSpPr>
          <p:spPr bwMode="auto">
            <a:xfrm>
              <a:off x="2952869" y="5562830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5" name="Oval 1450"/>
            <p:cNvSpPr>
              <a:spLocks noChangeArrowheads="1"/>
            </p:cNvSpPr>
            <p:nvPr/>
          </p:nvSpPr>
          <p:spPr bwMode="auto">
            <a:xfrm>
              <a:off x="2952869" y="555330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6" name="Rectangle 1451"/>
            <p:cNvSpPr>
              <a:spLocks noChangeArrowheads="1"/>
            </p:cNvSpPr>
            <p:nvPr/>
          </p:nvSpPr>
          <p:spPr bwMode="auto">
            <a:xfrm>
              <a:off x="2406747" y="5400899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7" name="Rectangle 1452"/>
            <p:cNvSpPr>
              <a:spLocks noChangeArrowheads="1"/>
            </p:cNvSpPr>
            <p:nvPr/>
          </p:nvSpPr>
          <p:spPr bwMode="auto">
            <a:xfrm>
              <a:off x="2406747" y="5421537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8" name="Rectangle 1453"/>
            <p:cNvSpPr>
              <a:spLocks noChangeArrowheads="1"/>
            </p:cNvSpPr>
            <p:nvPr/>
          </p:nvSpPr>
          <p:spPr bwMode="auto">
            <a:xfrm>
              <a:off x="2401984" y="5405661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9" name="Rectangle 1454"/>
            <p:cNvSpPr>
              <a:spLocks noChangeArrowheads="1"/>
            </p:cNvSpPr>
            <p:nvPr/>
          </p:nvSpPr>
          <p:spPr bwMode="auto">
            <a:xfrm>
              <a:off x="2401984" y="5416774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0" name="Rectangle 1455"/>
            <p:cNvSpPr>
              <a:spLocks noChangeArrowheads="1"/>
            </p:cNvSpPr>
            <p:nvPr/>
          </p:nvSpPr>
          <p:spPr bwMode="auto">
            <a:xfrm>
              <a:off x="2401984" y="5410424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1" name="Rectangle 1456"/>
            <p:cNvSpPr>
              <a:spLocks noChangeArrowheads="1"/>
            </p:cNvSpPr>
            <p:nvPr/>
          </p:nvSpPr>
          <p:spPr bwMode="auto">
            <a:xfrm>
              <a:off x="2401984" y="5410424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2" name="Oval 1457"/>
            <p:cNvSpPr>
              <a:spLocks noChangeArrowheads="1"/>
            </p:cNvSpPr>
            <p:nvPr/>
          </p:nvSpPr>
          <p:spPr bwMode="auto">
            <a:xfrm>
              <a:off x="2401984" y="5400899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3" name="Rectangle 1458"/>
            <p:cNvSpPr>
              <a:spLocks noChangeArrowheads="1"/>
            </p:cNvSpPr>
            <p:nvPr/>
          </p:nvSpPr>
          <p:spPr bwMode="auto">
            <a:xfrm>
              <a:off x="2249578" y="5300882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4" name="Rectangle 1459"/>
            <p:cNvSpPr>
              <a:spLocks noChangeArrowheads="1"/>
            </p:cNvSpPr>
            <p:nvPr/>
          </p:nvSpPr>
          <p:spPr bwMode="auto">
            <a:xfrm>
              <a:off x="2249578" y="5321520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5" name="Rectangle 1460"/>
            <p:cNvSpPr>
              <a:spLocks noChangeArrowheads="1"/>
            </p:cNvSpPr>
            <p:nvPr/>
          </p:nvSpPr>
          <p:spPr bwMode="auto">
            <a:xfrm>
              <a:off x="2244816" y="5305645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6" name="Rectangle 1461"/>
            <p:cNvSpPr>
              <a:spLocks noChangeArrowheads="1"/>
            </p:cNvSpPr>
            <p:nvPr/>
          </p:nvSpPr>
          <p:spPr bwMode="auto">
            <a:xfrm>
              <a:off x="2244816" y="5316758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7" name="Rectangle 1462"/>
            <p:cNvSpPr>
              <a:spLocks noChangeArrowheads="1"/>
            </p:cNvSpPr>
            <p:nvPr/>
          </p:nvSpPr>
          <p:spPr bwMode="auto">
            <a:xfrm>
              <a:off x="2244816" y="5310407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8" name="Rectangle 1463"/>
            <p:cNvSpPr>
              <a:spLocks noChangeArrowheads="1"/>
            </p:cNvSpPr>
            <p:nvPr/>
          </p:nvSpPr>
          <p:spPr bwMode="auto">
            <a:xfrm>
              <a:off x="2244816" y="5310407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9" name="Oval 1464"/>
            <p:cNvSpPr>
              <a:spLocks noChangeArrowheads="1"/>
            </p:cNvSpPr>
            <p:nvPr/>
          </p:nvSpPr>
          <p:spPr bwMode="auto">
            <a:xfrm>
              <a:off x="2244816" y="5300882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0" name="Rectangle 1465"/>
            <p:cNvSpPr>
              <a:spLocks noChangeArrowheads="1"/>
            </p:cNvSpPr>
            <p:nvPr/>
          </p:nvSpPr>
          <p:spPr bwMode="auto">
            <a:xfrm>
              <a:off x="3189416" y="5446938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1" name="Rectangle 1466"/>
            <p:cNvSpPr>
              <a:spLocks noChangeArrowheads="1"/>
            </p:cNvSpPr>
            <p:nvPr/>
          </p:nvSpPr>
          <p:spPr bwMode="auto">
            <a:xfrm>
              <a:off x="3189416" y="5469164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2" name="Rectangle 1467"/>
            <p:cNvSpPr>
              <a:spLocks noChangeArrowheads="1"/>
            </p:cNvSpPr>
            <p:nvPr/>
          </p:nvSpPr>
          <p:spPr bwMode="auto">
            <a:xfrm>
              <a:off x="3183065" y="5453288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3" name="Rectangle 1468"/>
            <p:cNvSpPr>
              <a:spLocks noChangeArrowheads="1"/>
            </p:cNvSpPr>
            <p:nvPr/>
          </p:nvSpPr>
          <p:spPr bwMode="auto">
            <a:xfrm>
              <a:off x="3183065" y="5462814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" name="Rectangle 1469"/>
            <p:cNvSpPr>
              <a:spLocks noChangeArrowheads="1"/>
            </p:cNvSpPr>
            <p:nvPr/>
          </p:nvSpPr>
          <p:spPr bwMode="auto">
            <a:xfrm>
              <a:off x="3183065" y="5458051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5" name="Rectangle 1470"/>
            <p:cNvSpPr>
              <a:spLocks noChangeArrowheads="1"/>
            </p:cNvSpPr>
            <p:nvPr/>
          </p:nvSpPr>
          <p:spPr bwMode="auto">
            <a:xfrm>
              <a:off x="3183065" y="5458051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6" name="Oval 1471"/>
            <p:cNvSpPr>
              <a:spLocks noChangeArrowheads="1"/>
            </p:cNvSpPr>
            <p:nvPr/>
          </p:nvSpPr>
          <p:spPr bwMode="auto">
            <a:xfrm>
              <a:off x="3183065" y="5446938"/>
              <a:ext cx="22226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7" name="Rectangle 1472"/>
            <p:cNvSpPr>
              <a:spLocks noChangeArrowheads="1"/>
            </p:cNvSpPr>
            <p:nvPr/>
          </p:nvSpPr>
          <p:spPr bwMode="auto">
            <a:xfrm>
              <a:off x="2563916" y="5505678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8" name="Rectangle 1473"/>
            <p:cNvSpPr>
              <a:spLocks noChangeArrowheads="1"/>
            </p:cNvSpPr>
            <p:nvPr/>
          </p:nvSpPr>
          <p:spPr bwMode="auto">
            <a:xfrm>
              <a:off x="2563916" y="5526316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9" name="Rectangle 1474"/>
            <p:cNvSpPr>
              <a:spLocks noChangeArrowheads="1"/>
            </p:cNvSpPr>
            <p:nvPr/>
          </p:nvSpPr>
          <p:spPr bwMode="auto">
            <a:xfrm>
              <a:off x="2559153" y="5510441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0" name="Rectangle 1475"/>
            <p:cNvSpPr>
              <a:spLocks noChangeArrowheads="1"/>
            </p:cNvSpPr>
            <p:nvPr/>
          </p:nvSpPr>
          <p:spPr bwMode="auto">
            <a:xfrm>
              <a:off x="2559153" y="5521554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1" name="Rectangle 1476"/>
            <p:cNvSpPr>
              <a:spLocks noChangeArrowheads="1"/>
            </p:cNvSpPr>
            <p:nvPr/>
          </p:nvSpPr>
          <p:spPr bwMode="auto">
            <a:xfrm>
              <a:off x="2559153" y="5515203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2" name="Rectangle 1477"/>
            <p:cNvSpPr>
              <a:spLocks noChangeArrowheads="1"/>
            </p:cNvSpPr>
            <p:nvPr/>
          </p:nvSpPr>
          <p:spPr bwMode="auto">
            <a:xfrm>
              <a:off x="2559153" y="5515203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3" name="Oval 1478"/>
            <p:cNvSpPr>
              <a:spLocks noChangeArrowheads="1"/>
            </p:cNvSpPr>
            <p:nvPr/>
          </p:nvSpPr>
          <p:spPr bwMode="auto">
            <a:xfrm>
              <a:off x="2559153" y="5505678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4" name="Rectangle 1479"/>
            <p:cNvSpPr>
              <a:spLocks noChangeArrowheads="1"/>
            </p:cNvSpPr>
            <p:nvPr/>
          </p:nvSpPr>
          <p:spPr bwMode="auto">
            <a:xfrm>
              <a:off x="3346584" y="5831129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5" name="Rectangle 1480"/>
            <p:cNvSpPr>
              <a:spLocks noChangeArrowheads="1"/>
            </p:cNvSpPr>
            <p:nvPr/>
          </p:nvSpPr>
          <p:spPr bwMode="auto">
            <a:xfrm>
              <a:off x="3346584" y="5851767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6" name="Rectangle 1481"/>
            <p:cNvSpPr>
              <a:spLocks noChangeArrowheads="1"/>
            </p:cNvSpPr>
            <p:nvPr/>
          </p:nvSpPr>
          <p:spPr bwMode="auto">
            <a:xfrm>
              <a:off x="3340234" y="5835892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7" name="Rectangle 1482"/>
            <p:cNvSpPr>
              <a:spLocks noChangeArrowheads="1"/>
            </p:cNvSpPr>
            <p:nvPr/>
          </p:nvSpPr>
          <p:spPr bwMode="auto">
            <a:xfrm>
              <a:off x="3340234" y="5847005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8" name="Rectangle 1483"/>
            <p:cNvSpPr>
              <a:spLocks noChangeArrowheads="1"/>
            </p:cNvSpPr>
            <p:nvPr/>
          </p:nvSpPr>
          <p:spPr bwMode="auto">
            <a:xfrm>
              <a:off x="3340234" y="5840654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9" name="Rectangle 1484"/>
            <p:cNvSpPr>
              <a:spLocks noChangeArrowheads="1"/>
            </p:cNvSpPr>
            <p:nvPr/>
          </p:nvSpPr>
          <p:spPr bwMode="auto">
            <a:xfrm>
              <a:off x="3340234" y="5840654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0" name="Oval 1485"/>
            <p:cNvSpPr>
              <a:spLocks noChangeArrowheads="1"/>
            </p:cNvSpPr>
            <p:nvPr/>
          </p:nvSpPr>
          <p:spPr bwMode="auto">
            <a:xfrm>
              <a:off x="3340234" y="5831129"/>
              <a:ext cx="22226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1" name="Rectangle 1486"/>
            <p:cNvSpPr>
              <a:spLocks noChangeArrowheads="1"/>
            </p:cNvSpPr>
            <p:nvPr/>
          </p:nvSpPr>
          <p:spPr bwMode="auto">
            <a:xfrm>
              <a:off x="1698694" y="5011945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2" name="Rectangle 1487"/>
            <p:cNvSpPr>
              <a:spLocks noChangeArrowheads="1"/>
            </p:cNvSpPr>
            <p:nvPr/>
          </p:nvSpPr>
          <p:spPr bwMode="auto">
            <a:xfrm>
              <a:off x="1698694" y="5032583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3" name="Rectangle 1488"/>
            <p:cNvSpPr>
              <a:spLocks noChangeArrowheads="1"/>
            </p:cNvSpPr>
            <p:nvPr/>
          </p:nvSpPr>
          <p:spPr bwMode="auto">
            <a:xfrm>
              <a:off x="1693931" y="5016708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4" name="Rectangle 1489"/>
            <p:cNvSpPr>
              <a:spLocks noChangeArrowheads="1"/>
            </p:cNvSpPr>
            <p:nvPr/>
          </p:nvSpPr>
          <p:spPr bwMode="auto">
            <a:xfrm>
              <a:off x="1693931" y="5027821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5" name="Rectangle 1490"/>
            <p:cNvSpPr>
              <a:spLocks noChangeArrowheads="1"/>
            </p:cNvSpPr>
            <p:nvPr/>
          </p:nvSpPr>
          <p:spPr bwMode="auto">
            <a:xfrm>
              <a:off x="1693931" y="5023058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6" name="Rectangle 1491"/>
            <p:cNvSpPr>
              <a:spLocks noChangeArrowheads="1"/>
            </p:cNvSpPr>
            <p:nvPr/>
          </p:nvSpPr>
          <p:spPr bwMode="auto">
            <a:xfrm>
              <a:off x="1693931" y="5023058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7" name="Oval 1492"/>
            <p:cNvSpPr>
              <a:spLocks noChangeArrowheads="1"/>
            </p:cNvSpPr>
            <p:nvPr/>
          </p:nvSpPr>
          <p:spPr bwMode="auto">
            <a:xfrm>
              <a:off x="1693931" y="501194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8" name="Rectangle 1493"/>
            <p:cNvSpPr>
              <a:spLocks noChangeArrowheads="1"/>
            </p:cNvSpPr>
            <p:nvPr/>
          </p:nvSpPr>
          <p:spPr bwMode="auto">
            <a:xfrm>
              <a:off x="1698694" y="5289769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9" name="Rectangle 1494"/>
            <p:cNvSpPr>
              <a:spLocks noChangeArrowheads="1"/>
            </p:cNvSpPr>
            <p:nvPr/>
          </p:nvSpPr>
          <p:spPr bwMode="auto">
            <a:xfrm>
              <a:off x="1698694" y="5310407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0" name="Rectangle 1495"/>
            <p:cNvSpPr>
              <a:spLocks noChangeArrowheads="1"/>
            </p:cNvSpPr>
            <p:nvPr/>
          </p:nvSpPr>
          <p:spPr bwMode="auto">
            <a:xfrm>
              <a:off x="1693931" y="5296119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1" name="Rectangle 1496"/>
            <p:cNvSpPr>
              <a:spLocks noChangeArrowheads="1"/>
            </p:cNvSpPr>
            <p:nvPr/>
          </p:nvSpPr>
          <p:spPr bwMode="auto">
            <a:xfrm>
              <a:off x="1693931" y="5305645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2" name="Rectangle 1497"/>
            <p:cNvSpPr>
              <a:spLocks noChangeArrowheads="1"/>
            </p:cNvSpPr>
            <p:nvPr/>
          </p:nvSpPr>
          <p:spPr bwMode="auto">
            <a:xfrm>
              <a:off x="1693931" y="5300882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3" name="Rectangle 1498"/>
            <p:cNvSpPr>
              <a:spLocks noChangeArrowheads="1"/>
            </p:cNvSpPr>
            <p:nvPr/>
          </p:nvSpPr>
          <p:spPr bwMode="auto">
            <a:xfrm>
              <a:off x="1693931" y="5300882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4" name="Oval 1499"/>
            <p:cNvSpPr>
              <a:spLocks noChangeArrowheads="1"/>
            </p:cNvSpPr>
            <p:nvPr/>
          </p:nvSpPr>
          <p:spPr bwMode="auto">
            <a:xfrm>
              <a:off x="1693931" y="5289769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5" name="Rectangle 1500"/>
            <p:cNvSpPr>
              <a:spLocks noChangeArrowheads="1"/>
            </p:cNvSpPr>
            <p:nvPr/>
          </p:nvSpPr>
          <p:spPr bwMode="auto">
            <a:xfrm>
              <a:off x="2092409" y="5000832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6" name="Rectangle 1501"/>
            <p:cNvSpPr>
              <a:spLocks noChangeArrowheads="1"/>
            </p:cNvSpPr>
            <p:nvPr/>
          </p:nvSpPr>
          <p:spPr bwMode="auto">
            <a:xfrm>
              <a:off x="2092409" y="5023058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7" name="Rectangle 1502"/>
            <p:cNvSpPr>
              <a:spLocks noChangeArrowheads="1"/>
            </p:cNvSpPr>
            <p:nvPr/>
          </p:nvSpPr>
          <p:spPr bwMode="auto">
            <a:xfrm>
              <a:off x="2087647" y="5007182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8" name="Rectangle 1503"/>
            <p:cNvSpPr>
              <a:spLocks noChangeArrowheads="1"/>
            </p:cNvSpPr>
            <p:nvPr/>
          </p:nvSpPr>
          <p:spPr bwMode="auto">
            <a:xfrm>
              <a:off x="2087647" y="5016708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9" name="Rectangle 1504"/>
            <p:cNvSpPr>
              <a:spLocks noChangeArrowheads="1"/>
            </p:cNvSpPr>
            <p:nvPr/>
          </p:nvSpPr>
          <p:spPr bwMode="auto">
            <a:xfrm>
              <a:off x="2087647" y="5011945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0" name="Rectangle 1505"/>
            <p:cNvSpPr>
              <a:spLocks noChangeArrowheads="1"/>
            </p:cNvSpPr>
            <p:nvPr/>
          </p:nvSpPr>
          <p:spPr bwMode="auto">
            <a:xfrm>
              <a:off x="2087647" y="5011945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1" name="Oval 1506"/>
            <p:cNvSpPr>
              <a:spLocks noChangeArrowheads="1"/>
            </p:cNvSpPr>
            <p:nvPr/>
          </p:nvSpPr>
          <p:spPr bwMode="auto">
            <a:xfrm>
              <a:off x="2087647" y="5000832"/>
              <a:ext cx="20638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2" name="Rectangle 1507"/>
            <p:cNvSpPr>
              <a:spLocks noChangeArrowheads="1"/>
            </p:cNvSpPr>
            <p:nvPr/>
          </p:nvSpPr>
          <p:spPr bwMode="auto">
            <a:xfrm>
              <a:off x="2721084" y="5710474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3" name="Rectangle 1508"/>
            <p:cNvSpPr>
              <a:spLocks noChangeArrowheads="1"/>
            </p:cNvSpPr>
            <p:nvPr/>
          </p:nvSpPr>
          <p:spPr bwMode="auto">
            <a:xfrm>
              <a:off x="2721084" y="5731112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4" name="Rectangle 1509"/>
            <p:cNvSpPr>
              <a:spLocks noChangeArrowheads="1"/>
            </p:cNvSpPr>
            <p:nvPr/>
          </p:nvSpPr>
          <p:spPr bwMode="auto">
            <a:xfrm>
              <a:off x="2716322" y="5715237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5" name="Rectangle 1510"/>
            <p:cNvSpPr>
              <a:spLocks noChangeArrowheads="1"/>
            </p:cNvSpPr>
            <p:nvPr/>
          </p:nvSpPr>
          <p:spPr bwMode="auto">
            <a:xfrm>
              <a:off x="2716322" y="5726350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6" name="Rectangle 1511"/>
            <p:cNvSpPr>
              <a:spLocks noChangeArrowheads="1"/>
            </p:cNvSpPr>
            <p:nvPr/>
          </p:nvSpPr>
          <p:spPr bwMode="auto">
            <a:xfrm>
              <a:off x="2716322" y="5719999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7" name="Rectangle 1512"/>
            <p:cNvSpPr>
              <a:spLocks noChangeArrowheads="1"/>
            </p:cNvSpPr>
            <p:nvPr/>
          </p:nvSpPr>
          <p:spPr bwMode="auto">
            <a:xfrm>
              <a:off x="2716322" y="5719999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8" name="Oval 1513"/>
            <p:cNvSpPr>
              <a:spLocks noChangeArrowheads="1"/>
            </p:cNvSpPr>
            <p:nvPr/>
          </p:nvSpPr>
          <p:spPr bwMode="auto">
            <a:xfrm>
              <a:off x="2716322" y="5710474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9" name="Rectangle 1514"/>
            <p:cNvSpPr>
              <a:spLocks noChangeArrowheads="1"/>
            </p:cNvSpPr>
            <p:nvPr/>
          </p:nvSpPr>
          <p:spPr bwMode="auto">
            <a:xfrm>
              <a:off x="2013031" y="5400899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0" name="Rectangle 1515"/>
            <p:cNvSpPr>
              <a:spLocks noChangeArrowheads="1"/>
            </p:cNvSpPr>
            <p:nvPr/>
          </p:nvSpPr>
          <p:spPr bwMode="auto">
            <a:xfrm>
              <a:off x="2013031" y="5421537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1" name="Rectangle 1516"/>
            <p:cNvSpPr>
              <a:spLocks noChangeArrowheads="1"/>
            </p:cNvSpPr>
            <p:nvPr/>
          </p:nvSpPr>
          <p:spPr bwMode="auto">
            <a:xfrm>
              <a:off x="2008269" y="5405661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2" name="Rectangle 1517"/>
            <p:cNvSpPr>
              <a:spLocks noChangeArrowheads="1"/>
            </p:cNvSpPr>
            <p:nvPr/>
          </p:nvSpPr>
          <p:spPr bwMode="auto">
            <a:xfrm>
              <a:off x="2008269" y="5416774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3" name="Rectangle 1518"/>
            <p:cNvSpPr>
              <a:spLocks noChangeArrowheads="1"/>
            </p:cNvSpPr>
            <p:nvPr/>
          </p:nvSpPr>
          <p:spPr bwMode="auto">
            <a:xfrm>
              <a:off x="2008269" y="5410424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4" name="Rectangle 1519"/>
            <p:cNvSpPr>
              <a:spLocks noChangeArrowheads="1"/>
            </p:cNvSpPr>
            <p:nvPr/>
          </p:nvSpPr>
          <p:spPr bwMode="auto">
            <a:xfrm>
              <a:off x="2008269" y="5410424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5" name="Oval 1520"/>
            <p:cNvSpPr>
              <a:spLocks noChangeArrowheads="1"/>
            </p:cNvSpPr>
            <p:nvPr/>
          </p:nvSpPr>
          <p:spPr bwMode="auto">
            <a:xfrm>
              <a:off x="2008269" y="5400899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6" name="Rectangle 1521"/>
            <p:cNvSpPr>
              <a:spLocks noChangeArrowheads="1"/>
            </p:cNvSpPr>
            <p:nvPr/>
          </p:nvSpPr>
          <p:spPr bwMode="auto">
            <a:xfrm>
              <a:off x="1546288" y="5264368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7" name="Rectangle 1522"/>
            <p:cNvSpPr>
              <a:spLocks noChangeArrowheads="1"/>
            </p:cNvSpPr>
            <p:nvPr/>
          </p:nvSpPr>
          <p:spPr bwMode="auto">
            <a:xfrm>
              <a:off x="1546288" y="5285006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8" name="Rectangle 1523"/>
            <p:cNvSpPr>
              <a:spLocks noChangeArrowheads="1"/>
            </p:cNvSpPr>
            <p:nvPr/>
          </p:nvSpPr>
          <p:spPr bwMode="auto">
            <a:xfrm>
              <a:off x="1541525" y="5269131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9" name="Rectangle 1524"/>
            <p:cNvSpPr>
              <a:spLocks noChangeArrowheads="1"/>
            </p:cNvSpPr>
            <p:nvPr/>
          </p:nvSpPr>
          <p:spPr bwMode="auto">
            <a:xfrm>
              <a:off x="1541525" y="5280244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0" name="Rectangle 1525"/>
            <p:cNvSpPr>
              <a:spLocks noChangeArrowheads="1"/>
            </p:cNvSpPr>
            <p:nvPr/>
          </p:nvSpPr>
          <p:spPr bwMode="auto">
            <a:xfrm>
              <a:off x="1541525" y="5273893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1" name="Rectangle 1526"/>
            <p:cNvSpPr>
              <a:spLocks noChangeArrowheads="1"/>
            </p:cNvSpPr>
            <p:nvPr/>
          </p:nvSpPr>
          <p:spPr bwMode="auto">
            <a:xfrm>
              <a:off x="1541525" y="5273893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2" name="Oval 1527"/>
            <p:cNvSpPr>
              <a:spLocks noChangeArrowheads="1"/>
            </p:cNvSpPr>
            <p:nvPr/>
          </p:nvSpPr>
          <p:spPr bwMode="auto">
            <a:xfrm>
              <a:off x="1541525" y="5264368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3" name="Rectangle 1528"/>
            <p:cNvSpPr>
              <a:spLocks noChangeArrowheads="1"/>
            </p:cNvSpPr>
            <p:nvPr/>
          </p:nvSpPr>
          <p:spPr bwMode="auto">
            <a:xfrm>
              <a:off x="3346584" y="5710474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4" name="Rectangle 1529"/>
            <p:cNvSpPr>
              <a:spLocks noChangeArrowheads="1"/>
            </p:cNvSpPr>
            <p:nvPr/>
          </p:nvSpPr>
          <p:spPr bwMode="auto">
            <a:xfrm>
              <a:off x="3346584" y="5731112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5" name="Rectangle 1530"/>
            <p:cNvSpPr>
              <a:spLocks noChangeArrowheads="1"/>
            </p:cNvSpPr>
            <p:nvPr/>
          </p:nvSpPr>
          <p:spPr bwMode="auto">
            <a:xfrm>
              <a:off x="3340234" y="5715237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6" name="Rectangle 1531"/>
            <p:cNvSpPr>
              <a:spLocks noChangeArrowheads="1"/>
            </p:cNvSpPr>
            <p:nvPr/>
          </p:nvSpPr>
          <p:spPr bwMode="auto">
            <a:xfrm>
              <a:off x="3340234" y="5726350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7" name="Rectangle 1532"/>
            <p:cNvSpPr>
              <a:spLocks noChangeArrowheads="1"/>
            </p:cNvSpPr>
            <p:nvPr/>
          </p:nvSpPr>
          <p:spPr bwMode="auto">
            <a:xfrm>
              <a:off x="3340234" y="5719999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8" name="Rectangle 1533"/>
            <p:cNvSpPr>
              <a:spLocks noChangeArrowheads="1"/>
            </p:cNvSpPr>
            <p:nvPr/>
          </p:nvSpPr>
          <p:spPr bwMode="auto">
            <a:xfrm>
              <a:off x="3340234" y="5719999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9" name="Oval 1534"/>
            <p:cNvSpPr>
              <a:spLocks noChangeArrowheads="1"/>
            </p:cNvSpPr>
            <p:nvPr/>
          </p:nvSpPr>
          <p:spPr bwMode="auto">
            <a:xfrm>
              <a:off x="3340234" y="5710474"/>
              <a:ext cx="22226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0" name="Rectangle 1535"/>
            <p:cNvSpPr>
              <a:spLocks noChangeArrowheads="1"/>
            </p:cNvSpPr>
            <p:nvPr/>
          </p:nvSpPr>
          <p:spPr bwMode="auto">
            <a:xfrm>
              <a:off x="2721084" y="5615220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1" name="Rectangle 1536"/>
            <p:cNvSpPr>
              <a:spLocks noChangeArrowheads="1"/>
            </p:cNvSpPr>
            <p:nvPr/>
          </p:nvSpPr>
          <p:spPr bwMode="auto">
            <a:xfrm>
              <a:off x="2721084" y="5635858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2" name="Rectangle 1537"/>
            <p:cNvSpPr>
              <a:spLocks noChangeArrowheads="1"/>
            </p:cNvSpPr>
            <p:nvPr/>
          </p:nvSpPr>
          <p:spPr bwMode="auto">
            <a:xfrm>
              <a:off x="2716322" y="5621570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3" name="Rectangle 1538"/>
            <p:cNvSpPr>
              <a:spLocks noChangeArrowheads="1"/>
            </p:cNvSpPr>
            <p:nvPr/>
          </p:nvSpPr>
          <p:spPr bwMode="auto">
            <a:xfrm>
              <a:off x="2716322" y="5631096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4" name="Rectangle 1539"/>
            <p:cNvSpPr>
              <a:spLocks noChangeArrowheads="1"/>
            </p:cNvSpPr>
            <p:nvPr/>
          </p:nvSpPr>
          <p:spPr bwMode="auto">
            <a:xfrm>
              <a:off x="2716322" y="5626333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5" name="Rectangle 1540"/>
            <p:cNvSpPr>
              <a:spLocks noChangeArrowheads="1"/>
            </p:cNvSpPr>
            <p:nvPr/>
          </p:nvSpPr>
          <p:spPr bwMode="auto">
            <a:xfrm>
              <a:off x="2716322" y="5626333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6" name="Oval 1541"/>
            <p:cNvSpPr>
              <a:spLocks noChangeArrowheads="1"/>
            </p:cNvSpPr>
            <p:nvPr/>
          </p:nvSpPr>
          <p:spPr bwMode="auto">
            <a:xfrm>
              <a:off x="2716322" y="5615220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7" name="Rectangle 1542"/>
            <p:cNvSpPr>
              <a:spLocks noChangeArrowheads="1"/>
            </p:cNvSpPr>
            <p:nvPr/>
          </p:nvSpPr>
          <p:spPr bwMode="auto">
            <a:xfrm>
              <a:off x="2563916" y="5385023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8" name="Rectangle 1543"/>
            <p:cNvSpPr>
              <a:spLocks noChangeArrowheads="1"/>
            </p:cNvSpPr>
            <p:nvPr/>
          </p:nvSpPr>
          <p:spPr bwMode="auto">
            <a:xfrm>
              <a:off x="2563916" y="5405661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9" name="Rectangle 1544"/>
            <p:cNvSpPr>
              <a:spLocks noChangeArrowheads="1"/>
            </p:cNvSpPr>
            <p:nvPr/>
          </p:nvSpPr>
          <p:spPr bwMode="auto">
            <a:xfrm>
              <a:off x="2559153" y="5389786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0" name="Rectangle 1545"/>
            <p:cNvSpPr>
              <a:spLocks noChangeArrowheads="1"/>
            </p:cNvSpPr>
            <p:nvPr/>
          </p:nvSpPr>
          <p:spPr bwMode="auto">
            <a:xfrm>
              <a:off x="2559153" y="5400899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1" name="Rectangle 1546"/>
            <p:cNvSpPr>
              <a:spLocks noChangeArrowheads="1"/>
            </p:cNvSpPr>
            <p:nvPr/>
          </p:nvSpPr>
          <p:spPr bwMode="auto">
            <a:xfrm>
              <a:off x="2559153" y="5394548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2" name="Rectangle 1547"/>
            <p:cNvSpPr>
              <a:spLocks noChangeArrowheads="1"/>
            </p:cNvSpPr>
            <p:nvPr/>
          </p:nvSpPr>
          <p:spPr bwMode="auto">
            <a:xfrm>
              <a:off x="2559153" y="5394548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3" name="Oval 1548"/>
            <p:cNvSpPr>
              <a:spLocks noChangeArrowheads="1"/>
            </p:cNvSpPr>
            <p:nvPr/>
          </p:nvSpPr>
          <p:spPr bwMode="auto">
            <a:xfrm>
              <a:off x="2559153" y="538502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4" name="Rectangle 1549"/>
            <p:cNvSpPr>
              <a:spLocks noChangeArrowheads="1"/>
            </p:cNvSpPr>
            <p:nvPr/>
          </p:nvSpPr>
          <p:spPr bwMode="auto">
            <a:xfrm>
              <a:off x="3740300" y="5599344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5" name="Rectangle 1550"/>
            <p:cNvSpPr>
              <a:spLocks noChangeArrowheads="1"/>
            </p:cNvSpPr>
            <p:nvPr/>
          </p:nvSpPr>
          <p:spPr bwMode="auto">
            <a:xfrm>
              <a:off x="3740300" y="5621570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6" name="Rectangle 1551"/>
            <p:cNvSpPr>
              <a:spLocks noChangeArrowheads="1"/>
            </p:cNvSpPr>
            <p:nvPr/>
          </p:nvSpPr>
          <p:spPr bwMode="auto">
            <a:xfrm>
              <a:off x="3733950" y="5605695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7" name="Rectangle 1552"/>
            <p:cNvSpPr>
              <a:spLocks noChangeArrowheads="1"/>
            </p:cNvSpPr>
            <p:nvPr/>
          </p:nvSpPr>
          <p:spPr bwMode="auto">
            <a:xfrm>
              <a:off x="3733950" y="5615220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8" name="Rectangle 1553"/>
            <p:cNvSpPr>
              <a:spLocks noChangeArrowheads="1"/>
            </p:cNvSpPr>
            <p:nvPr/>
          </p:nvSpPr>
          <p:spPr bwMode="auto">
            <a:xfrm>
              <a:off x="3733950" y="5610457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9" name="Rectangle 1554"/>
            <p:cNvSpPr>
              <a:spLocks noChangeArrowheads="1"/>
            </p:cNvSpPr>
            <p:nvPr/>
          </p:nvSpPr>
          <p:spPr bwMode="auto">
            <a:xfrm>
              <a:off x="3733950" y="5610457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0" name="Oval 1555"/>
            <p:cNvSpPr>
              <a:spLocks noChangeArrowheads="1"/>
            </p:cNvSpPr>
            <p:nvPr/>
          </p:nvSpPr>
          <p:spPr bwMode="auto">
            <a:xfrm>
              <a:off x="3733950" y="5599344"/>
              <a:ext cx="22226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1" name="Rectangle 1556"/>
            <p:cNvSpPr>
              <a:spLocks noChangeArrowheads="1"/>
            </p:cNvSpPr>
            <p:nvPr/>
          </p:nvSpPr>
          <p:spPr bwMode="auto">
            <a:xfrm>
              <a:off x="1698694" y="5431062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2" name="Rectangle 1557"/>
            <p:cNvSpPr>
              <a:spLocks noChangeArrowheads="1"/>
            </p:cNvSpPr>
            <p:nvPr/>
          </p:nvSpPr>
          <p:spPr bwMode="auto">
            <a:xfrm>
              <a:off x="1698694" y="5453288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3" name="Rectangle 1558"/>
            <p:cNvSpPr>
              <a:spLocks noChangeArrowheads="1"/>
            </p:cNvSpPr>
            <p:nvPr/>
          </p:nvSpPr>
          <p:spPr bwMode="auto">
            <a:xfrm>
              <a:off x="1693931" y="5437413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4" name="Rectangle 1559"/>
            <p:cNvSpPr>
              <a:spLocks noChangeArrowheads="1"/>
            </p:cNvSpPr>
            <p:nvPr/>
          </p:nvSpPr>
          <p:spPr bwMode="auto">
            <a:xfrm>
              <a:off x="1693931" y="5446938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5" name="Rectangle 1560"/>
            <p:cNvSpPr>
              <a:spLocks noChangeArrowheads="1"/>
            </p:cNvSpPr>
            <p:nvPr/>
          </p:nvSpPr>
          <p:spPr bwMode="auto">
            <a:xfrm>
              <a:off x="1693931" y="5442175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6" name="Rectangle 1561"/>
            <p:cNvSpPr>
              <a:spLocks noChangeArrowheads="1"/>
            </p:cNvSpPr>
            <p:nvPr/>
          </p:nvSpPr>
          <p:spPr bwMode="auto">
            <a:xfrm>
              <a:off x="1693931" y="5442175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7" name="Oval 1562"/>
            <p:cNvSpPr>
              <a:spLocks noChangeArrowheads="1"/>
            </p:cNvSpPr>
            <p:nvPr/>
          </p:nvSpPr>
          <p:spPr bwMode="auto">
            <a:xfrm>
              <a:off x="1693931" y="5431062"/>
              <a:ext cx="20638" cy="22226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8" name="Rectangle 1563"/>
            <p:cNvSpPr>
              <a:spLocks noChangeArrowheads="1"/>
            </p:cNvSpPr>
            <p:nvPr/>
          </p:nvSpPr>
          <p:spPr bwMode="auto">
            <a:xfrm>
              <a:off x="2643294" y="5180227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9" name="Rectangle 1564"/>
            <p:cNvSpPr>
              <a:spLocks noChangeArrowheads="1"/>
            </p:cNvSpPr>
            <p:nvPr/>
          </p:nvSpPr>
          <p:spPr bwMode="auto">
            <a:xfrm>
              <a:off x="2643294" y="5200865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0" name="Rectangle 1565"/>
            <p:cNvSpPr>
              <a:spLocks noChangeArrowheads="1"/>
            </p:cNvSpPr>
            <p:nvPr/>
          </p:nvSpPr>
          <p:spPr bwMode="auto">
            <a:xfrm>
              <a:off x="2638531" y="5184990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1" name="Rectangle 1566"/>
            <p:cNvSpPr>
              <a:spLocks noChangeArrowheads="1"/>
            </p:cNvSpPr>
            <p:nvPr/>
          </p:nvSpPr>
          <p:spPr bwMode="auto">
            <a:xfrm>
              <a:off x="2638531" y="5196103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2" name="Rectangle 1567"/>
            <p:cNvSpPr>
              <a:spLocks noChangeArrowheads="1"/>
            </p:cNvSpPr>
            <p:nvPr/>
          </p:nvSpPr>
          <p:spPr bwMode="auto">
            <a:xfrm>
              <a:off x="2638531" y="5189752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3" name="Rectangle 1568"/>
            <p:cNvSpPr>
              <a:spLocks noChangeArrowheads="1"/>
            </p:cNvSpPr>
            <p:nvPr/>
          </p:nvSpPr>
          <p:spPr bwMode="auto">
            <a:xfrm>
              <a:off x="2638531" y="5189752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4" name="Oval 1569"/>
            <p:cNvSpPr>
              <a:spLocks noChangeArrowheads="1"/>
            </p:cNvSpPr>
            <p:nvPr/>
          </p:nvSpPr>
          <p:spPr bwMode="auto">
            <a:xfrm>
              <a:off x="2638531" y="5180227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5" name="Rectangle 1570"/>
            <p:cNvSpPr>
              <a:spLocks noChangeArrowheads="1"/>
            </p:cNvSpPr>
            <p:nvPr/>
          </p:nvSpPr>
          <p:spPr bwMode="auto">
            <a:xfrm>
              <a:off x="2957631" y="5915270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6" name="Rectangle 1571"/>
            <p:cNvSpPr>
              <a:spLocks noChangeArrowheads="1"/>
            </p:cNvSpPr>
            <p:nvPr/>
          </p:nvSpPr>
          <p:spPr bwMode="auto">
            <a:xfrm>
              <a:off x="2957631" y="5935908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7" name="Rectangle 1572"/>
            <p:cNvSpPr>
              <a:spLocks noChangeArrowheads="1"/>
            </p:cNvSpPr>
            <p:nvPr/>
          </p:nvSpPr>
          <p:spPr bwMode="auto">
            <a:xfrm>
              <a:off x="2952869" y="5920033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8" name="Rectangle 1573"/>
            <p:cNvSpPr>
              <a:spLocks noChangeArrowheads="1"/>
            </p:cNvSpPr>
            <p:nvPr/>
          </p:nvSpPr>
          <p:spPr bwMode="auto">
            <a:xfrm>
              <a:off x="2952869" y="5931146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9" name="Rectangle 1574"/>
            <p:cNvSpPr>
              <a:spLocks noChangeArrowheads="1"/>
            </p:cNvSpPr>
            <p:nvPr/>
          </p:nvSpPr>
          <p:spPr bwMode="auto">
            <a:xfrm>
              <a:off x="2952869" y="5924795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0" name="Rectangle 1575"/>
            <p:cNvSpPr>
              <a:spLocks noChangeArrowheads="1"/>
            </p:cNvSpPr>
            <p:nvPr/>
          </p:nvSpPr>
          <p:spPr bwMode="auto">
            <a:xfrm>
              <a:off x="2952869" y="5924795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1" name="Oval 1576"/>
            <p:cNvSpPr>
              <a:spLocks noChangeArrowheads="1"/>
            </p:cNvSpPr>
            <p:nvPr/>
          </p:nvSpPr>
          <p:spPr bwMode="auto">
            <a:xfrm>
              <a:off x="2952869" y="5915270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2" name="Rectangle 1577"/>
            <p:cNvSpPr>
              <a:spLocks noChangeArrowheads="1"/>
            </p:cNvSpPr>
            <p:nvPr/>
          </p:nvSpPr>
          <p:spPr bwMode="auto">
            <a:xfrm>
              <a:off x="2170200" y="5364385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3" name="Rectangle 1578"/>
            <p:cNvSpPr>
              <a:spLocks noChangeArrowheads="1"/>
            </p:cNvSpPr>
            <p:nvPr/>
          </p:nvSpPr>
          <p:spPr bwMode="auto">
            <a:xfrm>
              <a:off x="2170200" y="5385023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4" name="Rectangle 1579"/>
            <p:cNvSpPr>
              <a:spLocks noChangeArrowheads="1"/>
            </p:cNvSpPr>
            <p:nvPr/>
          </p:nvSpPr>
          <p:spPr bwMode="auto">
            <a:xfrm>
              <a:off x="2165437" y="5369147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5" name="Rectangle 1580"/>
            <p:cNvSpPr>
              <a:spLocks noChangeArrowheads="1"/>
            </p:cNvSpPr>
            <p:nvPr/>
          </p:nvSpPr>
          <p:spPr bwMode="auto">
            <a:xfrm>
              <a:off x="2165437" y="5378673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6" name="Rectangle 1581"/>
            <p:cNvSpPr>
              <a:spLocks noChangeArrowheads="1"/>
            </p:cNvSpPr>
            <p:nvPr/>
          </p:nvSpPr>
          <p:spPr bwMode="auto">
            <a:xfrm>
              <a:off x="2165437" y="5373910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7" name="Rectangle 1582"/>
            <p:cNvSpPr>
              <a:spLocks noChangeArrowheads="1"/>
            </p:cNvSpPr>
            <p:nvPr/>
          </p:nvSpPr>
          <p:spPr bwMode="auto">
            <a:xfrm>
              <a:off x="2165437" y="5373910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8" name="Oval 1583"/>
            <p:cNvSpPr>
              <a:spLocks noChangeArrowheads="1"/>
            </p:cNvSpPr>
            <p:nvPr/>
          </p:nvSpPr>
          <p:spPr bwMode="auto">
            <a:xfrm>
              <a:off x="2165437" y="5364385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9" name="Rectangle 1584"/>
            <p:cNvSpPr>
              <a:spLocks noChangeArrowheads="1"/>
            </p:cNvSpPr>
            <p:nvPr/>
          </p:nvSpPr>
          <p:spPr bwMode="auto">
            <a:xfrm>
              <a:off x="1625666" y="5289769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0" name="Rectangle 1585"/>
            <p:cNvSpPr>
              <a:spLocks noChangeArrowheads="1"/>
            </p:cNvSpPr>
            <p:nvPr/>
          </p:nvSpPr>
          <p:spPr bwMode="auto">
            <a:xfrm>
              <a:off x="1625666" y="5310407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1" name="Rectangle 1586"/>
            <p:cNvSpPr>
              <a:spLocks noChangeArrowheads="1"/>
            </p:cNvSpPr>
            <p:nvPr/>
          </p:nvSpPr>
          <p:spPr bwMode="auto">
            <a:xfrm>
              <a:off x="1619316" y="5296119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2" name="Rectangle 1587"/>
            <p:cNvSpPr>
              <a:spLocks noChangeArrowheads="1"/>
            </p:cNvSpPr>
            <p:nvPr/>
          </p:nvSpPr>
          <p:spPr bwMode="auto">
            <a:xfrm>
              <a:off x="1619316" y="5305645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3" name="Rectangle 1588"/>
            <p:cNvSpPr>
              <a:spLocks noChangeArrowheads="1"/>
            </p:cNvSpPr>
            <p:nvPr/>
          </p:nvSpPr>
          <p:spPr bwMode="auto">
            <a:xfrm>
              <a:off x="1619316" y="5300882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4" name="Rectangle 1589"/>
            <p:cNvSpPr>
              <a:spLocks noChangeArrowheads="1"/>
            </p:cNvSpPr>
            <p:nvPr/>
          </p:nvSpPr>
          <p:spPr bwMode="auto">
            <a:xfrm>
              <a:off x="1619316" y="5300882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5" name="Oval 1590"/>
            <p:cNvSpPr>
              <a:spLocks noChangeArrowheads="1"/>
            </p:cNvSpPr>
            <p:nvPr/>
          </p:nvSpPr>
          <p:spPr bwMode="auto">
            <a:xfrm>
              <a:off x="1619316" y="5289769"/>
              <a:ext cx="22226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6" name="Rectangle 1591"/>
            <p:cNvSpPr>
              <a:spLocks noChangeArrowheads="1"/>
            </p:cNvSpPr>
            <p:nvPr/>
          </p:nvSpPr>
          <p:spPr bwMode="auto">
            <a:xfrm>
              <a:off x="3037010" y="5337396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7" name="Rectangle 1592"/>
            <p:cNvSpPr>
              <a:spLocks noChangeArrowheads="1"/>
            </p:cNvSpPr>
            <p:nvPr/>
          </p:nvSpPr>
          <p:spPr bwMode="auto">
            <a:xfrm>
              <a:off x="3037010" y="5358034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8" name="Rectangle 1593"/>
            <p:cNvSpPr>
              <a:spLocks noChangeArrowheads="1"/>
            </p:cNvSpPr>
            <p:nvPr/>
          </p:nvSpPr>
          <p:spPr bwMode="auto">
            <a:xfrm>
              <a:off x="3030659" y="5342159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9" name="Rectangle 1594"/>
            <p:cNvSpPr>
              <a:spLocks noChangeArrowheads="1"/>
            </p:cNvSpPr>
            <p:nvPr/>
          </p:nvSpPr>
          <p:spPr bwMode="auto">
            <a:xfrm>
              <a:off x="3030659" y="5353272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0" name="Rectangle 1595"/>
            <p:cNvSpPr>
              <a:spLocks noChangeArrowheads="1"/>
            </p:cNvSpPr>
            <p:nvPr/>
          </p:nvSpPr>
          <p:spPr bwMode="auto">
            <a:xfrm>
              <a:off x="3030659" y="5348509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1" name="Rectangle 1596"/>
            <p:cNvSpPr>
              <a:spLocks noChangeArrowheads="1"/>
            </p:cNvSpPr>
            <p:nvPr/>
          </p:nvSpPr>
          <p:spPr bwMode="auto">
            <a:xfrm>
              <a:off x="3030659" y="5348509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2" name="Oval 1597"/>
            <p:cNvSpPr>
              <a:spLocks noChangeArrowheads="1"/>
            </p:cNvSpPr>
            <p:nvPr/>
          </p:nvSpPr>
          <p:spPr bwMode="auto">
            <a:xfrm>
              <a:off x="3030659" y="5337396"/>
              <a:ext cx="22226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3" name="Rectangle 1598"/>
            <p:cNvSpPr>
              <a:spLocks noChangeArrowheads="1"/>
            </p:cNvSpPr>
            <p:nvPr/>
          </p:nvSpPr>
          <p:spPr bwMode="auto">
            <a:xfrm>
              <a:off x="1935241" y="5373910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4" name="Rectangle 1599"/>
            <p:cNvSpPr>
              <a:spLocks noChangeArrowheads="1"/>
            </p:cNvSpPr>
            <p:nvPr/>
          </p:nvSpPr>
          <p:spPr bwMode="auto">
            <a:xfrm>
              <a:off x="1935241" y="5394548"/>
              <a:ext cx="15876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5" name="Rectangle 1600"/>
            <p:cNvSpPr>
              <a:spLocks noChangeArrowheads="1"/>
            </p:cNvSpPr>
            <p:nvPr/>
          </p:nvSpPr>
          <p:spPr bwMode="auto">
            <a:xfrm>
              <a:off x="1928890" y="5378673"/>
              <a:ext cx="26989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6" name="Rectangle 1601"/>
            <p:cNvSpPr>
              <a:spLocks noChangeArrowheads="1"/>
            </p:cNvSpPr>
            <p:nvPr/>
          </p:nvSpPr>
          <p:spPr bwMode="auto">
            <a:xfrm>
              <a:off x="1928890" y="5389786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7" name="Rectangle 1602"/>
            <p:cNvSpPr>
              <a:spLocks noChangeArrowheads="1"/>
            </p:cNvSpPr>
            <p:nvPr/>
          </p:nvSpPr>
          <p:spPr bwMode="auto">
            <a:xfrm>
              <a:off x="1928890" y="5385023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8" name="Rectangle 1603"/>
            <p:cNvSpPr>
              <a:spLocks noChangeArrowheads="1"/>
            </p:cNvSpPr>
            <p:nvPr/>
          </p:nvSpPr>
          <p:spPr bwMode="auto">
            <a:xfrm>
              <a:off x="1928890" y="5385023"/>
              <a:ext cx="26989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9" name="Oval 1604"/>
            <p:cNvSpPr>
              <a:spLocks noChangeArrowheads="1"/>
            </p:cNvSpPr>
            <p:nvPr/>
          </p:nvSpPr>
          <p:spPr bwMode="auto">
            <a:xfrm>
              <a:off x="1928890" y="5373910"/>
              <a:ext cx="22226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0" name="Rectangle 1605"/>
            <p:cNvSpPr>
              <a:spLocks noChangeArrowheads="1"/>
            </p:cNvSpPr>
            <p:nvPr/>
          </p:nvSpPr>
          <p:spPr bwMode="auto">
            <a:xfrm>
              <a:off x="3818091" y="5385023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1" name="Rectangle 1606"/>
            <p:cNvSpPr>
              <a:spLocks noChangeArrowheads="1"/>
            </p:cNvSpPr>
            <p:nvPr/>
          </p:nvSpPr>
          <p:spPr bwMode="auto">
            <a:xfrm>
              <a:off x="3818091" y="5405661"/>
              <a:ext cx="15876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2" name="Rectangle 1607"/>
            <p:cNvSpPr>
              <a:spLocks noChangeArrowheads="1"/>
            </p:cNvSpPr>
            <p:nvPr/>
          </p:nvSpPr>
          <p:spPr bwMode="auto">
            <a:xfrm>
              <a:off x="3813328" y="5389786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3" name="Rectangle 1608"/>
            <p:cNvSpPr>
              <a:spLocks noChangeArrowheads="1"/>
            </p:cNvSpPr>
            <p:nvPr/>
          </p:nvSpPr>
          <p:spPr bwMode="auto">
            <a:xfrm>
              <a:off x="3813328" y="5400899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4" name="Rectangle 1609"/>
            <p:cNvSpPr>
              <a:spLocks noChangeArrowheads="1"/>
            </p:cNvSpPr>
            <p:nvPr/>
          </p:nvSpPr>
          <p:spPr bwMode="auto">
            <a:xfrm>
              <a:off x="3813328" y="5394548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5" name="Rectangle 1610"/>
            <p:cNvSpPr>
              <a:spLocks noChangeArrowheads="1"/>
            </p:cNvSpPr>
            <p:nvPr/>
          </p:nvSpPr>
          <p:spPr bwMode="auto">
            <a:xfrm>
              <a:off x="3813328" y="5394548"/>
              <a:ext cx="25401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6" name="Oval 1611"/>
            <p:cNvSpPr>
              <a:spLocks noChangeArrowheads="1"/>
            </p:cNvSpPr>
            <p:nvPr/>
          </p:nvSpPr>
          <p:spPr bwMode="auto">
            <a:xfrm>
              <a:off x="3813328" y="5385023"/>
              <a:ext cx="20638" cy="20638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7" name="Rectangle 1613"/>
            <p:cNvSpPr>
              <a:spLocks noChangeArrowheads="1"/>
            </p:cNvSpPr>
            <p:nvPr/>
          </p:nvSpPr>
          <p:spPr bwMode="auto">
            <a:xfrm>
              <a:off x="1468441" y="526351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8" name="Rectangle 1614"/>
            <p:cNvSpPr>
              <a:spLocks noChangeArrowheads="1"/>
            </p:cNvSpPr>
            <p:nvPr/>
          </p:nvSpPr>
          <p:spPr bwMode="auto">
            <a:xfrm>
              <a:off x="1468441" y="528415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9" name="Rectangle 1615"/>
            <p:cNvSpPr>
              <a:spLocks noChangeArrowheads="1"/>
            </p:cNvSpPr>
            <p:nvPr/>
          </p:nvSpPr>
          <p:spPr bwMode="auto">
            <a:xfrm>
              <a:off x="1462091" y="526828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0" name="Rectangle 1616"/>
            <p:cNvSpPr>
              <a:spLocks noChangeArrowheads="1"/>
            </p:cNvSpPr>
            <p:nvPr/>
          </p:nvSpPr>
          <p:spPr bwMode="auto">
            <a:xfrm>
              <a:off x="1462091" y="527939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1" name="Rectangle 1617"/>
            <p:cNvSpPr>
              <a:spLocks noChangeArrowheads="1"/>
            </p:cNvSpPr>
            <p:nvPr/>
          </p:nvSpPr>
          <p:spPr bwMode="auto">
            <a:xfrm>
              <a:off x="1462091" y="5273043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2" name="Rectangle 1618"/>
            <p:cNvSpPr>
              <a:spLocks noChangeArrowheads="1"/>
            </p:cNvSpPr>
            <p:nvPr/>
          </p:nvSpPr>
          <p:spPr bwMode="auto">
            <a:xfrm>
              <a:off x="1462091" y="5273043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3" name="Oval 1619"/>
            <p:cNvSpPr>
              <a:spLocks noChangeArrowheads="1"/>
            </p:cNvSpPr>
            <p:nvPr/>
          </p:nvSpPr>
          <p:spPr bwMode="auto">
            <a:xfrm>
              <a:off x="1462091" y="5263519"/>
              <a:ext cx="22225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4" name="Rectangle 1620"/>
            <p:cNvSpPr>
              <a:spLocks noChangeArrowheads="1"/>
            </p:cNvSpPr>
            <p:nvPr/>
          </p:nvSpPr>
          <p:spPr bwMode="auto">
            <a:xfrm>
              <a:off x="1778004" y="4990502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5" name="Rectangle 1621"/>
            <p:cNvSpPr>
              <a:spLocks noChangeArrowheads="1"/>
            </p:cNvSpPr>
            <p:nvPr/>
          </p:nvSpPr>
          <p:spPr bwMode="auto">
            <a:xfrm>
              <a:off x="1778004" y="5011137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6" name="Rectangle 1622"/>
            <p:cNvSpPr>
              <a:spLocks noChangeArrowheads="1"/>
            </p:cNvSpPr>
            <p:nvPr/>
          </p:nvSpPr>
          <p:spPr bwMode="auto">
            <a:xfrm>
              <a:off x="1771654" y="4995264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7" name="Rectangle 1623"/>
            <p:cNvSpPr>
              <a:spLocks noChangeArrowheads="1"/>
            </p:cNvSpPr>
            <p:nvPr/>
          </p:nvSpPr>
          <p:spPr bwMode="auto">
            <a:xfrm>
              <a:off x="1771654" y="5006375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8" name="Rectangle 1624"/>
            <p:cNvSpPr>
              <a:spLocks noChangeArrowheads="1"/>
            </p:cNvSpPr>
            <p:nvPr/>
          </p:nvSpPr>
          <p:spPr bwMode="auto">
            <a:xfrm>
              <a:off x="1771654" y="5000026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9" name="Rectangle 1625"/>
            <p:cNvSpPr>
              <a:spLocks noChangeArrowheads="1"/>
            </p:cNvSpPr>
            <p:nvPr/>
          </p:nvSpPr>
          <p:spPr bwMode="auto">
            <a:xfrm>
              <a:off x="1771654" y="5000026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0" name="Oval 1626"/>
            <p:cNvSpPr>
              <a:spLocks noChangeArrowheads="1"/>
            </p:cNvSpPr>
            <p:nvPr/>
          </p:nvSpPr>
          <p:spPr bwMode="auto">
            <a:xfrm>
              <a:off x="1771654" y="4990502"/>
              <a:ext cx="22225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1" name="Rectangle 1627"/>
            <p:cNvSpPr>
              <a:spLocks noChangeArrowheads="1"/>
            </p:cNvSpPr>
            <p:nvPr/>
          </p:nvSpPr>
          <p:spPr bwMode="auto">
            <a:xfrm>
              <a:off x="2170118" y="5541298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2" name="Rectangle 1628"/>
            <p:cNvSpPr>
              <a:spLocks noChangeArrowheads="1"/>
            </p:cNvSpPr>
            <p:nvPr/>
          </p:nvSpPr>
          <p:spPr bwMode="auto">
            <a:xfrm>
              <a:off x="2170118" y="556193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3" name="Rectangle 1629"/>
            <p:cNvSpPr>
              <a:spLocks noChangeArrowheads="1"/>
            </p:cNvSpPr>
            <p:nvPr/>
          </p:nvSpPr>
          <p:spPr bwMode="auto">
            <a:xfrm>
              <a:off x="2165355" y="5546060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4" name="Rectangle 1630"/>
            <p:cNvSpPr>
              <a:spLocks noChangeArrowheads="1"/>
            </p:cNvSpPr>
            <p:nvPr/>
          </p:nvSpPr>
          <p:spPr bwMode="auto">
            <a:xfrm>
              <a:off x="2165355" y="555717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5" name="Rectangle 1631"/>
            <p:cNvSpPr>
              <a:spLocks noChangeArrowheads="1"/>
            </p:cNvSpPr>
            <p:nvPr/>
          </p:nvSpPr>
          <p:spPr bwMode="auto">
            <a:xfrm>
              <a:off x="2165355" y="555240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6" name="Rectangle 1632"/>
            <p:cNvSpPr>
              <a:spLocks noChangeArrowheads="1"/>
            </p:cNvSpPr>
            <p:nvPr/>
          </p:nvSpPr>
          <p:spPr bwMode="auto">
            <a:xfrm>
              <a:off x="2165355" y="555240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7" name="Oval 1633"/>
            <p:cNvSpPr>
              <a:spLocks noChangeArrowheads="1"/>
            </p:cNvSpPr>
            <p:nvPr/>
          </p:nvSpPr>
          <p:spPr bwMode="auto">
            <a:xfrm>
              <a:off x="2165355" y="5541298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8" name="Rectangle 1634"/>
            <p:cNvSpPr>
              <a:spLocks noChangeArrowheads="1"/>
            </p:cNvSpPr>
            <p:nvPr/>
          </p:nvSpPr>
          <p:spPr bwMode="auto">
            <a:xfrm>
              <a:off x="1935167" y="5158756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9" name="Rectangle 1635"/>
            <p:cNvSpPr>
              <a:spLocks noChangeArrowheads="1"/>
            </p:cNvSpPr>
            <p:nvPr/>
          </p:nvSpPr>
          <p:spPr bwMode="auto">
            <a:xfrm>
              <a:off x="1935167" y="5179392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0" name="Rectangle 1636"/>
            <p:cNvSpPr>
              <a:spLocks noChangeArrowheads="1"/>
            </p:cNvSpPr>
            <p:nvPr/>
          </p:nvSpPr>
          <p:spPr bwMode="auto">
            <a:xfrm>
              <a:off x="1928817" y="5163518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1" name="Rectangle 1637"/>
            <p:cNvSpPr>
              <a:spLocks noChangeArrowheads="1"/>
            </p:cNvSpPr>
            <p:nvPr/>
          </p:nvSpPr>
          <p:spPr bwMode="auto">
            <a:xfrm>
              <a:off x="1928817" y="5173042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2" name="Rectangle 1638"/>
            <p:cNvSpPr>
              <a:spLocks noChangeArrowheads="1"/>
            </p:cNvSpPr>
            <p:nvPr/>
          </p:nvSpPr>
          <p:spPr bwMode="auto">
            <a:xfrm>
              <a:off x="1928817" y="516828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3" name="Rectangle 1639"/>
            <p:cNvSpPr>
              <a:spLocks noChangeArrowheads="1"/>
            </p:cNvSpPr>
            <p:nvPr/>
          </p:nvSpPr>
          <p:spPr bwMode="auto">
            <a:xfrm>
              <a:off x="1928817" y="516828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4" name="Oval 1640"/>
            <p:cNvSpPr>
              <a:spLocks noChangeArrowheads="1"/>
            </p:cNvSpPr>
            <p:nvPr/>
          </p:nvSpPr>
          <p:spPr bwMode="auto">
            <a:xfrm>
              <a:off x="1928817" y="5158756"/>
              <a:ext cx="22225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5" name="Rectangle 1641"/>
            <p:cNvSpPr>
              <a:spLocks noChangeArrowheads="1"/>
            </p:cNvSpPr>
            <p:nvPr/>
          </p:nvSpPr>
          <p:spPr bwMode="auto">
            <a:xfrm>
              <a:off x="2563818" y="5288916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6" name="Rectangle 1642"/>
            <p:cNvSpPr>
              <a:spLocks noChangeArrowheads="1"/>
            </p:cNvSpPr>
            <p:nvPr/>
          </p:nvSpPr>
          <p:spPr bwMode="auto">
            <a:xfrm>
              <a:off x="2563818" y="5309551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7" name="Rectangle 1643"/>
            <p:cNvSpPr>
              <a:spLocks noChangeArrowheads="1"/>
            </p:cNvSpPr>
            <p:nvPr/>
          </p:nvSpPr>
          <p:spPr bwMode="auto">
            <a:xfrm>
              <a:off x="2559056" y="5295265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8" name="Rectangle 1644"/>
            <p:cNvSpPr>
              <a:spLocks noChangeArrowheads="1"/>
            </p:cNvSpPr>
            <p:nvPr/>
          </p:nvSpPr>
          <p:spPr bwMode="auto">
            <a:xfrm>
              <a:off x="2559056" y="530478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9" name="Rectangle 1645"/>
            <p:cNvSpPr>
              <a:spLocks noChangeArrowheads="1"/>
            </p:cNvSpPr>
            <p:nvPr/>
          </p:nvSpPr>
          <p:spPr bwMode="auto">
            <a:xfrm>
              <a:off x="2559056" y="5300027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0" name="Rectangle 1646"/>
            <p:cNvSpPr>
              <a:spLocks noChangeArrowheads="1"/>
            </p:cNvSpPr>
            <p:nvPr/>
          </p:nvSpPr>
          <p:spPr bwMode="auto">
            <a:xfrm>
              <a:off x="2559056" y="5300027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1" name="Oval 1647"/>
            <p:cNvSpPr>
              <a:spLocks noChangeArrowheads="1"/>
            </p:cNvSpPr>
            <p:nvPr/>
          </p:nvSpPr>
          <p:spPr bwMode="auto">
            <a:xfrm>
              <a:off x="2559056" y="5288916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2" name="Rectangle 1648"/>
            <p:cNvSpPr>
              <a:spLocks noChangeArrowheads="1"/>
            </p:cNvSpPr>
            <p:nvPr/>
          </p:nvSpPr>
          <p:spPr bwMode="auto">
            <a:xfrm>
              <a:off x="2720981" y="5719077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3" name="Rectangle 1649"/>
            <p:cNvSpPr>
              <a:spLocks noChangeArrowheads="1"/>
            </p:cNvSpPr>
            <p:nvPr/>
          </p:nvSpPr>
          <p:spPr bwMode="auto">
            <a:xfrm>
              <a:off x="2720981" y="574129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4" name="Rectangle 1650"/>
            <p:cNvSpPr>
              <a:spLocks noChangeArrowheads="1"/>
            </p:cNvSpPr>
            <p:nvPr/>
          </p:nvSpPr>
          <p:spPr bwMode="auto">
            <a:xfrm>
              <a:off x="2716219" y="5725426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5" name="Rectangle 1651"/>
            <p:cNvSpPr>
              <a:spLocks noChangeArrowheads="1"/>
            </p:cNvSpPr>
            <p:nvPr/>
          </p:nvSpPr>
          <p:spPr bwMode="auto">
            <a:xfrm>
              <a:off x="2716219" y="5734950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6" name="Rectangle 1652"/>
            <p:cNvSpPr>
              <a:spLocks noChangeArrowheads="1"/>
            </p:cNvSpPr>
            <p:nvPr/>
          </p:nvSpPr>
          <p:spPr bwMode="auto">
            <a:xfrm>
              <a:off x="2716219" y="5730188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7" name="Rectangle 1653"/>
            <p:cNvSpPr>
              <a:spLocks noChangeArrowheads="1"/>
            </p:cNvSpPr>
            <p:nvPr/>
          </p:nvSpPr>
          <p:spPr bwMode="auto">
            <a:xfrm>
              <a:off x="2716219" y="5730188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8" name="Oval 1654"/>
            <p:cNvSpPr>
              <a:spLocks noChangeArrowheads="1"/>
            </p:cNvSpPr>
            <p:nvPr/>
          </p:nvSpPr>
          <p:spPr bwMode="auto">
            <a:xfrm>
              <a:off x="2716219" y="5719077"/>
              <a:ext cx="20638" cy="22222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9" name="Line 1655"/>
            <p:cNvSpPr>
              <a:spLocks noChangeShapeType="1"/>
            </p:cNvSpPr>
            <p:nvPr/>
          </p:nvSpPr>
          <p:spPr bwMode="auto">
            <a:xfrm>
              <a:off x="1473204" y="6139714"/>
              <a:ext cx="2743206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0" name="Line 1656"/>
            <p:cNvSpPr>
              <a:spLocks noChangeShapeType="1"/>
            </p:cNvSpPr>
            <p:nvPr/>
          </p:nvSpPr>
          <p:spPr bwMode="auto">
            <a:xfrm>
              <a:off x="1473204" y="6139714"/>
              <a:ext cx="0" cy="5238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1" name="Line 1657"/>
            <p:cNvSpPr>
              <a:spLocks noChangeShapeType="1"/>
            </p:cNvSpPr>
            <p:nvPr/>
          </p:nvSpPr>
          <p:spPr bwMode="auto">
            <a:xfrm>
              <a:off x="1860554" y="6139714"/>
              <a:ext cx="0" cy="5238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2" name="Line 1658"/>
            <p:cNvSpPr>
              <a:spLocks noChangeShapeType="1"/>
            </p:cNvSpPr>
            <p:nvPr/>
          </p:nvSpPr>
          <p:spPr bwMode="auto">
            <a:xfrm>
              <a:off x="2254255" y="6139714"/>
              <a:ext cx="0" cy="5238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3" name="Line 1659"/>
            <p:cNvSpPr>
              <a:spLocks noChangeShapeType="1"/>
            </p:cNvSpPr>
            <p:nvPr/>
          </p:nvSpPr>
          <p:spPr bwMode="auto">
            <a:xfrm>
              <a:off x="2647956" y="6139714"/>
              <a:ext cx="0" cy="5238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4" name="Line 1660"/>
            <p:cNvSpPr>
              <a:spLocks noChangeShapeType="1"/>
            </p:cNvSpPr>
            <p:nvPr/>
          </p:nvSpPr>
          <p:spPr bwMode="auto">
            <a:xfrm>
              <a:off x="3041657" y="6139714"/>
              <a:ext cx="0" cy="5238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5" name="Line 1661"/>
            <p:cNvSpPr>
              <a:spLocks noChangeShapeType="1"/>
            </p:cNvSpPr>
            <p:nvPr/>
          </p:nvSpPr>
          <p:spPr bwMode="auto">
            <a:xfrm>
              <a:off x="3430595" y="6139714"/>
              <a:ext cx="0" cy="5238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6" name="Line 1662"/>
            <p:cNvSpPr>
              <a:spLocks noChangeShapeType="1"/>
            </p:cNvSpPr>
            <p:nvPr/>
          </p:nvSpPr>
          <p:spPr bwMode="auto">
            <a:xfrm>
              <a:off x="3824296" y="6139714"/>
              <a:ext cx="0" cy="5238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7" name="Line 1663"/>
            <p:cNvSpPr>
              <a:spLocks noChangeShapeType="1"/>
            </p:cNvSpPr>
            <p:nvPr/>
          </p:nvSpPr>
          <p:spPr bwMode="auto">
            <a:xfrm>
              <a:off x="4216409" y="6139714"/>
              <a:ext cx="0" cy="5238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8" name="Rectangle 1664"/>
            <p:cNvSpPr>
              <a:spLocks noChangeArrowheads="1"/>
            </p:cNvSpPr>
            <p:nvPr/>
          </p:nvSpPr>
          <p:spPr bwMode="auto">
            <a:xfrm>
              <a:off x="1404941" y="6249238"/>
              <a:ext cx="136525" cy="1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55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59" name="Rectangle 1665"/>
            <p:cNvSpPr>
              <a:spLocks noChangeArrowheads="1"/>
            </p:cNvSpPr>
            <p:nvPr/>
          </p:nvSpPr>
          <p:spPr bwMode="auto">
            <a:xfrm>
              <a:off x="1792292" y="6249238"/>
              <a:ext cx="136525" cy="1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60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0" name="Rectangle 1666"/>
            <p:cNvSpPr>
              <a:spLocks noChangeArrowheads="1"/>
            </p:cNvSpPr>
            <p:nvPr/>
          </p:nvSpPr>
          <p:spPr bwMode="auto">
            <a:xfrm>
              <a:off x="2185993" y="6249238"/>
              <a:ext cx="136525" cy="1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65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1" name="Rectangle 1667"/>
            <p:cNvSpPr>
              <a:spLocks noChangeArrowheads="1"/>
            </p:cNvSpPr>
            <p:nvPr/>
          </p:nvSpPr>
          <p:spPr bwMode="auto">
            <a:xfrm>
              <a:off x="2579693" y="6249238"/>
              <a:ext cx="136525" cy="1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70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2" name="Rectangle 1668"/>
            <p:cNvSpPr>
              <a:spLocks noChangeArrowheads="1"/>
            </p:cNvSpPr>
            <p:nvPr/>
          </p:nvSpPr>
          <p:spPr bwMode="auto">
            <a:xfrm>
              <a:off x="2973394" y="6249238"/>
              <a:ext cx="136525" cy="1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75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3" name="Rectangle 1669"/>
            <p:cNvSpPr>
              <a:spLocks noChangeArrowheads="1"/>
            </p:cNvSpPr>
            <p:nvPr/>
          </p:nvSpPr>
          <p:spPr bwMode="auto">
            <a:xfrm>
              <a:off x="3362332" y="6249238"/>
              <a:ext cx="136525" cy="1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80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4" name="Rectangle 1670"/>
            <p:cNvSpPr>
              <a:spLocks noChangeArrowheads="1"/>
            </p:cNvSpPr>
            <p:nvPr/>
          </p:nvSpPr>
          <p:spPr bwMode="auto">
            <a:xfrm>
              <a:off x="3756033" y="6249238"/>
              <a:ext cx="136525" cy="1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85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5" name="Rectangle 1671"/>
            <p:cNvSpPr>
              <a:spLocks noChangeArrowheads="1"/>
            </p:cNvSpPr>
            <p:nvPr/>
          </p:nvSpPr>
          <p:spPr bwMode="auto">
            <a:xfrm>
              <a:off x="4148147" y="6249238"/>
              <a:ext cx="136525" cy="1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90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6" name="Line 1672"/>
            <p:cNvSpPr>
              <a:spLocks noChangeShapeType="1"/>
            </p:cNvSpPr>
            <p:nvPr/>
          </p:nvSpPr>
          <p:spPr bwMode="auto">
            <a:xfrm flipV="1">
              <a:off x="1357316" y="4460340"/>
              <a:ext cx="0" cy="120159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7" name="Line 1673"/>
            <p:cNvSpPr>
              <a:spLocks noChangeShapeType="1"/>
            </p:cNvSpPr>
            <p:nvPr/>
          </p:nvSpPr>
          <p:spPr bwMode="auto">
            <a:xfrm flipH="1">
              <a:off x="1304928" y="5661934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8" name="Line 1674"/>
            <p:cNvSpPr>
              <a:spLocks noChangeShapeType="1"/>
            </p:cNvSpPr>
            <p:nvPr/>
          </p:nvSpPr>
          <p:spPr bwMode="auto">
            <a:xfrm flipH="1">
              <a:off x="1304928" y="5058756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9" name="Line 1675"/>
            <p:cNvSpPr>
              <a:spLocks noChangeShapeType="1"/>
            </p:cNvSpPr>
            <p:nvPr/>
          </p:nvSpPr>
          <p:spPr bwMode="auto">
            <a:xfrm flipH="1">
              <a:off x="1304928" y="4460340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0" name="Rectangle 1676"/>
            <p:cNvSpPr>
              <a:spLocks noChangeArrowheads="1"/>
            </p:cNvSpPr>
            <p:nvPr/>
          </p:nvSpPr>
          <p:spPr bwMode="auto">
            <a:xfrm rot="16200000">
              <a:off x="1147774" y="5598434"/>
              <a:ext cx="136509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50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71" name="Rectangle 1677"/>
            <p:cNvSpPr>
              <a:spLocks noChangeArrowheads="1"/>
            </p:cNvSpPr>
            <p:nvPr/>
          </p:nvSpPr>
          <p:spPr bwMode="auto">
            <a:xfrm rot="16200000">
              <a:off x="1123964" y="4995256"/>
              <a:ext cx="18412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100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72" name="Rectangle 1678"/>
            <p:cNvSpPr>
              <a:spLocks noChangeArrowheads="1"/>
            </p:cNvSpPr>
            <p:nvPr/>
          </p:nvSpPr>
          <p:spPr bwMode="auto">
            <a:xfrm rot="16200000">
              <a:off x="1123964" y="4396840"/>
              <a:ext cx="18412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150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73" name="Rectangle 1679"/>
            <p:cNvSpPr>
              <a:spLocks noChangeArrowheads="1"/>
            </p:cNvSpPr>
            <p:nvPr/>
          </p:nvSpPr>
          <p:spPr bwMode="auto">
            <a:xfrm>
              <a:off x="1357316" y="4244466"/>
              <a:ext cx="3048006" cy="189524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4" name="Rectangle 1680"/>
            <p:cNvSpPr>
              <a:spLocks noChangeArrowheads="1"/>
            </p:cNvSpPr>
            <p:nvPr/>
          </p:nvSpPr>
          <p:spPr bwMode="auto">
            <a:xfrm>
              <a:off x="2473331" y="4038116"/>
              <a:ext cx="1150940" cy="215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3333B2"/>
                  </a:solidFill>
                </a:rPr>
                <a:t>Black</a:t>
              </a:r>
              <a:r>
                <a:rPr lang="en-US" altLang="en-US" sz="800" b="1" dirty="0" smtClean="0">
                  <a:solidFill>
                    <a:srgbClr val="000000"/>
                  </a:solidFill>
                </a:rPr>
                <a:t> </a:t>
              </a:r>
              <a:r>
                <a:rPr lang="en-US" altLang="en-US" sz="1400" b="1" dirty="0">
                  <a:solidFill>
                    <a:srgbClr val="3333B2"/>
                  </a:solidFill>
                </a:rPr>
                <a:t>Women</a:t>
              </a:r>
            </a:p>
          </p:txBody>
        </p:sp>
        <p:sp>
          <p:nvSpPr>
            <p:cNvPr id="1675" name="Rectangle 1681"/>
            <p:cNvSpPr>
              <a:spLocks noChangeArrowheads="1"/>
            </p:cNvSpPr>
            <p:nvPr/>
          </p:nvSpPr>
          <p:spPr bwMode="auto">
            <a:xfrm>
              <a:off x="2674944" y="6442890"/>
              <a:ext cx="522289" cy="12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 b="1" dirty="0" smtClean="0">
                  <a:solidFill>
                    <a:srgbClr val="000000"/>
                  </a:solidFill>
                </a:rPr>
                <a:t>Age, years</a:t>
              </a:r>
              <a:endParaRPr lang="en-US" altLang="en-US" sz="2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676" name="Rectangle 1682"/>
            <p:cNvSpPr>
              <a:spLocks noChangeArrowheads="1"/>
            </p:cNvSpPr>
            <p:nvPr/>
          </p:nvSpPr>
          <p:spPr bwMode="auto">
            <a:xfrm rot="16200000">
              <a:off x="854094" y="5404782"/>
              <a:ext cx="27301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GFR,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77" name="Rectangle 1683"/>
            <p:cNvSpPr>
              <a:spLocks noChangeArrowheads="1"/>
            </p:cNvSpPr>
            <p:nvPr/>
          </p:nvSpPr>
          <p:spPr bwMode="auto">
            <a:xfrm rot="16200000">
              <a:off x="725522" y="5049224"/>
              <a:ext cx="530161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mL/min/1.73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78" name="Rectangle 1684"/>
            <p:cNvSpPr>
              <a:spLocks noChangeArrowheads="1"/>
            </p:cNvSpPr>
            <p:nvPr/>
          </p:nvSpPr>
          <p:spPr bwMode="auto">
            <a:xfrm rot="16200000">
              <a:off x="958856" y="4811128"/>
              <a:ext cx="6349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79" name="Rectangle 1685"/>
            <p:cNvSpPr>
              <a:spLocks noChangeArrowheads="1"/>
            </p:cNvSpPr>
            <p:nvPr/>
          </p:nvSpPr>
          <p:spPr bwMode="auto">
            <a:xfrm rot="16200000">
              <a:off x="935047" y="4760334"/>
              <a:ext cx="109524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m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0" name="Rectangle 1686"/>
            <p:cNvSpPr>
              <a:spLocks noChangeArrowheads="1"/>
            </p:cNvSpPr>
            <p:nvPr/>
          </p:nvSpPr>
          <p:spPr bwMode="auto">
            <a:xfrm rot="16200000">
              <a:off x="919169" y="4734939"/>
              <a:ext cx="63492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0" smtClean="0">
                  <a:solidFill>
                    <a:srgbClr val="000000"/>
                  </a:solidFill>
                </a:rPr>
                <a:t>2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" name="Freeform 1687"/>
            <p:cNvSpPr>
              <a:spLocks/>
            </p:cNvSpPr>
            <p:nvPr/>
          </p:nvSpPr>
          <p:spPr bwMode="auto">
            <a:xfrm>
              <a:off x="1473204" y="5273043"/>
              <a:ext cx="2822581" cy="393653"/>
            </a:xfrm>
            <a:custGeom>
              <a:avLst/>
              <a:gdLst>
                <a:gd name="T0" fmla="*/ 0 w 538"/>
                <a:gd name="T1" fmla="*/ 0 h 75"/>
                <a:gd name="T2" fmla="*/ 15 w 538"/>
                <a:gd name="T3" fmla="*/ 2 h 75"/>
                <a:gd name="T4" fmla="*/ 30 w 538"/>
                <a:gd name="T5" fmla="*/ 4 h 75"/>
                <a:gd name="T6" fmla="*/ 44 w 538"/>
                <a:gd name="T7" fmla="*/ 6 h 75"/>
                <a:gd name="T8" fmla="*/ 59 w 538"/>
                <a:gd name="T9" fmla="*/ 8 h 75"/>
                <a:gd name="T10" fmla="*/ 74 w 538"/>
                <a:gd name="T11" fmla="*/ 10 h 75"/>
                <a:gd name="T12" fmla="*/ 89 w 538"/>
                <a:gd name="T13" fmla="*/ 12 h 75"/>
                <a:gd name="T14" fmla="*/ 104 w 538"/>
                <a:gd name="T15" fmla="*/ 14 h 75"/>
                <a:gd name="T16" fmla="*/ 119 w 538"/>
                <a:gd name="T17" fmla="*/ 16 h 75"/>
                <a:gd name="T18" fmla="*/ 134 w 538"/>
                <a:gd name="T19" fmla="*/ 18 h 75"/>
                <a:gd name="T20" fmla="*/ 149 w 538"/>
                <a:gd name="T21" fmla="*/ 20 h 75"/>
                <a:gd name="T22" fmla="*/ 164 w 538"/>
                <a:gd name="T23" fmla="*/ 23 h 75"/>
                <a:gd name="T24" fmla="*/ 179 w 538"/>
                <a:gd name="T25" fmla="*/ 25 h 75"/>
                <a:gd name="T26" fmla="*/ 194 w 538"/>
                <a:gd name="T27" fmla="*/ 27 h 75"/>
                <a:gd name="T28" fmla="*/ 209 w 538"/>
                <a:gd name="T29" fmla="*/ 29 h 75"/>
                <a:gd name="T30" fmla="*/ 224 w 538"/>
                <a:gd name="T31" fmla="*/ 31 h 75"/>
                <a:gd name="T32" fmla="*/ 239 w 538"/>
                <a:gd name="T33" fmla="*/ 33 h 75"/>
                <a:gd name="T34" fmla="*/ 254 w 538"/>
                <a:gd name="T35" fmla="*/ 35 h 75"/>
                <a:gd name="T36" fmla="*/ 269 w 538"/>
                <a:gd name="T37" fmla="*/ 37 h 75"/>
                <a:gd name="T38" fmla="*/ 284 w 538"/>
                <a:gd name="T39" fmla="*/ 39 h 75"/>
                <a:gd name="T40" fmla="*/ 299 w 538"/>
                <a:gd name="T41" fmla="*/ 41 h 75"/>
                <a:gd name="T42" fmla="*/ 313 w 538"/>
                <a:gd name="T43" fmla="*/ 43 h 75"/>
                <a:gd name="T44" fmla="*/ 328 w 538"/>
                <a:gd name="T45" fmla="*/ 45 h 75"/>
                <a:gd name="T46" fmla="*/ 343 w 538"/>
                <a:gd name="T47" fmla="*/ 48 h 75"/>
                <a:gd name="T48" fmla="*/ 358 w 538"/>
                <a:gd name="T49" fmla="*/ 50 h 75"/>
                <a:gd name="T50" fmla="*/ 373 w 538"/>
                <a:gd name="T51" fmla="*/ 52 h 75"/>
                <a:gd name="T52" fmla="*/ 388 w 538"/>
                <a:gd name="T53" fmla="*/ 54 h 75"/>
                <a:gd name="T54" fmla="*/ 403 w 538"/>
                <a:gd name="T55" fmla="*/ 56 h 75"/>
                <a:gd name="T56" fmla="*/ 418 w 538"/>
                <a:gd name="T57" fmla="*/ 58 h 75"/>
                <a:gd name="T58" fmla="*/ 433 w 538"/>
                <a:gd name="T59" fmla="*/ 60 h 75"/>
                <a:gd name="T60" fmla="*/ 448 w 538"/>
                <a:gd name="T61" fmla="*/ 62 h 75"/>
                <a:gd name="T62" fmla="*/ 463 w 538"/>
                <a:gd name="T63" fmla="*/ 64 h 75"/>
                <a:gd name="T64" fmla="*/ 478 w 538"/>
                <a:gd name="T65" fmla="*/ 66 h 75"/>
                <a:gd name="T66" fmla="*/ 493 w 538"/>
                <a:gd name="T67" fmla="*/ 68 h 75"/>
                <a:gd name="T68" fmla="*/ 508 w 538"/>
                <a:gd name="T69" fmla="*/ 70 h 75"/>
                <a:gd name="T70" fmla="*/ 523 w 538"/>
                <a:gd name="T71" fmla="*/ 73 h 75"/>
                <a:gd name="T72" fmla="*/ 538 w 538"/>
                <a:gd name="T7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8" h="75">
                  <a:moveTo>
                    <a:pt x="0" y="0"/>
                  </a:moveTo>
                  <a:lnTo>
                    <a:pt x="15" y="2"/>
                  </a:lnTo>
                  <a:lnTo>
                    <a:pt x="30" y="4"/>
                  </a:lnTo>
                  <a:lnTo>
                    <a:pt x="44" y="6"/>
                  </a:lnTo>
                  <a:lnTo>
                    <a:pt x="59" y="8"/>
                  </a:lnTo>
                  <a:lnTo>
                    <a:pt x="74" y="10"/>
                  </a:lnTo>
                  <a:lnTo>
                    <a:pt x="89" y="12"/>
                  </a:lnTo>
                  <a:lnTo>
                    <a:pt x="104" y="14"/>
                  </a:lnTo>
                  <a:lnTo>
                    <a:pt x="119" y="16"/>
                  </a:lnTo>
                  <a:lnTo>
                    <a:pt x="134" y="18"/>
                  </a:lnTo>
                  <a:lnTo>
                    <a:pt x="149" y="20"/>
                  </a:lnTo>
                  <a:lnTo>
                    <a:pt x="164" y="23"/>
                  </a:lnTo>
                  <a:lnTo>
                    <a:pt x="179" y="25"/>
                  </a:lnTo>
                  <a:lnTo>
                    <a:pt x="194" y="27"/>
                  </a:lnTo>
                  <a:lnTo>
                    <a:pt x="209" y="29"/>
                  </a:lnTo>
                  <a:lnTo>
                    <a:pt x="224" y="31"/>
                  </a:lnTo>
                  <a:lnTo>
                    <a:pt x="239" y="33"/>
                  </a:lnTo>
                  <a:lnTo>
                    <a:pt x="254" y="35"/>
                  </a:lnTo>
                  <a:lnTo>
                    <a:pt x="269" y="37"/>
                  </a:lnTo>
                  <a:lnTo>
                    <a:pt x="284" y="39"/>
                  </a:lnTo>
                  <a:lnTo>
                    <a:pt x="299" y="41"/>
                  </a:lnTo>
                  <a:lnTo>
                    <a:pt x="313" y="43"/>
                  </a:lnTo>
                  <a:lnTo>
                    <a:pt x="328" y="45"/>
                  </a:lnTo>
                  <a:lnTo>
                    <a:pt x="343" y="48"/>
                  </a:lnTo>
                  <a:lnTo>
                    <a:pt x="358" y="50"/>
                  </a:lnTo>
                  <a:lnTo>
                    <a:pt x="373" y="52"/>
                  </a:lnTo>
                  <a:lnTo>
                    <a:pt x="388" y="54"/>
                  </a:lnTo>
                  <a:lnTo>
                    <a:pt x="403" y="56"/>
                  </a:lnTo>
                  <a:lnTo>
                    <a:pt x="418" y="58"/>
                  </a:lnTo>
                  <a:lnTo>
                    <a:pt x="433" y="60"/>
                  </a:lnTo>
                  <a:lnTo>
                    <a:pt x="448" y="62"/>
                  </a:lnTo>
                  <a:lnTo>
                    <a:pt x="463" y="64"/>
                  </a:lnTo>
                  <a:lnTo>
                    <a:pt x="478" y="66"/>
                  </a:lnTo>
                  <a:lnTo>
                    <a:pt x="493" y="68"/>
                  </a:lnTo>
                  <a:lnTo>
                    <a:pt x="508" y="70"/>
                  </a:lnTo>
                  <a:lnTo>
                    <a:pt x="523" y="73"/>
                  </a:lnTo>
                  <a:lnTo>
                    <a:pt x="538" y="75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2" name="Freeform 1688"/>
            <p:cNvSpPr>
              <a:spLocks noEditPoints="1"/>
            </p:cNvSpPr>
            <p:nvPr/>
          </p:nvSpPr>
          <p:spPr bwMode="auto">
            <a:xfrm>
              <a:off x="1493841" y="5352408"/>
              <a:ext cx="2801943" cy="430161"/>
            </a:xfrm>
            <a:custGeom>
              <a:avLst/>
              <a:gdLst>
                <a:gd name="T0" fmla="*/ 8 w 534"/>
                <a:gd name="T1" fmla="*/ 1 h 82"/>
                <a:gd name="T2" fmla="*/ 20 w 534"/>
                <a:gd name="T3" fmla="*/ 2 h 82"/>
                <a:gd name="T4" fmla="*/ 32 w 534"/>
                <a:gd name="T5" fmla="*/ 3 h 82"/>
                <a:gd name="T6" fmla="*/ 40 w 534"/>
                <a:gd name="T7" fmla="*/ 4 h 82"/>
                <a:gd name="T8" fmla="*/ 52 w 534"/>
                <a:gd name="T9" fmla="*/ 5 h 82"/>
                <a:gd name="T10" fmla="*/ 60 w 534"/>
                <a:gd name="T11" fmla="*/ 5 h 82"/>
                <a:gd name="T12" fmla="*/ 70 w 534"/>
                <a:gd name="T13" fmla="*/ 6 h 82"/>
                <a:gd name="T14" fmla="*/ 80 w 534"/>
                <a:gd name="T15" fmla="*/ 7 h 82"/>
                <a:gd name="T16" fmla="*/ 88 w 534"/>
                <a:gd name="T17" fmla="*/ 8 h 82"/>
                <a:gd name="T18" fmla="*/ 100 w 534"/>
                <a:gd name="T19" fmla="*/ 9 h 82"/>
                <a:gd name="T20" fmla="*/ 112 w 534"/>
                <a:gd name="T21" fmla="*/ 11 h 82"/>
                <a:gd name="T22" fmla="*/ 124 w 534"/>
                <a:gd name="T23" fmla="*/ 12 h 82"/>
                <a:gd name="T24" fmla="*/ 136 w 534"/>
                <a:gd name="T25" fmla="*/ 13 h 82"/>
                <a:gd name="T26" fmla="*/ 148 w 534"/>
                <a:gd name="T27" fmla="*/ 14 h 82"/>
                <a:gd name="T28" fmla="*/ 160 w 534"/>
                <a:gd name="T29" fmla="*/ 16 h 82"/>
                <a:gd name="T30" fmla="*/ 168 w 534"/>
                <a:gd name="T31" fmla="*/ 17 h 82"/>
                <a:gd name="T32" fmla="*/ 176 w 534"/>
                <a:gd name="T33" fmla="*/ 18 h 82"/>
                <a:gd name="T34" fmla="*/ 188 w 534"/>
                <a:gd name="T35" fmla="*/ 20 h 82"/>
                <a:gd name="T36" fmla="*/ 196 w 534"/>
                <a:gd name="T37" fmla="*/ 21 h 82"/>
                <a:gd name="T38" fmla="*/ 205 w 534"/>
                <a:gd name="T39" fmla="*/ 22 h 82"/>
                <a:gd name="T40" fmla="*/ 216 w 534"/>
                <a:gd name="T41" fmla="*/ 23 h 82"/>
                <a:gd name="T42" fmla="*/ 228 w 534"/>
                <a:gd name="T43" fmla="*/ 25 h 82"/>
                <a:gd name="T44" fmla="*/ 240 w 534"/>
                <a:gd name="T45" fmla="*/ 27 h 82"/>
                <a:gd name="T46" fmla="*/ 252 w 534"/>
                <a:gd name="T47" fmla="*/ 29 h 82"/>
                <a:gd name="T48" fmla="*/ 264 w 534"/>
                <a:gd name="T49" fmla="*/ 31 h 82"/>
                <a:gd name="T50" fmla="*/ 276 w 534"/>
                <a:gd name="T51" fmla="*/ 33 h 82"/>
                <a:gd name="T52" fmla="*/ 284 w 534"/>
                <a:gd name="T53" fmla="*/ 35 h 82"/>
                <a:gd name="T54" fmla="*/ 295 w 534"/>
                <a:gd name="T55" fmla="*/ 37 h 82"/>
                <a:gd name="T56" fmla="*/ 303 w 534"/>
                <a:gd name="T57" fmla="*/ 38 h 82"/>
                <a:gd name="T58" fmla="*/ 311 w 534"/>
                <a:gd name="T59" fmla="*/ 39 h 82"/>
                <a:gd name="T60" fmla="*/ 323 w 534"/>
                <a:gd name="T61" fmla="*/ 42 h 82"/>
                <a:gd name="T62" fmla="*/ 331 w 534"/>
                <a:gd name="T63" fmla="*/ 43 h 82"/>
                <a:gd name="T64" fmla="*/ 343 w 534"/>
                <a:gd name="T65" fmla="*/ 46 h 82"/>
                <a:gd name="T66" fmla="*/ 354 w 534"/>
                <a:gd name="T67" fmla="*/ 48 h 82"/>
                <a:gd name="T68" fmla="*/ 366 w 534"/>
                <a:gd name="T69" fmla="*/ 50 h 82"/>
                <a:gd name="T70" fmla="*/ 378 w 534"/>
                <a:gd name="T71" fmla="*/ 52 h 82"/>
                <a:gd name="T72" fmla="*/ 390 w 534"/>
                <a:gd name="T73" fmla="*/ 54 h 82"/>
                <a:gd name="T74" fmla="*/ 402 w 534"/>
                <a:gd name="T75" fmla="*/ 57 h 82"/>
                <a:gd name="T76" fmla="*/ 414 w 534"/>
                <a:gd name="T77" fmla="*/ 59 h 82"/>
                <a:gd name="T78" fmla="*/ 422 w 534"/>
                <a:gd name="T79" fmla="*/ 61 h 82"/>
                <a:gd name="T80" fmla="*/ 429 w 534"/>
                <a:gd name="T81" fmla="*/ 62 h 82"/>
                <a:gd name="T82" fmla="*/ 441 w 534"/>
                <a:gd name="T83" fmla="*/ 64 h 82"/>
                <a:gd name="T84" fmla="*/ 448 w 534"/>
                <a:gd name="T85" fmla="*/ 66 h 82"/>
                <a:gd name="T86" fmla="*/ 459 w 534"/>
                <a:gd name="T87" fmla="*/ 68 h 82"/>
                <a:gd name="T88" fmla="*/ 467 w 534"/>
                <a:gd name="T89" fmla="*/ 70 h 82"/>
                <a:gd name="T90" fmla="*/ 474 w 534"/>
                <a:gd name="T91" fmla="*/ 71 h 82"/>
                <a:gd name="T92" fmla="*/ 486 w 534"/>
                <a:gd name="T93" fmla="*/ 73 h 82"/>
                <a:gd name="T94" fmla="*/ 493 w 534"/>
                <a:gd name="T95" fmla="*/ 75 h 82"/>
                <a:gd name="T96" fmla="*/ 504 w 534"/>
                <a:gd name="T97" fmla="*/ 77 h 82"/>
                <a:gd name="T98" fmla="*/ 512 w 534"/>
                <a:gd name="T99" fmla="*/ 79 h 82"/>
                <a:gd name="T100" fmla="*/ 519 w 534"/>
                <a:gd name="T101" fmla="*/ 80 h 82"/>
                <a:gd name="T102" fmla="*/ 531 w 534"/>
                <a:gd name="T10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4" h="82">
                  <a:moveTo>
                    <a:pt x="4" y="1"/>
                  </a:moveTo>
                  <a:lnTo>
                    <a:pt x="8" y="1"/>
                  </a:lnTo>
                  <a:moveTo>
                    <a:pt x="12" y="1"/>
                  </a:moveTo>
                  <a:lnTo>
                    <a:pt x="16" y="1"/>
                  </a:lnTo>
                  <a:moveTo>
                    <a:pt x="20" y="2"/>
                  </a:moveTo>
                  <a:lnTo>
                    <a:pt x="24" y="2"/>
                  </a:lnTo>
                  <a:moveTo>
                    <a:pt x="28" y="2"/>
                  </a:moveTo>
                  <a:lnTo>
                    <a:pt x="32" y="3"/>
                  </a:lnTo>
                  <a:moveTo>
                    <a:pt x="36" y="3"/>
                  </a:moveTo>
                  <a:lnTo>
                    <a:pt x="40" y="4"/>
                  </a:lnTo>
                  <a:lnTo>
                    <a:pt x="40" y="4"/>
                  </a:lnTo>
                  <a:moveTo>
                    <a:pt x="44" y="4"/>
                  </a:moveTo>
                  <a:lnTo>
                    <a:pt x="48" y="5"/>
                  </a:lnTo>
                  <a:moveTo>
                    <a:pt x="52" y="5"/>
                  </a:moveTo>
                  <a:lnTo>
                    <a:pt x="55" y="5"/>
                  </a:lnTo>
                  <a:lnTo>
                    <a:pt x="56" y="5"/>
                  </a:lnTo>
                  <a:moveTo>
                    <a:pt x="60" y="5"/>
                  </a:moveTo>
                  <a:lnTo>
                    <a:pt x="64" y="6"/>
                  </a:lnTo>
                  <a:moveTo>
                    <a:pt x="68" y="6"/>
                  </a:moveTo>
                  <a:lnTo>
                    <a:pt x="70" y="6"/>
                  </a:lnTo>
                  <a:lnTo>
                    <a:pt x="72" y="6"/>
                  </a:lnTo>
                  <a:moveTo>
                    <a:pt x="76" y="7"/>
                  </a:moveTo>
                  <a:lnTo>
                    <a:pt x="80" y="7"/>
                  </a:lnTo>
                  <a:moveTo>
                    <a:pt x="84" y="8"/>
                  </a:moveTo>
                  <a:lnTo>
                    <a:pt x="85" y="8"/>
                  </a:lnTo>
                  <a:lnTo>
                    <a:pt x="88" y="8"/>
                  </a:lnTo>
                  <a:moveTo>
                    <a:pt x="92" y="8"/>
                  </a:moveTo>
                  <a:lnTo>
                    <a:pt x="96" y="9"/>
                  </a:lnTo>
                  <a:moveTo>
                    <a:pt x="100" y="9"/>
                  </a:moveTo>
                  <a:lnTo>
                    <a:pt x="104" y="10"/>
                  </a:lnTo>
                  <a:moveTo>
                    <a:pt x="108" y="10"/>
                  </a:moveTo>
                  <a:lnTo>
                    <a:pt x="112" y="11"/>
                  </a:lnTo>
                  <a:moveTo>
                    <a:pt x="116" y="11"/>
                  </a:moveTo>
                  <a:lnTo>
                    <a:pt x="120" y="12"/>
                  </a:lnTo>
                  <a:moveTo>
                    <a:pt x="124" y="12"/>
                  </a:moveTo>
                  <a:lnTo>
                    <a:pt x="128" y="13"/>
                  </a:lnTo>
                  <a:moveTo>
                    <a:pt x="132" y="13"/>
                  </a:moveTo>
                  <a:lnTo>
                    <a:pt x="136" y="13"/>
                  </a:lnTo>
                  <a:moveTo>
                    <a:pt x="140" y="14"/>
                  </a:moveTo>
                  <a:lnTo>
                    <a:pt x="144" y="14"/>
                  </a:lnTo>
                  <a:moveTo>
                    <a:pt x="148" y="14"/>
                  </a:moveTo>
                  <a:lnTo>
                    <a:pt x="152" y="15"/>
                  </a:lnTo>
                  <a:moveTo>
                    <a:pt x="156" y="15"/>
                  </a:moveTo>
                  <a:lnTo>
                    <a:pt x="160" y="16"/>
                  </a:lnTo>
                  <a:lnTo>
                    <a:pt x="160" y="16"/>
                  </a:lnTo>
                  <a:moveTo>
                    <a:pt x="164" y="17"/>
                  </a:moveTo>
                  <a:lnTo>
                    <a:pt x="168" y="17"/>
                  </a:lnTo>
                  <a:moveTo>
                    <a:pt x="172" y="18"/>
                  </a:moveTo>
                  <a:lnTo>
                    <a:pt x="175" y="18"/>
                  </a:lnTo>
                  <a:lnTo>
                    <a:pt x="176" y="18"/>
                  </a:lnTo>
                  <a:moveTo>
                    <a:pt x="180" y="19"/>
                  </a:moveTo>
                  <a:lnTo>
                    <a:pt x="184" y="19"/>
                  </a:lnTo>
                  <a:moveTo>
                    <a:pt x="188" y="20"/>
                  </a:moveTo>
                  <a:lnTo>
                    <a:pt x="190" y="20"/>
                  </a:lnTo>
                  <a:lnTo>
                    <a:pt x="192" y="20"/>
                  </a:lnTo>
                  <a:moveTo>
                    <a:pt x="196" y="21"/>
                  </a:moveTo>
                  <a:lnTo>
                    <a:pt x="200" y="21"/>
                  </a:lnTo>
                  <a:moveTo>
                    <a:pt x="204" y="22"/>
                  </a:moveTo>
                  <a:lnTo>
                    <a:pt x="205" y="22"/>
                  </a:lnTo>
                  <a:lnTo>
                    <a:pt x="208" y="22"/>
                  </a:lnTo>
                  <a:moveTo>
                    <a:pt x="212" y="23"/>
                  </a:moveTo>
                  <a:lnTo>
                    <a:pt x="216" y="23"/>
                  </a:lnTo>
                  <a:moveTo>
                    <a:pt x="220" y="24"/>
                  </a:moveTo>
                  <a:lnTo>
                    <a:pt x="224" y="25"/>
                  </a:lnTo>
                  <a:moveTo>
                    <a:pt x="228" y="25"/>
                  </a:moveTo>
                  <a:lnTo>
                    <a:pt x="232" y="26"/>
                  </a:lnTo>
                  <a:moveTo>
                    <a:pt x="236" y="26"/>
                  </a:moveTo>
                  <a:lnTo>
                    <a:pt x="240" y="27"/>
                  </a:lnTo>
                  <a:moveTo>
                    <a:pt x="244" y="28"/>
                  </a:moveTo>
                  <a:lnTo>
                    <a:pt x="248" y="29"/>
                  </a:lnTo>
                  <a:moveTo>
                    <a:pt x="252" y="29"/>
                  </a:moveTo>
                  <a:lnTo>
                    <a:pt x="256" y="30"/>
                  </a:lnTo>
                  <a:moveTo>
                    <a:pt x="260" y="30"/>
                  </a:moveTo>
                  <a:lnTo>
                    <a:pt x="264" y="31"/>
                  </a:lnTo>
                  <a:moveTo>
                    <a:pt x="268" y="32"/>
                  </a:moveTo>
                  <a:lnTo>
                    <a:pt x="272" y="32"/>
                  </a:lnTo>
                  <a:moveTo>
                    <a:pt x="276" y="33"/>
                  </a:moveTo>
                  <a:lnTo>
                    <a:pt x="280" y="34"/>
                  </a:lnTo>
                  <a:lnTo>
                    <a:pt x="280" y="34"/>
                  </a:lnTo>
                  <a:moveTo>
                    <a:pt x="284" y="35"/>
                  </a:moveTo>
                  <a:lnTo>
                    <a:pt x="288" y="36"/>
                  </a:lnTo>
                  <a:moveTo>
                    <a:pt x="292" y="36"/>
                  </a:moveTo>
                  <a:lnTo>
                    <a:pt x="295" y="37"/>
                  </a:lnTo>
                  <a:lnTo>
                    <a:pt x="295" y="37"/>
                  </a:lnTo>
                  <a:moveTo>
                    <a:pt x="299" y="38"/>
                  </a:moveTo>
                  <a:lnTo>
                    <a:pt x="303" y="38"/>
                  </a:lnTo>
                  <a:moveTo>
                    <a:pt x="307" y="39"/>
                  </a:moveTo>
                  <a:lnTo>
                    <a:pt x="309" y="39"/>
                  </a:lnTo>
                  <a:lnTo>
                    <a:pt x="311" y="39"/>
                  </a:lnTo>
                  <a:moveTo>
                    <a:pt x="315" y="40"/>
                  </a:moveTo>
                  <a:lnTo>
                    <a:pt x="319" y="41"/>
                  </a:lnTo>
                  <a:moveTo>
                    <a:pt x="323" y="42"/>
                  </a:moveTo>
                  <a:lnTo>
                    <a:pt x="324" y="42"/>
                  </a:lnTo>
                  <a:lnTo>
                    <a:pt x="327" y="43"/>
                  </a:lnTo>
                  <a:moveTo>
                    <a:pt x="331" y="43"/>
                  </a:moveTo>
                  <a:lnTo>
                    <a:pt x="335" y="44"/>
                  </a:lnTo>
                  <a:moveTo>
                    <a:pt x="339" y="45"/>
                  </a:moveTo>
                  <a:lnTo>
                    <a:pt x="343" y="46"/>
                  </a:lnTo>
                  <a:moveTo>
                    <a:pt x="347" y="47"/>
                  </a:moveTo>
                  <a:lnTo>
                    <a:pt x="351" y="47"/>
                  </a:lnTo>
                  <a:moveTo>
                    <a:pt x="354" y="48"/>
                  </a:moveTo>
                  <a:lnTo>
                    <a:pt x="358" y="49"/>
                  </a:lnTo>
                  <a:moveTo>
                    <a:pt x="362" y="49"/>
                  </a:moveTo>
                  <a:lnTo>
                    <a:pt x="366" y="50"/>
                  </a:lnTo>
                  <a:moveTo>
                    <a:pt x="370" y="50"/>
                  </a:moveTo>
                  <a:lnTo>
                    <a:pt x="374" y="51"/>
                  </a:lnTo>
                  <a:moveTo>
                    <a:pt x="378" y="52"/>
                  </a:moveTo>
                  <a:lnTo>
                    <a:pt x="382" y="53"/>
                  </a:lnTo>
                  <a:moveTo>
                    <a:pt x="386" y="53"/>
                  </a:moveTo>
                  <a:lnTo>
                    <a:pt x="390" y="54"/>
                  </a:lnTo>
                  <a:moveTo>
                    <a:pt x="394" y="55"/>
                  </a:moveTo>
                  <a:lnTo>
                    <a:pt x="398" y="56"/>
                  </a:lnTo>
                  <a:moveTo>
                    <a:pt x="402" y="57"/>
                  </a:moveTo>
                  <a:lnTo>
                    <a:pt x="406" y="57"/>
                  </a:lnTo>
                  <a:moveTo>
                    <a:pt x="410" y="58"/>
                  </a:moveTo>
                  <a:lnTo>
                    <a:pt x="414" y="59"/>
                  </a:lnTo>
                  <a:lnTo>
                    <a:pt x="414" y="59"/>
                  </a:lnTo>
                  <a:moveTo>
                    <a:pt x="418" y="60"/>
                  </a:moveTo>
                  <a:lnTo>
                    <a:pt x="422" y="61"/>
                  </a:lnTo>
                  <a:moveTo>
                    <a:pt x="426" y="61"/>
                  </a:moveTo>
                  <a:lnTo>
                    <a:pt x="429" y="62"/>
                  </a:lnTo>
                  <a:lnTo>
                    <a:pt x="429" y="62"/>
                  </a:lnTo>
                  <a:moveTo>
                    <a:pt x="433" y="63"/>
                  </a:moveTo>
                  <a:lnTo>
                    <a:pt x="437" y="64"/>
                  </a:lnTo>
                  <a:moveTo>
                    <a:pt x="441" y="64"/>
                  </a:moveTo>
                  <a:lnTo>
                    <a:pt x="444" y="65"/>
                  </a:lnTo>
                  <a:lnTo>
                    <a:pt x="444" y="65"/>
                  </a:lnTo>
                  <a:moveTo>
                    <a:pt x="448" y="66"/>
                  </a:moveTo>
                  <a:lnTo>
                    <a:pt x="452" y="67"/>
                  </a:lnTo>
                  <a:moveTo>
                    <a:pt x="456" y="67"/>
                  </a:moveTo>
                  <a:lnTo>
                    <a:pt x="459" y="68"/>
                  </a:lnTo>
                  <a:lnTo>
                    <a:pt x="459" y="68"/>
                  </a:lnTo>
                  <a:moveTo>
                    <a:pt x="463" y="69"/>
                  </a:moveTo>
                  <a:lnTo>
                    <a:pt x="467" y="70"/>
                  </a:lnTo>
                  <a:moveTo>
                    <a:pt x="471" y="70"/>
                  </a:moveTo>
                  <a:lnTo>
                    <a:pt x="474" y="71"/>
                  </a:lnTo>
                  <a:lnTo>
                    <a:pt x="474" y="71"/>
                  </a:lnTo>
                  <a:moveTo>
                    <a:pt x="478" y="72"/>
                  </a:moveTo>
                  <a:lnTo>
                    <a:pt x="482" y="73"/>
                  </a:lnTo>
                  <a:moveTo>
                    <a:pt x="486" y="73"/>
                  </a:moveTo>
                  <a:lnTo>
                    <a:pt x="489" y="74"/>
                  </a:lnTo>
                  <a:lnTo>
                    <a:pt x="489" y="74"/>
                  </a:lnTo>
                  <a:moveTo>
                    <a:pt x="493" y="75"/>
                  </a:moveTo>
                  <a:lnTo>
                    <a:pt x="497" y="76"/>
                  </a:lnTo>
                  <a:moveTo>
                    <a:pt x="501" y="76"/>
                  </a:moveTo>
                  <a:lnTo>
                    <a:pt x="504" y="77"/>
                  </a:lnTo>
                  <a:lnTo>
                    <a:pt x="504" y="77"/>
                  </a:lnTo>
                  <a:moveTo>
                    <a:pt x="508" y="78"/>
                  </a:moveTo>
                  <a:lnTo>
                    <a:pt x="512" y="79"/>
                  </a:lnTo>
                  <a:moveTo>
                    <a:pt x="516" y="79"/>
                  </a:moveTo>
                  <a:lnTo>
                    <a:pt x="519" y="80"/>
                  </a:lnTo>
                  <a:lnTo>
                    <a:pt x="519" y="80"/>
                  </a:lnTo>
                  <a:moveTo>
                    <a:pt x="523" y="81"/>
                  </a:moveTo>
                  <a:lnTo>
                    <a:pt x="527" y="81"/>
                  </a:lnTo>
                  <a:moveTo>
                    <a:pt x="531" y="82"/>
                  </a:move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3" name="Freeform 1689"/>
            <p:cNvSpPr>
              <a:spLocks noEditPoints="1"/>
            </p:cNvSpPr>
            <p:nvPr/>
          </p:nvSpPr>
          <p:spPr bwMode="auto">
            <a:xfrm>
              <a:off x="1493841" y="5200027"/>
              <a:ext cx="2801943" cy="346033"/>
            </a:xfrm>
            <a:custGeom>
              <a:avLst/>
              <a:gdLst>
                <a:gd name="T0" fmla="*/ 8 w 534"/>
                <a:gd name="T1" fmla="*/ 1 h 66"/>
                <a:gd name="T2" fmla="*/ 20 w 534"/>
                <a:gd name="T3" fmla="*/ 3 h 66"/>
                <a:gd name="T4" fmla="*/ 32 w 534"/>
                <a:gd name="T5" fmla="*/ 5 h 66"/>
                <a:gd name="T6" fmla="*/ 40 w 534"/>
                <a:gd name="T7" fmla="*/ 7 h 66"/>
                <a:gd name="T8" fmla="*/ 52 w 534"/>
                <a:gd name="T9" fmla="*/ 9 h 66"/>
                <a:gd name="T10" fmla="*/ 59 w 534"/>
                <a:gd name="T11" fmla="*/ 11 h 66"/>
                <a:gd name="T12" fmla="*/ 70 w 534"/>
                <a:gd name="T13" fmla="*/ 13 h 66"/>
                <a:gd name="T14" fmla="*/ 78 w 534"/>
                <a:gd name="T15" fmla="*/ 14 h 66"/>
                <a:gd name="T16" fmla="*/ 86 w 534"/>
                <a:gd name="T17" fmla="*/ 15 h 66"/>
                <a:gd name="T18" fmla="*/ 98 w 534"/>
                <a:gd name="T19" fmla="*/ 18 h 66"/>
                <a:gd name="T20" fmla="*/ 106 w 534"/>
                <a:gd name="T21" fmla="*/ 19 h 66"/>
                <a:gd name="T22" fmla="*/ 115 w 534"/>
                <a:gd name="T23" fmla="*/ 21 h 66"/>
                <a:gd name="T24" fmla="*/ 126 w 534"/>
                <a:gd name="T25" fmla="*/ 22 h 66"/>
                <a:gd name="T26" fmla="*/ 138 w 534"/>
                <a:gd name="T27" fmla="*/ 25 h 66"/>
                <a:gd name="T28" fmla="*/ 149 w 534"/>
                <a:gd name="T29" fmla="*/ 27 h 66"/>
                <a:gd name="T30" fmla="*/ 161 w 534"/>
                <a:gd name="T31" fmla="*/ 28 h 66"/>
                <a:gd name="T32" fmla="*/ 173 w 534"/>
                <a:gd name="T33" fmla="*/ 30 h 66"/>
                <a:gd name="T34" fmla="*/ 185 w 534"/>
                <a:gd name="T35" fmla="*/ 32 h 66"/>
                <a:gd name="T36" fmla="*/ 197 w 534"/>
                <a:gd name="T37" fmla="*/ 34 h 66"/>
                <a:gd name="T38" fmla="*/ 205 w 534"/>
                <a:gd name="T39" fmla="*/ 35 h 66"/>
                <a:gd name="T40" fmla="*/ 217 w 534"/>
                <a:gd name="T41" fmla="*/ 37 h 66"/>
                <a:gd name="T42" fmla="*/ 225 w 534"/>
                <a:gd name="T43" fmla="*/ 37 h 66"/>
                <a:gd name="T44" fmla="*/ 235 w 534"/>
                <a:gd name="T45" fmla="*/ 38 h 66"/>
                <a:gd name="T46" fmla="*/ 245 w 534"/>
                <a:gd name="T47" fmla="*/ 39 h 66"/>
                <a:gd name="T48" fmla="*/ 253 w 534"/>
                <a:gd name="T49" fmla="*/ 40 h 66"/>
                <a:gd name="T50" fmla="*/ 265 w 534"/>
                <a:gd name="T51" fmla="*/ 42 h 66"/>
                <a:gd name="T52" fmla="*/ 277 w 534"/>
                <a:gd name="T53" fmla="*/ 44 h 66"/>
                <a:gd name="T54" fmla="*/ 289 w 534"/>
                <a:gd name="T55" fmla="*/ 45 h 66"/>
                <a:gd name="T56" fmla="*/ 301 w 534"/>
                <a:gd name="T57" fmla="*/ 46 h 66"/>
                <a:gd name="T58" fmla="*/ 309 w 534"/>
                <a:gd name="T59" fmla="*/ 47 h 66"/>
                <a:gd name="T60" fmla="*/ 321 w 534"/>
                <a:gd name="T61" fmla="*/ 48 h 66"/>
                <a:gd name="T62" fmla="*/ 329 w 534"/>
                <a:gd name="T63" fmla="*/ 48 h 66"/>
                <a:gd name="T64" fmla="*/ 339 w 534"/>
                <a:gd name="T65" fmla="*/ 49 h 66"/>
                <a:gd name="T66" fmla="*/ 349 w 534"/>
                <a:gd name="T67" fmla="*/ 50 h 66"/>
                <a:gd name="T68" fmla="*/ 357 w 534"/>
                <a:gd name="T69" fmla="*/ 51 h 66"/>
                <a:gd name="T70" fmla="*/ 369 w 534"/>
                <a:gd name="T71" fmla="*/ 52 h 66"/>
                <a:gd name="T72" fmla="*/ 381 w 534"/>
                <a:gd name="T73" fmla="*/ 53 h 66"/>
                <a:gd name="T74" fmla="*/ 393 w 534"/>
                <a:gd name="T75" fmla="*/ 54 h 66"/>
                <a:gd name="T76" fmla="*/ 405 w 534"/>
                <a:gd name="T77" fmla="*/ 55 h 66"/>
                <a:gd name="T78" fmla="*/ 417 w 534"/>
                <a:gd name="T79" fmla="*/ 56 h 66"/>
                <a:gd name="T80" fmla="*/ 429 w 534"/>
                <a:gd name="T81" fmla="*/ 57 h 66"/>
                <a:gd name="T82" fmla="*/ 437 w 534"/>
                <a:gd name="T83" fmla="*/ 58 h 66"/>
                <a:gd name="T84" fmla="*/ 445 w 534"/>
                <a:gd name="T85" fmla="*/ 59 h 66"/>
                <a:gd name="T86" fmla="*/ 457 w 534"/>
                <a:gd name="T87" fmla="*/ 60 h 66"/>
                <a:gd name="T88" fmla="*/ 465 w 534"/>
                <a:gd name="T89" fmla="*/ 60 h 66"/>
                <a:gd name="T90" fmla="*/ 474 w 534"/>
                <a:gd name="T91" fmla="*/ 61 h 66"/>
                <a:gd name="T92" fmla="*/ 485 w 534"/>
                <a:gd name="T93" fmla="*/ 62 h 66"/>
                <a:gd name="T94" fmla="*/ 497 w 534"/>
                <a:gd name="T95" fmla="*/ 63 h 66"/>
                <a:gd name="T96" fmla="*/ 509 w 534"/>
                <a:gd name="T97" fmla="*/ 64 h 66"/>
                <a:gd name="T98" fmla="*/ 521 w 534"/>
                <a:gd name="T99" fmla="*/ 65 h 66"/>
                <a:gd name="T100" fmla="*/ 533 w 534"/>
                <a:gd name="T10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4" h="66">
                  <a:moveTo>
                    <a:pt x="4" y="0"/>
                  </a:moveTo>
                  <a:lnTo>
                    <a:pt x="8" y="1"/>
                  </a:lnTo>
                  <a:moveTo>
                    <a:pt x="12" y="1"/>
                  </a:moveTo>
                  <a:lnTo>
                    <a:pt x="16" y="2"/>
                  </a:lnTo>
                  <a:moveTo>
                    <a:pt x="20" y="3"/>
                  </a:moveTo>
                  <a:lnTo>
                    <a:pt x="24" y="4"/>
                  </a:lnTo>
                  <a:moveTo>
                    <a:pt x="28" y="4"/>
                  </a:moveTo>
                  <a:lnTo>
                    <a:pt x="32" y="5"/>
                  </a:lnTo>
                  <a:moveTo>
                    <a:pt x="36" y="6"/>
                  </a:moveTo>
                  <a:lnTo>
                    <a:pt x="40" y="7"/>
                  </a:lnTo>
                  <a:lnTo>
                    <a:pt x="40" y="7"/>
                  </a:lnTo>
                  <a:moveTo>
                    <a:pt x="44" y="8"/>
                  </a:moveTo>
                  <a:lnTo>
                    <a:pt x="48" y="9"/>
                  </a:lnTo>
                  <a:moveTo>
                    <a:pt x="52" y="9"/>
                  </a:moveTo>
                  <a:lnTo>
                    <a:pt x="55" y="10"/>
                  </a:lnTo>
                  <a:lnTo>
                    <a:pt x="55" y="10"/>
                  </a:lnTo>
                  <a:moveTo>
                    <a:pt x="59" y="11"/>
                  </a:moveTo>
                  <a:lnTo>
                    <a:pt x="63" y="12"/>
                  </a:lnTo>
                  <a:moveTo>
                    <a:pt x="67" y="12"/>
                  </a:moveTo>
                  <a:lnTo>
                    <a:pt x="70" y="13"/>
                  </a:lnTo>
                  <a:lnTo>
                    <a:pt x="70" y="13"/>
                  </a:lnTo>
                  <a:moveTo>
                    <a:pt x="74" y="14"/>
                  </a:moveTo>
                  <a:lnTo>
                    <a:pt x="78" y="14"/>
                  </a:lnTo>
                  <a:moveTo>
                    <a:pt x="82" y="15"/>
                  </a:moveTo>
                  <a:lnTo>
                    <a:pt x="85" y="15"/>
                  </a:lnTo>
                  <a:lnTo>
                    <a:pt x="86" y="15"/>
                  </a:lnTo>
                  <a:moveTo>
                    <a:pt x="90" y="16"/>
                  </a:moveTo>
                  <a:lnTo>
                    <a:pt x="94" y="17"/>
                  </a:lnTo>
                  <a:moveTo>
                    <a:pt x="98" y="18"/>
                  </a:moveTo>
                  <a:lnTo>
                    <a:pt x="100" y="18"/>
                  </a:lnTo>
                  <a:lnTo>
                    <a:pt x="102" y="18"/>
                  </a:lnTo>
                  <a:moveTo>
                    <a:pt x="106" y="19"/>
                  </a:moveTo>
                  <a:lnTo>
                    <a:pt x="110" y="20"/>
                  </a:lnTo>
                  <a:moveTo>
                    <a:pt x="114" y="21"/>
                  </a:moveTo>
                  <a:lnTo>
                    <a:pt x="115" y="21"/>
                  </a:lnTo>
                  <a:lnTo>
                    <a:pt x="118" y="21"/>
                  </a:lnTo>
                  <a:moveTo>
                    <a:pt x="122" y="22"/>
                  </a:moveTo>
                  <a:lnTo>
                    <a:pt x="126" y="22"/>
                  </a:lnTo>
                  <a:moveTo>
                    <a:pt x="130" y="23"/>
                  </a:moveTo>
                  <a:lnTo>
                    <a:pt x="134" y="24"/>
                  </a:lnTo>
                  <a:moveTo>
                    <a:pt x="138" y="25"/>
                  </a:moveTo>
                  <a:lnTo>
                    <a:pt x="142" y="25"/>
                  </a:lnTo>
                  <a:moveTo>
                    <a:pt x="145" y="26"/>
                  </a:moveTo>
                  <a:lnTo>
                    <a:pt x="149" y="27"/>
                  </a:lnTo>
                  <a:moveTo>
                    <a:pt x="153" y="27"/>
                  </a:moveTo>
                  <a:lnTo>
                    <a:pt x="157" y="28"/>
                  </a:lnTo>
                  <a:moveTo>
                    <a:pt x="161" y="28"/>
                  </a:moveTo>
                  <a:lnTo>
                    <a:pt x="165" y="29"/>
                  </a:lnTo>
                  <a:moveTo>
                    <a:pt x="169" y="29"/>
                  </a:moveTo>
                  <a:lnTo>
                    <a:pt x="173" y="30"/>
                  </a:lnTo>
                  <a:moveTo>
                    <a:pt x="177" y="30"/>
                  </a:moveTo>
                  <a:lnTo>
                    <a:pt x="181" y="31"/>
                  </a:lnTo>
                  <a:moveTo>
                    <a:pt x="185" y="32"/>
                  </a:moveTo>
                  <a:lnTo>
                    <a:pt x="189" y="33"/>
                  </a:lnTo>
                  <a:moveTo>
                    <a:pt x="193" y="33"/>
                  </a:moveTo>
                  <a:lnTo>
                    <a:pt x="197" y="34"/>
                  </a:lnTo>
                  <a:moveTo>
                    <a:pt x="201" y="34"/>
                  </a:moveTo>
                  <a:lnTo>
                    <a:pt x="205" y="35"/>
                  </a:lnTo>
                  <a:lnTo>
                    <a:pt x="205" y="35"/>
                  </a:lnTo>
                  <a:moveTo>
                    <a:pt x="209" y="36"/>
                  </a:moveTo>
                  <a:lnTo>
                    <a:pt x="213" y="36"/>
                  </a:lnTo>
                  <a:moveTo>
                    <a:pt x="217" y="37"/>
                  </a:moveTo>
                  <a:lnTo>
                    <a:pt x="220" y="37"/>
                  </a:lnTo>
                  <a:lnTo>
                    <a:pt x="221" y="37"/>
                  </a:lnTo>
                  <a:moveTo>
                    <a:pt x="225" y="37"/>
                  </a:moveTo>
                  <a:lnTo>
                    <a:pt x="229" y="38"/>
                  </a:lnTo>
                  <a:moveTo>
                    <a:pt x="233" y="38"/>
                  </a:moveTo>
                  <a:lnTo>
                    <a:pt x="235" y="38"/>
                  </a:lnTo>
                  <a:lnTo>
                    <a:pt x="237" y="38"/>
                  </a:lnTo>
                  <a:moveTo>
                    <a:pt x="241" y="39"/>
                  </a:moveTo>
                  <a:lnTo>
                    <a:pt x="245" y="39"/>
                  </a:lnTo>
                  <a:moveTo>
                    <a:pt x="249" y="40"/>
                  </a:moveTo>
                  <a:lnTo>
                    <a:pt x="250" y="40"/>
                  </a:lnTo>
                  <a:lnTo>
                    <a:pt x="253" y="40"/>
                  </a:lnTo>
                  <a:moveTo>
                    <a:pt x="257" y="41"/>
                  </a:moveTo>
                  <a:lnTo>
                    <a:pt x="261" y="41"/>
                  </a:lnTo>
                  <a:moveTo>
                    <a:pt x="265" y="42"/>
                  </a:moveTo>
                  <a:lnTo>
                    <a:pt x="269" y="43"/>
                  </a:lnTo>
                  <a:moveTo>
                    <a:pt x="273" y="43"/>
                  </a:moveTo>
                  <a:lnTo>
                    <a:pt x="277" y="44"/>
                  </a:lnTo>
                  <a:moveTo>
                    <a:pt x="281" y="44"/>
                  </a:moveTo>
                  <a:lnTo>
                    <a:pt x="285" y="44"/>
                  </a:lnTo>
                  <a:moveTo>
                    <a:pt x="289" y="45"/>
                  </a:moveTo>
                  <a:lnTo>
                    <a:pt x="293" y="45"/>
                  </a:lnTo>
                  <a:moveTo>
                    <a:pt x="297" y="45"/>
                  </a:moveTo>
                  <a:lnTo>
                    <a:pt x="301" y="46"/>
                  </a:lnTo>
                  <a:moveTo>
                    <a:pt x="305" y="46"/>
                  </a:moveTo>
                  <a:lnTo>
                    <a:pt x="309" y="47"/>
                  </a:lnTo>
                  <a:lnTo>
                    <a:pt x="309" y="47"/>
                  </a:lnTo>
                  <a:moveTo>
                    <a:pt x="313" y="47"/>
                  </a:moveTo>
                  <a:lnTo>
                    <a:pt x="317" y="48"/>
                  </a:lnTo>
                  <a:moveTo>
                    <a:pt x="321" y="48"/>
                  </a:moveTo>
                  <a:lnTo>
                    <a:pt x="324" y="48"/>
                  </a:lnTo>
                  <a:lnTo>
                    <a:pt x="325" y="48"/>
                  </a:lnTo>
                  <a:moveTo>
                    <a:pt x="329" y="48"/>
                  </a:moveTo>
                  <a:lnTo>
                    <a:pt x="333" y="49"/>
                  </a:lnTo>
                  <a:moveTo>
                    <a:pt x="337" y="49"/>
                  </a:moveTo>
                  <a:lnTo>
                    <a:pt x="339" y="49"/>
                  </a:lnTo>
                  <a:lnTo>
                    <a:pt x="341" y="49"/>
                  </a:lnTo>
                  <a:moveTo>
                    <a:pt x="345" y="50"/>
                  </a:moveTo>
                  <a:lnTo>
                    <a:pt x="349" y="50"/>
                  </a:lnTo>
                  <a:moveTo>
                    <a:pt x="353" y="51"/>
                  </a:moveTo>
                  <a:lnTo>
                    <a:pt x="354" y="51"/>
                  </a:lnTo>
                  <a:lnTo>
                    <a:pt x="357" y="51"/>
                  </a:lnTo>
                  <a:moveTo>
                    <a:pt x="361" y="51"/>
                  </a:moveTo>
                  <a:lnTo>
                    <a:pt x="365" y="52"/>
                  </a:lnTo>
                  <a:moveTo>
                    <a:pt x="369" y="52"/>
                  </a:moveTo>
                  <a:lnTo>
                    <a:pt x="373" y="52"/>
                  </a:lnTo>
                  <a:moveTo>
                    <a:pt x="377" y="53"/>
                  </a:moveTo>
                  <a:lnTo>
                    <a:pt x="381" y="53"/>
                  </a:lnTo>
                  <a:moveTo>
                    <a:pt x="385" y="53"/>
                  </a:moveTo>
                  <a:lnTo>
                    <a:pt x="389" y="54"/>
                  </a:lnTo>
                  <a:moveTo>
                    <a:pt x="393" y="54"/>
                  </a:moveTo>
                  <a:lnTo>
                    <a:pt x="397" y="55"/>
                  </a:lnTo>
                  <a:moveTo>
                    <a:pt x="401" y="55"/>
                  </a:moveTo>
                  <a:lnTo>
                    <a:pt x="405" y="55"/>
                  </a:lnTo>
                  <a:moveTo>
                    <a:pt x="409" y="56"/>
                  </a:moveTo>
                  <a:lnTo>
                    <a:pt x="413" y="56"/>
                  </a:lnTo>
                  <a:moveTo>
                    <a:pt x="417" y="56"/>
                  </a:moveTo>
                  <a:lnTo>
                    <a:pt x="421" y="56"/>
                  </a:lnTo>
                  <a:moveTo>
                    <a:pt x="425" y="57"/>
                  </a:moveTo>
                  <a:lnTo>
                    <a:pt x="429" y="57"/>
                  </a:lnTo>
                  <a:lnTo>
                    <a:pt x="429" y="57"/>
                  </a:lnTo>
                  <a:moveTo>
                    <a:pt x="433" y="58"/>
                  </a:moveTo>
                  <a:lnTo>
                    <a:pt x="437" y="58"/>
                  </a:lnTo>
                  <a:moveTo>
                    <a:pt x="441" y="59"/>
                  </a:moveTo>
                  <a:lnTo>
                    <a:pt x="444" y="59"/>
                  </a:lnTo>
                  <a:lnTo>
                    <a:pt x="445" y="59"/>
                  </a:lnTo>
                  <a:moveTo>
                    <a:pt x="449" y="59"/>
                  </a:moveTo>
                  <a:lnTo>
                    <a:pt x="453" y="60"/>
                  </a:lnTo>
                  <a:moveTo>
                    <a:pt x="457" y="60"/>
                  </a:moveTo>
                  <a:lnTo>
                    <a:pt x="459" y="60"/>
                  </a:lnTo>
                  <a:lnTo>
                    <a:pt x="461" y="60"/>
                  </a:lnTo>
                  <a:moveTo>
                    <a:pt x="465" y="60"/>
                  </a:moveTo>
                  <a:lnTo>
                    <a:pt x="469" y="61"/>
                  </a:lnTo>
                  <a:moveTo>
                    <a:pt x="473" y="61"/>
                  </a:moveTo>
                  <a:lnTo>
                    <a:pt x="474" y="61"/>
                  </a:lnTo>
                  <a:lnTo>
                    <a:pt x="477" y="61"/>
                  </a:lnTo>
                  <a:moveTo>
                    <a:pt x="481" y="61"/>
                  </a:moveTo>
                  <a:lnTo>
                    <a:pt x="485" y="62"/>
                  </a:lnTo>
                  <a:moveTo>
                    <a:pt x="489" y="62"/>
                  </a:moveTo>
                  <a:lnTo>
                    <a:pt x="493" y="62"/>
                  </a:lnTo>
                  <a:moveTo>
                    <a:pt x="497" y="63"/>
                  </a:moveTo>
                  <a:lnTo>
                    <a:pt x="501" y="63"/>
                  </a:lnTo>
                  <a:moveTo>
                    <a:pt x="505" y="63"/>
                  </a:moveTo>
                  <a:lnTo>
                    <a:pt x="509" y="64"/>
                  </a:lnTo>
                  <a:moveTo>
                    <a:pt x="513" y="64"/>
                  </a:moveTo>
                  <a:lnTo>
                    <a:pt x="517" y="65"/>
                  </a:lnTo>
                  <a:moveTo>
                    <a:pt x="521" y="65"/>
                  </a:moveTo>
                  <a:lnTo>
                    <a:pt x="525" y="65"/>
                  </a:lnTo>
                  <a:moveTo>
                    <a:pt x="529" y="66"/>
                  </a:moveTo>
                  <a:lnTo>
                    <a:pt x="533" y="66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4" name="Rectangle 1690"/>
            <p:cNvSpPr>
              <a:spLocks noChangeArrowheads="1"/>
            </p:cNvSpPr>
            <p:nvPr/>
          </p:nvSpPr>
          <p:spPr bwMode="auto">
            <a:xfrm>
              <a:off x="1524004" y="4303197"/>
              <a:ext cx="2844806" cy="36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altLang="en-US" sz="1200" dirty="0">
                  <a:solidFill>
                    <a:srgbClr val="000000"/>
                  </a:solidFill>
                </a:rPr>
                <a:t>Intercept @ mean 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age 71 </a:t>
              </a:r>
              <a:r>
                <a:rPr lang="en-US" altLang="en-US" sz="1200" dirty="0">
                  <a:solidFill>
                    <a:srgbClr val="000000"/>
                  </a:solidFill>
                </a:rPr>
                <a:t>years (95% CI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):</a:t>
              </a:r>
            </a:p>
            <a:p>
              <a:pPr algn="ctr" eaLnBrk="0" hangingPunct="0"/>
              <a:r>
                <a:rPr lang="en-US" altLang="en-US" sz="1200" b="1" dirty="0" smtClean="0">
                  <a:solidFill>
                    <a:srgbClr val="3333B2"/>
                  </a:solidFill>
                </a:rPr>
                <a:t> </a:t>
              </a:r>
              <a:r>
                <a:rPr lang="en-US" altLang="en-US" sz="1200" b="1" dirty="0">
                  <a:solidFill>
                    <a:srgbClr val="3333B2"/>
                  </a:solidFill>
                </a:rPr>
                <a:t>68.0 (64.3, 71.7)</a:t>
              </a:r>
            </a:p>
          </p:txBody>
        </p:sp>
        <p:sp>
          <p:nvSpPr>
            <p:cNvPr id="1685" name="Rectangle 1691"/>
            <p:cNvSpPr>
              <a:spLocks noChangeArrowheads="1"/>
            </p:cNvSpPr>
            <p:nvPr/>
          </p:nvSpPr>
          <p:spPr bwMode="auto">
            <a:xfrm>
              <a:off x="1406529" y="5911141"/>
              <a:ext cx="3013081" cy="18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 smtClean="0">
                  <a:solidFill>
                    <a:srgbClr val="000000"/>
                  </a:solidFill>
                </a:rPr>
                <a:t>Slope per year (95% CI): </a:t>
              </a:r>
              <a:r>
                <a:rPr lang="en-US" altLang="en-US" sz="1200" b="1" dirty="0" smtClean="0">
                  <a:solidFill>
                    <a:srgbClr val="3333B2"/>
                  </a:solidFill>
                </a:rPr>
                <a:t>-0.91 (-1.32, -0.50)</a:t>
              </a:r>
            </a:p>
          </p:txBody>
        </p:sp>
        <p:sp>
          <p:nvSpPr>
            <p:cNvPr id="1686" name="Rectangle 1692"/>
            <p:cNvSpPr>
              <a:spLocks noChangeArrowheads="1"/>
            </p:cNvSpPr>
            <p:nvPr/>
          </p:nvSpPr>
          <p:spPr bwMode="auto">
            <a:xfrm>
              <a:off x="6813564" y="5541298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7" name="Rectangle 1693"/>
            <p:cNvSpPr>
              <a:spLocks noChangeArrowheads="1"/>
            </p:cNvSpPr>
            <p:nvPr/>
          </p:nvSpPr>
          <p:spPr bwMode="auto">
            <a:xfrm>
              <a:off x="6813564" y="556193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8" name="Rectangle 1694"/>
            <p:cNvSpPr>
              <a:spLocks noChangeArrowheads="1"/>
            </p:cNvSpPr>
            <p:nvPr/>
          </p:nvSpPr>
          <p:spPr bwMode="auto">
            <a:xfrm>
              <a:off x="6808802" y="5546060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9" name="Rectangle 1695"/>
            <p:cNvSpPr>
              <a:spLocks noChangeArrowheads="1"/>
            </p:cNvSpPr>
            <p:nvPr/>
          </p:nvSpPr>
          <p:spPr bwMode="auto">
            <a:xfrm>
              <a:off x="6808802" y="5557171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0" name="Rectangle 1696"/>
            <p:cNvSpPr>
              <a:spLocks noChangeArrowheads="1"/>
            </p:cNvSpPr>
            <p:nvPr/>
          </p:nvSpPr>
          <p:spPr bwMode="auto">
            <a:xfrm>
              <a:off x="6808802" y="555240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1" name="Rectangle 1697"/>
            <p:cNvSpPr>
              <a:spLocks noChangeArrowheads="1"/>
            </p:cNvSpPr>
            <p:nvPr/>
          </p:nvSpPr>
          <p:spPr bwMode="auto">
            <a:xfrm>
              <a:off x="6808802" y="555240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2" name="Oval 1698"/>
            <p:cNvSpPr>
              <a:spLocks noChangeArrowheads="1"/>
            </p:cNvSpPr>
            <p:nvPr/>
          </p:nvSpPr>
          <p:spPr bwMode="auto">
            <a:xfrm>
              <a:off x="6808802" y="5541298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3" name="Rectangle 1699"/>
            <p:cNvSpPr>
              <a:spLocks noChangeArrowheads="1"/>
            </p:cNvSpPr>
            <p:nvPr/>
          </p:nvSpPr>
          <p:spPr bwMode="auto">
            <a:xfrm>
              <a:off x="6342076" y="5625425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4" name="Rectangle 1700"/>
            <p:cNvSpPr>
              <a:spLocks noChangeArrowheads="1"/>
            </p:cNvSpPr>
            <p:nvPr/>
          </p:nvSpPr>
          <p:spPr bwMode="auto">
            <a:xfrm>
              <a:off x="6342076" y="564606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5" name="Rectangle 1701"/>
            <p:cNvSpPr>
              <a:spLocks noChangeArrowheads="1"/>
            </p:cNvSpPr>
            <p:nvPr/>
          </p:nvSpPr>
          <p:spPr bwMode="auto">
            <a:xfrm>
              <a:off x="6337314" y="5630187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6" name="Rectangle 1702"/>
            <p:cNvSpPr>
              <a:spLocks noChangeArrowheads="1"/>
            </p:cNvSpPr>
            <p:nvPr/>
          </p:nvSpPr>
          <p:spPr bwMode="auto">
            <a:xfrm>
              <a:off x="6337314" y="564129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7" name="Rectangle 1703"/>
            <p:cNvSpPr>
              <a:spLocks noChangeArrowheads="1"/>
            </p:cNvSpPr>
            <p:nvPr/>
          </p:nvSpPr>
          <p:spPr bwMode="auto">
            <a:xfrm>
              <a:off x="6337314" y="5634949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8" name="Rectangle 1704"/>
            <p:cNvSpPr>
              <a:spLocks noChangeArrowheads="1"/>
            </p:cNvSpPr>
            <p:nvPr/>
          </p:nvSpPr>
          <p:spPr bwMode="auto">
            <a:xfrm>
              <a:off x="6337314" y="5634949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9" name="Oval 1705"/>
            <p:cNvSpPr>
              <a:spLocks noChangeArrowheads="1"/>
            </p:cNvSpPr>
            <p:nvPr/>
          </p:nvSpPr>
          <p:spPr bwMode="auto">
            <a:xfrm>
              <a:off x="6337314" y="5625425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0" name="Rectangle 1706"/>
            <p:cNvSpPr>
              <a:spLocks noChangeArrowheads="1"/>
            </p:cNvSpPr>
            <p:nvPr/>
          </p:nvSpPr>
          <p:spPr bwMode="auto">
            <a:xfrm>
              <a:off x="7286640" y="5803204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1" name="Rectangle 1707"/>
            <p:cNvSpPr>
              <a:spLocks noChangeArrowheads="1"/>
            </p:cNvSpPr>
            <p:nvPr/>
          </p:nvSpPr>
          <p:spPr bwMode="auto">
            <a:xfrm>
              <a:off x="7286640" y="5823839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2" name="Rectangle 1708"/>
            <p:cNvSpPr>
              <a:spLocks noChangeArrowheads="1"/>
            </p:cNvSpPr>
            <p:nvPr/>
          </p:nvSpPr>
          <p:spPr bwMode="auto">
            <a:xfrm>
              <a:off x="7280290" y="5809553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3" name="Rectangle 1709"/>
            <p:cNvSpPr>
              <a:spLocks noChangeArrowheads="1"/>
            </p:cNvSpPr>
            <p:nvPr/>
          </p:nvSpPr>
          <p:spPr bwMode="auto">
            <a:xfrm>
              <a:off x="7280290" y="5819077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4" name="Rectangle 1710"/>
            <p:cNvSpPr>
              <a:spLocks noChangeArrowheads="1"/>
            </p:cNvSpPr>
            <p:nvPr/>
          </p:nvSpPr>
          <p:spPr bwMode="auto">
            <a:xfrm>
              <a:off x="7280290" y="5814315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5" name="Rectangle 1711"/>
            <p:cNvSpPr>
              <a:spLocks noChangeArrowheads="1"/>
            </p:cNvSpPr>
            <p:nvPr/>
          </p:nvSpPr>
          <p:spPr bwMode="auto">
            <a:xfrm>
              <a:off x="7280290" y="5814315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6" name="Oval 1712"/>
            <p:cNvSpPr>
              <a:spLocks noChangeArrowheads="1"/>
            </p:cNvSpPr>
            <p:nvPr/>
          </p:nvSpPr>
          <p:spPr bwMode="auto">
            <a:xfrm>
              <a:off x="7280290" y="5803204"/>
              <a:ext cx="22225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7" name="Rectangle 1713"/>
            <p:cNvSpPr>
              <a:spLocks noChangeArrowheads="1"/>
            </p:cNvSpPr>
            <p:nvPr/>
          </p:nvSpPr>
          <p:spPr bwMode="auto">
            <a:xfrm>
              <a:off x="5481649" y="507462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8" name="Rectangle 1714"/>
            <p:cNvSpPr>
              <a:spLocks noChangeArrowheads="1"/>
            </p:cNvSpPr>
            <p:nvPr/>
          </p:nvSpPr>
          <p:spPr bwMode="auto">
            <a:xfrm>
              <a:off x="5481649" y="509526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9" name="Rectangle 1715"/>
            <p:cNvSpPr>
              <a:spLocks noChangeArrowheads="1"/>
            </p:cNvSpPr>
            <p:nvPr/>
          </p:nvSpPr>
          <p:spPr bwMode="auto">
            <a:xfrm>
              <a:off x="5476887" y="5079391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0" name="Rectangle 1716"/>
            <p:cNvSpPr>
              <a:spLocks noChangeArrowheads="1"/>
            </p:cNvSpPr>
            <p:nvPr/>
          </p:nvSpPr>
          <p:spPr bwMode="auto">
            <a:xfrm>
              <a:off x="5476887" y="5090502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1" name="Rectangle 1717"/>
            <p:cNvSpPr>
              <a:spLocks noChangeArrowheads="1"/>
            </p:cNvSpPr>
            <p:nvPr/>
          </p:nvSpPr>
          <p:spPr bwMode="auto">
            <a:xfrm>
              <a:off x="5476887" y="5084153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2" name="Rectangle 1718"/>
            <p:cNvSpPr>
              <a:spLocks noChangeArrowheads="1"/>
            </p:cNvSpPr>
            <p:nvPr/>
          </p:nvSpPr>
          <p:spPr bwMode="auto">
            <a:xfrm>
              <a:off x="5476887" y="5084153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3" name="Oval 1719"/>
            <p:cNvSpPr>
              <a:spLocks noChangeArrowheads="1"/>
            </p:cNvSpPr>
            <p:nvPr/>
          </p:nvSpPr>
          <p:spPr bwMode="auto">
            <a:xfrm>
              <a:off x="5476887" y="5074629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4" name="Rectangle 1720"/>
            <p:cNvSpPr>
              <a:spLocks noChangeArrowheads="1"/>
            </p:cNvSpPr>
            <p:nvPr/>
          </p:nvSpPr>
          <p:spPr bwMode="auto">
            <a:xfrm>
              <a:off x="5638812" y="5300027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5" name="Rectangle 1721"/>
            <p:cNvSpPr>
              <a:spLocks noChangeArrowheads="1"/>
            </p:cNvSpPr>
            <p:nvPr/>
          </p:nvSpPr>
          <p:spPr bwMode="auto">
            <a:xfrm>
              <a:off x="5638812" y="5320662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6" name="Rectangle 1722"/>
            <p:cNvSpPr>
              <a:spLocks noChangeArrowheads="1"/>
            </p:cNvSpPr>
            <p:nvPr/>
          </p:nvSpPr>
          <p:spPr bwMode="auto">
            <a:xfrm>
              <a:off x="5634050" y="530478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7" name="Rectangle 1723"/>
            <p:cNvSpPr>
              <a:spLocks noChangeArrowheads="1"/>
            </p:cNvSpPr>
            <p:nvPr/>
          </p:nvSpPr>
          <p:spPr bwMode="auto">
            <a:xfrm>
              <a:off x="5634050" y="5315900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8" name="Rectangle 1724"/>
            <p:cNvSpPr>
              <a:spLocks noChangeArrowheads="1"/>
            </p:cNvSpPr>
            <p:nvPr/>
          </p:nvSpPr>
          <p:spPr bwMode="auto">
            <a:xfrm>
              <a:off x="5634050" y="5309551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9" name="Rectangle 1725"/>
            <p:cNvSpPr>
              <a:spLocks noChangeArrowheads="1"/>
            </p:cNvSpPr>
            <p:nvPr/>
          </p:nvSpPr>
          <p:spPr bwMode="auto">
            <a:xfrm>
              <a:off x="5634050" y="5309551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0" name="Oval 1726"/>
            <p:cNvSpPr>
              <a:spLocks noChangeArrowheads="1"/>
            </p:cNvSpPr>
            <p:nvPr/>
          </p:nvSpPr>
          <p:spPr bwMode="auto">
            <a:xfrm>
              <a:off x="5634050" y="5300027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1" name="Rectangle 1727"/>
            <p:cNvSpPr>
              <a:spLocks noChangeArrowheads="1"/>
            </p:cNvSpPr>
            <p:nvPr/>
          </p:nvSpPr>
          <p:spPr bwMode="auto">
            <a:xfrm>
              <a:off x="7286640" y="5566695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2" name="Rectangle 1728"/>
            <p:cNvSpPr>
              <a:spLocks noChangeArrowheads="1"/>
            </p:cNvSpPr>
            <p:nvPr/>
          </p:nvSpPr>
          <p:spPr bwMode="auto">
            <a:xfrm>
              <a:off x="7286640" y="5588917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3" name="Rectangle 1729"/>
            <p:cNvSpPr>
              <a:spLocks noChangeArrowheads="1"/>
            </p:cNvSpPr>
            <p:nvPr/>
          </p:nvSpPr>
          <p:spPr bwMode="auto">
            <a:xfrm>
              <a:off x="7280290" y="5573044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4" name="Rectangle 1730"/>
            <p:cNvSpPr>
              <a:spLocks noChangeArrowheads="1"/>
            </p:cNvSpPr>
            <p:nvPr/>
          </p:nvSpPr>
          <p:spPr bwMode="auto">
            <a:xfrm>
              <a:off x="7280290" y="5582568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5" name="Rectangle 1731"/>
            <p:cNvSpPr>
              <a:spLocks noChangeArrowheads="1"/>
            </p:cNvSpPr>
            <p:nvPr/>
          </p:nvSpPr>
          <p:spPr bwMode="auto">
            <a:xfrm>
              <a:off x="7280290" y="5577806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6" name="Rectangle 1732"/>
            <p:cNvSpPr>
              <a:spLocks noChangeArrowheads="1"/>
            </p:cNvSpPr>
            <p:nvPr/>
          </p:nvSpPr>
          <p:spPr bwMode="auto">
            <a:xfrm>
              <a:off x="7280290" y="5577806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7" name="Oval 1733"/>
            <p:cNvSpPr>
              <a:spLocks noChangeArrowheads="1"/>
            </p:cNvSpPr>
            <p:nvPr/>
          </p:nvSpPr>
          <p:spPr bwMode="auto">
            <a:xfrm>
              <a:off x="7280290" y="5566695"/>
              <a:ext cx="22225" cy="22222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8" name="Rectangle 1734"/>
            <p:cNvSpPr>
              <a:spLocks noChangeArrowheads="1"/>
            </p:cNvSpPr>
            <p:nvPr/>
          </p:nvSpPr>
          <p:spPr bwMode="auto">
            <a:xfrm>
              <a:off x="7207265" y="5698442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9" name="Rectangle 1735"/>
            <p:cNvSpPr>
              <a:spLocks noChangeArrowheads="1"/>
            </p:cNvSpPr>
            <p:nvPr/>
          </p:nvSpPr>
          <p:spPr bwMode="auto">
            <a:xfrm>
              <a:off x="7207265" y="5719077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0" name="Rectangle 1736"/>
            <p:cNvSpPr>
              <a:spLocks noChangeArrowheads="1"/>
            </p:cNvSpPr>
            <p:nvPr/>
          </p:nvSpPr>
          <p:spPr bwMode="auto">
            <a:xfrm>
              <a:off x="7202503" y="5703204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1" name="Rectangle 1737"/>
            <p:cNvSpPr>
              <a:spLocks noChangeArrowheads="1"/>
            </p:cNvSpPr>
            <p:nvPr/>
          </p:nvSpPr>
          <p:spPr bwMode="auto">
            <a:xfrm>
              <a:off x="7202503" y="571431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2" name="Rectangle 1738"/>
            <p:cNvSpPr>
              <a:spLocks noChangeArrowheads="1"/>
            </p:cNvSpPr>
            <p:nvPr/>
          </p:nvSpPr>
          <p:spPr bwMode="auto">
            <a:xfrm>
              <a:off x="7202503" y="570955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3" name="Rectangle 1739"/>
            <p:cNvSpPr>
              <a:spLocks noChangeArrowheads="1"/>
            </p:cNvSpPr>
            <p:nvPr/>
          </p:nvSpPr>
          <p:spPr bwMode="auto">
            <a:xfrm>
              <a:off x="7202503" y="570955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4" name="Oval 1740"/>
            <p:cNvSpPr>
              <a:spLocks noChangeArrowheads="1"/>
            </p:cNvSpPr>
            <p:nvPr/>
          </p:nvSpPr>
          <p:spPr bwMode="auto">
            <a:xfrm>
              <a:off x="7202503" y="5698442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5" name="Rectangle 1741"/>
            <p:cNvSpPr>
              <a:spLocks noChangeArrowheads="1"/>
            </p:cNvSpPr>
            <p:nvPr/>
          </p:nvSpPr>
          <p:spPr bwMode="auto">
            <a:xfrm>
              <a:off x="7129478" y="5734950"/>
              <a:ext cx="142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6" name="Rectangle 1742"/>
            <p:cNvSpPr>
              <a:spLocks noChangeArrowheads="1"/>
            </p:cNvSpPr>
            <p:nvPr/>
          </p:nvSpPr>
          <p:spPr bwMode="auto">
            <a:xfrm>
              <a:off x="7129478" y="5755585"/>
              <a:ext cx="142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7" name="Rectangle 1743"/>
            <p:cNvSpPr>
              <a:spLocks noChangeArrowheads="1"/>
            </p:cNvSpPr>
            <p:nvPr/>
          </p:nvSpPr>
          <p:spPr bwMode="auto">
            <a:xfrm>
              <a:off x="7123128" y="574129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8" name="Rectangle 1744"/>
            <p:cNvSpPr>
              <a:spLocks noChangeArrowheads="1"/>
            </p:cNvSpPr>
            <p:nvPr/>
          </p:nvSpPr>
          <p:spPr bwMode="auto">
            <a:xfrm>
              <a:off x="7123128" y="5750823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9" name="Rectangle 1745"/>
            <p:cNvSpPr>
              <a:spLocks noChangeArrowheads="1"/>
            </p:cNvSpPr>
            <p:nvPr/>
          </p:nvSpPr>
          <p:spPr bwMode="auto">
            <a:xfrm>
              <a:off x="7123128" y="574606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0" name="Rectangle 1746"/>
            <p:cNvSpPr>
              <a:spLocks noChangeArrowheads="1"/>
            </p:cNvSpPr>
            <p:nvPr/>
          </p:nvSpPr>
          <p:spPr bwMode="auto">
            <a:xfrm>
              <a:off x="7123128" y="574606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1" name="Oval 1747"/>
            <p:cNvSpPr>
              <a:spLocks noChangeArrowheads="1"/>
            </p:cNvSpPr>
            <p:nvPr/>
          </p:nvSpPr>
          <p:spPr bwMode="auto">
            <a:xfrm>
              <a:off x="7123128" y="5734950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2" name="Rectangle 1748"/>
            <p:cNvSpPr>
              <a:spLocks noChangeArrowheads="1"/>
            </p:cNvSpPr>
            <p:nvPr/>
          </p:nvSpPr>
          <p:spPr bwMode="auto">
            <a:xfrm>
              <a:off x="6032513" y="5315900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3" name="Rectangle 1749"/>
            <p:cNvSpPr>
              <a:spLocks noChangeArrowheads="1"/>
            </p:cNvSpPr>
            <p:nvPr/>
          </p:nvSpPr>
          <p:spPr bwMode="auto">
            <a:xfrm>
              <a:off x="6032513" y="5336535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4" name="Rectangle 1750"/>
            <p:cNvSpPr>
              <a:spLocks noChangeArrowheads="1"/>
            </p:cNvSpPr>
            <p:nvPr/>
          </p:nvSpPr>
          <p:spPr bwMode="auto">
            <a:xfrm>
              <a:off x="6027750" y="5320662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5" name="Rectangle 1751"/>
            <p:cNvSpPr>
              <a:spLocks noChangeArrowheads="1"/>
            </p:cNvSpPr>
            <p:nvPr/>
          </p:nvSpPr>
          <p:spPr bwMode="auto">
            <a:xfrm>
              <a:off x="6027750" y="533177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6" name="Rectangle 1752"/>
            <p:cNvSpPr>
              <a:spLocks noChangeArrowheads="1"/>
            </p:cNvSpPr>
            <p:nvPr/>
          </p:nvSpPr>
          <p:spPr bwMode="auto">
            <a:xfrm>
              <a:off x="6027750" y="5325424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7" name="Rectangle 1753"/>
            <p:cNvSpPr>
              <a:spLocks noChangeArrowheads="1"/>
            </p:cNvSpPr>
            <p:nvPr/>
          </p:nvSpPr>
          <p:spPr bwMode="auto">
            <a:xfrm>
              <a:off x="6027750" y="5325424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8" name="Oval 1754"/>
            <p:cNvSpPr>
              <a:spLocks noChangeArrowheads="1"/>
            </p:cNvSpPr>
            <p:nvPr/>
          </p:nvSpPr>
          <p:spPr bwMode="auto">
            <a:xfrm>
              <a:off x="6027750" y="5315900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9" name="Rectangle 1755"/>
            <p:cNvSpPr>
              <a:spLocks noChangeArrowheads="1"/>
            </p:cNvSpPr>
            <p:nvPr/>
          </p:nvSpPr>
          <p:spPr bwMode="auto">
            <a:xfrm>
              <a:off x="5402274" y="5468282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0" name="Rectangle 1756"/>
            <p:cNvSpPr>
              <a:spLocks noChangeArrowheads="1"/>
            </p:cNvSpPr>
            <p:nvPr/>
          </p:nvSpPr>
          <p:spPr bwMode="auto">
            <a:xfrm>
              <a:off x="5402274" y="5488917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1" name="Rectangle 1757"/>
            <p:cNvSpPr>
              <a:spLocks noChangeArrowheads="1"/>
            </p:cNvSpPr>
            <p:nvPr/>
          </p:nvSpPr>
          <p:spPr bwMode="auto">
            <a:xfrm>
              <a:off x="5397512" y="5473044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2" name="Rectangle 1758"/>
            <p:cNvSpPr>
              <a:spLocks noChangeArrowheads="1"/>
            </p:cNvSpPr>
            <p:nvPr/>
          </p:nvSpPr>
          <p:spPr bwMode="auto">
            <a:xfrm>
              <a:off x="5397512" y="548415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3" name="Rectangle 1759"/>
            <p:cNvSpPr>
              <a:spLocks noChangeArrowheads="1"/>
            </p:cNvSpPr>
            <p:nvPr/>
          </p:nvSpPr>
          <p:spPr bwMode="auto">
            <a:xfrm>
              <a:off x="5397512" y="5477806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4" name="Rectangle 1760"/>
            <p:cNvSpPr>
              <a:spLocks noChangeArrowheads="1"/>
            </p:cNvSpPr>
            <p:nvPr/>
          </p:nvSpPr>
          <p:spPr bwMode="auto">
            <a:xfrm>
              <a:off x="5397512" y="5477806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5" name="Oval 1761"/>
            <p:cNvSpPr>
              <a:spLocks noChangeArrowheads="1"/>
            </p:cNvSpPr>
            <p:nvPr/>
          </p:nvSpPr>
          <p:spPr bwMode="auto">
            <a:xfrm>
              <a:off x="5397512" y="5468282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6" name="Rectangle 1762"/>
            <p:cNvSpPr>
              <a:spLocks noChangeArrowheads="1"/>
            </p:cNvSpPr>
            <p:nvPr/>
          </p:nvSpPr>
          <p:spPr bwMode="auto">
            <a:xfrm>
              <a:off x="6578614" y="5698442"/>
              <a:ext cx="142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7" name="Rectangle 1763"/>
            <p:cNvSpPr>
              <a:spLocks noChangeArrowheads="1"/>
            </p:cNvSpPr>
            <p:nvPr/>
          </p:nvSpPr>
          <p:spPr bwMode="auto">
            <a:xfrm>
              <a:off x="6578614" y="5719077"/>
              <a:ext cx="142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8" name="Rectangle 1764"/>
            <p:cNvSpPr>
              <a:spLocks noChangeArrowheads="1"/>
            </p:cNvSpPr>
            <p:nvPr/>
          </p:nvSpPr>
          <p:spPr bwMode="auto">
            <a:xfrm>
              <a:off x="6572264" y="5703204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9" name="Rectangle 1765"/>
            <p:cNvSpPr>
              <a:spLocks noChangeArrowheads="1"/>
            </p:cNvSpPr>
            <p:nvPr/>
          </p:nvSpPr>
          <p:spPr bwMode="auto">
            <a:xfrm>
              <a:off x="6572264" y="5714315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0" name="Rectangle 1766"/>
            <p:cNvSpPr>
              <a:spLocks noChangeArrowheads="1"/>
            </p:cNvSpPr>
            <p:nvPr/>
          </p:nvSpPr>
          <p:spPr bwMode="auto">
            <a:xfrm>
              <a:off x="6572264" y="5709553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1" name="Rectangle 1767"/>
            <p:cNvSpPr>
              <a:spLocks noChangeArrowheads="1"/>
            </p:cNvSpPr>
            <p:nvPr/>
          </p:nvSpPr>
          <p:spPr bwMode="auto">
            <a:xfrm>
              <a:off x="6572264" y="5709553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2" name="Oval 1768"/>
            <p:cNvSpPr>
              <a:spLocks noChangeArrowheads="1"/>
            </p:cNvSpPr>
            <p:nvPr/>
          </p:nvSpPr>
          <p:spPr bwMode="auto">
            <a:xfrm>
              <a:off x="6572264" y="5698442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3" name="Rectangle 1769"/>
            <p:cNvSpPr>
              <a:spLocks noChangeArrowheads="1"/>
            </p:cNvSpPr>
            <p:nvPr/>
          </p:nvSpPr>
          <p:spPr bwMode="auto">
            <a:xfrm>
              <a:off x="6184913" y="5430186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4" name="Rectangle 1770"/>
            <p:cNvSpPr>
              <a:spLocks noChangeArrowheads="1"/>
            </p:cNvSpPr>
            <p:nvPr/>
          </p:nvSpPr>
          <p:spPr bwMode="auto">
            <a:xfrm>
              <a:off x="6184913" y="545240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5" name="Rectangle 1771"/>
            <p:cNvSpPr>
              <a:spLocks noChangeArrowheads="1"/>
            </p:cNvSpPr>
            <p:nvPr/>
          </p:nvSpPr>
          <p:spPr bwMode="auto">
            <a:xfrm>
              <a:off x="6178563" y="5436536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6" name="Rectangle 1772"/>
            <p:cNvSpPr>
              <a:spLocks noChangeArrowheads="1"/>
            </p:cNvSpPr>
            <p:nvPr/>
          </p:nvSpPr>
          <p:spPr bwMode="auto">
            <a:xfrm>
              <a:off x="6178563" y="5446060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7" name="Rectangle 1773"/>
            <p:cNvSpPr>
              <a:spLocks noChangeArrowheads="1"/>
            </p:cNvSpPr>
            <p:nvPr/>
          </p:nvSpPr>
          <p:spPr bwMode="auto">
            <a:xfrm>
              <a:off x="6178563" y="5441298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8" name="Rectangle 1774"/>
            <p:cNvSpPr>
              <a:spLocks noChangeArrowheads="1"/>
            </p:cNvSpPr>
            <p:nvPr/>
          </p:nvSpPr>
          <p:spPr bwMode="auto">
            <a:xfrm>
              <a:off x="6178563" y="5441298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9" name="Oval 1775"/>
            <p:cNvSpPr>
              <a:spLocks noChangeArrowheads="1"/>
            </p:cNvSpPr>
            <p:nvPr/>
          </p:nvSpPr>
          <p:spPr bwMode="auto">
            <a:xfrm>
              <a:off x="6178563" y="5430186"/>
              <a:ext cx="22225" cy="22222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0" name="Rectangle 1776"/>
            <p:cNvSpPr>
              <a:spLocks noChangeArrowheads="1"/>
            </p:cNvSpPr>
            <p:nvPr/>
          </p:nvSpPr>
          <p:spPr bwMode="auto">
            <a:xfrm>
              <a:off x="7050102" y="5634949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1" name="Rectangle 1777"/>
            <p:cNvSpPr>
              <a:spLocks noChangeArrowheads="1"/>
            </p:cNvSpPr>
            <p:nvPr/>
          </p:nvSpPr>
          <p:spPr bwMode="auto">
            <a:xfrm>
              <a:off x="7050102" y="5657172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2" name="Rectangle 1778"/>
            <p:cNvSpPr>
              <a:spLocks noChangeArrowheads="1"/>
            </p:cNvSpPr>
            <p:nvPr/>
          </p:nvSpPr>
          <p:spPr bwMode="auto">
            <a:xfrm>
              <a:off x="7045340" y="564129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3" name="Rectangle 1779"/>
            <p:cNvSpPr>
              <a:spLocks noChangeArrowheads="1"/>
            </p:cNvSpPr>
            <p:nvPr/>
          </p:nvSpPr>
          <p:spPr bwMode="auto">
            <a:xfrm>
              <a:off x="7045340" y="5650822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4" name="Rectangle 1780"/>
            <p:cNvSpPr>
              <a:spLocks noChangeArrowheads="1"/>
            </p:cNvSpPr>
            <p:nvPr/>
          </p:nvSpPr>
          <p:spPr bwMode="auto">
            <a:xfrm>
              <a:off x="7045340" y="5646061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5" name="Rectangle 1781"/>
            <p:cNvSpPr>
              <a:spLocks noChangeArrowheads="1"/>
            </p:cNvSpPr>
            <p:nvPr/>
          </p:nvSpPr>
          <p:spPr bwMode="auto">
            <a:xfrm>
              <a:off x="7045340" y="5646061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6" name="Oval 1782"/>
            <p:cNvSpPr>
              <a:spLocks noChangeArrowheads="1"/>
            </p:cNvSpPr>
            <p:nvPr/>
          </p:nvSpPr>
          <p:spPr bwMode="auto">
            <a:xfrm>
              <a:off x="7045340" y="5634949"/>
              <a:ext cx="20638" cy="22222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7" name="Rectangle 1783"/>
            <p:cNvSpPr>
              <a:spLocks noChangeArrowheads="1"/>
            </p:cNvSpPr>
            <p:nvPr/>
          </p:nvSpPr>
          <p:spPr bwMode="auto">
            <a:xfrm>
              <a:off x="7129478" y="5420663"/>
              <a:ext cx="142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8" name="Rectangle 1784"/>
            <p:cNvSpPr>
              <a:spLocks noChangeArrowheads="1"/>
            </p:cNvSpPr>
            <p:nvPr/>
          </p:nvSpPr>
          <p:spPr bwMode="auto">
            <a:xfrm>
              <a:off x="7129478" y="5441298"/>
              <a:ext cx="142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9" name="Rectangle 1785"/>
            <p:cNvSpPr>
              <a:spLocks noChangeArrowheads="1"/>
            </p:cNvSpPr>
            <p:nvPr/>
          </p:nvSpPr>
          <p:spPr bwMode="auto">
            <a:xfrm>
              <a:off x="7123128" y="5425424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0" name="Rectangle 1786"/>
            <p:cNvSpPr>
              <a:spLocks noChangeArrowheads="1"/>
            </p:cNvSpPr>
            <p:nvPr/>
          </p:nvSpPr>
          <p:spPr bwMode="auto">
            <a:xfrm>
              <a:off x="7123128" y="5436536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1" name="Rectangle 1787"/>
            <p:cNvSpPr>
              <a:spLocks noChangeArrowheads="1"/>
            </p:cNvSpPr>
            <p:nvPr/>
          </p:nvSpPr>
          <p:spPr bwMode="auto">
            <a:xfrm>
              <a:off x="7123128" y="5430186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2" name="Rectangle 1788"/>
            <p:cNvSpPr>
              <a:spLocks noChangeArrowheads="1"/>
            </p:cNvSpPr>
            <p:nvPr/>
          </p:nvSpPr>
          <p:spPr bwMode="auto">
            <a:xfrm>
              <a:off x="7123128" y="5430186"/>
              <a:ext cx="26988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3" name="Oval 1789"/>
            <p:cNvSpPr>
              <a:spLocks noChangeArrowheads="1"/>
            </p:cNvSpPr>
            <p:nvPr/>
          </p:nvSpPr>
          <p:spPr bwMode="auto">
            <a:xfrm>
              <a:off x="7123128" y="5420663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4" name="Rectangle 1790"/>
            <p:cNvSpPr>
              <a:spLocks noChangeArrowheads="1"/>
            </p:cNvSpPr>
            <p:nvPr/>
          </p:nvSpPr>
          <p:spPr bwMode="auto">
            <a:xfrm>
              <a:off x="6892940" y="5625425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5" name="Rectangle 1791"/>
            <p:cNvSpPr>
              <a:spLocks noChangeArrowheads="1"/>
            </p:cNvSpPr>
            <p:nvPr/>
          </p:nvSpPr>
          <p:spPr bwMode="auto">
            <a:xfrm>
              <a:off x="6892940" y="564606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6" name="Rectangle 1792"/>
            <p:cNvSpPr>
              <a:spLocks noChangeArrowheads="1"/>
            </p:cNvSpPr>
            <p:nvPr/>
          </p:nvSpPr>
          <p:spPr bwMode="auto">
            <a:xfrm>
              <a:off x="6888177" y="5630187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7" name="Rectangle 1793"/>
            <p:cNvSpPr>
              <a:spLocks noChangeArrowheads="1"/>
            </p:cNvSpPr>
            <p:nvPr/>
          </p:nvSpPr>
          <p:spPr bwMode="auto">
            <a:xfrm>
              <a:off x="6888177" y="564129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8" name="Rectangle 1794"/>
            <p:cNvSpPr>
              <a:spLocks noChangeArrowheads="1"/>
            </p:cNvSpPr>
            <p:nvPr/>
          </p:nvSpPr>
          <p:spPr bwMode="auto">
            <a:xfrm>
              <a:off x="6888177" y="5634949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9" name="Rectangle 1795"/>
            <p:cNvSpPr>
              <a:spLocks noChangeArrowheads="1"/>
            </p:cNvSpPr>
            <p:nvPr/>
          </p:nvSpPr>
          <p:spPr bwMode="auto">
            <a:xfrm>
              <a:off x="6888177" y="5634949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0" name="Oval 1796"/>
            <p:cNvSpPr>
              <a:spLocks noChangeArrowheads="1"/>
            </p:cNvSpPr>
            <p:nvPr/>
          </p:nvSpPr>
          <p:spPr bwMode="auto">
            <a:xfrm>
              <a:off x="6888177" y="5625425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1" name="Rectangle 1797"/>
            <p:cNvSpPr>
              <a:spLocks noChangeArrowheads="1"/>
            </p:cNvSpPr>
            <p:nvPr/>
          </p:nvSpPr>
          <p:spPr bwMode="auto">
            <a:xfrm>
              <a:off x="6032513" y="5468282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2" name="Rectangle 1798"/>
            <p:cNvSpPr>
              <a:spLocks noChangeArrowheads="1"/>
            </p:cNvSpPr>
            <p:nvPr/>
          </p:nvSpPr>
          <p:spPr bwMode="auto">
            <a:xfrm>
              <a:off x="6032513" y="5488917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3" name="Rectangle 1799"/>
            <p:cNvSpPr>
              <a:spLocks noChangeArrowheads="1"/>
            </p:cNvSpPr>
            <p:nvPr/>
          </p:nvSpPr>
          <p:spPr bwMode="auto">
            <a:xfrm>
              <a:off x="6027750" y="5473044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4" name="Rectangle 1800"/>
            <p:cNvSpPr>
              <a:spLocks noChangeArrowheads="1"/>
            </p:cNvSpPr>
            <p:nvPr/>
          </p:nvSpPr>
          <p:spPr bwMode="auto">
            <a:xfrm>
              <a:off x="6027750" y="548415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5" name="Rectangle 1801"/>
            <p:cNvSpPr>
              <a:spLocks noChangeArrowheads="1"/>
            </p:cNvSpPr>
            <p:nvPr/>
          </p:nvSpPr>
          <p:spPr bwMode="auto">
            <a:xfrm>
              <a:off x="6027750" y="5477806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6" name="Rectangle 1802"/>
            <p:cNvSpPr>
              <a:spLocks noChangeArrowheads="1"/>
            </p:cNvSpPr>
            <p:nvPr/>
          </p:nvSpPr>
          <p:spPr bwMode="auto">
            <a:xfrm>
              <a:off x="6027750" y="5477806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7" name="Oval 1803"/>
            <p:cNvSpPr>
              <a:spLocks noChangeArrowheads="1"/>
            </p:cNvSpPr>
            <p:nvPr/>
          </p:nvSpPr>
          <p:spPr bwMode="auto">
            <a:xfrm>
              <a:off x="6027750" y="5468282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8" name="Rectangle 1804"/>
            <p:cNvSpPr>
              <a:spLocks noChangeArrowheads="1"/>
            </p:cNvSpPr>
            <p:nvPr/>
          </p:nvSpPr>
          <p:spPr bwMode="auto">
            <a:xfrm>
              <a:off x="6656402" y="566193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9" name="Rectangle 1805"/>
            <p:cNvSpPr>
              <a:spLocks noChangeArrowheads="1"/>
            </p:cNvSpPr>
            <p:nvPr/>
          </p:nvSpPr>
          <p:spPr bwMode="auto">
            <a:xfrm>
              <a:off x="6656402" y="5682569"/>
              <a:ext cx="15875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0" name="Rectangle 1806"/>
            <p:cNvSpPr>
              <a:spLocks noChangeArrowheads="1"/>
            </p:cNvSpPr>
            <p:nvPr/>
          </p:nvSpPr>
          <p:spPr bwMode="auto">
            <a:xfrm>
              <a:off x="6651639" y="5666696"/>
              <a:ext cx="25400" cy="634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1" name="Rectangle 1807"/>
            <p:cNvSpPr>
              <a:spLocks noChangeArrowheads="1"/>
            </p:cNvSpPr>
            <p:nvPr/>
          </p:nvSpPr>
          <p:spPr bwMode="auto">
            <a:xfrm>
              <a:off x="6651639" y="5677807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2" name="Rectangle 1808"/>
            <p:cNvSpPr>
              <a:spLocks noChangeArrowheads="1"/>
            </p:cNvSpPr>
            <p:nvPr/>
          </p:nvSpPr>
          <p:spPr bwMode="auto">
            <a:xfrm>
              <a:off x="6651639" y="567304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3" name="Rectangle 1809"/>
            <p:cNvSpPr>
              <a:spLocks noChangeArrowheads="1"/>
            </p:cNvSpPr>
            <p:nvPr/>
          </p:nvSpPr>
          <p:spPr bwMode="auto">
            <a:xfrm>
              <a:off x="6651639" y="567304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4" name="Oval 1810"/>
            <p:cNvSpPr>
              <a:spLocks noChangeArrowheads="1"/>
            </p:cNvSpPr>
            <p:nvPr/>
          </p:nvSpPr>
          <p:spPr bwMode="auto">
            <a:xfrm>
              <a:off x="6651639" y="5661934"/>
              <a:ext cx="20638" cy="2063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5" name="Rectangle 1811"/>
            <p:cNvSpPr>
              <a:spLocks noChangeArrowheads="1"/>
            </p:cNvSpPr>
            <p:nvPr/>
          </p:nvSpPr>
          <p:spPr bwMode="auto">
            <a:xfrm>
              <a:off x="6892940" y="538415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6" name="Rectangle 1812"/>
            <p:cNvSpPr>
              <a:spLocks noChangeArrowheads="1"/>
            </p:cNvSpPr>
            <p:nvPr/>
          </p:nvSpPr>
          <p:spPr bwMode="auto">
            <a:xfrm>
              <a:off x="6892940" y="540478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7" name="Rectangle 1814"/>
            <p:cNvSpPr>
              <a:spLocks noChangeArrowheads="1"/>
            </p:cNvSpPr>
            <p:nvPr/>
          </p:nvSpPr>
          <p:spPr bwMode="auto">
            <a:xfrm>
              <a:off x="6888302" y="5389992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8" name="Rectangle 1815"/>
            <p:cNvSpPr>
              <a:spLocks noChangeArrowheads="1"/>
            </p:cNvSpPr>
            <p:nvPr/>
          </p:nvSpPr>
          <p:spPr bwMode="auto">
            <a:xfrm>
              <a:off x="6888302" y="5401106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9" name="Rectangle 1816"/>
            <p:cNvSpPr>
              <a:spLocks noChangeArrowheads="1"/>
            </p:cNvSpPr>
            <p:nvPr/>
          </p:nvSpPr>
          <p:spPr bwMode="auto">
            <a:xfrm>
              <a:off x="6888302" y="5394755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0" name="Rectangle 1817"/>
            <p:cNvSpPr>
              <a:spLocks noChangeArrowheads="1"/>
            </p:cNvSpPr>
            <p:nvPr/>
          </p:nvSpPr>
          <p:spPr bwMode="auto">
            <a:xfrm>
              <a:off x="6888302" y="5394755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1" name="Oval 1818"/>
            <p:cNvSpPr>
              <a:spLocks noChangeArrowheads="1"/>
            </p:cNvSpPr>
            <p:nvPr/>
          </p:nvSpPr>
          <p:spPr bwMode="auto">
            <a:xfrm>
              <a:off x="6888302" y="5385230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2" name="Rectangle 1819"/>
            <p:cNvSpPr>
              <a:spLocks noChangeArrowheads="1"/>
            </p:cNvSpPr>
            <p:nvPr/>
          </p:nvSpPr>
          <p:spPr bwMode="auto">
            <a:xfrm>
              <a:off x="7207396" y="551541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3" name="Rectangle 1820"/>
            <p:cNvSpPr>
              <a:spLocks noChangeArrowheads="1"/>
            </p:cNvSpPr>
            <p:nvPr/>
          </p:nvSpPr>
          <p:spPr bwMode="auto">
            <a:xfrm>
              <a:off x="7207396" y="553764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4" name="Rectangle 1821"/>
            <p:cNvSpPr>
              <a:spLocks noChangeArrowheads="1"/>
            </p:cNvSpPr>
            <p:nvPr/>
          </p:nvSpPr>
          <p:spPr bwMode="auto">
            <a:xfrm>
              <a:off x="7202633" y="5521765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5" name="Rectangle 1822"/>
            <p:cNvSpPr>
              <a:spLocks noChangeArrowheads="1"/>
            </p:cNvSpPr>
            <p:nvPr/>
          </p:nvSpPr>
          <p:spPr bwMode="auto">
            <a:xfrm>
              <a:off x="7202633" y="5531291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6" name="Rectangle 1823"/>
            <p:cNvSpPr>
              <a:spLocks noChangeArrowheads="1"/>
            </p:cNvSpPr>
            <p:nvPr/>
          </p:nvSpPr>
          <p:spPr bwMode="auto">
            <a:xfrm>
              <a:off x="7202633" y="5526528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7" name="Rectangle 1824"/>
            <p:cNvSpPr>
              <a:spLocks noChangeArrowheads="1"/>
            </p:cNvSpPr>
            <p:nvPr/>
          </p:nvSpPr>
          <p:spPr bwMode="auto">
            <a:xfrm>
              <a:off x="7202633" y="5526528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8" name="Oval 1825"/>
            <p:cNvSpPr>
              <a:spLocks noChangeArrowheads="1"/>
            </p:cNvSpPr>
            <p:nvPr/>
          </p:nvSpPr>
          <p:spPr bwMode="auto">
            <a:xfrm>
              <a:off x="7202633" y="5515415"/>
              <a:ext cx="20638" cy="2222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9" name="Rectangle 1826"/>
            <p:cNvSpPr>
              <a:spLocks noChangeArrowheads="1"/>
            </p:cNvSpPr>
            <p:nvPr/>
          </p:nvSpPr>
          <p:spPr bwMode="auto">
            <a:xfrm>
              <a:off x="5718290" y="5364590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0" name="Rectangle 1827"/>
            <p:cNvSpPr>
              <a:spLocks noChangeArrowheads="1"/>
            </p:cNvSpPr>
            <p:nvPr/>
          </p:nvSpPr>
          <p:spPr bwMode="auto">
            <a:xfrm>
              <a:off x="5718290" y="5385230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1" name="Rectangle 1828"/>
            <p:cNvSpPr>
              <a:spLocks noChangeArrowheads="1"/>
            </p:cNvSpPr>
            <p:nvPr/>
          </p:nvSpPr>
          <p:spPr bwMode="auto">
            <a:xfrm>
              <a:off x="5711940" y="536935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2" name="Rectangle 1829"/>
            <p:cNvSpPr>
              <a:spLocks noChangeArrowheads="1"/>
            </p:cNvSpPr>
            <p:nvPr/>
          </p:nvSpPr>
          <p:spPr bwMode="auto">
            <a:xfrm>
              <a:off x="5711940" y="5378879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3" name="Rectangle 1830"/>
            <p:cNvSpPr>
              <a:spLocks noChangeArrowheads="1"/>
            </p:cNvSpPr>
            <p:nvPr/>
          </p:nvSpPr>
          <p:spPr bwMode="auto">
            <a:xfrm>
              <a:off x="5711940" y="537411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4" name="Rectangle 1831"/>
            <p:cNvSpPr>
              <a:spLocks noChangeArrowheads="1"/>
            </p:cNvSpPr>
            <p:nvPr/>
          </p:nvSpPr>
          <p:spPr bwMode="auto">
            <a:xfrm>
              <a:off x="5711940" y="537411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5" name="Oval 1832"/>
            <p:cNvSpPr>
              <a:spLocks noChangeArrowheads="1"/>
            </p:cNvSpPr>
            <p:nvPr/>
          </p:nvSpPr>
          <p:spPr bwMode="auto">
            <a:xfrm>
              <a:off x="5711940" y="5364590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6" name="Rectangle 1833"/>
            <p:cNvSpPr>
              <a:spLocks noChangeArrowheads="1"/>
            </p:cNvSpPr>
            <p:nvPr/>
          </p:nvSpPr>
          <p:spPr bwMode="auto">
            <a:xfrm>
              <a:off x="5559537" y="563607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7" name="Rectangle 1834"/>
            <p:cNvSpPr>
              <a:spLocks noChangeArrowheads="1"/>
            </p:cNvSpPr>
            <p:nvPr/>
          </p:nvSpPr>
          <p:spPr bwMode="auto">
            <a:xfrm>
              <a:off x="5559537" y="565830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8" name="Rectangle 1835"/>
            <p:cNvSpPr>
              <a:spLocks noChangeArrowheads="1"/>
            </p:cNvSpPr>
            <p:nvPr/>
          </p:nvSpPr>
          <p:spPr bwMode="auto">
            <a:xfrm>
              <a:off x="5554775" y="564242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9" name="Rectangle 1836"/>
            <p:cNvSpPr>
              <a:spLocks noChangeArrowheads="1"/>
            </p:cNvSpPr>
            <p:nvPr/>
          </p:nvSpPr>
          <p:spPr bwMode="auto">
            <a:xfrm>
              <a:off x="5554775" y="565195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0" name="Rectangle 1837"/>
            <p:cNvSpPr>
              <a:spLocks noChangeArrowheads="1"/>
            </p:cNvSpPr>
            <p:nvPr/>
          </p:nvSpPr>
          <p:spPr bwMode="auto">
            <a:xfrm>
              <a:off x="5554775" y="56471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1" name="Rectangle 1838"/>
            <p:cNvSpPr>
              <a:spLocks noChangeArrowheads="1"/>
            </p:cNvSpPr>
            <p:nvPr/>
          </p:nvSpPr>
          <p:spPr bwMode="auto">
            <a:xfrm>
              <a:off x="5554775" y="564718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2" name="Oval 1839"/>
            <p:cNvSpPr>
              <a:spLocks noChangeArrowheads="1"/>
            </p:cNvSpPr>
            <p:nvPr/>
          </p:nvSpPr>
          <p:spPr bwMode="auto">
            <a:xfrm>
              <a:off x="5554775" y="5636075"/>
              <a:ext cx="20638" cy="2222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3" name="Rectangle 1840"/>
            <p:cNvSpPr>
              <a:spLocks noChangeArrowheads="1"/>
            </p:cNvSpPr>
            <p:nvPr/>
          </p:nvSpPr>
          <p:spPr bwMode="auto">
            <a:xfrm>
              <a:off x="6419980" y="5431271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4" name="Rectangle 1841"/>
            <p:cNvSpPr>
              <a:spLocks noChangeArrowheads="1"/>
            </p:cNvSpPr>
            <p:nvPr/>
          </p:nvSpPr>
          <p:spPr bwMode="auto">
            <a:xfrm>
              <a:off x="6419980" y="545349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5" name="Rectangle 1842"/>
            <p:cNvSpPr>
              <a:spLocks noChangeArrowheads="1"/>
            </p:cNvSpPr>
            <p:nvPr/>
          </p:nvSpPr>
          <p:spPr bwMode="auto">
            <a:xfrm>
              <a:off x="6415217" y="543762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6" name="Rectangle 1843"/>
            <p:cNvSpPr>
              <a:spLocks noChangeArrowheads="1"/>
            </p:cNvSpPr>
            <p:nvPr/>
          </p:nvSpPr>
          <p:spPr bwMode="auto">
            <a:xfrm>
              <a:off x="6415217" y="5447147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7" name="Rectangle 1844"/>
            <p:cNvSpPr>
              <a:spLocks noChangeArrowheads="1"/>
            </p:cNvSpPr>
            <p:nvPr/>
          </p:nvSpPr>
          <p:spPr bwMode="auto">
            <a:xfrm>
              <a:off x="6415217" y="544238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8" name="Rectangle 1845"/>
            <p:cNvSpPr>
              <a:spLocks noChangeArrowheads="1"/>
            </p:cNvSpPr>
            <p:nvPr/>
          </p:nvSpPr>
          <p:spPr bwMode="auto">
            <a:xfrm>
              <a:off x="6415217" y="5442384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9" name="Oval 1846"/>
            <p:cNvSpPr>
              <a:spLocks noChangeArrowheads="1"/>
            </p:cNvSpPr>
            <p:nvPr/>
          </p:nvSpPr>
          <p:spPr bwMode="auto">
            <a:xfrm>
              <a:off x="6415217" y="5431271"/>
              <a:ext cx="20638" cy="2222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0" name="Rectangle 1847"/>
            <p:cNvSpPr>
              <a:spLocks noChangeArrowheads="1"/>
            </p:cNvSpPr>
            <p:nvPr/>
          </p:nvSpPr>
          <p:spPr bwMode="auto">
            <a:xfrm>
              <a:off x="5953245" y="545826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1" name="Rectangle 1848"/>
            <p:cNvSpPr>
              <a:spLocks noChangeArrowheads="1"/>
            </p:cNvSpPr>
            <p:nvPr/>
          </p:nvSpPr>
          <p:spPr bwMode="auto">
            <a:xfrm>
              <a:off x="5953245" y="547890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2" name="Rectangle 1849"/>
            <p:cNvSpPr>
              <a:spLocks noChangeArrowheads="1"/>
            </p:cNvSpPr>
            <p:nvPr/>
          </p:nvSpPr>
          <p:spPr bwMode="auto">
            <a:xfrm>
              <a:off x="5948483" y="5463023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3" name="Rectangle 1850"/>
            <p:cNvSpPr>
              <a:spLocks noChangeArrowheads="1"/>
            </p:cNvSpPr>
            <p:nvPr/>
          </p:nvSpPr>
          <p:spPr bwMode="auto">
            <a:xfrm>
              <a:off x="5948483" y="5474137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4" name="Rectangle 1851"/>
            <p:cNvSpPr>
              <a:spLocks noChangeArrowheads="1"/>
            </p:cNvSpPr>
            <p:nvPr/>
          </p:nvSpPr>
          <p:spPr bwMode="auto">
            <a:xfrm>
              <a:off x="5948483" y="5469374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5" name="Rectangle 1852"/>
            <p:cNvSpPr>
              <a:spLocks noChangeArrowheads="1"/>
            </p:cNvSpPr>
            <p:nvPr/>
          </p:nvSpPr>
          <p:spPr bwMode="auto">
            <a:xfrm>
              <a:off x="5948483" y="5469374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6" name="Oval 1853"/>
            <p:cNvSpPr>
              <a:spLocks noChangeArrowheads="1"/>
            </p:cNvSpPr>
            <p:nvPr/>
          </p:nvSpPr>
          <p:spPr bwMode="auto">
            <a:xfrm>
              <a:off x="5948483" y="5458260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7" name="Rectangle 1854"/>
            <p:cNvSpPr>
              <a:spLocks noChangeArrowheads="1"/>
            </p:cNvSpPr>
            <p:nvPr/>
          </p:nvSpPr>
          <p:spPr bwMode="auto">
            <a:xfrm>
              <a:off x="5796080" y="5289972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8" name="Rectangle 1855"/>
            <p:cNvSpPr>
              <a:spLocks noChangeArrowheads="1"/>
            </p:cNvSpPr>
            <p:nvPr/>
          </p:nvSpPr>
          <p:spPr bwMode="auto">
            <a:xfrm>
              <a:off x="5796080" y="5310611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9" name="Rectangle 1856"/>
            <p:cNvSpPr>
              <a:spLocks noChangeArrowheads="1"/>
            </p:cNvSpPr>
            <p:nvPr/>
          </p:nvSpPr>
          <p:spPr bwMode="auto">
            <a:xfrm>
              <a:off x="5791317" y="5296323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0" name="Rectangle 1857"/>
            <p:cNvSpPr>
              <a:spLocks noChangeArrowheads="1"/>
            </p:cNvSpPr>
            <p:nvPr/>
          </p:nvSpPr>
          <p:spPr bwMode="auto">
            <a:xfrm>
              <a:off x="5791317" y="5305848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1" name="Rectangle 1858"/>
            <p:cNvSpPr>
              <a:spLocks noChangeArrowheads="1"/>
            </p:cNvSpPr>
            <p:nvPr/>
          </p:nvSpPr>
          <p:spPr bwMode="auto">
            <a:xfrm>
              <a:off x="5791317" y="5301085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2" name="Rectangle 1859"/>
            <p:cNvSpPr>
              <a:spLocks noChangeArrowheads="1"/>
            </p:cNvSpPr>
            <p:nvPr/>
          </p:nvSpPr>
          <p:spPr bwMode="auto">
            <a:xfrm>
              <a:off x="5791317" y="5301085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3" name="Oval 1860"/>
            <p:cNvSpPr>
              <a:spLocks noChangeArrowheads="1"/>
            </p:cNvSpPr>
            <p:nvPr/>
          </p:nvSpPr>
          <p:spPr bwMode="auto">
            <a:xfrm>
              <a:off x="5791317" y="5289972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4" name="Rectangle 1861"/>
            <p:cNvSpPr>
              <a:spLocks noChangeArrowheads="1"/>
            </p:cNvSpPr>
            <p:nvPr/>
          </p:nvSpPr>
          <p:spPr bwMode="auto">
            <a:xfrm>
              <a:off x="6656522" y="5337601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5" name="Rectangle 1862"/>
            <p:cNvSpPr>
              <a:spLocks noChangeArrowheads="1"/>
            </p:cNvSpPr>
            <p:nvPr/>
          </p:nvSpPr>
          <p:spPr bwMode="auto">
            <a:xfrm>
              <a:off x="6656522" y="5358240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6" name="Rectangle 1863"/>
            <p:cNvSpPr>
              <a:spLocks noChangeArrowheads="1"/>
            </p:cNvSpPr>
            <p:nvPr/>
          </p:nvSpPr>
          <p:spPr bwMode="auto">
            <a:xfrm>
              <a:off x="6651759" y="5342364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7" name="Rectangle 1864"/>
            <p:cNvSpPr>
              <a:spLocks noChangeArrowheads="1"/>
            </p:cNvSpPr>
            <p:nvPr/>
          </p:nvSpPr>
          <p:spPr bwMode="auto">
            <a:xfrm>
              <a:off x="6651759" y="5353477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8" name="Rectangle 1865"/>
            <p:cNvSpPr>
              <a:spLocks noChangeArrowheads="1"/>
            </p:cNvSpPr>
            <p:nvPr/>
          </p:nvSpPr>
          <p:spPr bwMode="auto">
            <a:xfrm>
              <a:off x="6651759" y="5348714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9" name="Rectangle 1866"/>
            <p:cNvSpPr>
              <a:spLocks noChangeArrowheads="1"/>
            </p:cNvSpPr>
            <p:nvPr/>
          </p:nvSpPr>
          <p:spPr bwMode="auto">
            <a:xfrm>
              <a:off x="6651759" y="5348714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0" name="Oval 1867"/>
            <p:cNvSpPr>
              <a:spLocks noChangeArrowheads="1"/>
            </p:cNvSpPr>
            <p:nvPr/>
          </p:nvSpPr>
          <p:spPr bwMode="auto">
            <a:xfrm>
              <a:off x="6651759" y="5337601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1" name="Rectangle 1868"/>
            <p:cNvSpPr>
              <a:spLocks noChangeArrowheads="1"/>
            </p:cNvSpPr>
            <p:nvPr/>
          </p:nvSpPr>
          <p:spPr bwMode="auto">
            <a:xfrm>
              <a:off x="7050230" y="548525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2" name="Rectangle 1869"/>
            <p:cNvSpPr>
              <a:spLocks noChangeArrowheads="1"/>
            </p:cNvSpPr>
            <p:nvPr/>
          </p:nvSpPr>
          <p:spPr bwMode="auto">
            <a:xfrm>
              <a:off x="7050230" y="550588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3" name="Rectangle 1870"/>
            <p:cNvSpPr>
              <a:spLocks noChangeArrowheads="1"/>
            </p:cNvSpPr>
            <p:nvPr/>
          </p:nvSpPr>
          <p:spPr bwMode="auto">
            <a:xfrm>
              <a:off x="7045467" y="5490013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4" name="Rectangle 1871"/>
            <p:cNvSpPr>
              <a:spLocks noChangeArrowheads="1"/>
            </p:cNvSpPr>
            <p:nvPr/>
          </p:nvSpPr>
          <p:spPr bwMode="auto">
            <a:xfrm>
              <a:off x="7045467" y="5499539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5" name="Rectangle 1872"/>
            <p:cNvSpPr>
              <a:spLocks noChangeArrowheads="1"/>
            </p:cNvSpPr>
            <p:nvPr/>
          </p:nvSpPr>
          <p:spPr bwMode="auto">
            <a:xfrm>
              <a:off x="7045467" y="5494776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6" name="Rectangle 1873"/>
            <p:cNvSpPr>
              <a:spLocks noChangeArrowheads="1"/>
            </p:cNvSpPr>
            <p:nvPr/>
          </p:nvSpPr>
          <p:spPr bwMode="auto">
            <a:xfrm>
              <a:off x="7045467" y="5494776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7" name="Oval 1874"/>
            <p:cNvSpPr>
              <a:spLocks noChangeArrowheads="1"/>
            </p:cNvSpPr>
            <p:nvPr/>
          </p:nvSpPr>
          <p:spPr bwMode="auto">
            <a:xfrm>
              <a:off x="7045467" y="5485250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8" name="Rectangle 1875"/>
            <p:cNvSpPr>
              <a:spLocks noChangeArrowheads="1"/>
            </p:cNvSpPr>
            <p:nvPr/>
          </p:nvSpPr>
          <p:spPr bwMode="auto">
            <a:xfrm>
              <a:off x="6813688" y="538523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9" name="Rectangle 1876"/>
            <p:cNvSpPr>
              <a:spLocks noChangeArrowheads="1"/>
            </p:cNvSpPr>
            <p:nvPr/>
          </p:nvSpPr>
          <p:spPr bwMode="auto">
            <a:xfrm>
              <a:off x="6813688" y="540586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0" name="Rectangle 1877"/>
            <p:cNvSpPr>
              <a:spLocks noChangeArrowheads="1"/>
            </p:cNvSpPr>
            <p:nvPr/>
          </p:nvSpPr>
          <p:spPr bwMode="auto">
            <a:xfrm>
              <a:off x="6808925" y="5389992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1" name="Rectangle 1878"/>
            <p:cNvSpPr>
              <a:spLocks noChangeArrowheads="1"/>
            </p:cNvSpPr>
            <p:nvPr/>
          </p:nvSpPr>
          <p:spPr bwMode="auto">
            <a:xfrm>
              <a:off x="6808925" y="5401106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2" name="Rectangle 1879"/>
            <p:cNvSpPr>
              <a:spLocks noChangeArrowheads="1"/>
            </p:cNvSpPr>
            <p:nvPr/>
          </p:nvSpPr>
          <p:spPr bwMode="auto">
            <a:xfrm>
              <a:off x="6808925" y="5394755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3" name="Rectangle 1880"/>
            <p:cNvSpPr>
              <a:spLocks noChangeArrowheads="1"/>
            </p:cNvSpPr>
            <p:nvPr/>
          </p:nvSpPr>
          <p:spPr bwMode="auto">
            <a:xfrm>
              <a:off x="6808925" y="5394755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4" name="Oval 1881"/>
            <p:cNvSpPr>
              <a:spLocks noChangeArrowheads="1"/>
            </p:cNvSpPr>
            <p:nvPr/>
          </p:nvSpPr>
          <p:spPr bwMode="auto">
            <a:xfrm>
              <a:off x="6808925" y="5385230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5" name="Rectangle 1882"/>
            <p:cNvSpPr>
              <a:spLocks noChangeArrowheads="1"/>
            </p:cNvSpPr>
            <p:nvPr/>
          </p:nvSpPr>
          <p:spPr bwMode="auto">
            <a:xfrm>
              <a:off x="6499356" y="5326487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6" name="Rectangle 1883"/>
            <p:cNvSpPr>
              <a:spLocks noChangeArrowheads="1"/>
            </p:cNvSpPr>
            <p:nvPr/>
          </p:nvSpPr>
          <p:spPr bwMode="auto">
            <a:xfrm>
              <a:off x="6499356" y="534871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7" name="Rectangle 1884"/>
            <p:cNvSpPr>
              <a:spLocks noChangeArrowheads="1"/>
            </p:cNvSpPr>
            <p:nvPr/>
          </p:nvSpPr>
          <p:spPr bwMode="auto">
            <a:xfrm>
              <a:off x="6494594" y="5332838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8" name="Rectangle 1885"/>
            <p:cNvSpPr>
              <a:spLocks noChangeArrowheads="1"/>
            </p:cNvSpPr>
            <p:nvPr/>
          </p:nvSpPr>
          <p:spPr bwMode="auto">
            <a:xfrm>
              <a:off x="6494594" y="5342364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9" name="Rectangle 1886"/>
            <p:cNvSpPr>
              <a:spLocks noChangeArrowheads="1"/>
            </p:cNvSpPr>
            <p:nvPr/>
          </p:nvSpPr>
          <p:spPr bwMode="auto">
            <a:xfrm>
              <a:off x="6494594" y="5337601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0" name="Rectangle 1887"/>
            <p:cNvSpPr>
              <a:spLocks noChangeArrowheads="1"/>
            </p:cNvSpPr>
            <p:nvPr/>
          </p:nvSpPr>
          <p:spPr bwMode="auto">
            <a:xfrm>
              <a:off x="6494594" y="5337601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1" name="Oval 1888"/>
            <p:cNvSpPr>
              <a:spLocks noChangeArrowheads="1"/>
            </p:cNvSpPr>
            <p:nvPr/>
          </p:nvSpPr>
          <p:spPr bwMode="auto">
            <a:xfrm>
              <a:off x="6494594" y="5326487"/>
              <a:ext cx="20638" cy="2222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2" name="Rectangle 1889"/>
            <p:cNvSpPr>
              <a:spLocks noChangeArrowheads="1"/>
            </p:cNvSpPr>
            <p:nvPr/>
          </p:nvSpPr>
          <p:spPr bwMode="auto">
            <a:xfrm>
              <a:off x="6110411" y="540110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3" name="Rectangle 1890"/>
            <p:cNvSpPr>
              <a:spLocks noChangeArrowheads="1"/>
            </p:cNvSpPr>
            <p:nvPr/>
          </p:nvSpPr>
          <p:spPr bwMode="auto">
            <a:xfrm>
              <a:off x="6110411" y="542174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4" name="Rectangle 1891"/>
            <p:cNvSpPr>
              <a:spLocks noChangeArrowheads="1"/>
            </p:cNvSpPr>
            <p:nvPr/>
          </p:nvSpPr>
          <p:spPr bwMode="auto">
            <a:xfrm>
              <a:off x="6105648" y="540586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5" name="Rectangle 1892"/>
            <p:cNvSpPr>
              <a:spLocks noChangeArrowheads="1"/>
            </p:cNvSpPr>
            <p:nvPr/>
          </p:nvSpPr>
          <p:spPr bwMode="auto">
            <a:xfrm>
              <a:off x="6105648" y="541698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6" name="Rectangle 1893"/>
            <p:cNvSpPr>
              <a:spLocks noChangeArrowheads="1"/>
            </p:cNvSpPr>
            <p:nvPr/>
          </p:nvSpPr>
          <p:spPr bwMode="auto">
            <a:xfrm>
              <a:off x="6105648" y="541063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7" name="Rectangle 1894"/>
            <p:cNvSpPr>
              <a:spLocks noChangeArrowheads="1"/>
            </p:cNvSpPr>
            <p:nvPr/>
          </p:nvSpPr>
          <p:spPr bwMode="auto">
            <a:xfrm>
              <a:off x="6105648" y="5410632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8" name="Oval 1895"/>
            <p:cNvSpPr>
              <a:spLocks noChangeArrowheads="1"/>
            </p:cNvSpPr>
            <p:nvPr/>
          </p:nvSpPr>
          <p:spPr bwMode="auto">
            <a:xfrm>
              <a:off x="6105648" y="5401106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9" name="Rectangle 1896"/>
            <p:cNvSpPr>
              <a:spLocks noChangeArrowheads="1"/>
            </p:cNvSpPr>
            <p:nvPr/>
          </p:nvSpPr>
          <p:spPr bwMode="auto">
            <a:xfrm>
              <a:off x="7207396" y="571069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0" name="Rectangle 1897"/>
            <p:cNvSpPr>
              <a:spLocks noChangeArrowheads="1"/>
            </p:cNvSpPr>
            <p:nvPr/>
          </p:nvSpPr>
          <p:spPr bwMode="auto">
            <a:xfrm>
              <a:off x="7207396" y="573133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1" name="Rectangle 1898"/>
            <p:cNvSpPr>
              <a:spLocks noChangeArrowheads="1"/>
            </p:cNvSpPr>
            <p:nvPr/>
          </p:nvSpPr>
          <p:spPr bwMode="auto">
            <a:xfrm>
              <a:off x="7202633" y="5715456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2" name="Rectangle 1899"/>
            <p:cNvSpPr>
              <a:spLocks noChangeArrowheads="1"/>
            </p:cNvSpPr>
            <p:nvPr/>
          </p:nvSpPr>
          <p:spPr bwMode="auto">
            <a:xfrm>
              <a:off x="7202633" y="5726569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3" name="Rectangle 1900"/>
            <p:cNvSpPr>
              <a:spLocks noChangeArrowheads="1"/>
            </p:cNvSpPr>
            <p:nvPr/>
          </p:nvSpPr>
          <p:spPr bwMode="auto">
            <a:xfrm>
              <a:off x="7202633" y="5720219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4" name="Rectangle 1901"/>
            <p:cNvSpPr>
              <a:spLocks noChangeArrowheads="1"/>
            </p:cNvSpPr>
            <p:nvPr/>
          </p:nvSpPr>
          <p:spPr bwMode="auto">
            <a:xfrm>
              <a:off x="7202633" y="5720219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5" name="Oval 1902"/>
            <p:cNvSpPr>
              <a:spLocks noChangeArrowheads="1"/>
            </p:cNvSpPr>
            <p:nvPr/>
          </p:nvSpPr>
          <p:spPr bwMode="auto">
            <a:xfrm>
              <a:off x="7202633" y="5710693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6" name="Rectangle 1903"/>
            <p:cNvSpPr>
              <a:spLocks noChangeArrowheads="1"/>
            </p:cNvSpPr>
            <p:nvPr/>
          </p:nvSpPr>
          <p:spPr bwMode="auto">
            <a:xfrm>
              <a:off x="7990049" y="5364590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7" name="Rectangle 1904"/>
            <p:cNvSpPr>
              <a:spLocks noChangeArrowheads="1"/>
            </p:cNvSpPr>
            <p:nvPr/>
          </p:nvSpPr>
          <p:spPr bwMode="auto">
            <a:xfrm>
              <a:off x="7990049" y="5385230"/>
              <a:ext cx="142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8" name="Rectangle 1905"/>
            <p:cNvSpPr>
              <a:spLocks noChangeArrowheads="1"/>
            </p:cNvSpPr>
            <p:nvPr/>
          </p:nvSpPr>
          <p:spPr bwMode="auto">
            <a:xfrm>
              <a:off x="7983699" y="536935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9" name="Rectangle 1906"/>
            <p:cNvSpPr>
              <a:spLocks noChangeArrowheads="1"/>
            </p:cNvSpPr>
            <p:nvPr/>
          </p:nvSpPr>
          <p:spPr bwMode="auto">
            <a:xfrm>
              <a:off x="7983699" y="5378879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0" name="Rectangle 1907"/>
            <p:cNvSpPr>
              <a:spLocks noChangeArrowheads="1"/>
            </p:cNvSpPr>
            <p:nvPr/>
          </p:nvSpPr>
          <p:spPr bwMode="auto">
            <a:xfrm>
              <a:off x="7983699" y="537411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1" name="Rectangle 1908"/>
            <p:cNvSpPr>
              <a:spLocks noChangeArrowheads="1"/>
            </p:cNvSpPr>
            <p:nvPr/>
          </p:nvSpPr>
          <p:spPr bwMode="auto">
            <a:xfrm>
              <a:off x="7983699" y="5374116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2" name="Oval 1909"/>
            <p:cNvSpPr>
              <a:spLocks noChangeArrowheads="1"/>
            </p:cNvSpPr>
            <p:nvPr/>
          </p:nvSpPr>
          <p:spPr bwMode="auto">
            <a:xfrm>
              <a:off x="7983699" y="5364590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3" name="Rectangle 1910"/>
            <p:cNvSpPr>
              <a:spLocks noChangeArrowheads="1"/>
            </p:cNvSpPr>
            <p:nvPr/>
          </p:nvSpPr>
          <p:spPr bwMode="auto">
            <a:xfrm>
              <a:off x="6735899" y="551541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4" name="Rectangle 1911"/>
            <p:cNvSpPr>
              <a:spLocks noChangeArrowheads="1"/>
            </p:cNvSpPr>
            <p:nvPr/>
          </p:nvSpPr>
          <p:spPr bwMode="auto">
            <a:xfrm>
              <a:off x="6735899" y="553764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5" name="Rectangle 1912"/>
            <p:cNvSpPr>
              <a:spLocks noChangeArrowheads="1"/>
            </p:cNvSpPr>
            <p:nvPr/>
          </p:nvSpPr>
          <p:spPr bwMode="auto">
            <a:xfrm>
              <a:off x="6729548" y="552176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6" name="Rectangle 1913"/>
            <p:cNvSpPr>
              <a:spLocks noChangeArrowheads="1"/>
            </p:cNvSpPr>
            <p:nvPr/>
          </p:nvSpPr>
          <p:spPr bwMode="auto">
            <a:xfrm>
              <a:off x="6729548" y="553129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7" name="Rectangle 1914"/>
            <p:cNvSpPr>
              <a:spLocks noChangeArrowheads="1"/>
            </p:cNvSpPr>
            <p:nvPr/>
          </p:nvSpPr>
          <p:spPr bwMode="auto">
            <a:xfrm>
              <a:off x="6729548" y="552652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8" name="Rectangle 1915"/>
            <p:cNvSpPr>
              <a:spLocks noChangeArrowheads="1"/>
            </p:cNvSpPr>
            <p:nvPr/>
          </p:nvSpPr>
          <p:spPr bwMode="auto">
            <a:xfrm>
              <a:off x="6729548" y="552652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9" name="Oval 1916"/>
            <p:cNvSpPr>
              <a:spLocks noChangeArrowheads="1"/>
            </p:cNvSpPr>
            <p:nvPr/>
          </p:nvSpPr>
          <p:spPr bwMode="auto">
            <a:xfrm>
              <a:off x="6729548" y="5515415"/>
              <a:ext cx="22225" cy="2222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0" name="Rectangle 1917"/>
            <p:cNvSpPr>
              <a:spLocks noChangeArrowheads="1"/>
            </p:cNvSpPr>
            <p:nvPr/>
          </p:nvSpPr>
          <p:spPr bwMode="auto">
            <a:xfrm>
              <a:off x="6499356" y="528044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1" name="Rectangle 1918"/>
            <p:cNvSpPr>
              <a:spLocks noChangeArrowheads="1"/>
            </p:cNvSpPr>
            <p:nvPr/>
          </p:nvSpPr>
          <p:spPr bwMode="auto">
            <a:xfrm>
              <a:off x="6499356" y="530108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2" name="Rectangle 1919"/>
            <p:cNvSpPr>
              <a:spLocks noChangeArrowheads="1"/>
            </p:cNvSpPr>
            <p:nvPr/>
          </p:nvSpPr>
          <p:spPr bwMode="auto">
            <a:xfrm>
              <a:off x="6494594" y="5285209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3" name="Rectangle 1920"/>
            <p:cNvSpPr>
              <a:spLocks noChangeArrowheads="1"/>
            </p:cNvSpPr>
            <p:nvPr/>
          </p:nvSpPr>
          <p:spPr bwMode="auto">
            <a:xfrm>
              <a:off x="6494594" y="5296323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4" name="Rectangle 1921"/>
            <p:cNvSpPr>
              <a:spLocks noChangeArrowheads="1"/>
            </p:cNvSpPr>
            <p:nvPr/>
          </p:nvSpPr>
          <p:spPr bwMode="auto">
            <a:xfrm>
              <a:off x="6494594" y="5289972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5" name="Rectangle 1922"/>
            <p:cNvSpPr>
              <a:spLocks noChangeArrowheads="1"/>
            </p:cNvSpPr>
            <p:nvPr/>
          </p:nvSpPr>
          <p:spPr bwMode="auto">
            <a:xfrm>
              <a:off x="6494594" y="5289972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6" name="Oval 1923"/>
            <p:cNvSpPr>
              <a:spLocks noChangeArrowheads="1"/>
            </p:cNvSpPr>
            <p:nvPr/>
          </p:nvSpPr>
          <p:spPr bwMode="auto">
            <a:xfrm>
              <a:off x="6494594" y="5280446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7" name="Rectangle 1924"/>
            <p:cNvSpPr>
              <a:spLocks noChangeArrowheads="1"/>
            </p:cNvSpPr>
            <p:nvPr/>
          </p:nvSpPr>
          <p:spPr bwMode="auto">
            <a:xfrm>
              <a:off x="6970853" y="5132797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8" name="Rectangle 1925"/>
            <p:cNvSpPr>
              <a:spLocks noChangeArrowheads="1"/>
            </p:cNvSpPr>
            <p:nvPr/>
          </p:nvSpPr>
          <p:spPr bwMode="auto">
            <a:xfrm>
              <a:off x="6970853" y="5153436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9" name="Rectangle 1926"/>
            <p:cNvSpPr>
              <a:spLocks noChangeArrowheads="1"/>
            </p:cNvSpPr>
            <p:nvPr/>
          </p:nvSpPr>
          <p:spPr bwMode="auto">
            <a:xfrm>
              <a:off x="6966091" y="5137560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0" name="Rectangle 1927"/>
            <p:cNvSpPr>
              <a:spLocks noChangeArrowheads="1"/>
            </p:cNvSpPr>
            <p:nvPr/>
          </p:nvSpPr>
          <p:spPr bwMode="auto">
            <a:xfrm>
              <a:off x="6966091" y="5148673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1" name="Rectangle 1928"/>
            <p:cNvSpPr>
              <a:spLocks noChangeArrowheads="1"/>
            </p:cNvSpPr>
            <p:nvPr/>
          </p:nvSpPr>
          <p:spPr bwMode="auto">
            <a:xfrm>
              <a:off x="6966091" y="51439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2" name="Rectangle 1929"/>
            <p:cNvSpPr>
              <a:spLocks noChangeArrowheads="1"/>
            </p:cNvSpPr>
            <p:nvPr/>
          </p:nvSpPr>
          <p:spPr bwMode="auto">
            <a:xfrm>
              <a:off x="6966091" y="514391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3" name="Oval 1930"/>
            <p:cNvSpPr>
              <a:spLocks noChangeArrowheads="1"/>
            </p:cNvSpPr>
            <p:nvPr/>
          </p:nvSpPr>
          <p:spPr bwMode="auto">
            <a:xfrm>
              <a:off x="6966091" y="5132797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4" name="Rectangle 1931"/>
            <p:cNvSpPr>
              <a:spLocks noChangeArrowheads="1"/>
            </p:cNvSpPr>
            <p:nvPr/>
          </p:nvSpPr>
          <p:spPr bwMode="auto">
            <a:xfrm>
              <a:off x="7207396" y="550588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5" name="Rectangle 1932"/>
            <p:cNvSpPr>
              <a:spLocks noChangeArrowheads="1"/>
            </p:cNvSpPr>
            <p:nvPr/>
          </p:nvSpPr>
          <p:spPr bwMode="auto">
            <a:xfrm>
              <a:off x="7207396" y="552652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6" name="Rectangle 1933"/>
            <p:cNvSpPr>
              <a:spLocks noChangeArrowheads="1"/>
            </p:cNvSpPr>
            <p:nvPr/>
          </p:nvSpPr>
          <p:spPr bwMode="auto">
            <a:xfrm>
              <a:off x="7202633" y="5510652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7" name="Rectangle 1934"/>
            <p:cNvSpPr>
              <a:spLocks noChangeArrowheads="1"/>
            </p:cNvSpPr>
            <p:nvPr/>
          </p:nvSpPr>
          <p:spPr bwMode="auto">
            <a:xfrm>
              <a:off x="7202633" y="5521765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8" name="Rectangle 1935"/>
            <p:cNvSpPr>
              <a:spLocks noChangeArrowheads="1"/>
            </p:cNvSpPr>
            <p:nvPr/>
          </p:nvSpPr>
          <p:spPr bwMode="auto">
            <a:xfrm>
              <a:off x="7202633" y="5515415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9" name="Rectangle 1936"/>
            <p:cNvSpPr>
              <a:spLocks noChangeArrowheads="1"/>
            </p:cNvSpPr>
            <p:nvPr/>
          </p:nvSpPr>
          <p:spPr bwMode="auto">
            <a:xfrm>
              <a:off x="7202633" y="5515415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0" name="Oval 1937"/>
            <p:cNvSpPr>
              <a:spLocks noChangeArrowheads="1"/>
            </p:cNvSpPr>
            <p:nvPr/>
          </p:nvSpPr>
          <p:spPr bwMode="auto">
            <a:xfrm>
              <a:off x="7202633" y="5505889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1" name="Rectangle 1938"/>
            <p:cNvSpPr>
              <a:spLocks noChangeArrowheads="1"/>
            </p:cNvSpPr>
            <p:nvPr/>
          </p:nvSpPr>
          <p:spPr bwMode="auto">
            <a:xfrm>
              <a:off x="7443938" y="561543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2" name="Rectangle 1939"/>
            <p:cNvSpPr>
              <a:spLocks noChangeArrowheads="1"/>
            </p:cNvSpPr>
            <p:nvPr/>
          </p:nvSpPr>
          <p:spPr bwMode="auto">
            <a:xfrm>
              <a:off x="7443938" y="563607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3" name="Rectangle 1940"/>
            <p:cNvSpPr>
              <a:spLocks noChangeArrowheads="1"/>
            </p:cNvSpPr>
            <p:nvPr/>
          </p:nvSpPr>
          <p:spPr bwMode="auto">
            <a:xfrm>
              <a:off x="7439175" y="5621786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4" name="Rectangle 1941"/>
            <p:cNvSpPr>
              <a:spLocks noChangeArrowheads="1"/>
            </p:cNvSpPr>
            <p:nvPr/>
          </p:nvSpPr>
          <p:spPr bwMode="auto">
            <a:xfrm>
              <a:off x="7439175" y="5631312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5" name="Rectangle 1942"/>
            <p:cNvSpPr>
              <a:spLocks noChangeArrowheads="1"/>
            </p:cNvSpPr>
            <p:nvPr/>
          </p:nvSpPr>
          <p:spPr bwMode="auto">
            <a:xfrm>
              <a:off x="7439175" y="5626549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6" name="Rectangle 1943"/>
            <p:cNvSpPr>
              <a:spLocks noChangeArrowheads="1"/>
            </p:cNvSpPr>
            <p:nvPr/>
          </p:nvSpPr>
          <p:spPr bwMode="auto">
            <a:xfrm>
              <a:off x="7439175" y="5626549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7" name="Oval 1944"/>
            <p:cNvSpPr>
              <a:spLocks noChangeArrowheads="1"/>
            </p:cNvSpPr>
            <p:nvPr/>
          </p:nvSpPr>
          <p:spPr bwMode="auto">
            <a:xfrm>
              <a:off x="7439175" y="5615435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8" name="Rectangle 1945"/>
            <p:cNvSpPr>
              <a:spLocks noChangeArrowheads="1"/>
            </p:cNvSpPr>
            <p:nvPr/>
          </p:nvSpPr>
          <p:spPr bwMode="auto">
            <a:xfrm>
              <a:off x="8067838" y="549477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9" name="Rectangle 1946"/>
            <p:cNvSpPr>
              <a:spLocks noChangeArrowheads="1"/>
            </p:cNvSpPr>
            <p:nvPr/>
          </p:nvSpPr>
          <p:spPr bwMode="auto">
            <a:xfrm>
              <a:off x="8067838" y="551541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0" name="Rectangle 1947"/>
            <p:cNvSpPr>
              <a:spLocks noChangeArrowheads="1"/>
            </p:cNvSpPr>
            <p:nvPr/>
          </p:nvSpPr>
          <p:spPr bwMode="auto">
            <a:xfrm>
              <a:off x="8063075" y="5499539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1" name="Rectangle 1948"/>
            <p:cNvSpPr>
              <a:spLocks noChangeArrowheads="1"/>
            </p:cNvSpPr>
            <p:nvPr/>
          </p:nvSpPr>
          <p:spPr bwMode="auto">
            <a:xfrm>
              <a:off x="8063075" y="5510652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2" name="Rectangle 1949"/>
            <p:cNvSpPr>
              <a:spLocks noChangeArrowheads="1"/>
            </p:cNvSpPr>
            <p:nvPr/>
          </p:nvSpPr>
          <p:spPr bwMode="auto">
            <a:xfrm>
              <a:off x="8063075" y="5505889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3" name="Rectangle 1950"/>
            <p:cNvSpPr>
              <a:spLocks noChangeArrowheads="1"/>
            </p:cNvSpPr>
            <p:nvPr/>
          </p:nvSpPr>
          <p:spPr bwMode="auto">
            <a:xfrm>
              <a:off x="8063075" y="5505889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4" name="Oval 1951"/>
            <p:cNvSpPr>
              <a:spLocks noChangeArrowheads="1"/>
            </p:cNvSpPr>
            <p:nvPr/>
          </p:nvSpPr>
          <p:spPr bwMode="auto">
            <a:xfrm>
              <a:off x="8063075" y="5494776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5" name="Rectangle 1952"/>
            <p:cNvSpPr>
              <a:spLocks noChangeArrowheads="1"/>
            </p:cNvSpPr>
            <p:nvPr/>
          </p:nvSpPr>
          <p:spPr bwMode="auto">
            <a:xfrm>
              <a:off x="7753507" y="5626549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6" name="Rectangle 1953"/>
            <p:cNvSpPr>
              <a:spLocks noChangeArrowheads="1"/>
            </p:cNvSpPr>
            <p:nvPr/>
          </p:nvSpPr>
          <p:spPr bwMode="auto">
            <a:xfrm>
              <a:off x="7753507" y="564718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7" name="Rectangle 1954"/>
            <p:cNvSpPr>
              <a:spLocks noChangeArrowheads="1"/>
            </p:cNvSpPr>
            <p:nvPr/>
          </p:nvSpPr>
          <p:spPr bwMode="auto">
            <a:xfrm>
              <a:off x="7748744" y="5631312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8" name="Rectangle 1955"/>
            <p:cNvSpPr>
              <a:spLocks noChangeArrowheads="1"/>
            </p:cNvSpPr>
            <p:nvPr/>
          </p:nvSpPr>
          <p:spPr bwMode="auto">
            <a:xfrm>
              <a:off x="7748744" y="5642425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9" name="Rectangle 1956"/>
            <p:cNvSpPr>
              <a:spLocks noChangeArrowheads="1"/>
            </p:cNvSpPr>
            <p:nvPr/>
          </p:nvSpPr>
          <p:spPr bwMode="auto">
            <a:xfrm>
              <a:off x="7748744" y="5636075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0" name="Rectangle 1957"/>
            <p:cNvSpPr>
              <a:spLocks noChangeArrowheads="1"/>
            </p:cNvSpPr>
            <p:nvPr/>
          </p:nvSpPr>
          <p:spPr bwMode="auto">
            <a:xfrm>
              <a:off x="7748744" y="5636075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1" name="Oval 1958"/>
            <p:cNvSpPr>
              <a:spLocks noChangeArrowheads="1"/>
            </p:cNvSpPr>
            <p:nvPr/>
          </p:nvSpPr>
          <p:spPr bwMode="auto">
            <a:xfrm>
              <a:off x="7748744" y="5626549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2" name="Rectangle 1959"/>
            <p:cNvSpPr>
              <a:spLocks noChangeArrowheads="1"/>
            </p:cNvSpPr>
            <p:nvPr/>
          </p:nvSpPr>
          <p:spPr bwMode="auto">
            <a:xfrm>
              <a:off x="6185025" y="5421745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3" name="Rectangle 1960"/>
            <p:cNvSpPr>
              <a:spLocks noChangeArrowheads="1"/>
            </p:cNvSpPr>
            <p:nvPr/>
          </p:nvSpPr>
          <p:spPr bwMode="auto">
            <a:xfrm>
              <a:off x="6185025" y="544238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4" name="Rectangle 1961"/>
            <p:cNvSpPr>
              <a:spLocks noChangeArrowheads="1"/>
            </p:cNvSpPr>
            <p:nvPr/>
          </p:nvSpPr>
          <p:spPr bwMode="auto">
            <a:xfrm>
              <a:off x="6178675" y="542650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5" name="Rectangle 1962"/>
            <p:cNvSpPr>
              <a:spLocks noChangeArrowheads="1"/>
            </p:cNvSpPr>
            <p:nvPr/>
          </p:nvSpPr>
          <p:spPr bwMode="auto">
            <a:xfrm>
              <a:off x="6178675" y="5437621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6" name="Rectangle 1963"/>
            <p:cNvSpPr>
              <a:spLocks noChangeArrowheads="1"/>
            </p:cNvSpPr>
            <p:nvPr/>
          </p:nvSpPr>
          <p:spPr bwMode="auto">
            <a:xfrm>
              <a:off x="6178675" y="543127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7" name="Rectangle 1964"/>
            <p:cNvSpPr>
              <a:spLocks noChangeArrowheads="1"/>
            </p:cNvSpPr>
            <p:nvPr/>
          </p:nvSpPr>
          <p:spPr bwMode="auto">
            <a:xfrm>
              <a:off x="6178675" y="5431271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8" name="Oval 1965"/>
            <p:cNvSpPr>
              <a:spLocks noChangeArrowheads="1"/>
            </p:cNvSpPr>
            <p:nvPr/>
          </p:nvSpPr>
          <p:spPr bwMode="auto">
            <a:xfrm>
              <a:off x="6178675" y="5421745"/>
              <a:ext cx="22225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9" name="Rectangle 1966"/>
            <p:cNvSpPr>
              <a:spLocks noChangeArrowheads="1"/>
            </p:cNvSpPr>
            <p:nvPr/>
          </p:nvSpPr>
          <p:spPr bwMode="auto">
            <a:xfrm>
              <a:off x="6970853" y="5494776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0" name="Rectangle 1967"/>
            <p:cNvSpPr>
              <a:spLocks noChangeArrowheads="1"/>
            </p:cNvSpPr>
            <p:nvPr/>
          </p:nvSpPr>
          <p:spPr bwMode="auto">
            <a:xfrm>
              <a:off x="6970853" y="5515415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1" name="Rectangle 1968"/>
            <p:cNvSpPr>
              <a:spLocks noChangeArrowheads="1"/>
            </p:cNvSpPr>
            <p:nvPr/>
          </p:nvSpPr>
          <p:spPr bwMode="auto">
            <a:xfrm>
              <a:off x="6966091" y="5499539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2" name="Rectangle 1969"/>
            <p:cNvSpPr>
              <a:spLocks noChangeArrowheads="1"/>
            </p:cNvSpPr>
            <p:nvPr/>
          </p:nvSpPr>
          <p:spPr bwMode="auto">
            <a:xfrm>
              <a:off x="6966091" y="551065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3" name="Rectangle 1970"/>
            <p:cNvSpPr>
              <a:spLocks noChangeArrowheads="1"/>
            </p:cNvSpPr>
            <p:nvPr/>
          </p:nvSpPr>
          <p:spPr bwMode="auto">
            <a:xfrm>
              <a:off x="6966091" y="550588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4" name="Rectangle 1971"/>
            <p:cNvSpPr>
              <a:spLocks noChangeArrowheads="1"/>
            </p:cNvSpPr>
            <p:nvPr/>
          </p:nvSpPr>
          <p:spPr bwMode="auto">
            <a:xfrm>
              <a:off x="6966091" y="5505889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5" name="Oval 1972"/>
            <p:cNvSpPr>
              <a:spLocks noChangeArrowheads="1"/>
            </p:cNvSpPr>
            <p:nvPr/>
          </p:nvSpPr>
          <p:spPr bwMode="auto">
            <a:xfrm>
              <a:off x="6966091" y="5494776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6" name="Rectangle 1973"/>
            <p:cNvSpPr>
              <a:spLocks noChangeArrowheads="1"/>
            </p:cNvSpPr>
            <p:nvPr/>
          </p:nvSpPr>
          <p:spPr bwMode="auto">
            <a:xfrm>
              <a:off x="5402372" y="536459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7" name="Rectangle 1974"/>
            <p:cNvSpPr>
              <a:spLocks noChangeArrowheads="1"/>
            </p:cNvSpPr>
            <p:nvPr/>
          </p:nvSpPr>
          <p:spPr bwMode="auto">
            <a:xfrm>
              <a:off x="5402372" y="5385230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8" name="Rectangle 1975"/>
            <p:cNvSpPr>
              <a:spLocks noChangeArrowheads="1"/>
            </p:cNvSpPr>
            <p:nvPr/>
          </p:nvSpPr>
          <p:spPr bwMode="auto">
            <a:xfrm>
              <a:off x="5397609" y="5369353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9" name="Rectangle 1976"/>
            <p:cNvSpPr>
              <a:spLocks noChangeArrowheads="1"/>
            </p:cNvSpPr>
            <p:nvPr/>
          </p:nvSpPr>
          <p:spPr bwMode="auto">
            <a:xfrm>
              <a:off x="5397609" y="5378879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0" name="Rectangle 1977"/>
            <p:cNvSpPr>
              <a:spLocks noChangeArrowheads="1"/>
            </p:cNvSpPr>
            <p:nvPr/>
          </p:nvSpPr>
          <p:spPr bwMode="auto">
            <a:xfrm>
              <a:off x="5397609" y="5374116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1" name="Rectangle 1978"/>
            <p:cNvSpPr>
              <a:spLocks noChangeArrowheads="1"/>
            </p:cNvSpPr>
            <p:nvPr/>
          </p:nvSpPr>
          <p:spPr bwMode="auto">
            <a:xfrm>
              <a:off x="5397609" y="5374116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2" name="Oval 1979"/>
            <p:cNvSpPr>
              <a:spLocks noChangeArrowheads="1"/>
            </p:cNvSpPr>
            <p:nvPr/>
          </p:nvSpPr>
          <p:spPr bwMode="auto">
            <a:xfrm>
              <a:off x="5397609" y="5364590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3" name="Rectangle 1980"/>
            <p:cNvSpPr>
              <a:spLocks noChangeArrowheads="1"/>
            </p:cNvSpPr>
            <p:nvPr/>
          </p:nvSpPr>
          <p:spPr bwMode="auto">
            <a:xfrm>
              <a:off x="6893064" y="5531291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4" name="Rectangle 1981"/>
            <p:cNvSpPr>
              <a:spLocks noChangeArrowheads="1"/>
            </p:cNvSpPr>
            <p:nvPr/>
          </p:nvSpPr>
          <p:spPr bwMode="auto">
            <a:xfrm>
              <a:off x="6893064" y="5553518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5" name="Rectangle 1982"/>
            <p:cNvSpPr>
              <a:spLocks noChangeArrowheads="1"/>
            </p:cNvSpPr>
            <p:nvPr/>
          </p:nvSpPr>
          <p:spPr bwMode="auto">
            <a:xfrm>
              <a:off x="6888302" y="5537642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6" name="Rectangle 1983"/>
            <p:cNvSpPr>
              <a:spLocks noChangeArrowheads="1"/>
            </p:cNvSpPr>
            <p:nvPr/>
          </p:nvSpPr>
          <p:spPr bwMode="auto">
            <a:xfrm>
              <a:off x="6888302" y="5547167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7" name="Rectangle 1984"/>
            <p:cNvSpPr>
              <a:spLocks noChangeArrowheads="1"/>
            </p:cNvSpPr>
            <p:nvPr/>
          </p:nvSpPr>
          <p:spPr bwMode="auto">
            <a:xfrm>
              <a:off x="6888302" y="5542405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8" name="Rectangle 1985"/>
            <p:cNvSpPr>
              <a:spLocks noChangeArrowheads="1"/>
            </p:cNvSpPr>
            <p:nvPr/>
          </p:nvSpPr>
          <p:spPr bwMode="auto">
            <a:xfrm>
              <a:off x="6888302" y="5542405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9" name="Oval 1986"/>
            <p:cNvSpPr>
              <a:spLocks noChangeArrowheads="1"/>
            </p:cNvSpPr>
            <p:nvPr/>
          </p:nvSpPr>
          <p:spPr bwMode="auto">
            <a:xfrm>
              <a:off x="6888302" y="5531291"/>
              <a:ext cx="20638" cy="2222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0" name="Rectangle 1987"/>
            <p:cNvSpPr>
              <a:spLocks noChangeArrowheads="1"/>
            </p:cNvSpPr>
            <p:nvPr/>
          </p:nvSpPr>
          <p:spPr bwMode="auto">
            <a:xfrm>
              <a:off x="7443938" y="571069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1" name="Rectangle 1988"/>
            <p:cNvSpPr>
              <a:spLocks noChangeArrowheads="1"/>
            </p:cNvSpPr>
            <p:nvPr/>
          </p:nvSpPr>
          <p:spPr bwMode="auto">
            <a:xfrm>
              <a:off x="7443938" y="5731332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2" name="Rectangle 1989"/>
            <p:cNvSpPr>
              <a:spLocks noChangeArrowheads="1"/>
            </p:cNvSpPr>
            <p:nvPr/>
          </p:nvSpPr>
          <p:spPr bwMode="auto">
            <a:xfrm>
              <a:off x="7439175" y="5715456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3" name="Rectangle 1990"/>
            <p:cNvSpPr>
              <a:spLocks noChangeArrowheads="1"/>
            </p:cNvSpPr>
            <p:nvPr/>
          </p:nvSpPr>
          <p:spPr bwMode="auto">
            <a:xfrm>
              <a:off x="7439175" y="5726569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4" name="Rectangle 1991"/>
            <p:cNvSpPr>
              <a:spLocks noChangeArrowheads="1"/>
            </p:cNvSpPr>
            <p:nvPr/>
          </p:nvSpPr>
          <p:spPr bwMode="auto">
            <a:xfrm>
              <a:off x="7439175" y="5720219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5" name="Rectangle 1992"/>
            <p:cNvSpPr>
              <a:spLocks noChangeArrowheads="1"/>
            </p:cNvSpPr>
            <p:nvPr/>
          </p:nvSpPr>
          <p:spPr bwMode="auto">
            <a:xfrm>
              <a:off x="7439175" y="5720219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6" name="Oval 1993"/>
            <p:cNvSpPr>
              <a:spLocks noChangeArrowheads="1"/>
            </p:cNvSpPr>
            <p:nvPr/>
          </p:nvSpPr>
          <p:spPr bwMode="auto">
            <a:xfrm>
              <a:off x="7439175" y="5710693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7" name="Rectangle 1994"/>
            <p:cNvSpPr>
              <a:spLocks noChangeArrowheads="1"/>
            </p:cNvSpPr>
            <p:nvPr/>
          </p:nvSpPr>
          <p:spPr bwMode="auto">
            <a:xfrm>
              <a:off x="5718290" y="5410632"/>
              <a:ext cx="142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8" name="Rectangle 1995"/>
            <p:cNvSpPr>
              <a:spLocks noChangeArrowheads="1"/>
            </p:cNvSpPr>
            <p:nvPr/>
          </p:nvSpPr>
          <p:spPr bwMode="auto">
            <a:xfrm>
              <a:off x="5718290" y="5431271"/>
              <a:ext cx="142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9" name="Rectangle 1996"/>
            <p:cNvSpPr>
              <a:spLocks noChangeArrowheads="1"/>
            </p:cNvSpPr>
            <p:nvPr/>
          </p:nvSpPr>
          <p:spPr bwMode="auto">
            <a:xfrm>
              <a:off x="5711940" y="5416982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0" name="Rectangle 1997"/>
            <p:cNvSpPr>
              <a:spLocks noChangeArrowheads="1"/>
            </p:cNvSpPr>
            <p:nvPr/>
          </p:nvSpPr>
          <p:spPr bwMode="auto">
            <a:xfrm>
              <a:off x="5711940" y="5426508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1" name="Rectangle 1998"/>
            <p:cNvSpPr>
              <a:spLocks noChangeArrowheads="1"/>
            </p:cNvSpPr>
            <p:nvPr/>
          </p:nvSpPr>
          <p:spPr bwMode="auto">
            <a:xfrm>
              <a:off x="5711940" y="542174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2" name="Rectangle 1999"/>
            <p:cNvSpPr>
              <a:spLocks noChangeArrowheads="1"/>
            </p:cNvSpPr>
            <p:nvPr/>
          </p:nvSpPr>
          <p:spPr bwMode="auto">
            <a:xfrm>
              <a:off x="5711940" y="5421745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3" name="Oval 2000"/>
            <p:cNvSpPr>
              <a:spLocks noChangeArrowheads="1"/>
            </p:cNvSpPr>
            <p:nvPr/>
          </p:nvSpPr>
          <p:spPr bwMode="auto">
            <a:xfrm>
              <a:off x="5711940" y="5410632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4" name="Rectangle 2001"/>
            <p:cNvSpPr>
              <a:spLocks noChangeArrowheads="1"/>
            </p:cNvSpPr>
            <p:nvPr/>
          </p:nvSpPr>
          <p:spPr bwMode="auto">
            <a:xfrm>
              <a:off x="6342191" y="566306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5" name="Rectangle 2002"/>
            <p:cNvSpPr>
              <a:spLocks noChangeArrowheads="1"/>
            </p:cNvSpPr>
            <p:nvPr/>
          </p:nvSpPr>
          <p:spPr bwMode="auto">
            <a:xfrm>
              <a:off x="6342191" y="5683703"/>
              <a:ext cx="15875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6" name="Rectangle 2003"/>
            <p:cNvSpPr>
              <a:spLocks noChangeArrowheads="1"/>
            </p:cNvSpPr>
            <p:nvPr/>
          </p:nvSpPr>
          <p:spPr bwMode="auto">
            <a:xfrm>
              <a:off x="6337428" y="5667827"/>
              <a:ext cx="25401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7" name="Rectangle 2004"/>
            <p:cNvSpPr>
              <a:spLocks noChangeArrowheads="1"/>
            </p:cNvSpPr>
            <p:nvPr/>
          </p:nvSpPr>
          <p:spPr bwMode="auto">
            <a:xfrm>
              <a:off x="6337428" y="5678940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8" name="Rectangle 2005"/>
            <p:cNvSpPr>
              <a:spLocks noChangeArrowheads="1"/>
            </p:cNvSpPr>
            <p:nvPr/>
          </p:nvSpPr>
          <p:spPr bwMode="auto">
            <a:xfrm>
              <a:off x="6337428" y="5674178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9" name="Rectangle 2006"/>
            <p:cNvSpPr>
              <a:spLocks noChangeArrowheads="1"/>
            </p:cNvSpPr>
            <p:nvPr/>
          </p:nvSpPr>
          <p:spPr bwMode="auto">
            <a:xfrm>
              <a:off x="6337428" y="5674178"/>
              <a:ext cx="25401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0" name="Oval 2007"/>
            <p:cNvSpPr>
              <a:spLocks noChangeArrowheads="1"/>
            </p:cNvSpPr>
            <p:nvPr/>
          </p:nvSpPr>
          <p:spPr bwMode="auto">
            <a:xfrm>
              <a:off x="6337428" y="5663064"/>
              <a:ext cx="20638" cy="20639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1" name="Rectangle 2008"/>
            <p:cNvSpPr>
              <a:spLocks noChangeArrowheads="1"/>
            </p:cNvSpPr>
            <p:nvPr/>
          </p:nvSpPr>
          <p:spPr bwMode="auto">
            <a:xfrm>
              <a:off x="5875456" y="5348714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2" name="Rectangle 2009"/>
            <p:cNvSpPr>
              <a:spLocks noChangeArrowheads="1"/>
            </p:cNvSpPr>
            <p:nvPr/>
          </p:nvSpPr>
          <p:spPr bwMode="auto">
            <a:xfrm>
              <a:off x="5875456" y="5369353"/>
              <a:ext cx="15875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3" name="Rectangle 2010"/>
            <p:cNvSpPr>
              <a:spLocks noChangeArrowheads="1"/>
            </p:cNvSpPr>
            <p:nvPr/>
          </p:nvSpPr>
          <p:spPr bwMode="auto">
            <a:xfrm>
              <a:off x="5869106" y="5353477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4" name="Rectangle 2011"/>
            <p:cNvSpPr>
              <a:spLocks noChangeArrowheads="1"/>
            </p:cNvSpPr>
            <p:nvPr/>
          </p:nvSpPr>
          <p:spPr bwMode="auto">
            <a:xfrm>
              <a:off x="5869106" y="5364590"/>
              <a:ext cx="26988" cy="476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5" name="Rectangle 2012"/>
            <p:cNvSpPr>
              <a:spLocks noChangeArrowheads="1"/>
            </p:cNvSpPr>
            <p:nvPr/>
          </p:nvSpPr>
          <p:spPr bwMode="auto">
            <a:xfrm>
              <a:off x="5869106" y="5358240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6" name="Rectangle 2013"/>
            <p:cNvSpPr>
              <a:spLocks noChangeArrowheads="1"/>
            </p:cNvSpPr>
            <p:nvPr/>
          </p:nvSpPr>
          <p:spPr bwMode="auto">
            <a:xfrm>
              <a:off x="5869106" y="5358240"/>
              <a:ext cx="26988" cy="6351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7" name="Oval 2015"/>
            <p:cNvSpPr>
              <a:spLocks noChangeArrowheads="1"/>
            </p:cNvSpPr>
            <p:nvPr/>
          </p:nvSpPr>
          <p:spPr bwMode="auto">
            <a:xfrm>
              <a:off x="5869012" y="5348274"/>
              <a:ext cx="22225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8" name="Rectangle 2016"/>
            <p:cNvSpPr>
              <a:spLocks noChangeArrowheads="1"/>
            </p:cNvSpPr>
            <p:nvPr/>
          </p:nvSpPr>
          <p:spPr bwMode="auto">
            <a:xfrm>
              <a:off x="6499252" y="5735622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9" name="Rectangle 2017"/>
            <p:cNvSpPr>
              <a:spLocks noChangeArrowheads="1"/>
            </p:cNvSpPr>
            <p:nvPr/>
          </p:nvSpPr>
          <p:spPr bwMode="auto">
            <a:xfrm>
              <a:off x="6499252" y="5756260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0" name="Rectangle 2018"/>
            <p:cNvSpPr>
              <a:spLocks noChangeArrowheads="1"/>
            </p:cNvSpPr>
            <p:nvPr/>
          </p:nvSpPr>
          <p:spPr bwMode="auto">
            <a:xfrm>
              <a:off x="6494489" y="5741972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1" name="Rectangle 2019"/>
            <p:cNvSpPr>
              <a:spLocks noChangeArrowheads="1"/>
            </p:cNvSpPr>
            <p:nvPr/>
          </p:nvSpPr>
          <p:spPr bwMode="auto">
            <a:xfrm>
              <a:off x="6494489" y="5751497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2" name="Rectangle 2020"/>
            <p:cNvSpPr>
              <a:spLocks noChangeArrowheads="1"/>
            </p:cNvSpPr>
            <p:nvPr/>
          </p:nvSpPr>
          <p:spPr bwMode="auto">
            <a:xfrm>
              <a:off x="6494489" y="574673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3" name="Rectangle 2021"/>
            <p:cNvSpPr>
              <a:spLocks noChangeArrowheads="1"/>
            </p:cNvSpPr>
            <p:nvPr/>
          </p:nvSpPr>
          <p:spPr bwMode="auto">
            <a:xfrm>
              <a:off x="6494489" y="574673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4" name="Oval 2022"/>
            <p:cNvSpPr>
              <a:spLocks noChangeArrowheads="1"/>
            </p:cNvSpPr>
            <p:nvPr/>
          </p:nvSpPr>
          <p:spPr bwMode="auto">
            <a:xfrm>
              <a:off x="6494489" y="5735622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5" name="Rectangle 2023"/>
            <p:cNvSpPr>
              <a:spLocks noChangeArrowheads="1"/>
            </p:cNvSpPr>
            <p:nvPr/>
          </p:nvSpPr>
          <p:spPr bwMode="auto">
            <a:xfrm>
              <a:off x="7596219" y="556734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6" name="Rectangle 2024"/>
            <p:cNvSpPr>
              <a:spLocks noChangeArrowheads="1"/>
            </p:cNvSpPr>
            <p:nvPr/>
          </p:nvSpPr>
          <p:spPr bwMode="auto">
            <a:xfrm>
              <a:off x="7596219" y="558957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7" name="Rectangle 2025"/>
            <p:cNvSpPr>
              <a:spLocks noChangeArrowheads="1"/>
            </p:cNvSpPr>
            <p:nvPr/>
          </p:nvSpPr>
          <p:spPr bwMode="auto">
            <a:xfrm>
              <a:off x="7589869" y="5573698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8" name="Rectangle 2026"/>
            <p:cNvSpPr>
              <a:spLocks noChangeArrowheads="1"/>
            </p:cNvSpPr>
            <p:nvPr/>
          </p:nvSpPr>
          <p:spPr bwMode="auto">
            <a:xfrm>
              <a:off x="7589869" y="5583223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9" name="Rectangle 2027"/>
            <p:cNvSpPr>
              <a:spLocks noChangeArrowheads="1"/>
            </p:cNvSpPr>
            <p:nvPr/>
          </p:nvSpPr>
          <p:spPr bwMode="auto">
            <a:xfrm>
              <a:off x="7589869" y="557846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0" name="Rectangle 2028"/>
            <p:cNvSpPr>
              <a:spLocks noChangeArrowheads="1"/>
            </p:cNvSpPr>
            <p:nvPr/>
          </p:nvSpPr>
          <p:spPr bwMode="auto">
            <a:xfrm>
              <a:off x="7589869" y="557846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1" name="Oval 2029"/>
            <p:cNvSpPr>
              <a:spLocks noChangeArrowheads="1"/>
            </p:cNvSpPr>
            <p:nvPr/>
          </p:nvSpPr>
          <p:spPr bwMode="auto">
            <a:xfrm>
              <a:off x="7589869" y="5567348"/>
              <a:ext cx="22225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2" name="Rectangle 2030"/>
            <p:cNvSpPr>
              <a:spLocks noChangeArrowheads="1"/>
            </p:cNvSpPr>
            <p:nvPr/>
          </p:nvSpPr>
          <p:spPr bwMode="auto">
            <a:xfrm>
              <a:off x="7050117" y="5794360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3" name="Rectangle 2031"/>
            <p:cNvSpPr>
              <a:spLocks noChangeArrowheads="1"/>
            </p:cNvSpPr>
            <p:nvPr/>
          </p:nvSpPr>
          <p:spPr bwMode="auto">
            <a:xfrm>
              <a:off x="7050117" y="5814997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4" name="Rectangle 2032"/>
            <p:cNvSpPr>
              <a:spLocks noChangeArrowheads="1"/>
            </p:cNvSpPr>
            <p:nvPr/>
          </p:nvSpPr>
          <p:spPr bwMode="auto">
            <a:xfrm>
              <a:off x="7045354" y="5799122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5" name="Rectangle 2033"/>
            <p:cNvSpPr>
              <a:spLocks noChangeArrowheads="1"/>
            </p:cNvSpPr>
            <p:nvPr/>
          </p:nvSpPr>
          <p:spPr bwMode="auto">
            <a:xfrm>
              <a:off x="7045354" y="5810235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6" name="Rectangle 2034"/>
            <p:cNvSpPr>
              <a:spLocks noChangeArrowheads="1"/>
            </p:cNvSpPr>
            <p:nvPr/>
          </p:nvSpPr>
          <p:spPr bwMode="auto">
            <a:xfrm>
              <a:off x="7045354" y="580388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7" name="Rectangle 2035"/>
            <p:cNvSpPr>
              <a:spLocks noChangeArrowheads="1"/>
            </p:cNvSpPr>
            <p:nvPr/>
          </p:nvSpPr>
          <p:spPr bwMode="auto">
            <a:xfrm>
              <a:off x="7045354" y="5803885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8" name="Oval 2036"/>
            <p:cNvSpPr>
              <a:spLocks noChangeArrowheads="1"/>
            </p:cNvSpPr>
            <p:nvPr/>
          </p:nvSpPr>
          <p:spPr bwMode="auto">
            <a:xfrm>
              <a:off x="7045354" y="5794360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9" name="Rectangle 2037"/>
            <p:cNvSpPr>
              <a:spLocks noChangeArrowheads="1"/>
            </p:cNvSpPr>
            <p:nvPr/>
          </p:nvSpPr>
          <p:spPr bwMode="auto">
            <a:xfrm>
              <a:off x="6578627" y="4964100"/>
              <a:ext cx="142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0" name="Rectangle 2038"/>
            <p:cNvSpPr>
              <a:spLocks noChangeArrowheads="1"/>
            </p:cNvSpPr>
            <p:nvPr/>
          </p:nvSpPr>
          <p:spPr bwMode="auto">
            <a:xfrm>
              <a:off x="6578627" y="4984737"/>
              <a:ext cx="142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1" name="Rectangle 2039"/>
            <p:cNvSpPr>
              <a:spLocks noChangeArrowheads="1"/>
            </p:cNvSpPr>
            <p:nvPr/>
          </p:nvSpPr>
          <p:spPr bwMode="auto">
            <a:xfrm>
              <a:off x="6572277" y="497045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2" name="Rectangle 2040"/>
            <p:cNvSpPr>
              <a:spLocks noChangeArrowheads="1"/>
            </p:cNvSpPr>
            <p:nvPr/>
          </p:nvSpPr>
          <p:spPr bwMode="auto">
            <a:xfrm>
              <a:off x="6572277" y="4979975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3" name="Rectangle 2041"/>
            <p:cNvSpPr>
              <a:spLocks noChangeArrowheads="1"/>
            </p:cNvSpPr>
            <p:nvPr/>
          </p:nvSpPr>
          <p:spPr bwMode="auto">
            <a:xfrm>
              <a:off x="6572277" y="497521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4" name="Rectangle 2042"/>
            <p:cNvSpPr>
              <a:spLocks noChangeArrowheads="1"/>
            </p:cNvSpPr>
            <p:nvPr/>
          </p:nvSpPr>
          <p:spPr bwMode="auto">
            <a:xfrm>
              <a:off x="6572277" y="497521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5" name="Oval 2043"/>
            <p:cNvSpPr>
              <a:spLocks noChangeArrowheads="1"/>
            </p:cNvSpPr>
            <p:nvPr/>
          </p:nvSpPr>
          <p:spPr bwMode="auto">
            <a:xfrm>
              <a:off x="6572277" y="4964100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6" name="Rectangle 2044"/>
            <p:cNvSpPr>
              <a:spLocks noChangeArrowheads="1"/>
            </p:cNvSpPr>
            <p:nvPr/>
          </p:nvSpPr>
          <p:spPr bwMode="auto">
            <a:xfrm>
              <a:off x="6342089" y="5168887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7" name="Rectangle 2045"/>
            <p:cNvSpPr>
              <a:spLocks noChangeArrowheads="1"/>
            </p:cNvSpPr>
            <p:nvPr/>
          </p:nvSpPr>
          <p:spPr bwMode="auto">
            <a:xfrm>
              <a:off x="6342089" y="518952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8" name="Rectangle 2046"/>
            <p:cNvSpPr>
              <a:spLocks noChangeArrowheads="1"/>
            </p:cNvSpPr>
            <p:nvPr/>
          </p:nvSpPr>
          <p:spPr bwMode="auto">
            <a:xfrm>
              <a:off x="6337326" y="517364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9" name="Rectangle 2047"/>
            <p:cNvSpPr>
              <a:spLocks noChangeArrowheads="1"/>
            </p:cNvSpPr>
            <p:nvPr/>
          </p:nvSpPr>
          <p:spPr bwMode="auto">
            <a:xfrm>
              <a:off x="6337326" y="5184762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0" name="Rectangle 2048"/>
            <p:cNvSpPr>
              <a:spLocks noChangeArrowheads="1"/>
            </p:cNvSpPr>
            <p:nvPr/>
          </p:nvSpPr>
          <p:spPr bwMode="auto">
            <a:xfrm>
              <a:off x="6337326" y="517999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1" name="Rectangle 2049"/>
            <p:cNvSpPr>
              <a:spLocks noChangeArrowheads="1"/>
            </p:cNvSpPr>
            <p:nvPr/>
          </p:nvSpPr>
          <p:spPr bwMode="auto">
            <a:xfrm>
              <a:off x="6337326" y="517999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2" name="Oval 2050"/>
            <p:cNvSpPr>
              <a:spLocks noChangeArrowheads="1"/>
            </p:cNvSpPr>
            <p:nvPr/>
          </p:nvSpPr>
          <p:spPr bwMode="auto">
            <a:xfrm>
              <a:off x="6337326" y="5168887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3" name="Rectangle 2051"/>
            <p:cNvSpPr>
              <a:spLocks noChangeArrowheads="1"/>
            </p:cNvSpPr>
            <p:nvPr/>
          </p:nvSpPr>
          <p:spPr bwMode="auto">
            <a:xfrm>
              <a:off x="6578627" y="5514961"/>
              <a:ext cx="142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4" name="Rectangle 2052"/>
            <p:cNvSpPr>
              <a:spLocks noChangeArrowheads="1"/>
            </p:cNvSpPr>
            <p:nvPr/>
          </p:nvSpPr>
          <p:spPr bwMode="auto">
            <a:xfrm>
              <a:off x="6578627" y="5537185"/>
              <a:ext cx="142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5" name="Rectangle 2053"/>
            <p:cNvSpPr>
              <a:spLocks noChangeArrowheads="1"/>
            </p:cNvSpPr>
            <p:nvPr/>
          </p:nvSpPr>
          <p:spPr bwMode="auto">
            <a:xfrm>
              <a:off x="6572277" y="5521311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6" name="Rectangle 2054"/>
            <p:cNvSpPr>
              <a:spLocks noChangeArrowheads="1"/>
            </p:cNvSpPr>
            <p:nvPr/>
          </p:nvSpPr>
          <p:spPr bwMode="auto">
            <a:xfrm>
              <a:off x="6572277" y="5530835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7" name="Rectangle 2055"/>
            <p:cNvSpPr>
              <a:spLocks noChangeArrowheads="1"/>
            </p:cNvSpPr>
            <p:nvPr/>
          </p:nvSpPr>
          <p:spPr bwMode="auto">
            <a:xfrm>
              <a:off x="6572277" y="5526073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8" name="Rectangle 2056"/>
            <p:cNvSpPr>
              <a:spLocks noChangeArrowheads="1"/>
            </p:cNvSpPr>
            <p:nvPr/>
          </p:nvSpPr>
          <p:spPr bwMode="auto">
            <a:xfrm>
              <a:off x="6572277" y="5526073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9" name="Oval 2057"/>
            <p:cNvSpPr>
              <a:spLocks noChangeArrowheads="1"/>
            </p:cNvSpPr>
            <p:nvPr/>
          </p:nvSpPr>
          <p:spPr bwMode="auto">
            <a:xfrm>
              <a:off x="6572277" y="5514961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0" name="Rectangle 2058"/>
            <p:cNvSpPr>
              <a:spLocks noChangeArrowheads="1"/>
            </p:cNvSpPr>
            <p:nvPr/>
          </p:nvSpPr>
          <p:spPr bwMode="auto">
            <a:xfrm>
              <a:off x="6499252" y="549432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1" name="Rectangle 2059"/>
            <p:cNvSpPr>
              <a:spLocks noChangeArrowheads="1"/>
            </p:cNvSpPr>
            <p:nvPr/>
          </p:nvSpPr>
          <p:spPr bwMode="auto">
            <a:xfrm>
              <a:off x="6499252" y="5514961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2" name="Rectangle 2060"/>
            <p:cNvSpPr>
              <a:spLocks noChangeArrowheads="1"/>
            </p:cNvSpPr>
            <p:nvPr/>
          </p:nvSpPr>
          <p:spPr bwMode="auto">
            <a:xfrm>
              <a:off x="6494489" y="549908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3" name="Rectangle 2061"/>
            <p:cNvSpPr>
              <a:spLocks noChangeArrowheads="1"/>
            </p:cNvSpPr>
            <p:nvPr/>
          </p:nvSpPr>
          <p:spPr bwMode="auto">
            <a:xfrm>
              <a:off x="6494489" y="5510198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4" name="Rectangle 2062"/>
            <p:cNvSpPr>
              <a:spLocks noChangeArrowheads="1"/>
            </p:cNvSpPr>
            <p:nvPr/>
          </p:nvSpPr>
          <p:spPr bwMode="auto">
            <a:xfrm>
              <a:off x="6494489" y="550543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5" name="Rectangle 2063"/>
            <p:cNvSpPr>
              <a:spLocks noChangeArrowheads="1"/>
            </p:cNvSpPr>
            <p:nvPr/>
          </p:nvSpPr>
          <p:spPr bwMode="auto">
            <a:xfrm>
              <a:off x="6494489" y="550543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6" name="Oval 2064"/>
            <p:cNvSpPr>
              <a:spLocks noChangeArrowheads="1"/>
            </p:cNvSpPr>
            <p:nvPr/>
          </p:nvSpPr>
          <p:spPr bwMode="auto">
            <a:xfrm>
              <a:off x="6494489" y="5494323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7" name="Rectangle 2065"/>
            <p:cNvSpPr>
              <a:spLocks noChangeArrowheads="1"/>
            </p:cNvSpPr>
            <p:nvPr/>
          </p:nvSpPr>
          <p:spPr bwMode="auto">
            <a:xfrm>
              <a:off x="5718199" y="5132374"/>
              <a:ext cx="142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8" name="Rectangle 2066"/>
            <p:cNvSpPr>
              <a:spLocks noChangeArrowheads="1"/>
            </p:cNvSpPr>
            <p:nvPr/>
          </p:nvSpPr>
          <p:spPr bwMode="auto">
            <a:xfrm>
              <a:off x="5718199" y="5153012"/>
              <a:ext cx="142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9" name="Rectangle 2067"/>
            <p:cNvSpPr>
              <a:spLocks noChangeArrowheads="1"/>
            </p:cNvSpPr>
            <p:nvPr/>
          </p:nvSpPr>
          <p:spPr bwMode="auto">
            <a:xfrm>
              <a:off x="5711849" y="5137137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0" name="Rectangle 2068"/>
            <p:cNvSpPr>
              <a:spLocks noChangeArrowheads="1"/>
            </p:cNvSpPr>
            <p:nvPr/>
          </p:nvSpPr>
          <p:spPr bwMode="auto">
            <a:xfrm>
              <a:off x="5711849" y="514824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1" name="Rectangle 2069"/>
            <p:cNvSpPr>
              <a:spLocks noChangeArrowheads="1"/>
            </p:cNvSpPr>
            <p:nvPr/>
          </p:nvSpPr>
          <p:spPr bwMode="auto">
            <a:xfrm>
              <a:off x="5711849" y="5143487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2" name="Rectangle 2070"/>
            <p:cNvSpPr>
              <a:spLocks noChangeArrowheads="1"/>
            </p:cNvSpPr>
            <p:nvPr/>
          </p:nvSpPr>
          <p:spPr bwMode="auto">
            <a:xfrm>
              <a:off x="5711849" y="5143487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3" name="Oval 2071"/>
            <p:cNvSpPr>
              <a:spLocks noChangeArrowheads="1"/>
            </p:cNvSpPr>
            <p:nvPr/>
          </p:nvSpPr>
          <p:spPr bwMode="auto">
            <a:xfrm>
              <a:off x="5711849" y="5132374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4" name="Rectangle 2072"/>
            <p:cNvSpPr>
              <a:spLocks noChangeArrowheads="1"/>
            </p:cNvSpPr>
            <p:nvPr/>
          </p:nvSpPr>
          <p:spPr bwMode="auto">
            <a:xfrm>
              <a:off x="5875362" y="525302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5" name="Rectangle 2073"/>
            <p:cNvSpPr>
              <a:spLocks noChangeArrowheads="1"/>
            </p:cNvSpPr>
            <p:nvPr/>
          </p:nvSpPr>
          <p:spPr bwMode="auto">
            <a:xfrm>
              <a:off x="5875362" y="5273661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6" name="Rectangle 2074"/>
            <p:cNvSpPr>
              <a:spLocks noChangeArrowheads="1"/>
            </p:cNvSpPr>
            <p:nvPr/>
          </p:nvSpPr>
          <p:spPr bwMode="auto">
            <a:xfrm>
              <a:off x="5869012" y="5257786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7" name="Rectangle 2075"/>
            <p:cNvSpPr>
              <a:spLocks noChangeArrowheads="1"/>
            </p:cNvSpPr>
            <p:nvPr/>
          </p:nvSpPr>
          <p:spPr bwMode="auto">
            <a:xfrm>
              <a:off x="5869012" y="5268899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8" name="Rectangle 2076"/>
            <p:cNvSpPr>
              <a:spLocks noChangeArrowheads="1"/>
            </p:cNvSpPr>
            <p:nvPr/>
          </p:nvSpPr>
          <p:spPr bwMode="auto">
            <a:xfrm>
              <a:off x="5869012" y="5264136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9" name="Rectangle 2077"/>
            <p:cNvSpPr>
              <a:spLocks noChangeArrowheads="1"/>
            </p:cNvSpPr>
            <p:nvPr/>
          </p:nvSpPr>
          <p:spPr bwMode="auto">
            <a:xfrm>
              <a:off x="5869012" y="5264136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0" name="Oval 2078"/>
            <p:cNvSpPr>
              <a:spLocks noChangeArrowheads="1"/>
            </p:cNvSpPr>
            <p:nvPr/>
          </p:nvSpPr>
          <p:spPr bwMode="auto">
            <a:xfrm>
              <a:off x="5869012" y="5253024"/>
              <a:ext cx="22225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1" name="Rectangle 2079"/>
            <p:cNvSpPr>
              <a:spLocks noChangeArrowheads="1"/>
            </p:cNvSpPr>
            <p:nvPr/>
          </p:nvSpPr>
          <p:spPr bwMode="auto">
            <a:xfrm>
              <a:off x="5953150" y="5348274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2" name="Rectangle 2080"/>
            <p:cNvSpPr>
              <a:spLocks noChangeArrowheads="1"/>
            </p:cNvSpPr>
            <p:nvPr/>
          </p:nvSpPr>
          <p:spPr bwMode="auto">
            <a:xfrm>
              <a:off x="5953150" y="536891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3" name="Rectangle 2081"/>
            <p:cNvSpPr>
              <a:spLocks noChangeArrowheads="1"/>
            </p:cNvSpPr>
            <p:nvPr/>
          </p:nvSpPr>
          <p:spPr bwMode="auto">
            <a:xfrm>
              <a:off x="5948387" y="535303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4" name="Rectangle 2082"/>
            <p:cNvSpPr>
              <a:spLocks noChangeArrowheads="1"/>
            </p:cNvSpPr>
            <p:nvPr/>
          </p:nvSpPr>
          <p:spPr bwMode="auto">
            <a:xfrm>
              <a:off x="5948387" y="536414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5" name="Rectangle 2083"/>
            <p:cNvSpPr>
              <a:spLocks noChangeArrowheads="1"/>
            </p:cNvSpPr>
            <p:nvPr/>
          </p:nvSpPr>
          <p:spPr bwMode="auto">
            <a:xfrm>
              <a:off x="5948387" y="535779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6" name="Rectangle 2084"/>
            <p:cNvSpPr>
              <a:spLocks noChangeArrowheads="1"/>
            </p:cNvSpPr>
            <p:nvPr/>
          </p:nvSpPr>
          <p:spPr bwMode="auto">
            <a:xfrm>
              <a:off x="5948387" y="535779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7" name="Oval 2085"/>
            <p:cNvSpPr>
              <a:spLocks noChangeArrowheads="1"/>
            </p:cNvSpPr>
            <p:nvPr/>
          </p:nvSpPr>
          <p:spPr bwMode="auto">
            <a:xfrm>
              <a:off x="5948387" y="5348274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8" name="Rectangle 2086"/>
            <p:cNvSpPr>
              <a:spLocks noChangeArrowheads="1"/>
            </p:cNvSpPr>
            <p:nvPr/>
          </p:nvSpPr>
          <p:spPr bwMode="auto">
            <a:xfrm>
              <a:off x="7443818" y="5662598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9" name="Rectangle 2087"/>
            <p:cNvSpPr>
              <a:spLocks noChangeArrowheads="1"/>
            </p:cNvSpPr>
            <p:nvPr/>
          </p:nvSpPr>
          <p:spPr bwMode="auto">
            <a:xfrm>
              <a:off x="7443818" y="5683235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0" name="Rectangle 2088"/>
            <p:cNvSpPr>
              <a:spLocks noChangeArrowheads="1"/>
            </p:cNvSpPr>
            <p:nvPr/>
          </p:nvSpPr>
          <p:spPr bwMode="auto">
            <a:xfrm>
              <a:off x="7439056" y="5667360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1" name="Rectangle 2089"/>
            <p:cNvSpPr>
              <a:spLocks noChangeArrowheads="1"/>
            </p:cNvSpPr>
            <p:nvPr/>
          </p:nvSpPr>
          <p:spPr bwMode="auto">
            <a:xfrm>
              <a:off x="7439056" y="567847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2" name="Rectangle 2090"/>
            <p:cNvSpPr>
              <a:spLocks noChangeArrowheads="1"/>
            </p:cNvSpPr>
            <p:nvPr/>
          </p:nvSpPr>
          <p:spPr bwMode="auto">
            <a:xfrm>
              <a:off x="7439056" y="5673710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3" name="Rectangle 2091"/>
            <p:cNvSpPr>
              <a:spLocks noChangeArrowheads="1"/>
            </p:cNvSpPr>
            <p:nvPr/>
          </p:nvSpPr>
          <p:spPr bwMode="auto">
            <a:xfrm>
              <a:off x="7439056" y="5673710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4" name="Oval 2092"/>
            <p:cNvSpPr>
              <a:spLocks noChangeArrowheads="1"/>
            </p:cNvSpPr>
            <p:nvPr/>
          </p:nvSpPr>
          <p:spPr bwMode="auto">
            <a:xfrm>
              <a:off x="7439056" y="5662598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5" name="Rectangle 2093"/>
            <p:cNvSpPr>
              <a:spLocks noChangeArrowheads="1"/>
            </p:cNvSpPr>
            <p:nvPr/>
          </p:nvSpPr>
          <p:spPr bwMode="auto">
            <a:xfrm>
              <a:off x="6262713" y="528001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6" name="Rectangle 2094"/>
            <p:cNvSpPr>
              <a:spLocks noChangeArrowheads="1"/>
            </p:cNvSpPr>
            <p:nvPr/>
          </p:nvSpPr>
          <p:spPr bwMode="auto">
            <a:xfrm>
              <a:off x="6262713" y="530064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7" name="Rectangle 2095"/>
            <p:cNvSpPr>
              <a:spLocks noChangeArrowheads="1"/>
            </p:cNvSpPr>
            <p:nvPr/>
          </p:nvSpPr>
          <p:spPr bwMode="auto">
            <a:xfrm>
              <a:off x="6257951" y="5284774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8" name="Rectangle 2096"/>
            <p:cNvSpPr>
              <a:spLocks noChangeArrowheads="1"/>
            </p:cNvSpPr>
            <p:nvPr/>
          </p:nvSpPr>
          <p:spPr bwMode="auto">
            <a:xfrm>
              <a:off x="6257951" y="529588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9" name="Rectangle 2097"/>
            <p:cNvSpPr>
              <a:spLocks noChangeArrowheads="1"/>
            </p:cNvSpPr>
            <p:nvPr/>
          </p:nvSpPr>
          <p:spPr bwMode="auto">
            <a:xfrm>
              <a:off x="6257951" y="528953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0" name="Rectangle 2098"/>
            <p:cNvSpPr>
              <a:spLocks noChangeArrowheads="1"/>
            </p:cNvSpPr>
            <p:nvPr/>
          </p:nvSpPr>
          <p:spPr bwMode="auto">
            <a:xfrm>
              <a:off x="6257951" y="528953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1" name="Oval 2099"/>
            <p:cNvSpPr>
              <a:spLocks noChangeArrowheads="1"/>
            </p:cNvSpPr>
            <p:nvPr/>
          </p:nvSpPr>
          <p:spPr bwMode="auto">
            <a:xfrm>
              <a:off x="6257951" y="5280011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2" name="Rectangle 2100"/>
            <p:cNvSpPr>
              <a:spLocks noChangeArrowheads="1"/>
            </p:cNvSpPr>
            <p:nvPr/>
          </p:nvSpPr>
          <p:spPr bwMode="auto">
            <a:xfrm>
              <a:off x="6032525" y="5384786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3" name="Rectangle 2101"/>
            <p:cNvSpPr>
              <a:spLocks noChangeArrowheads="1"/>
            </p:cNvSpPr>
            <p:nvPr/>
          </p:nvSpPr>
          <p:spPr bwMode="auto">
            <a:xfrm>
              <a:off x="6032525" y="540542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4" name="Rectangle 2102"/>
            <p:cNvSpPr>
              <a:spLocks noChangeArrowheads="1"/>
            </p:cNvSpPr>
            <p:nvPr/>
          </p:nvSpPr>
          <p:spPr bwMode="auto">
            <a:xfrm>
              <a:off x="6027762" y="5389548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5" name="Rectangle 2103"/>
            <p:cNvSpPr>
              <a:spLocks noChangeArrowheads="1"/>
            </p:cNvSpPr>
            <p:nvPr/>
          </p:nvSpPr>
          <p:spPr bwMode="auto">
            <a:xfrm>
              <a:off x="6027762" y="5400661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6" name="Rectangle 2104"/>
            <p:cNvSpPr>
              <a:spLocks noChangeArrowheads="1"/>
            </p:cNvSpPr>
            <p:nvPr/>
          </p:nvSpPr>
          <p:spPr bwMode="auto">
            <a:xfrm>
              <a:off x="6027762" y="5394311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7" name="Rectangle 2105"/>
            <p:cNvSpPr>
              <a:spLocks noChangeArrowheads="1"/>
            </p:cNvSpPr>
            <p:nvPr/>
          </p:nvSpPr>
          <p:spPr bwMode="auto">
            <a:xfrm>
              <a:off x="6027762" y="5394311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8" name="Oval 2106"/>
            <p:cNvSpPr>
              <a:spLocks noChangeArrowheads="1"/>
            </p:cNvSpPr>
            <p:nvPr/>
          </p:nvSpPr>
          <p:spPr bwMode="auto">
            <a:xfrm>
              <a:off x="6027762" y="5384786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9" name="Rectangle 2107"/>
            <p:cNvSpPr>
              <a:spLocks noChangeArrowheads="1"/>
            </p:cNvSpPr>
            <p:nvPr/>
          </p:nvSpPr>
          <p:spPr bwMode="auto">
            <a:xfrm>
              <a:off x="7753382" y="5856272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0" name="Rectangle 2108"/>
            <p:cNvSpPr>
              <a:spLocks noChangeArrowheads="1"/>
            </p:cNvSpPr>
            <p:nvPr/>
          </p:nvSpPr>
          <p:spPr bwMode="auto">
            <a:xfrm>
              <a:off x="7753382" y="5878497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1" name="Rectangle 2109"/>
            <p:cNvSpPr>
              <a:spLocks noChangeArrowheads="1"/>
            </p:cNvSpPr>
            <p:nvPr/>
          </p:nvSpPr>
          <p:spPr bwMode="auto">
            <a:xfrm>
              <a:off x="7748620" y="5862622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2" name="Rectangle 2110"/>
            <p:cNvSpPr>
              <a:spLocks noChangeArrowheads="1"/>
            </p:cNvSpPr>
            <p:nvPr/>
          </p:nvSpPr>
          <p:spPr bwMode="auto">
            <a:xfrm>
              <a:off x="7748620" y="5872147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3" name="Rectangle 2111"/>
            <p:cNvSpPr>
              <a:spLocks noChangeArrowheads="1"/>
            </p:cNvSpPr>
            <p:nvPr/>
          </p:nvSpPr>
          <p:spPr bwMode="auto">
            <a:xfrm>
              <a:off x="7748620" y="5867384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4" name="Rectangle 2112"/>
            <p:cNvSpPr>
              <a:spLocks noChangeArrowheads="1"/>
            </p:cNvSpPr>
            <p:nvPr/>
          </p:nvSpPr>
          <p:spPr bwMode="auto">
            <a:xfrm>
              <a:off x="7748620" y="5867384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5" name="Oval 2113"/>
            <p:cNvSpPr>
              <a:spLocks noChangeArrowheads="1"/>
            </p:cNvSpPr>
            <p:nvPr/>
          </p:nvSpPr>
          <p:spPr bwMode="auto">
            <a:xfrm>
              <a:off x="7748620" y="5856272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6" name="Rectangle 2114"/>
            <p:cNvSpPr>
              <a:spLocks noChangeArrowheads="1"/>
            </p:cNvSpPr>
            <p:nvPr/>
          </p:nvSpPr>
          <p:spPr bwMode="auto">
            <a:xfrm>
              <a:off x="6262713" y="546892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7" name="Rectangle 2115"/>
            <p:cNvSpPr>
              <a:spLocks noChangeArrowheads="1"/>
            </p:cNvSpPr>
            <p:nvPr/>
          </p:nvSpPr>
          <p:spPr bwMode="auto">
            <a:xfrm>
              <a:off x="6262713" y="548956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8" name="Rectangle 2116"/>
            <p:cNvSpPr>
              <a:spLocks noChangeArrowheads="1"/>
            </p:cNvSpPr>
            <p:nvPr/>
          </p:nvSpPr>
          <p:spPr bwMode="auto">
            <a:xfrm>
              <a:off x="6257951" y="547368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9" name="Rectangle 2117"/>
            <p:cNvSpPr>
              <a:spLocks noChangeArrowheads="1"/>
            </p:cNvSpPr>
            <p:nvPr/>
          </p:nvSpPr>
          <p:spPr bwMode="auto">
            <a:xfrm>
              <a:off x="6257951" y="5484798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0" name="Rectangle 2118"/>
            <p:cNvSpPr>
              <a:spLocks noChangeArrowheads="1"/>
            </p:cNvSpPr>
            <p:nvPr/>
          </p:nvSpPr>
          <p:spPr bwMode="auto">
            <a:xfrm>
              <a:off x="6257951" y="5478448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1" name="Rectangle 2119"/>
            <p:cNvSpPr>
              <a:spLocks noChangeArrowheads="1"/>
            </p:cNvSpPr>
            <p:nvPr/>
          </p:nvSpPr>
          <p:spPr bwMode="auto">
            <a:xfrm>
              <a:off x="6257951" y="5478448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2" name="Oval 2120"/>
            <p:cNvSpPr>
              <a:spLocks noChangeArrowheads="1"/>
            </p:cNvSpPr>
            <p:nvPr/>
          </p:nvSpPr>
          <p:spPr bwMode="auto">
            <a:xfrm>
              <a:off x="6257951" y="5468923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3" name="Rectangle 2121"/>
            <p:cNvSpPr>
              <a:spLocks noChangeArrowheads="1"/>
            </p:cNvSpPr>
            <p:nvPr/>
          </p:nvSpPr>
          <p:spPr bwMode="auto">
            <a:xfrm>
              <a:off x="7050117" y="528001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4" name="Rectangle 2122"/>
            <p:cNvSpPr>
              <a:spLocks noChangeArrowheads="1"/>
            </p:cNvSpPr>
            <p:nvPr/>
          </p:nvSpPr>
          <p:spPr bwMode="auto">
            <a:xfrm>
              <a:off x="7050117" y="530064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5" name="Rectangle 2123"/>
            <p:cNvSpPr>
              <a:spLocks noChangeArrowheads="1"/>
            </p:cNvSpPr>
            <p:nvPr/>
          </p:nvSpPr>
          <p:spPr bwMode="auto">
            <a:xfrm>
              <a:off x="7045354" y="5284774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6" name="Rectangle 2124"/>
            <p:cNvSpPr>
              <a:spLocks noChangeArrowheads="1"/>
            </p:cNvSpPr>
            <p:nvPr/>
          </p:nvSpPr>
          <p:spPr bwMode="auto">
            <a:xfrm>
              <a:off x="7045354" y="529588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7" name="Rectangle 2125"/>
            <p:cNvSpPr>
              <a:spLocks noChangeArrowheads="1"/>
            </p:cNvSpPr>
            <p:nvPr/>
          </p:nvSpPr>
          <p:spPr bwMode="auto">
            <a:xfrm>
              <a:off x="7045354" y="528953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8" name="Rectangle 2126"/>
            <p:cNvSpPr>
              <a:spLocks noChangeArrowheads="1"/>
            </p:cNvSpPr>
            <p:nvPr/>
          </p:nvSpPr>
          <p:spPr bwMode="auto">
            <a:xfrm>
              <a:off x="7045354" y="528953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9" name="Oval 2127"/>
            <p:cNvSpPr>
              <a:spLocks noChangeArrowheads="1"/>
            </p:cNvSpPr>
            <p:nvPr/>
          </p:nvSpPr>
          <p:spPr bwMode="auto">
            <a:xfrm>
              <a:off x="7045354" y="5280011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0" name="Rectangle 2128"/>
            <p:cNvSpPr>
              <a:spLocks noChangeArrowheads="1"/>
            </p:cNvSpPr>
            <p:nvPr/>
          </p:nvSpPr>
          <p:spPr bwMode="auto">
            <a:xfrm>
              <a:off x="5481660" y="5038712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1" name="Rectangle 2129"/>
            <p:cNvSpPr>
              <a:spLocks noChangeArrowheads="1"/>
            </p:cNvSpPr>
            <p:nvPr/>
          </p:nvSpPr>
          <p:spPr bwMode="auto">
            <a:xfrm>
              <a:off x="5481660" y="5059349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2" name="Rectangle 2130"/>
            <p:cNvSpPr>
              <a:spLocks noChangeArrowheads="1"/>
            </p:cNvSpPr>
            <p:nvPr/>
          </p:nvSpPr>
          <p:spPr bwMode="auto">
            <a:xfrm>
              <a:off x="5476898" y="5043474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3" name="Rectangle 2131"/>
            <p:cNvSpPr>
              <a:spLocks noChangeArrowheads="1"/>
            </p:cNvSpPr>
            <p:nvPr/>
          </p:nvSpPr>
          <p:spPr bwMode="auto">
            <a:xfrm>
              <a:off x="5476898" y="505299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4" name="Rectangle 2132"/>
            <p:cNvSpPr>
              <a:spLocks noChangeArrowheads="1"/>
            </p:cNvSpPr>
            <p:nvPr/>
          </p:nvSpPr>
          <p:spPr bwMode="auto">
            <a:xfrm>
              <a:off x="5476898" y="5048237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5" name="Rectangle 2133"/>
            <p:cNvSpPr>
              <a:spLocks noChangeArrowheads="1"/>
            </p:cNvSpPr>
            <p:nvPr/>
          </p:nvSpPr>
          <p:spPr bwMode="auto">
            <a:xfrm>
              <a:off x="5476898" y="5048237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6" name="Oval 2134"/>
            <p:cNvSpPr>
              <a:spLocks noChangeArrowheads="1"/>
            </p:cNvSpPr>
            <p:nvPr/>
          </p:nvSpPr>
          <p:spPr bwMode="auto">
            <a:xfrm>
              <a:off x="5476898" y="5038712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7" name="Rectangle 2135"/>
            <p:cNvSpPr>
              <a:spLocks noChangeArrowheads="1"/>
            </p:cNvSpPr>
            <p:nvPr/>
          </p:nvSpPr>
          <p:spPr bwMode="auto">
            <a:xfrm>
              <a:off x="5953150" y="5168887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8" name="Rectangle 2136"/>
            <p:cNvSpPr>
              <a:spLocks noChangeArrowheads="1"/>
            </p:cNvSpPr>
            <p:nvPr/>
          </p:nvSpPr>
          <p:spPr bwMode="auto">
            <a:xfrm>
              <a:off x="5953150" y="5189524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9" name="Rectangle 2137"/>
            <p:cNvSpPr>
              <a:spLocks noChangeArrowheads="1"/>
            </p:cNvSpPr>
            <p:nvPr/>
          </p:nvSpPr>
          <p:spPr bwMode="auto">
            <a:xfrm>
              <a:off x="5948387" y="5173649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0" name="Rectangle 2138"/>
            <p:cNvSpPr>
              <a:spLocks noChangeArrowheads="1"/>
            </p:cNvSpPr>
            <p:nvPr/>
          </p:nvSpPr>
          <p:spPr bwMode="auto">
            <a:xfrm>
              <a:off x="5948387" y="5184762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1" name="Rectangle 2139"/>
            <p:cNvSpPr>
              <a:spLocks noChangeArrowheads="1"/>
            </p:cNvSpPr>
            <p:nvPr/>
          </p:nvSpPr>
          <p:spPr bwMode="auto">
            <a:xfrm>
              <a:off x="5948387" y="517999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2" name="Rectangle 2140"/>
            <p:cNvSpPr>
              <a:spLocks noChangeArrowheads="1"/>
            </p:cNvSpPr>
            <p:nvPr/>
          </p:nvSpPr>
          <p:spPr bwMode="auto">
            <a:xfrm>
              <a:off x="5948387" y="5179999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3" name="Oval 2141"/>
            <p:cNvSpPr>
              <a:spLocks noChangeArrowheads="1"/>
            </p:cNvSpPr>
            <p:nvPr/>
          </p:nvSpPr>
          <p:spPr bwMode="auto">
            <a:xfrm>
              <a:off x="5948387" y="5168887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4" name="Rectangle 2142"/>
            <p:cNvSpPr>
              <a:spLocks noChangeArrowheads="1"/>
            </p:cNvSpPr>
            <p:nvPr/>
          </p:nvSpPr>
          <p:spPr bwMode="auto">
            <a:xfrm>
              <a:off x="6656415" y="5410186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5" name="Rectangle 2143"/>
            <p:cNvSpPr>
              <a:spLocks noChangeArrowheads="1"/>
            </p:cNvSpPr>
            <p:nvPr/>
          </p:nvSpPr>
          <p:spPr bwMode="auto">
            <a:xfrm>
              <a:off x="6656415" y="5430823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6" name="Rectangle 2144"/>
            <p:cNvSpPr>
              <a:spLocks noChangeArrowheads="1"/>
            </p:cNvSpPr>
            <p:nvPr/>
          </p:nvSpPr>
          <p:spPr bwMode="auto">
            <a:xfrm>
              <a:off x="6651653" y="541653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7" name="Rectangle 2145"/>
            <p:cNvSpPr>
              <a:spLocks noChangeArrowheads="1"/>
            </p:cNvSpPr>
            <p:nvPr/>
          </p:nvSpPr>
          <p:spPr bwMode="auto">
            <a:xfrm>
              <a:off x="6651653" y="5426061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8" name="Rectangle 2146"/>
            <p:cNvSpPr>
              <a:spLocks noChangeArrowheads="1"/>
            </p:cNvSpPr>
            <p:nvPr/>
          </p:nvSpPr>
          <p:spPr bwMode="auto">
            <a:xfrm>
              <a:off x="6651653" y="5421298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9" name="Rectangle 2147"/>
            <p:cNvSpPr>
              <a:spLocks noChangeArrowheads="1"/>
            </p:cNvSpPr>
            <p:nvPr/>
          </p:nvSpPr>
          <p:spPr bwMode="auto">
            <a:xfrm>
              <a:off x="6651653" y="5421298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0" name="Oval 2148"/>
            <p:cNvSpPr>
              <a:spLocks noChangeArrowheads="1"/>
            </p:cNvSpPr>
            <p:nvPr/>
          </p:nvSpPr>
          <p:spPr bwMode="auto">
            <a:xfrm>
              <a:off x="6651653" y="5410186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1" name="Rectangle 2149"/>
            <p:cNvSpPr>
              <a:spLocks noChangeArrowheads="1"/>
            </p:cNvSpPr>
            <p:nvPr/>
          </p:nvSpPr>
          <p:spPr bwMode="auto">
            <a:xfrm>
              <a:off x="6419877" y="5783247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2" name="Rectangle 2150"/>
            <p:cNvSpPr>
              <a:spLocks noChangeArrowheads="1"/>
            </p:cNvSpPr>
            <p:nvPr/>
          </p:nvSpPr>
          <p:spPr bwMode="auto">
            <a:xfrm>
              <a:off x="6419877" y="5803885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3" name="Rectangle 2151"/>
            <p:cNvSpPr>
              <a:spLocks noChangeArrowheads="1"/>
            </p:cNvSpPr>
            <p:nvPr/>
          </p:nvSpPr>
          <p:spPr bwMode="auto">
            <a:xfrm>
              <a:off x="6415114" y="5788010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4" name="Rectangle 2152"/>
            <p:cNvSpPr>
              <a:spLocks noChangeArrowheads="1"/>
            </p:cNvSpPr>
            <p:nvPr/>
          </p:nvSpPr>
          <p:spPr bwMode="auto">
            <a:xfrm>
              <a:off x="6415114" y="5799122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5" name="Rectangle 2153"/>
            <p:cNvSpPr>
              <a:spLocks noChangeArrowheads="1"/>
            </p:cNvSpPr>
            <p:nvPr/>
          </p:nvSpPr>
          <p:spPr bwMode="auto">
            <a:xfrm>
              <a:off x="6415114" y="579436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6" name="Rectangle 2154"/>
            <p:cNvSpPr>
              <a:spLocks noChangeArrowheads="1"/>
            </p:cNvSpPr>
            <p:nvPr/>
          </p:nvSpPr>
          <p:spPr bwMode="auto">
            <a:xfrm>
              <a:off x="6415114" y="5794360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7" name="Oval 2155"/>
            <p:cNvSpPr>
              <a:spLocks noChangeArrowheads="1"/>
            </p:cNvSpPr>
            <p:nvPr/>
          </p:nvSpPr>
          <p:spPr bwMode="auto">
            <a:xfrm>
              <a:off x="6415114" y="5783247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8" name="Rectangle 2156"/>
            <p:cNvSpPr>
              <a:spLocks noChangeArrowheads="1"/>
            </p:cNvSpPr>
            <p:nvPr/>
          </p:nvSpPr>
          <p:spPr bwMode="auto">
            <a:xfrm>
              <a:off x="5638823" y="5567348"/>
              <a:ext cx="15875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9" name="Rectangle 2157"/>
            <p:cNvSpPr>
              <a:spLocks noChangeArrowheads="1"/>
            </p:cNvSpPr>
            <p:nvPr/>
          </p:nvSpPr>
          <p:spPr bwMode="auto">
            <a:xfrm>
              <a:off x="5638823" y="5589573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0" name="Rectangle 2158"/>
            <p:cNvSpPr>
              <a:spLocks noChangeArrowheads="1"/>
            </p:cNvSpPr>
            <p:nvPr/>
          </p:nvSpPr>
          <p:spPr bwMode="auto">
            <a:xfrm>
              <a:off x="5634061" y="5573698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1" name="Rectangle 2159"/>
            <p:cNvSpPr>
              <a:spLocks noChangeArrowheads="1"/>
            </p:cNvSpPr>
            <p:nvPr/>
          </p:nvSpPr>
          <p:spPr bwMode="auto">
            <a:xfrm>
              <a:off x="5634061" y="5583223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2" name="Rectangle 2160"/>
            <p:cNvSpPr>
              <a:spLocks noChangeArrowheads="1"/>
            </p:cNvSpPr>
            <p:nvPr/>
          </p:nvSpPr>
          <p:spPr bwMode="auto">
            <a:xfrm>
              <a:off x="5634061" y="5578460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3" name="Rectangle 2161"/>
            <p:cNvSpPr>
              <a:spLocks noChangeArrowheads="1"/>
            </p:cNvSpPr>
            <p:nvPr/>
          </p:nvSpPr>
          <p:spPr bwMode="auto">
            <a:xfrm>
              <a:off x="5634061" y="5578460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4" name="Oval 2162"/>
            <p:cNvSpPr>
              <a:spLocks noChangeArrowheads="1"/>
            </p:cNvSpPr>
            <p:nvPr/>
          </p:nvSpPr>
          <p:spPr bwMode="auto">
            <a:xfrm>
              <a:off x="5634061" y="5567348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5" name="Rectangle 2163"/>
            <p:cNvSpPr>
              <a:spLocks noChangeArrowheads="1"/>
            </p:cNvSpPr>
            <p:nvPr/>
          </p:nvSpPr>
          <p:spPr bwMode="auto">
            <a:xfrm>
              <a:off x="7129492" y="5430823"/>
              <a:ext cx="142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6" name="Rectangle 2164"/>
            <p:cNvSpPr>
              <a:spLocks noChangeArrowheads="1"/>
            </p:cNvSpPr>
            <p:nvPr/>
          </p:nvSpPr>
          <p:spPr bwMode="auto">
            <a:xfrm>
              <a:off x="7129492" y="5453048"/>
              <a:ext cx="142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7" name="Rectangle 2165"/>
            <p:cNvSpPr>
              <a:spLocks noChangeArrowheads="1"/>
            </p:cNvSpPr>
            <p:nvPr/>
          </p:nvSpPr>
          <p:spPr bwMode="auto">
            <a:xfrm>
              <a:off x="7123142" y="5437173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8" name="Rectangle 2166"/>
            <p:cNvSpPr>
              <a:spLocks noChangeArrowheads="1"/>
            </p:cNvSpPr>
            <p:nvPr/>
          </p:nvSpPr>
          <p:spPr bwMode="auto">
            <a:xfrm>
              <a:off x="7123142" y="5446698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9" name="Rectangle 2167"/>
            <p:cNvSpPr>
              <a:spLocks noChangeArrowheads="1"/>
            </p:cNvSpPr>
            <p:nvPr/>
          </p:nvSpPr>
          <p:spPr bwMode="auto">
            <a:xfrm>
              <a:off x="7123142" y="5441936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0" name="Rectangle 2168"/>
            <p:cNvSpPr>
              <a:spLocks noChangeArrowheads="1"/>
            </p:cNvSpPr>
            <p:nvPr/>
          </p:nvSpPr>
          <p:spPr bwMode="auto">
            <a:xfrm>
              <a:off x="7123142" y="5441936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1" name="Oval 2169"/>
            <p:cNvSpPr>
              <a:spLocks noChangeArrowheads="1"/>
            </p:cNvSpPr>
            <p:nvPr/>
          </p:nvSpPr>
          <p:spPr bwMode="auto">
            <a:xfrm>
              <a:off x="7123142" y="5430823"/>
              <a:ext cx="20638" cy="22225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2" name="Rectangle 2170"/>
            <p:cNvSpPr>
              <a:spLocks noChangeArrowheads="1"/>
            </p:cNvSpPr>
            <p:nvPr/>
          </p:nvSpPr>
          <p:spPr bwMode="auto">
            <a:xfrm>
              <a:off x="6970741" y="5710222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3" name="Rectangle 2171"/>
            <p:cNvSpPr>
              <a:spLocks noChangeArrowheads="1"/>
            </p:cNvSpPr>
            <p:nvPr/>
          </p:nvSpPr>
          <p:spPr bwMode="auto">
            <a:xfrm>
              <a:off x="6970741" y="5730860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4" name="Rectangle 2172"/>
            <p:cNvSpPr>
              <a:spLocks noChangeArrowheads="1"/>
            </p:cNvSpPr>
            <p:nvPr/>
          </p:nvSpPr>
          <p:spPr bwMode="auto">
            <a:xfrm>
              <a:off x="6965979" y="5714985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5" name="Rectangle 2173"/>
            <p:cNvSpPr>
              <a:spLocks noChangeArrowheads="1"/>
            </p:cNvSpPr>
            <p:nvPr/>
          </p:nvSpPr>
          <p:spPr bwMode="auto">
            <a:xfrm>
              <a:off x="6965979" y="5726097"/>
              <a:ext cx="26988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6" name="Rectangle 2174"/>
            <p:cNvSpPr>
              <a:spLocks noChangeArrowheads="1"/>
            </p:cNvSpPr>
            <p:nvPr/>
          </p:nvSpPr>
          <p:spPr bwMode="auto">
            <a:xfrm>
              <a:off x="6965979" y="5719747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7" name="Rectangle 2175"/>
            <p:cNvSpPr>
              <a:spLocks noChangeArrowheads="1"/>
            </p:cNvSpPr>
            <p:nvPr/>
          </p:nvSpPr>
          <p:spPr bwMode="auto">
            <a:xfrm>
              <a:off x="6965979" y="5719747"/>
              <a:ext cx="26988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8" name="Oval 2176"/>
            <p:cNvSpPr>
              <a:spLocks noChangeArrowheads="1"/>
            </p:cNvSpPr>
            <p:nvPr/>
          </p:nvSpPr>
          <p:spPr bwMode="auto">
            <a:xfrm>
              <a:off x="6965979" y="5710222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9" name="Rectangle 2177"/>
            <p:cNvSpPr>
              <a:spLocks noChangeArrowheads="1"/>
            </p:cNvSpPr>
            <p:nvPr/>
          </p:nvSpPr>
          <p:spPr bwMode="auto">
            <a:xfrm>
              <a:off x="6262713" y="5400661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0" name="Rectangle 2178"/>
            <p:cNvSpPr>
              <a:spLocks noChangeArrowheads="1"/>
            </p:cNvSpPr>
            <p:nvPr/>
          </p:nvSpPr>
          <p:spPr bwMode="auto">
            <a:xfrm>
              <a:off x="6262713" y="5421298"/>
              <a:ext cx="15875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1" name="Rectangle 2179"/>
            <p:cNvSpPr>
              <a:spLocks noChangeArrowheads="1"/>
            </p:cNvSpPr>
            <p:nvPr/>
          </p:nvSpPr>
          <p:spPr bwMode="auto">
            <a:xfrm>
              <a:off x="6257951" y="5405423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2" name="Rectangle 2180"/>
            <p:cNvSpPr>
              <a:spLocks noChangeArrowheads="1"/>
            </p:cNvSpPr>
            <p:nvPr/>
          </p:nvSpPr>
          <p:spPr bwMode="auto">
            <a:xfrm>
              <a:off x="6257951" y="5416536"/>
              <a:ext cx="25400" cy="47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3" name="Rectangle 2181"/>
            <p:cNvSpPr>
              <a:spLocks noChangeArrowheads="1"/>
            </p:cNvSpPr>
            <p:nvPr/>
          </p:nvSpPr>
          <p:spPr bwMode="auto">
            <a:xfrm>
              <a:off x="6257951" y="541018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4" name="Rectangle 2182"/>
            <p:cNvSpPr>
              <a:spLocks noChangeArrowheads="1"/>
            </p:cNvSpPr>
            <p:nvPr/>
          </p:nvSpPr>
          <p:spPr bwMode="auto">
            <a:xfrm>
              <a:off x="6257951" y="5410186"/>
              <a:ext cx="25400" cy="635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5" name="Oval 2183"/>
            <p:cNvSpPr>
              <a:spLocks noChangeArrowheads="1"/>
            </p:cNvSpPr>
            <p:nvPr/>
          </p:nvSpPr>
          <p:spPr bwMode="auto">
            <a:xfrm>
              <a:off x="6257951" y="5400661"/>
              <a:ext cx="20638" cy="20637"/>
            </a:xfrm>
            <a:prstGeom prst="ellipse">
              <a:avLst/>
            </a:prstGeom>
            <a:noFill/>
            <a:ln w="4763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6" name="Line 2184"/>
            <p:cNvSpPr>
              <a:spLocks noChangeShapeType="1"/>
            </p:cNvSpPr>
            <p:nvPr/>
          </p:nvSpPr>
          <p:spPr bwMode="auto">
            <a:xfrm>
              <a:off x="5249884" y="6140434"/>
              <a:ext cx="2744799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7" name="Line 2185"/>
            <p:cNvSpPr>
              <a:spLocks noChangeShapeType="1"/>
            </p:cNvSpPr>
            <p:nvPr/>
          </p:nvSpPr>
          <p:spPr bwMode="auto">
            <a:xfrm>
              <a:off x="5249884" y="6140434"/>
              <a:ext cx="0" cy="5238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8" name="Line 2186"/>
            <p:cNvSpPr>
              <a:spLocks noChangeShapeType="1"/>
            </p:cNvSpPr>
            <p:nvPr/>
          </p:nvSpPr>
          <p:spPr bwMode="auto">
            <a:xfrm>
              <a:off x="5643586" y="6140434"/>
              <a:ext cx="0" cy="5238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9" name="Line 2187"/>
            <p:cNvSpPr>
              <a:spLocks noChangeShapeType="1"/>
            </p:cNvSpPr>
            <p:nvPr/>
          </p:nvSpPr>
          <p:spPr bwMode="auto">
            <a:xfrm>
              <a:off x="6037288" y="6140434"/>
              <a:ext cx="0" cy="5238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0" name="Line 2188"/>
            <p:cNvSpPr>
              <a:spLocks noChangeShapeType="1"/>
            </p:cNvSpPr>
            <p:nvPr/>
          </p:nvSpPr>
          <p:spPr bwMode="auto">
            <a:xfrm>
              <a:off x="6426227" y="6140434"/>
              <a:ext cx="0" cy="5238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1" name="Line 2189"/>
            <p:cNvSpPr>
              <a:spLocks noChangeShapeType="1"/>
            </p:cNvSpPr>
            <p:nvPr/>
          </p:nvSpPr>
          <p:spPr bwMode="auto">
            <a:xfrm>
              <a:off x="6819928" y="6140434"/>
              <a:ext cx="0" cy="5238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2" name="Line 2190"/>
            <p:cNvSpPr>
              <a:spLocks noChangeShapeType="1"/>
            </p:cNvSpPr>
            <p:nvPr/>
          </p:nvSpPr>
          <p:spPr bwMode="auto">
            <a:xfrm>
              <a:off x="7212042" y="6140434"/>
              <a:ext cx="0" cy="5238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3" name="Line 2191"/>
            <p:cNvSpPr>
              <a:spLocks noChangeShapeType="1"/>
            </p:cNvSpPr>
            <p:nvPr/>
          </p:nvSpPr>
          <p:spPr bwMode="auto">
            <a:xfrm>
              <a:off x="7600982" y="6140434"/>
              <a:ext cx="0" cy="5238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4" name="Line 2192"/>
            <p:cNvSpPr>
              <a:spLocks noChangeShapeType="1"/>
            </p:cNvSpPr>
            <p:nvPr/>
          </p:nvSpPr>
          <p:spPr bwMode="auto">
            <a:xfrm>
              <a:off x="7994683" y="6140434"/>
              <a:ext cx="0" cy="52387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5" name="Rectangle 2193"/>
            <p:cNvSpPr>
              <a:spLocks noChangeArrowheads="1"/>
            </p:cNvSpPr>
            <p:nvPr/>
          </p:nvSpPr>
          <p:spPr bwMode="auto">
            <a:xfrm>
              <a:off x="5181621" y="6249971"/>
              <a:ext cx="136526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55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6" name="Rectangle 2194"/>
            <p:cNvSpPr>
              <a:spLocks noChangeArrowheads="1"/>
            </p:cNvSpPr>
            <p:nvPr/>
          </p:nvSpPr>
          <p:spPr bwMode="auto">
            <a:xfrm>
              <a:off x="5575323" y="6249971"/>
              <a:ext cx="136526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60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7" name="Rectangle 2195"/>
            <p:cNvSpPr>
              <a:spLocks noChangeArrowheads="1"/>
            </p:cNvSpPr>
            <p:nvPr/>
          </p:nvSpPr>
          <p:spPr bwMode="auto">
            <a:xfrm>
              <a:off x="5969025" y="6249971"/>
              <a:ext cx="136526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65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8" name="Rectangle 2196"/>
            <p:cNvSpPr>
              <a:spLocks noChangeArrowheads="1"/>
            </p:cNvSpPr>
            <p:nvPr/>
          </p:nvSpPr>
          <p:spPr bwMode="auto">
            <a:xfrm>
              <a:off x="6357964" y="6249971"/>
              <a:ext cx="136526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70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9" name="Rectangle 2197"/>
            <p:cNvSpPr>
              <a:spLocks noChangeArrowheads="1"/>
            </p:cNvSpPr>
            <p:nvPr/>
          </p:nvSpPr>
          <p:spPr bwMode="auto">
            <a:xfrm>
              <a:off x="6751666" y="6249971"/>
              <a:ext cx="136526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75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90" name="Rectangle 2198"/>
            <p:cNvSpPr>
              <a:spLocks noChangeArrowheads="1"/>
            </p:cNvSpPr>
            <p:nvPr/>
          </p:nvSpPr>
          <p:spPr bwMode="auto">
            <a:xfrm>
              <a:off x="7143780" y="6249971"/>
              <a:ext cx="136526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80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91" name="Rectangle 2199"/>
            <p:cNvSpPr>
              <a:spLocks noChangeArrowheads="1"/>
            </p:cNvSpPr>
            <p:nvPr/>
          </p:nvSpPr>
          <p:spPr bwMode="auto">
            <a:xfrm>
              <a:off x="7532719" y="6249971"/>
              <a:ext cx="136526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85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92" name="Rectangle 2200"/>
            <p:cNvSpPr>
              <a:spLocks noChangeArrowheads="1"/>
            </p:cNvSpPr>
            <p:nvPr/>
          </p:nvSpPr>
          <p:spPr bwMode="auto">
            <a:xfrm>
              <a:off x="7926420" y="6249971"/>
              <a:ext cx="136526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90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93" name="Line 2201"/>
            <p:cNvSpPr>
              <a:spLocks noChangeShapeType="1"/>
            </p:cNvSpPr>
            <p:nvPr/>
          </p:nvSpPr>
          <p:spPr bwMode="auto">
            <a:xfrm flipV="1">
              <a:off x="5140346" y="4460864"/>
              <a:ext cx="0" cy="120173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4" name="Line 2202"/>
            <p:cNvSpPr>
              <a:spLocks noChangeShapeType="1"/>
            </p:cNvSpPr>
            <p:nvPr/>
          </p:nvSpPr>
          <p:spPr bwMode="auto">
            <a:xfrm flipH="1">
              <a:off x="5087959" y="5662598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5" name="Line 2203"/>
            <p:cNvSpPr>
              <a:spLocks noChangeShapeType="1"/>
            </p:cNvSpPr>
            <p:nvPr/>
          </p:nvSpPr>
          <p:spPr bwMode="auto">
            <a:xfrm flipH="1">
              <a:off x="5087959" y="5059349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6" name="Line 2204"/>
            <p:cNvSpPr>
              <a:spLocks noChangeShapeType="1"/>
            </p:cNvSpPr>
            <p:nvPr/>
          </p:nvSpPr>
          <p:spPr bwMode="auto">
            <a:xfrm flipH="1">
              <a:off x="5087959" y="4460864"/>
              <a:ext cx="52388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7" name="Rectangle 2205"/>
            <p:cNvSpPr>
              <a:spLocks noChangeArrowheads="1"/>
            </p:cNvSpPr>
            <p:nvPr/>
          </p:nvSpPr>
          <p:spPr bwMode="auto">
            <a:xfrm rot="16200000">
              <a:off x="4930796" y="5597510"/>
              <a:ext cx="13652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50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98" name="Rectangle 2206"/>
            <p:cNvSpPr>
              <a:spLocks noChangeArrowheads="1"/>
            </p:cNvSpPr>
            <p:nvPr/>
          </p:nvSpPr>
          <p:spPr bwMode="auto">
            <a:xfrm rot="16200000">
              <a:off x="4906983" y="4994262"/>
              <a:ext cx="184149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100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99" name="Rectangle 2207"/>
            <p:cNvSpPr>
              <a:spLocks noChangeArrowheads="1"/>
            </p:cNvSpPr>
            <p:nvPr/>
          </p:nvSpPr>
          <p:spPr bwMode="auto">
            <a:xfrm rot="16200000">
              <a:off x="4906983" y="4395776"/>
              <a:ext cx="184149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150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00" name="Rectangle 2208"/>
            <p:cNvSpPr>
              <a:spLocks noChangeArrowheads="1"/>
            </p:cNvSpPr>
            <p:nvPr/>
          </p:nvSpPr>
          <p:spPr bwMode="auto">
            <a:xfrm>
              <a:off x="5140346" y="4244964"/>
              <a:ext cx="3048013" cy="1895469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1" name="Rectangle 2209"/>
            <p:cNvSpPr>
              <a:spLocks noChangeArrowheads="1"/>
            </p:cNvSpPr>
            <p:nvPr/>
          </p:nvSpPr>
          <p:spPr bwMode="auto">
            <a:xfrm>
              <a:off x="6250013" y="4038590"/>
              <a:ext cx="1160467" cy="215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3333B2"/>
                  </a:solidFill>
                </a:rPr>
                <a:t>White</a:t>
              </a:r>
              <a:r>
                <a:rPr lang="en-US" altLang="en-US" sz="800" b="1" dirty="0" smtClean="0">
                  <a:solidFill>
                    <a:srgbClr val="000000"/>
                  </a:solidFill>
                </a:rPr>
                <a:t> </a:t>
              </a:r>
              <a:r>
                <a:rPr lang="en-US" altLang="en-US" sz="1400" b="1" dirty="0">
                  <a:solidFill>
                    <a:srgbClr val="3333B2"/>
                  </a:solidFill>
                </a:rPr>
                <a:t>Women</a:t>
              </a:r>
            </a:p>
          </p:txBody>
        </p:sp>
        <p:sp>
          <p:nvSpPr>
            <p:cNvPr id="2202" name="Rectangle 2210"/>
            <p:cNvSpPr>
              <a:spLocks noChangeArrowheads="1"/>
            </p:cNvSpPr>
            <p:nvPr/>
          </p:nvSpPr>
          <p:spPr bwMode="auto">
            <a:xfrm>
              <a:off x="6451626" y="6443644"/>
              <a:ext cx="55877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 b="1" dirty="0" smtClean="0">
                  <a:solidFill>
                    <a:srgbClr val="000000"/>
                  </a:solidFill>
                </a:rPr>
                <a:t>Age, years</a:t>
              </a:r>
              <a:endParaRPr lang="en-US" altLang="en-US" sz="2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203" name="Rectangle 2211"/>
            <p:cNvSpPr>
              <a:spLocks noChangeArrowheads="1"/>
            </p:cNvSpPr>
            <p:nvPr/>
          </p:nvSpPr>
          <p:spPr bwMode="auto">
            <a:xfrm rot="16200000">
              <a:off x="4637108" y="5403835"/>
              <a:ext cx="273049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GFR,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04" name="Rectangle 2212"/>
            <p:cNvSpPr>
              <a:spLocks noChangeArrowheads="1"/>
            </p:cNvSpPr>
            <p:nvPr/>
          </p:nvSpPr>
          <p:spPr bwMode="auto">
            <a:xfrm rot="16200000">
              <a:off x="4508521" y="5048237"/>
              <a:ext cx="53022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mL/min/1.73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05" name="Rectangle 2213"/>
            <p:cNvSpPr>
              <a:spLocks noChangeArrowheads="1"/>
            </p:cNvSpPr>
            <p:nvPr/>
          </p:nvSpPr>
          <p:spPr bwMode="auto">
            <a:xfrm rot="16200000">
              <a:off x="4741882" y="4810112"/>
              <a:ext cx="6350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06" name="Rectangle 2214"/>
            <p:cNvSpPr>
              <a:spLocks noChangeArrowheads="1"/>
            </p:cNvSpPr>
            <p:nvPr/>
          </p:nvSpPr>
          <p:spPr bwMode="auto">
            <a:xfrm rot="16200000">
              <a:off x="4718070" y="4759312"/>
              <a:ext cx="1095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smtClean="0">
                  <a:solidFill>
                    <a:srgbClr val="000000"/>
                  </a:solidFill>
                </a:rPr>
                <a:t>m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07" name="Rectangle 2216"/>
            <p:cNvSpPr>
              <a:spLocks noChangeArrowheads="1"/>
            </p:cNvSpPr>
            <p:nvPr/>
          </p:nvSpPr>
          <p:spPr bwMode="auto">
            <a:xfrm rot="16200000">
              <a:off x="4697413" y="4733925"/>
              <a:ext cx="63500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0" smtClean="0">
                  <a:solidFill>
                    <a:srgbClr val="000000"/>
                  </a:solidFill>
                </a:rPr>
                <a:t>2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08" name="Freeform 2217"/>
            <p:cNvSpPr>
              <a:spLocks/>
            </p:cNvSpPr>
            <p:nvPr/>
          </p:nvSpPr>
          <p:spPr bwMode="auto">
            <a:xfrm>
              <a:off x="5249863" y="5289550"/>
              <a:ext cx="2822575" cy="400050"/>
            </a:xfrm>
            <a:custGeom>
              <a:avLst/>
              <a:gdLst>
                <a:gd name="T0" fmla="*/ 0 w 538"/>
                <a:gd name="T1" fmla="*/ 0 h 76"/>
                <a:gd name="T2" fmla="*/ 15 w 538"/>
                <a:gd name="T3" fmla="*/ 2 h 76"/>
                <a:gd name="T4" fmla="*/ 30 w 538"/>
                <a:gd name="T5" fmla="*/ 4 h 76"/>
                <a:gd name="T6" fmla="*/ 45 w 538"/>
                <a:gd name="T7" fmla="*/ 6 h 76"/>
                <a:gd name="T8" fmla="*/ 60 w 538"/>
                <a:gd name="T9" fmla="*/ 8 h 76"/>
                <a:gd name="T10" fmla="*/ 75 w 538"/>
                <a:gd name="T11" fmla="*/ 11 h 76"/>
                <a:gd name="T12" fmla="*/ 90 w 538"/>
                <a:gd name="T13" fmla="*/ 13 h 76"/>
                <a:gd name="T14" fmla="*/ 105 w 538"/>
                <a:gd name="T15" fmla="*/ 15 h 76"/>
                <a:gd name="T16" fmla="*/ 120 w 538"/>
                <a:gd name="T17" fmla="*/ 17 h 76"/>
                <a:gd name="T18" fmla="*/ 135 w 538"/>
                <a:gd name="T19" fmla="*/ 19 h 76"/>
                <a:gd name="T20" fmla="*/ 150 w 538"/>
                <a:gd name="T21" fmla="*/ 21 h 76"/>
                <a:gd name="T22" fmla="*/ 165 w 538"/>
                <a:gd name="T23" fmla="*/ 23 h 76"/>
                <a:gd name="T24" fmla="*/ 179 w 538"/>
                <a:gd name="T25" fmla="*/ 25 h 76"/>
                <a:gd name="T26" fmla="*/ 194 w 538"/>
                <a:gd name="T27" fmla="*/ 27 h 76"/>
                <a:gd name="T28" fmla="*/ 209 w 538"/>
                <a:gd name="T29" fmla="*/ 29 h 76"/>
                <a:gd name="T30" fmla="*/ 224 w 538"/>
                <a:gd name="T31" fmla="*/ 32 h 76"/>
                <a:gd name="T32" fmla="*/ 239 w 538"/>
                <a:gd name="T33" fmla="*/ 34 h 76"/>
                <a:gd name="T34" fmla="*/ 254 w 538"/>
                <a:gd name="T35" fmla="*/ 36 h 76"/>
                <a:gd name="T36" fmla="*/ 269 w 538"/>
                <a:gd name="T37" fmla="*/ 38 h 76"/>
                <a:gd name="T38" fmla="*/ 284 w 538"/>
                <a:gd name="T39" fmla="*/ 40 h 76"/>
                <a:gd name="T40" fmla="*/ 299 w 538"/>
                <a:gd name="T41" fmla="*/ 42 h 76"/>
                <a:gd name="T42" fmla="*/ 314 w 538"/>
                <a:gd name="T43" fmla="*/ 44 h 76"/>
                <a:gd name="T44" fmla="*/ 329 w 538"/>
                <a:gd name="T45" fmla="*/ 46 h 76"/>
                <a:gd name="T46" fmla="*/ 344 w 538"/>
                <a:gd name="T47" fmla="*/ 48 h 76"/>
                <a:gd name="T48" fmla="*/ 359 w 538"/>
                <a:gd name="T49" fmla="*/ 50 h 76"/>
                <a:gd name="T50" fmla="*/ 374 w 538"/>
                <a:gd name="T51" fmla="*/ 52 h 76"/>
                <a:gd name="T52" fmla="*/ 389 w 538"/>
                <a:gd name="T53" fmla="*/ 55 h 76"/>
                <a:gd name="T54" fmla="*/ 404 w 538"/>
                <a:gd name="T55" fmla="*/ 57 h 76"/>
                <a:gd name="T56" fmla="*/ 419 w 538"/>
                <a:gd name="T57" fmla="*/ 59 h 76"/>
                <a:gd name="T58" fmla="*/ 434 w 538"/>
                <a:gd name="T59" fmla="*/ 61 h 76"/>
                <a:gd name="T60" fmla="*/ 448 w 538"/>
                <a:gd name="T61" fmla="*/ 63 h 76"/>
                <a:gd name="T62" fmla="*/ 463 w 538"/>
                <a:gd name="T63" fmla="*/ 65 h 76"/>
                <a:gd name="T64" fmla="*/ 478 w 538"/>
                <a:gd name="T65" fmla="*/ 67 h 76"/>
                <a:gd name="T66" fmla="*/ 493 w 538"/>
                <a:gd name="T67" fmla="*/ 69 h 76"/>
                <a:gd name="T68" fmla="*/ 508 w 538"/>
                <a:gd name="T69" fmla="*/ 71 h 76"/>
                <a:gd name="T70" fmla="*/ 523 w 538"/>
                <a:gd name="T71" fmla="*/ 73 h 76"/>
                <a:gd name="T72" fmla="*/ 538 w 538"/>
                <a:gd name="T7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8" h="76">
                  <a:moveTo>
                    <a:pt x="0" y="0"/>
                  </a:moveTo>
                  <a:lnTo>
                    <a:pt x="15" y="2"/>
                  </a:lnTo>
                  <a:lnTo>
                    <a:pt x="30" y="4"/>
                  </a:lnTo>
                  <a:lnTo>
                    <a:pt x="45" y="6"/>
                  </a:lnTo>
                  <a:lnTo>
                    <a:pt x="60" y="8"/>
                  </a:lnTo>
                  <a:lnTo>
                    <a:pt x="75" y="11"/>
                  </a:lnTo>
                  <a:lnTo>
                    <a:pt x="90" y="13"/>
                  </a:lnTo>
                  <a:lnTo>
                    <a:pt x="105" y="15"/>
                  </a:lnTo>
                  <a:lnTo>
                    <a:pt x="120" y="17"/>
                  </a:lnTo>
                  <a:lnTo>
                    <a:pt x="135" y="19"/>
                  </a:lnTo>
                  <a:lnTo>
                    <a:pt x="150" y="21"/>
                  </a:lnTo>
                  <a:lnTo>
                    <a:pt x="165" y="23"/>
                  </a:lnTo>
                  <a:lnTo>
                    <a:pt x="179" y="25"/>
                  </a:lnTo>
                  <a:lnTo>
                    <a:pt x="194" y="27"/>
                  </a:lnTo>
                  <a:lnTo>
                    <a:pt x="209" y="29"/>
                  </a:lnTo>
                  <a:lnTo>
                    <a:pt x="224" y="32"/>
                  </a:lnTo>
                  <a:lnTo>
                    <a:pt x="239" y="34"/>
                  </a:lnTo>
                  <a:lnTo>
                    <a:pt x="254" y="36"/>
                  </a:lnTo>
                  <a:lnTo>
                    <a:pt x="269" y="38"/>
                  </a:lnTo>
                  <a:lnTo>
                    <a:pt x="284" y="40"/>
                  </a:lnTo>
                  <a:lnTo>
                    <a:pt x="299" y="42"/>
                  </a:lnTo>
                  <a:lnTo>
                    <a:pt x="314" y="44"/>
                  </a:lnTo>
                  <a:lnTo>
                    <a:pt x="329" y="46"/>
                  </a:lnTo>
                  <a:lnTo>
                    <a:pt x="344" y="48"/>
                  </a:lnTo>
                  <a:lnTo>
                    <a:pt x="359" y="50"/>
                  </a:lnTo>
                  <a:lnTo>
                    <a:pt x="374" y="52"/>
                  </a:lnTo>
                  <a:lnTo>
                    <a:pt x="389" y="55"/>
                  </a:lnTo>
                  <a:lnTo>
                    <a:pt x="404" y="57"/>
                  </a:lnTo>
                  <a:lnTo>
                    <a:pt x="419" y="59"/>
                  </a:lnTo>
                  <a:lnTo>
                    <a:pt x="434" y="61"/>
                  </a:lnTo>
                  <a:lnTo>
                    <a:pt x="448" y="63"/>
                  </a:lnTo>
                  <a:lnTo>
                    <a:pt x="463" y="65"/>
                  </a:lnTo>
                  <a:lnTo>
                    <a:pt x="478" y="67"/>
                  </a:lnTo>
                  <a:lnTo>
                    <a:pt x="493" y="69"/>
                  </a:lnTo>
                  <a:lnTo>
                    <a:pt x="508" y="71"/>
                  </a:lnTo>
                  <a:lnTo>
                    <a:pt x="523" y="73"/>
                  </a:lnTo>
                  <a:lnTo>
                    <a:pt x="538" y="76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9" name="Freeform 2218"/>
            <p:cNvSpPr>
              <a:spLocks noEditPoints="1"/>
            </p:cNvSpPr>
            <p:nvPr/>
          </p:nvSpPr>
          <p:spPr bwMode="auto">
            <a:xfrm>
              <a:off x="5272088" y="5384800"/>
              <a:ext cx="2800350" cy="403225"/>
            </a:xfrm>
            <a:custGeom>
              <a:avLst/>
              <a:gdLst>
                <a:gd name="T0" fmla="*/ 8 w 534"/>
                <a:gd name="T1" fmla="*/ 1 h 77"/>
                <a:gd name="T2" fmla="*/ 20 w 534"/>
                <a:gd name="T3" fmla="*/ 2 h 77"/>
                <a:gd name="T4" fmla="*/ 32 w 534"/>
                <a:gd name="T5" fmla="*/ 2 h 77"/>
                <a:gd name="T6" fmla="*/ 44 w 534"/>
                <a:gd name="T7" fmla="*/ 3 h 77"/>
                <a:gd name="T8" fmla="*/ 56 w 534"/>
                <a:gd name="T9" fmla="*/ 5 h 77"/>
                <a:gd name="T10" fmla="*/ 64 w 534"/>
                <a:gd name="T11" fmla="*/ 6 h 77"/>
                <a:gd name="T12" fmla="*/ 72 w 534"/>
                <a:gd name="T13" fmla="*/ 6 h 77"/>
                <a:gd name="T14" fmla="*/ 84 w 534"/>
                <a:gd name="T15" fmla="*/ 7 h 77"/>
                <a:gd name="T16" fmla="*/ 92 w 534"/>
                <a:gd name="T17" fmla="*/ 8 h 77"/>
                <a:gd name="T18" fmla="*/ 101 w 534"/>
                <a:gd name="T19" fmla="*/ 9 h 77"/>
                <a:gd name="T20" fmla="*/ 112 w 534"/>
                <a:gd name="T21" fmla="*/ 10 h 77"/>
                <a:gd name="T22" fmla="*/ 124 w 534"/>
                <a:gd name="T23" fmla="*/ 11 h 77"/>
                <a:gd name="T24" fmla="*/ 136 w 534"/>
                <a:gd name="T25" fmla="*/ 12 h 77"/>
                <a:gd name="T26" fmla="*/ 148 w 534"/>
                <a:gd name="T27" fmla="*/ 13 h 77"/>
                <a:gd name="T28" fmla="*/ 160 w 534"/>
                <a:gd name="T29" fmla="*/ 15 h 77"/>
                <a:gd name="T30" fmla="*/ 172 w 534"/>
                <a:gd name="T31" fmla="*/ 16 h 77"/>
                <a:gd name="T32" fmla="*/ 180 w 534"/>
                <a:gd name="T33" fmla="*/ 17 h 77"/>
                <a:gd name="T34" fmla="*/ 190 w 534"/>
                <a:gd name="T35" fmla="*/ 18 h 77"/>
                <a:gd name="T36" fmla="*/ 200 w 534"/>
                <a:gd name="T37" fmla="*/ 19 h 77"/>
                <a:gd name="T38" fmla="*/ 208 w 534"/>
                <a:gd name="T39" fmla="*/ 20 h 77"/>
                <a:gd name="T40" fmla="*/ 220 w 534"/>
                <a:gd name="T41" fmla="*/ 22 h 77"/>
                <a:gd name="T42" fmla="*/ 232 w 534"/>
                <a:gd name="T43" fmla="*/ 23 h 77"/>
                <a:gd name="T44" fmla="*/ 244 w 534"/>
                <a:gd name="T45" fmla="*/ 24 h 77"/>
                <a:gd name="T46" fmla="*/ 256 w 534"/>
                <a:gd name="T47" fmla="*/ 26 h 77"/>
                <a:gd name="T48" fmla="*/ 268 w 534"/>
                <a:gd name="T49" fmla="*/ 28 h 77"/>
                <a:gd name="T50" fmla="*/ 280 w 534"/>
                <a:gd name="T51" fmla="*/ 30 h 77"/>
                <a:gd name="T52" fmla="*/ 288 w 534"/>
                <a:gd name="T53" fmla="*/ 31 h 77"/>
                <a:gd name="T54" fmla="*/ 296 w 534"/>
                <a:gd name="T55" fmla="*/ 32 h 77"/>
                <a:gd name="T56" fmla="*/ 308 w 534"/>
                <a:gd name="T57" fmla="*/ 35 h 77"/>
                <a:gd name="T58" fmla="*/ 316 w 534"/>
                <a:gd name="T59" fmla="*/ 36 h 77"/>
                <a:gd name="T60" fmla="*/ 325 w 534"/>
                <a:gd name="T61" fmla="*/ 37 h 77"/>
                <a:gd name="T62" fmla="*/ 336 w 534"/>
                <a:gd name="T63" fmla="*/ 39 h 77"/>
                <a:gd name="T64" fmla="*/ 348 w 534"/>
                <a:gd name="T65" fmla="*/ 41 h 77"/>
                <a:gd name="T66" fmla="*/ 360 w 534"/>
                <a:gd name="T67" fmla="*/ 43 h 77"/>
                <a:gd name="T68" fmla="*/ 372 w 534"/>
                <a:gd name="T69" fmla="*/ 45 h 77"/>
                <a:gd name="T70" fmla="*/ 384 w 534"/>
                <a:gd name="T71" fmla="*/ 48 h 77"/>
                <a:gd name="T72" fmla="*/ 396 w 534"/>
                <a:gd name="T73" fmla="*/ 50 h 77"/>
                <a:gd name="T74" fmla="*/ 404 w 534"/>
                <a:gd name="T75" fmla="*/ 52 h 77"/>
                <a:gd name="T76" fmla="*/ 415 w 534"/>
                <a:gd name="T77" fmla="*/ 54 h 77"/>
                <a:gd name="T78" fmla="*/ 423 w 534"/>
                <a:gd name="T79" fmla="*/ 55 h 77"/>
                <a:gd name="T80" fmla="*/ 431 w 534"/>
                <a:gd name="T81" fmla="*/ 56 h 77"/>
                <a:gd name="T82" fmla="*/ 443 w 534"/>
                <a:gd name="T83" fmla="*/ 59 h 77"/>
                <a:gd name="T84" fmla="*/ 451 w 534"/>
                <a:gd name="T85" fmla="*/ 60 h 77"/>
                <a:gd name="T86" fmla="*/ 463 w 534"/>
                <a:gd name="T87" fmla="*/ 63 h 77"/>
                <a:gd name="T88" fmla="*/ 474 w 534"/>
                <a:gd name="T89" fmla="*/ 65 h 77"/>
                <a:gd name="T90" fmla="*/ 486 w 534"/>
                <a:gd name="T91" fmla="*/ 67 h 77"/>
                <a:gd name="T92" fmla="*/ 497 w 534"/>
                <a:gd name="T93" fmla="*/ 70 h 77"/>
                <a:gd name="T94" fmla="*/ 508 w 534"/>
                <a:gd name="T95" fmla="*/ 72 h 77"/>
                <a:gd name="T96" fmla="*/ 519 w 534"/>
                <a:gd name="T97" fmla="*/ 74 h 77"/>
                <a:gd name="T98" fmla="*/ 531 w 534"/>
                <a:gd name="T9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4" h="77">
                  <a:moveTo>
                    <a:pt x="4" y="1"/>
                  </a:moveTo>
                  <a:lnTo>
                    <a:pt x="8" y="1"/>
                  </a:lnTo>
                  <a:moveTo>
                    <a:pt x="12" y="1"/>
                  </a:moveTo>
                  <a:lnTo>
                    <a:pt x="16" y="1"/>
                  </a:lnTo>
                  <a:moveTo>
                    <a:pt x="20" y="2"/>
                  </a:moveTo>
                  <a:lnTo>
                    <a:pt x="24" y="2"/>
                  </a:lnTo>
                  <a:moveTo>
                    <a:pt x="28" y="2"/>
                  </a:moveTo>
                  <a:lnTo>
                    <a:pt x="32" y="2"/>
                  </a:lnTo>
                  <a:moveTo>
                    <a:pt x="36" y="3"/>
                  </a:moveTo>
                  <a:lnTo>
                    <a:pt x="40" y="3"/>
                  </a:lnTo>
                  <a:moveTo>
                    <a:pt x="44" y="3"/>
                  </a:moveTo>
                  <a:lnTo>
                    <a:pt x="48" y="4"/>
                  </a:lnTo>
                  <a:moveTo>
                    <a:pt x="52" y="4"/>
                  </a:moveTo>
                  <a:lnTo>
                    <a:pt x="56" y="5"/>
                  </a:lnTo>
                  <a:lnTo>
                    <a:pt x="56" y="5"/>
                  </a:lnTo>
                  <a:moveTo>
                    <a:pt x="60" y="5"/>
                  </a:moveTo>
                  <a:lnTo>
                    <a:pt x="64" y="6"/>
                  </a:lnTo>
                  <a:moveTo>
                    <a:pt x="68" y="6"/>
                  </a:moveTo>
                  <a:lnTo>
                    <a:pt x="71" y="6"/>
                  </a:lnTo>
                  <a:lnTo>
                    <a:pt x="72" y="6"/>
                  </a:lnTo>
                  <a:moveTo>
                    <a:pt x="76" y="6"/>
                  </a:moveTo>
                  <a:lnTo>
                    <a:pt x="80" y="7"/>
                  </a:lnTo>
                  <a:moveTo>
                    <a:pt x="84" y="7"/>
                  </a:moveTo>
                  <a:lnTo>
                    <a:pt x="86" y="7"/>
                  </a:lnTo>
                  <a:lnTo>
                    <a:pt x="88" y="7"/>
                  </a:lnTo>
                  <a:moveTo>
                    <a:pt x="92" y="8"/>
                  </a:moveTo>
                  <a:lnTo>
                    <a:pt x="96" y="8"/>
                  </a:lnTo>
                  <a:moveTo>
                    <a:pt x="100" y="9"/>
                  </a:moveTo>
                  <a:lnTo>
                    <a:pt x="101" y="9"/>
                  </a:lnTo>
                  <a:lnTo>
                    <a:pt x="104" y="9"/>
                  </a:lnTo>
                  <a:moveTo>
                    <a:pt x="108" y="9"/>
                  </a:moveTo>
                  <a:lnTo>
                    <a:pt x="112" y="10"/>
                  </a:lnTo>
                  <a:moveTo>
                    <a:pt x="116" y="10"/>
                  </a:moveTo>
                  <a:lnTo>
                    <a:pt x="120" y="11"/>
                  </a:lnTo>
                  <a:moveTo>
                    <a:pt x="124" y="11"/>
                  </a:moveTo>
                  <a:lnTo>
                    <a:pt x="128" y="12"/>
                  </a:lnTo>
                  <a:moveTo>
                    <a:pt x="132" y="12"/>
                  </a:moveTo>
                  <a:lnTo>
                    <a:pt x="136" y="12"/>
                  </a:lnTo>
                  <a:moveTo>
                    <a:pt x="140" y="13"/>
                  </a:moveTo>
                  <a:lnTo>
                    <a:pt x="144" y="13"/>
                  </a:lnTo>
                  <a:moveTo>
                    <a:pt x="148" y="13"/>
                  </a:moveTo>
                  <a:lnTo>
                    <a:pt x="152" y="14"/>
                  </a:lnTo>
                  <a:moveTo>
                    <a:pt x="156" y="14"/>
                  </a:moveTo>
                  <a:lnTo>
                    <a:pt x="160" y="15"/>
                  </a:lnTo>
                  <a:moveTo>
                    <a:pt x="164" y="15"/>
                  </a:moveTo>
                  <a:lnTo>
                    <a:pt x="168" y="15"/>
                  </a:lnTo>
                  <a:moveTo>
                    <a:pt x="172" y="16"/>
                  </a:moveTo>
                  <a:lnTo>
                    <a:pt x="175" y="16"/>
                  </a:lnTo>
                  <a:lnTo>
                    <a:pt x="176" y="16"/>
                  </a:lnTo>
                  <a:moveTo>
                    <a:pt x="180" y="17"/>
                  </a:moveTo>
                  <a:lnTo>
                    <a:pt x="184" y="17"/>
                  </a:lnTo>
                  <a:moveTo>
                    <a:pt x="188" y="18"/>
                  </a:moveTo>
                  <a:lnTo>
                    <a:pt x="190" y="18"/>
                  </a:lnTo>
                  <a:lnTo>
                    <a:pt x="192" y="18"/>
                  </a:lnTo>
                  <a:moveTo>
                    <a:pt x="196" y="19"/>
                  </a:moveTo>
                  <a:lnTo>
                    <a:pt x="200" y="19"/>
                  </a:lnTo>
                  <a:moveTo>
                    <a:pt x="204" y="20"/>
                  </a:moveTo>
                  <a:lnTo>
                    <a:pt x="205" y="20"/>
                  </a:lnTo>
                  <a:lnTo>
                    <a:pt x="208" y="20"/>
                  </a:lnTo>
                  <a:moveTo>
                    <a:pt x="212" y="21"/>
                  </a:moveTo>
                  <a:lnTo>
                    <a:pt x="216" y="21"/>
                  </a:lnTo>
                  <a:moveTo>
                    <a:pt x="220" y="22"/>
                  </a:moveTo>
                  <a:lnTo>
                    <a:pt x="224" y="22"/>
                  </a:lnTo>
                  <a:moveTo>
                    <a:pt x="228" y="23"/>
                  </a:moveTo>
                  <a:lnTo>
                    <a:pt x="232" y="23"/>
                  </a:lnTo>
                  <a:moveTo>
                    <a:pt x="236" y="23"/>
                  </a:moveTo>
                  <a:lnTo>
                    <a:pt x="240" y="24"/>
                  </a:lnTo>
                  <a:moveTo>
                    <a:pt x="244" y="24"/>
                  </a:moveTo>
                  <a:lnTo>
                    <a:pt x="248" y="25"/>
                  </a:lnTo>
                  <a:moveTo>
                    <a:pt x="252" y="25"/>
                  </a:moveTo>
                  <a:lnTo>
                    <a:pt x="256" y="26"/>
                  </a:lnTo>
                  <a:moveTo>
                    <a:pt x="260" y="27"/>
                  </a:moveTo>
                  <a:lnTo>
                    <a:pt x="264" y="28"/>
                  </a:lnTo>
                  <a:moveTo>
                    <a:pt x="268" y="28"/>
                  </a:moveTo>
                  <a:lnTo>
                    <a:pt x="272" y="29"/>
                  </a:lnTo>
                  <a:moveTo>
                    <a:pt x="276" y="29"/>
                  </a:moveTo>
                  <a:lnTo>
                    <a:pt x="280" y="30"/>
                  </a:lnTo>
                  <a:lnTo>
                    <a:pt x="280" y="30"/>
                  </a:lnTo>
                  <a:moveTo>
                    <a:pt x="284" y="31"/>
                  </a:moveTo>
                  <a:lnTo>
                    <a:pt x="288" y="31"/>
                  </a:lnTo>
                  <a:moveTo>
                    <a:pt x="292" y="32"/>
                  </a:moveTo>
                  <a:lnTo>
                    <a:pt x="295" y="32"/>
                  </a:lnTo>
                  <a:lnTo>
                    <a:pt x="296" y="32"/>
                  </a:lnTo>
                  <a:moveTo>
                    <a:pt x="300" y="33"/>
                  </a:moveTo>
                  <a:lnTo>
                    <a:pt x="304" y="34"/>
                  </a:lnTo>
                  <a:moveTo>
                    <a:pt x="308" y="35"/>
                  </a:moveTo>
                  <a:lnTo>
                    <a:pt x="310" y="35"/>
                  </a:lnTo>
                  <a:lnTo>
                    <a:pt x="312" y="35"/>
                  </a:lnTo>
                  <a:moveTo>
                    <a:pt x="316" y="36"/>
                  </a:moveTo>
                  <a:lnTo>
                    <a:pt x="320" y="36"/>
                  </a:lnTo>
                  <a:moveTo>
                    <a:pt x="324" y="37"/>
                  </a:moveTo>
                  <a:lnTo>
                    <a:pt x="325" y="37"/>
                  </a:lnTo>
                  <a:lnTo>
                    <a:pt x="328" y="38"/>
                  </a:lnTo>
                  <a:moveTo>
                    <a:pt x="332" y="38"/>
                  </a:moveTo>
                  <a:lnTo>
                    <a:pt x="336" y="39"/>
                  </a:lnTo>
                  <a:moveTo>
                    <a:pt x="340" y="40"/>
                  </a:moveTo>
                  <a:lnTo>
                    <a:pt x="344" y="41"/>
                  </a:lnTo>
                  <a:moveTo>
                    <a:pt x="348" y="41"/>
                  </a:moveTo>
                  <a:lnTo>
                    <a:pt x="352" y="42"/>
                  </a:lnTo>
                  <a:moveTo>
                    <a:pt x="356" y="42"/>
                  </a:moveTo>
                  <a:lnTo>
                    <a:pt x="360" y="43"/>
                  </a:lnTo>
                  <a:moveTo>
                    <a:pt x="364" y="44"/>
                  </a:moveTo>
                  <a:lnTo>
                    <a:pt x="368" y="45"/>
                  </a:lnTo>
                  <a:moveTo>
                    <a:pt x="372" y="45"/>
                  </a:moveTo>
                  <a:lnTo>
                    <a:pt x="376" y="46"/>
                  </a:lnTo>
                  <a:moveTo>
                    <a:pt x="380" y="47"/>
                  </a:moveTo>
                  <a:lnTo>
                    <a:pt x="384" y="48"/>
                  </a:lnTo>
                  <a:moveTo>
                    <a:pt x="388" y="49"/>
                  </a:moveTo>
                  <a:lnTo>
                    <a:pt x="392" y="49"/>
                  </a:lnTo>
                  <a:moveTo>
                    <a:pt x="396" y="50"/>
                  </a:moveTo>
                  <a:lnTo>
                    <a:pt x="400" y="51"/>
                  </a:lnTo>
                  <a:lnTo>
                    <a:pt x="400" y="51"/>
                  </a:lnTo>
                  <a:moveTo>
                    <a:pt x="404" y="52"/>
                  </a:moveTo>
                  <a:lnTo>
                    <a:pt x="408" y="53"/>
                  </a:lnTo>
                  <a:moveTo>
                    <a:pt x="412" y="53"/>
                  </a:moveTo>
                  <a:lnTo>
                    <a:pt x="415" y="54"/>
                  </a:lnTo>
                  <a:lnTo>
                    <a:pt x="415" y="54"/>
                  </a:lnTo>
                  <a:moveTo>
                    <a:pt x="419" y="55"/>
                  </a:moveTo>
                  <a:lnTo>
                    <a:pt x="423" y="55"/>
                  </a:lnTo>
                  <a:moveTo>
                    <a:pt x="427" y="56"/>
                  </a:moveTo>
                  <a:lnTo>
                    <a:pt x="430" y="56"/>
                  </a:lnTo>
                  <a:lnTo>
                    <a:pt x="431" y="56"/>
                  </a:lnTo>
                  <a:moveTo>
                    <a:pt x="435" y="57"/>
                  </a:moveTo>
                  <a:lnTo>
                    <a:pt x="439" y="58"/>
                  </a:lnTo>
                  <a:moveTo>
                    <a:pt x="443" y="59"/>
                  </a:moveTo>
                  <a:lnTo>
                    <a:pt x="444" y="59"/>
                  </a:lnTo>
                  <a:lnTo>
                    <a:pt x="447" y="60"/>
                  </a:lnTo>
                  <a:moveTo>
                    <a:pt x="451" y="60"/>
                  </a:moveTo>
                  <a:lnTo>
                    <a:pt x="455" y="61"/>
                  </a:lnTo>
                  <a:moveTo>
                    <a:pt x="459" y="62"/>
                  </a:moveTo>
                  <a:lnTo>
                    <a:pt x="463" y="63"/>
                  </a:lnTo>
                  <a:moveTo>
                    <a:pt x="467" y="64"/>
                  </a:moveTo>
                  <a:lnTo>
                    <a:pt x="471" y="64"/>
                  </a:lnTo>
                  <a:moveTo>
                    <a:pt x="474" y="65"/>
                  </a:moveTo>
                  <a:lnTo>
                    <a:pt x="478" y="66"/>
                  </a:lnTo>
                  <a:moveTo>
                    <a:pt x="482" y="67"/>
                  </a:moveTo>
                  <a:lnTo>
                    <a:pt x="486" y="67"/>
                  </a:lnTo>
                  <a:moveTo>
                    <a:pt x="489" y="68"/>
                  </a:moveTo>
                  <a:lnTo>
                    <a:pt x="493" y="69"/>
                  </a:lnTo>
                  <a:moveTo>
                    <a:pt x="497" y="70"/>
                  </a:moveTo>
                  <a:lnTo>
                    <a:pt x="501" y="70"/>
                  </a:lnTo>
                  <a:moveTo>
                    <a:pt x="504" y="71"/>
                  </a:moveTo>
                  <a:lnTo>
                    <a:pt x="508" y="72"/>
                  </a:lnTo>
                  <a:moveTo>
                    <a:pt x="512" y="73"/>
                  </a:moveTo>
                  <a:lnTo>
                    <a:pt x="516" y="73"/>
                  </a:lnTo>
                  <a:moveTo>
                    <a:pt x="519" y="74"/>
                  </a:moveTo>
                  <a:lnTo>
                    <a:pt x="523" y="75"/>
                  </a:lnTo>
                  <a:moveTo>
                    <a:pt x="527" y="76"/>
                  </a:moveTo>
                  <a:lnTo>
                    <a:pt x="531" y="76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10" name="Freeform 2219"/>
            <p:cNvSpPr>
              <a:spLocks noEditPoints="1"/>
            </p:cNvSpPr>
            <p:nvPr/>
          </p:nvSpPr>
          <p:spPr bwMode="auto">
            <a:xfrm>
              <a:off x="5272088" y="5205413"/>
              <a:ext cx="2800350" cy="377825"/>
            </a:xfrm>
            <a:custGeom>
              <a:avLst/>
              <a:gdLst>
                <a:gd name="T0" fmla="*/ 8 w 534"/>
                <a:gd name="T1" fmla="*/ 1 h 72"/>
                <a:gd name="T2" fmla="*/ 20 w 534"/>
                <a:gd name="T3" fmla="*/ 3 h 72"/>
                <a:gd name="T4" fmla="*/ 32 w 534"/>
                <a:gd name="T5" fmla="*/ 5 h 72"/>
                <a:gd name="T6" fmla="*/ 44 w 534"/>
                <a:gd name="T7" fmla="*/ 8 h 72"/>
                <a:gd name="T8" fmla="*/ 56 w 534"/>
                <a:gd name="T9" fmla="*/ 10 h 72"/>
                <a:gd name="T10" fmla="*/ 64 w 534"/>
                <a:gd name="T11" fmla="*/ 12 h 72"/>
                <a:gd name="T12" fmla="*/ 71 w 534"/>
                <a:gd name="T13" fmla="*/ 13 h 72"/>
                <a:gd name="T14" fmla="*/ 83 w 534"/>
                <a:gd name="T15" fmla="*/ 15 h 72"/>
                <a:gd name="T16" fmla="*/ 90 w 534"/>
                <a:gd name="T17" fmla="*/ 17 h 72"/>
                <a:gd name="T18" fmla="*/ 101 w 534"/>
                <a:gd name="T19" fmla="*/ 19 h 72"/>
                <a:gd name="T20" fmla="*/ 109 w 534"/>
                <a:gd name="T21" fmla="*/ 20 h 72"/>
                <a:gd name="T22" fmla="*/ 117 w 534"/>
                <a:gd name="T23" fmla="*/ 21 h 72"/>
                <a:gd name="T24" fmla="*/ 129 w 534"/>
                <a:gd name="T25" fmla="*/ 24 h 72"/>
                <a:gd name="T26" fmla="*/ 137 w 534"/>
                <a:gd name="T27" fmla="*/ 25 h 72"/>
                <a:gd name="T28" fmla="*/ 146 w 534"/>
                <a:gd name="T29" fmla="*/ 27 h 72"/>
                <a:gd name="T30" fmla="*/ 157 w 534"/>
                <a:gd name="T31" fmla="*/ 29 h 72"/>
                <a:gd name="T32" fmla="*/ 169 w 534"/>
                <a:gd name="T33" fmla="*/ 31 h 72"/>
                <a:gd name="T34" fmla="*/ 181 w 534"/>
                <a:gd name="T35" fmla="*/ 33 h 72"/>
                <a:gd name="T36" fmla="*/ 193 w 534"/>
                <a:gd name="T37" fmla="*/ 35 h 72"/>
                <a:gd name="T38" fmla="*/ 205 w 534"/>
                <a:gd name="T39" fmla="*/ 37 h 72"/>
                <a:gd name="T40" fmla="*/ 213 w 534"/>
                <a:gd name="T41" fmla="*/ 39 h 72"/>
                <a:gd name="T42" fmla="*/ 220 w 534"/>
                <a:gd name="T43" fmla="*/ 40 h 72"/>
                <a:gd name="T44" fmla="*/ 232 w 534"/>
                <a:gd name="T45" fmla="*/ 42 h 72"/>
                <a:gd name="T46" fmla="*/ 240 w 534"/>
                <a:gd name="T47" fmla="*/ 43 h 72"/>
                <a:gd name="T48" fmla="*/ 250 w 534"/>
                <a:gd name="T49" fmla="*/ 44 h 72"/>
                <a:gd name="T50" fmla="*/ 260 w 534"/>
                <a:gd name="T51" fmla="*/ 45 h 72"/>
                <a:gd name="T52" fmla="*/ 268 w 534"/>
                <a:gd name="T53" fmla="*/ 46 h 72"/>
                <a:gd name="T54" fmla="*/ 280 w 534"/>
                <a:gd name="T55" fmla="*/ 48 h 72"/>
                <a:gd name="T56" fmla="*/ 292 w 534"/>
                <a:gd name="T57" fmla="*/ 50 h 72"/>
                <a:gd name="T58" fmla="*/ 304 w 534"/>
                <a:gd name="T59" fmla="*/ 51 h 72"/>
                <a:gd name="T60" fmla="*/ 316 w 534"/>
                <a:gd name="T61" fmla="*/ 52 h 72"/>
                <a:gd name="T62" fmla="*/ 328 w 534"/>
                <a:gd name="T63" fmla="*/ 53 h 72"/>
                <a:gd name="T64" fmla="*/ 340 w 534"/>
                <a:gd name="T65" fmla="*/ 55 h 72"/>
                <a:gd name="T66" fmla="*/ 348 w 534"/>
                <a:gd name="T67" fmla="*/ 56 h 72"/>
                <a:gd name="T68" fmla="*/ 356 w 534"/>
                <a:gd name="T69" fmla="*/ 56 h 72"/>
                <a:gd name="T70" fmla="*/ 368 w 534"/>
                <a:gd name="T71" fmla="*/ 58 h 72"/>
                <a:gd name="T72" fmla="*/ 376 w 534"/>
                <a:gd name="T73" fmla="*/ 58 h 72"/>
                <a:gd name="T74" fmla="*/ 385 w 534"/>
                <a:gd name="T75" fmla="*/ 59 h 72"/>
                <a:gd name="T76" fmla="*/ 396 w 534"/>
                <a:gd name="T77" fmla="*/ 60 h 72"/>
                <a:gd name="T78" fmla="*/ 408 w 534"/>
                <a:gd name="T79" fmla="*/ 62 h 72"/>
                <a:gd name="T80" fmla="*/ 420 w 534"/>
                <a:gd name="T81" fmla="*/ 62 h 72"/>
                <a:gd name="T82" fmla="*/ 432 w 534"/>
                <a:gd name="T83" fmla="*/ 63 h 72"/>
                <a:gd name="T84" fmla="*/ 444 w 534"/>
                <a:gd name="T85" fmla="*/ 65 h 72"/>
                <a:gd name="T86" fmla="*/ 452 w 534"/>
                <a:gd name="T87" fmla="*/ 66 h 72"/>
                <a:gd name="T88" fmla="*/ 460 w 534"/>
                <a:gd name="T89" fmla="*/ 66 h 72"/>
                <a:gd name="T90" fmla="*/ 472 w 534"/>
                <a:gd name="T91" fmla="*/ 67 h 72"/>
                <a:gd name="T92" fmla="*/ 480 w 534"/>
                <a:gd name="T93" fmla="*/ 68 h 72"/>
                <a:gd name="T94" fmla="*/ 489 w 534"/>
                <a:gd name="T95" fmla="*/ 69 h 72"/>
                <a:gd name="T96" fmla="*/ 500 w 534"/>
                <a:gd name="T97" fmla="*/ 70 h 72"/>
                <a:gd name="T98" fmla="*/ 512 w 534"/>
                <a:gd name="T99" fmla="*/ 71 h 72"/>
                <a:gd name="T100" fmla="*/ 524 w 534"/>
                <a:gd name="T101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4" h="72">
                  <a:moveTo>
                    <a:pt x="4" y="0"/>
                  </a:moveTo>
                  <a:lnTo>
                    <a:pt x="8" y="1"/>
                  </a:lnTo>
                  <a:moveTo>
                    <a:pt x="12" y="1"/>
                  </a:moveTo>
                  <a:lnTo>
                    <a:pt x="16" y="2"/>
                  </a:lnTo>
                  <a:moveTo>
                    <a:pt x="20" y="3"/>
                  </a:moveTo>
                  <a:lnTo>
                    <a:pt x="24" y="4"/>
                  </a:lnTo>
                  <a:moveTo>
                    <a:pt x="28" y="4"/>
                  </a:moveTo>
                  <a:lnTo>
                    <a:pt x="32" y="5"/>
                  </a:lnTo>
                  <a:moveTo>
                    <a:pt x="36" y="6"/>
                  </a:moveTo>
                  <a:lnTo>
                    <a:pt x="40" y="7"/>
                  </a:lnTo>
                  <a:moveTo>
                    <a:pt x="44" y="8"/>
                  </a:moveTo>
                  <a:lnTo>
                    <a:pt x="48" y="8"/>
                  </a:lnTo>
                  <a:moveTo>
                    <a:pt x="52" y="9"/>
                  </a:moveTo>
                  <a:lnTo>
                    <a:pt x="56" y="10"/>
                  </a:lnTo>
                  <a:lnTo>
                    <a:pt x="56" y="10"/>
                  </a:lnTo>
                  <a:moveTo>
                    <a:pt x="60" y="11"/>
                  </a:moveTo>
                  <a:lnTo>
                    <a:pt x="64" y="12"/>
                  </a:lnTo>
                  <a:moveTo>
                    <a:pt x="68" y="12"/>
                  </a:moveTo>
                  <a:lnTo>
                    <a:pt x="71" y="13"/>
                  </a:lnTo>
                  <a:lnTo>
                    <a:pt x="71" y="13"/>
                  </a:lnTo>
                  <a:moveTo>
                    <a:pt x="75" y="14"/>
                  </a:moveTo>
                  <a:lnTo>
                    <a:pt x="79" y="15"/>
                  </a:lnTo>
                  <a:moveTo>
                    <a:pt x="83" y="15"/>
                  </a:moveTo>
                  <a:lnTo>
                    <a:pt x="86" y="16"/>
                  </a:lnTo>
                  <a:lnTo>
                    <a:pt x="86" y="16"/>
                  </a:lnTo>
                  <a:moveTo>
                    <a:pt x="90" y="17"/>
                  </a:moveTo>
                  <a:lnTo>
                    <a:pt x="94" y="18"/>
                  </a:lnTo>
                  <a:moveTo>
                    <a:pt x="98" y="18"/>
                  </a:moveTo>
                  <a:lnTo>
                    <a:pt x="101" y="19"/>
                  </a:lnTo>
                  <a:lnTo>
                    <a:pt x="101" y="19"/>
                  </a:lnTo>
                  <a:moveTo>
                    <a:pt x="105" y="20"/>
                  </a:moveTo>
                  <a:lnTo>
                    <a:pt x="109" y="20"/>
                  </a:lnTo>
                  <a:moveTo>
                    <a:pt x="113" y="21"/>
                  </a:moveTo>
                  <a:lnTo>
                    <a:pt x="116" y="21"/>
                  </a:lnTo>
                  <a:lnTo>
                    <a:pt x="117" y="21"/>
                  </a:lnTo>
                  <a:moveTo>
                    <a:pt x="121" y="22"/>
                  </a:moveTo>
                  <a:lnTo>
                    <a:pt x="125" y="23"/>
                  </a:lnTo>
                  <a:moveTo>
                    <a:pt x="129" y="24"/>
                  </a:moveTo>
                  <a:lnTo>
                    <a:pt x="131" y="24"/>
                  </a:lnTo>
                  <a:lnTo>
                    <a:pt x="133" y="24"/>
                  </a:lnTo>
                  <a:moveTo>
                    <a:pt x="137" y="25"/>
                  </a:moveTo>
                  <a:lnTo>
                    <a:pt x="141" y="26"/>
                  </a:lnTo>
                  <a:moveTo>
                    <a:pt x="145" y="27"/>
                  </a:moveTo>
                  <a:lnTo>
                    <a:pt x="146" y="27"/>
                  </a:lnTo>
                  <a:lnTo>
                    <a:pt x="149" y="28"/>
                  </a:lnTo>
                  <a:moveTo>
                    <a:pt x="153" y="28"/>
                  </a:moveTo>
                  <a:lnTo>
                    <a:pt x="157" y="29"/>
                  </a:lnTo>
                  <a:moveTo>
                    <a:pt x="161" y="30"/>
                  </a:moveTo>
                  <a:lnTo>
                    <a:pt x="165" y="31"/>
                  </a:lnTo>
                  <a:moveTo>
                    <a:pt x="169" y="31"/>
                  </a:moveTo>
                  <a:lnTo>
                    <a:pt x="173" y="32"/>
                  </a:lnTo>
                  <a:moveTo>
                    <a:pt x="177" y="32"/>
                  </a:moveTo>
                  <a:lnTo>
                    <a:pt x="181" y="33"/>
                  </a:lnTo>
                  <a:moveTo>
                    <a:pt x="185" y="34"/>
                  </a:moveTo>
                  <a:lnTo>
                    <a:pt x="189" y="35"/>
                  </a:lnTo>
                  <a:moveTo>
                    <a:pt x="193" y="35"/>
                  </a:moveTo>
                  <a:lnTo>
                    <a:pt x="197" y="36"/>
                  </a:lnTo>
                  <a:moveTo>
                    <a:pt x="201" y="36"/>
                  </a:moveTo>
                  <a:lnTo>
                    <a:pt x="205" y="37"/>
                  </a:lnTo>
                  <a:lnTo>
                    <a:pt x="205" y="37"/>
                  </a:lnTo>
                  <a:moveTo>
                    <a:pt x="209" y="38"/>
                  </a:moveTo>
                  <a:lnTo>
                    <a:pt x="213" y="39"/>
                  </a:lnTo>
                  <a:moveTo>
                    <a:pt x="217" y="39"/>
                  </a:moveTo>
                  <a:lnTo>
                    <a:pt x="220" y="40"/>
                  </a:lnTo>
                  <a:lnTo>
                    <a:pt x="220" y="40"/>
                  </a:lnTo>
                  <a:moveTo>
                    <a:pt x="224" y="41"/>
                  </a:moveTo>
                  <a:lnTo>
                    <a:pt x="228" y="41"/>
                  </a:lnTo>
                  <a:moveTo>
                    <a:pt x="232" y="42"/>
                  </a:moveTo>
                  <a:lnTo>
                    <a:pt x="235" y="42"/>
                  </a:lnTo>
                  <a:lnTo>
                    <a:pt x="236" y="42"/>
                  </a:lnTo>
                  <a:moveTo>
                    <a:pt x="240" y="43"/>
                  </a:moveTo>
                  <a:lnTo>
                    <a:pt x="244" y="43"/>
                  </a:lnTo>
                  <a:moveTo>
                    <a:pt x="248" y="44"/>
                  </a:moveTo>
                  <a:lnTo>
                    <a:pt x="250" y="44"/>
                  </a:lnTo>
                  <a:lnTo>
                    <a:pt x="252" y="44"/>
                  </a:lnTo>
                  <a:moveTo>
                    <a:pt x="256" y="45"/>
                  </a:moveTo>
                  <a:lnTo>
                    <a:pt x="260" y="45"/>
                  </a:lnTo>
                  <a:moveTo>
                    <a:pt x="264" y="46"/>
                  </a:moveTo>
                  <a:lnTo>
                    <a:pt x="265" y="46"/>
                  </a:lnTo>
                  <a:lnTo>
                    <a:pt x="268" y="46"/>
                  </a:lnTo>
                  <a:moveTo>
                    <a:pt x="272" y="47"/>
                  </a:moveTo>
                  <a:lnTo>
                    <a:pt x="276" y="47"/>
                  </a:lnTo>
                  <a:moveTo>
                    <a:pt x="280" y="48"/>
                  </a:moveTo>
                  <a:lnTo>
                    <a:pt x="284" y="49"/>
                  </a:lnTo>
                  <a:moveTo>
                    <a:pt x="288" y="49"/>
                  </a:moveTo>
                  <a:lnTo>
                    <a:pt x="292" y="50"/>
                  </a:lnTo>
                  <a:moveTo>
                    <a:pt x="296" y="50"/>
                  </a:moveTo>
                  <a:lnTo>
                    <a:pt x="300" y="51"/>
                  </a:lnTo>
                  <a:moveTo>
                    <a:pt x="304" y="51"/>
                  </a:moveTo>
                  <a:lnTo>
                    <a:pt x="308" y="52"/>
                  </a:lnTo>
                  <a:moveTo>
                    <a:pt x="312" y="52"/>
                  </a:moveTo>
                  <a:lnTo>
                    <a:pt x="316" y="52"/>
                  </a:lnTo>
                  <a:moveTo>
                    <a:pt x="320" y="53"/>
                  </a:moveTo>
                  <a:lnTo>
                    <a:pt x="324" y="53"/>
                  </a:lnTo>
                  <a:moveTo>
                    <a:pt x="328" y="53"/>
                  </a:moveTo>
                  <a:lnTo>
                    <a:pt x="332" y="54"/>
                  </a:lnTo>
                  <a:moveTo>
                    <a:pt x="336" y="54"/>
                  </a:moveTo>
                  <a:lnTo>
                    <a:pt x="340" y="55"/>
                  </a:lnTo>
                  <a:lnTo>
                    <a:pt x="340" y="55"/>
                  </a:lnTo>
                  <a:moveTo>
                    <a:pt x="344" y="55"/>
                  </a:moveTo>
                  <a:lnTo>
                    <a:pt x="348" y="56"/>
                  </a:lnTo>
                  <a:moveTo>
                    <a:pt x="352" y="56"/>
                  </a:moveTo>
                  <a:lnTo>
                    <a:pt x="355" y="56"/>
                  </a:lnTo>
                  <a:lnTo>
                    <a:pt x="356" y="56"/>
                  </a:lnTo>
                  <a:moveTo>
                    <a:pt x="360" y="57"/>
                  </a:moveTo>
                  <a:lnTo>
                    <a:pt x="364" y="57"/>
                  </a:lnTo>
                  <a:moveTo>
                    <a:pt x="368" y="58"/>
                  </a:moveTo>
                  <a:lnTo>
                    <a:pt x="370" y="58"/>
                  </a:lnTo>
                  <a:lnTo>
                    <a:pt x="372" y="58"/>
                  </a:lnTo>
                  <a:moveTo>
                    <a:pt x="376" y="58"/>
                  </a:moveTo>
                  <a:lnTo>
                    <a:pt x="380" y="59"/>
                  </a:lnTo>
                  <a:moveTo>
                    <a:pt x="384" y="59"/>
                  </a:moveTo>
                  <a:lnTo>
                    <a:pt x="385" y="59"/>
                  </a:lnTo>
                  <a:lnTo>
                    <a:pt x="388" y="59"/>
                  </a:lnTo>
                  <a:moveTo>
                    <a:pt x="392" y="60"/>
                  </a:moveTo>
                  <a:lnTo>
                    <a:pt x="396" y="60"/>
                  </a:lnTo>
                  <a:moveTo>
                    <a:pt x="400" y="61"/>
                  </a:moveTo>
                  <a:lnTo>
                    <a:pt x="404" y="61"/>
                  </a:lnTo>
                  <a:moveTo>
                    <a:pt x="408" y="62"/>
                  </a:moveTo>
                  <a:lnTo>
                    <a:pt x="412" y="62"/>
                  </a:lnTo>
                  <a:moveTo>
                    <a:pt x="416" y="62"/>
                  </a:moveTo>
                  <a:lnTo>
                    <a:pt x="420" y="62"/>
                  </a:lnTo>
                  <a:moveTo>
                    <a:pt x="424" y="63"/>
                  </a:moveTo>
                  <a:lnTo>
                    <a:pt x="428" y="63"/>
                  </a:lnTo>
                  <a:moveTo>
                    <a:pt x="432" y="63"/>
                  </a:moveTo>
                  <a:lnTo>
                    <a:pt x="436" y="64"/>
                  </a:lnTo>
                  <a:moveTo>
                    <a:pt x="440" y="64"/>
                  </a:moveTo>
                  <a:lnTo>
                    <a:pt x="444" y="65"/>
                  </a:lnTo>
                  <a:lnTo>
                    <a:pt x="444" y="65"/>
                  </a:lnTo>
                  <a:moveTo>
                    <a:pt x="448" y="65"/>
                  </a:moveTo>
                  <a:lnTo>
                    <a:pt x="452" y="66"/>
                  </a:lnTo>
                  <a:moveTo>
                    <a:pt x="456" y="66"/>
                  </a:moveTo>
                  <a:lnTo>
                    <a:pt x="459" y="66"/>
                  </a:lnTo>
                  <a:lnTo>
                    <a:pt x="460" y="66"/>
                  </a:lnTo>
                  <a:moveTo>
                    <a:pt x="464" y="66"/>
                  </a:moveTo>
                  <a:lnTo>
                    <a:pt x="468" y="67"/>
                  </a:lnTo>
                  <a:moveTo>
                    <a:pt x="472" y="67"/>
                  </a:moveTo>
                  <a:lnTo>
                    <a:pt x="474" y="67"/>
                  </a:lnTo>
                  <a:lnTo>
                    <a:pt x="476" y="67"/>
                  </a:lnTo>
                  <a:moveTo>
                    <a:pt x="480" y="68"/>
                  </a:moveTo>
                  <a:lnTo>
                    <a:pt x="484" y="68"/>
                  </a:lnTo>
                  <a:moveTo>
                    <a:pt x="488" y="69"/>
                  </a:moveTo>
                  <a:lnTo>
                    <a:pt x="489" y="69"/>
                  </a:lnTo>
                  <a:lnTo>
                    <a:pt x="492" y="69"/>
                  </a:lnTo>
                  <a:moveTo>
                    <a:pt x="496" y="69"/>
                  </a:moveTo>
                  <a:lnTo>
                    <a:pt x="500" y="70"/>
                  </a:lnTo>
                  <a:moveTo>
                    <a:pt x="504" y="70"/>
                  </a:moveTo>
                  <a:lnTo>
                    <a:pt x="508" y="70"/>
                  </a:lnTo>
                  <a:moveTo>
                    <a:pt x="512" y="71"/>
                  </a:moveTo>
                  <a:lnTo>
                    <a:pt x="516" y="71"/>
                  </a:lnTo>
                  <a:moveTo>
                    <a:pt x="520" y="71"/>
                  </a:moveTo>
                  <a:lnTo>
                    <a:pt x="524" y="71"/>
                  </a:lnTo>
                  <a:moveTo>
                    <a:pt x="528" y="72"/>
                  </a:moveTo>
                  <a:lnTo>
                    <a:pt x="532" y="72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11" name="Rectangle 2220"/>
            <p:cNvSpPr>
              <a:spLocks noChangeArrowheads="1"/>
            </p:cNvSpPr>
            <p:nvPr/>
          </p:nvSpPr>
          <p:spPr bwMode="auto">
            <a:xfrm>
              <a:off x="5257800" y="4303713"/>
              <a:ext cx="28918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altLang="en-US" sz="1200" dirty="0">
                  <a:solidFill>
                    <a:srgbClr val="000000"/>
                  </a:solidFill>
                </a:rPr>
                <a:t>Intercept @ mean 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age 71 </a:t>
              </a:r>
              <a:r>
                <a:rPr lang="en-US" altLang="en-US" sz="1200" dirty="0">
                  <a:solidFill>
                    <a:srgbClr val="000000"/>
                  </a:solidFill>
                </a:rPr>
                <a:t>years (95% CI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):</a:t>
              </a:r>
            </a:p>
            <a:p>
              <a:pPr algn="ctr" eaLnBrk="0" hangingPunct="0"/>
              <a:r>
                <a:rPr lang="en-US" altLang="en-US" sz="1200" dirty="0" smtClean="0">
                  <a:solidFill>
                    <a:srgbClr val="3333B2"/>
                  </a:solidFill>
                </a:rPr>
                <a:t> </a:t>
              </a:r>
              <a:r>
                <a:rPr lang="en-US" altLang="en-US" sz="1200" dirty="0">
                  <a:solidFill>
                    <a:srgbClr val="3333B2"/>
                  </a:solidFill>
                </a:rPr>
                <a:t>66.4 (63.0, 69.9)</a:t>
              </a:r>
            </a:p>
          </p:txBody>
        </p:sp>
        <p:sp>
          <p:nvSpPr>
            <p:cNvPr id="2212" name="Rectangle 2221"/>
            <p:cNvSpPr>
              <a:spLocks noChangeArrowheads="1"/>
            </p:cNvSpPr>
            <p:nvPr/>
          </p:nvSpPr>
          <p:spPr bwMode="auto">
            <a:xfrm>
              <a:off x="5181600" y="5911334"/>
              <a:ext cx="30136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en-US" sz="1200" dirty="0">
                  <a:solidFill>
                    <a:srgbClr val="000000"/>
                  </a:solidFill>
                </a:rPr>
                <a:t>Slope per 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year </a:t>
              </a:r>
              <a:r>
                <a:rPr lang="en-US" altLang="en-US" sz="1200" dirty="0">
                  <a:solidFill>
                    <a:srgbClr val="000000"/>
                  </a:solidFill>
                </a:rPr>
                <a:t>(95% CI): </a:t>
              </a:r>
              <a:r>
                <a:rPr lang="en-US" altLang="en-US" sz="1200" b="1" dirty="0">
                  <a:solidFill>
                    <a:srgbClr val="3333B2"/>
                  </a:solidFill>
                </a:rPr>
                <a:t>-0.92 (-1.32, -0.51)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1488" y="865188"/>
            <a:ext cx="8215312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3333B2"/>
                </a:solidFill>
              </a:rPr>
              <a:t>Conclusions: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Measured GFR is higher in </a:t>
            </a:r>
            <a:r>
              <a:rPr lang="en-US" sz="3200" dirty="0" smtClean="0"/>
              <a:t>men </a:t>
            </a:r>
            <a:r>
              <a:rPr lang="en-US" sz="3200" dirty="0"/>
              <a:t>versus </a:t>
            </a:r>
            <a:r>
              <a:rPr lang="en-US" sz="3200" dirty="0" smtClean="0"/>
              <a:t>women</a:t>
            </a:r>
            <a:r>
              <a:rPr lang="en-US" sz="3200" dirty="0"/>
              <a:t>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Measured GFR is similar in blacks and whites.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Higher incidence of ESRD in blacks and men is not explained by: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3200" dirty="0" smtClean="0"/>
              <a:t>The level of average measured GFR in the population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3200" dirty="0" smtClean="0"/>
              <a:t>Age-related differences in GFR</a:t>
            </a:r>
          </a:p>
          <a:p>
            <a:pPr>
              <a:spcBef>
                <a:spcPct val="20000"/>
              </a:spcBef>
            </a:pP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Preliminary Results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3838" y="865188"/>
            <a:ext cx="8691562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400" dirty="0" smtClean="0"/>
              <a:t>Determinants of measured GFR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400" dirty="0" smtClean="0"/>
              <a:t>Determinants of GFR markers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400" dirty="0" smtClean="0"/>
              <a:t>GFR modeling – 1 compartment vs. 2 compartment model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400" dirty="0" smtClean="0"/>
              <a:t>Extracellular volume and cross-sectional associations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400" dirty="0" smtClean="0"/>
              <a:t>Association of GFR with bone mineral density and hip geometry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400" dirty="0" smtClean="0"/>
              <a:t>Association between lean body mass and serum creatinine-based GFR estimation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400" dirty="0" smtClean="0"/>
              <a:t>Association between BP and PWV between </a:t>
            </a:r>
            <a:r>
              <a:rPr lang="en-US" sz="2400" dirty="0" err="1" smtClean="0"/>
              <a:t>mGFR</a:t>
            </a:r>
            <a:r>
              <a:rPr lang="en-US" sz="2400" dirty="0" smtClean="0"/>
              <a:t> strata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Association between ECG R-wave to Arterial Pulse Delay </a:t>
            </a:r>
            <a:r>
              <a:rPr lang="en-US" sz="2400" dirty="0" smtClean="0"/>
              <a:t>with </a:t>
            </a:r>
            <a:r>
              <a:rPr lang="en-US" sz="2400" dirty="0"/>
              <a:t>Subclinical CVD </a:t>
            </a:r>
            <a:r>
              <a:rPr lang="en-US" sz="2400" dirty="0" smtClean="0"/>
              <a:t>and </a:t>
            </a:r>
            <a:r>
              <a:rPr lang="en-US" sz="2400" dirty="0"/>
              <a:t>Risk </a:t>
            </a:r>
            <a:r>
              <a:rPr lang="en-US" sz="2400" dirty="0" smtClean="0"/>
              <a:t>Factors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Relationship of arterial elasticity </a:t>
            </a:r>
            <a:r>
              <a:rPr lang="en-US" sz="2400" dirty="0" smtClean="0"/>
              <a:t>and </a:t>
            </a:r>
            <a:r>
              <a:rPr lang="en-US" sz="2400" dirty="0"/>
              <a:t>PWV to renal function </a:t>
            </a:r>
            <a:endParaRPr lang="en-US" sz="2400" dirty="0" smtClean="0"/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Comparison of arterial elasticity </a:t>
            </a:r>
            <a:r>
              <a:rPr lang="en-US" sz="2400" dirty="0" smtClean="0"/>
              <a:t>and </a:t>
            </a:r>
            <a:r>
              <a:rPr lang="en-US" sz="2400" dirty="0"/>
              <a:t>PWV </a:t>
            </a:r>
            <a:endParaRPr lang="en-US" sz="2400" dirty="0" smtClean="0"/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Planned Analyses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1488" y="865188"/>
            <a:ext cx="8215312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3333B2"/>
                </a:solidFill>
              </a:rPr>
              <a:t>Glomerular Filtration Rate (GFR)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Best overall index of kidney function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Presence of low GFR: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Detection of chronic kidney disease (CKD)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Classification of CKD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Detection and monitoring </a:t>
            </a:r>
            <a:r>
              <a:rPr lang="en-US" sz="2800" dirty="0" smtClean="0"/>
              <a:t>of CKD complications (anemia, hyperparathyroidism, drug dosing)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Risk factor for death, end-stage renal disease and acute kidney injury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Background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71488" y="865188"/>
            <a:ext cx="3871912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600" b="1" dirty="0" smtClean="0"/>
              <a:t>Johns Hopkins University</a:t>
            </a:r>
          </a:p>
          <a:p>
            <a:r>
              <a:rPr lang="en-US" sz="1400" dirty="0" smtClean="0"/>
              <a:t>Josef Coresh</a:t>
            </a:r>
          </a:p>
          <a:p>
            <a:r>
              <a:rPr lang="en-US" sz="1400" dirty="0" smtClean="0"/>
              <a:t>Wendy Post</a:t>
            </a:r>
          </a:p>
          <a:p>
            <a:r>
              <a:rPr lang="en-US" sz="1400" dirty="0" smtClean="0"/>
              <a:t>Tariq Shafi</a:t>
            </a:r>
          </a:p>
          <a:p>
            <a:r>
              <a:rPr lang="en-US" sz="1400" dirty="0" smtClean="0"/>
              <a:t>Seamus Whelton (PWV)</a:t>
            </a:r>
          </a:p>
          <a:p>
            <a:r>
              <a:rPr lang="en-US" sz="1400" dirty="0" smtClean="0"/>
              <a:t>Kendall Moseley (DXA)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600" b="1" dirty="0" smtClean="0"/>
              <a:t>JHU-MESA Field Center</a:t>
            </a:r>
          </a:p>
          <a:p>
            <a:r>
              <a:rPr lang="en-US" sz="1400" dirty="0" smtClean="0"/>
              <a:t>Imene Benayache</a:t>
            </a:r>
          </a:p>
          <a:p>
            <a:r>
              <a:rPr lang="en-US" sz="1400" dirty="0" smtClean="0"/>
              <a:t>Ann Martz</a:t>
            </a:r>
          </a:p>
          <a:p>
            <a:r>
              <a:rPr lang="en-US" sz="1400" dirty="0" smtClean="0"/>
              <a:t>Carol Christman</a:t>
            </a:r>
          </a:p>
          <a:p>
            <a:r>
              <a:rPr lang="en-US" sz="1400" dirty="0" smtClean="0"/>
              <a:t>Sheila Odum</a:t>
            </a:r>
          </a:p>
          <a:p>
            <a:r>
              <a:rPr lang="en-US" sz="1400" dirty="0" smtClean="0"/>
              <a:t>Diane Weiss</a:t>
            </a:r>
          </a:p>
          <a:p>
            <a:endParaRPr lang="en-US" sz="1400" dirty="0"/>
          </a:p>
          <a:p>
            <a:r>
              <a:rPr lang="en-US" sz="1600" b="1" dirty="0" smtClean="0"/>
              <a:t>JHU Nephrology/CRU</a:t>
            </a:r>
          </a:p>
          <a:p>
            <a:r>
              <a:rPr lang="en-US" sz="1400" dirty="0" smtClean="0"/>
              <a:t>Zarqa Tariq</a:t>
            </a:r>
          </a:p>
          <a:p>
            <a:r>
              <a:rPr lang="en-US" sz="1400" dirty="0" smtClean="0"/>
              <a:t>Chloe Knight</a:t>
            </a:r>
          </a:p>
          <a:p>
            <a:r>
              <a:rPr lang="en-US" sz="1400" dirty="0" smtClean="0"/>
              <a:t>Patricia Endicott</a:t>
            </a:r>
          </a:p>
          <a:p>
            <a:r>
              <a:rPr lang="en-US" sz="1400" dirty="0" err="1" smtClean="0"/>
              <a:t>Nadejda</a:t>
            </a:r>
            <a:r>
              <a:rPr lang="en-US" sz="1400" dirty="0" smtClean="0"/>
              <a:t> </a:t>
            </a:r>
            <a:r>
              <a:rPr lang="en-US" sz="1400" dirty="0" err="1" smtClean="0"/>
              <a:t>Sokhieva</a:t>
            </a:r>
            <a:endParaRPr lang="en-US" sz="1400" dirty="0" smtClean="0"/>
          </a:p>
          <a:p>
            <a:r>
              <a:rPr lang="en-US" sz="1400" dirty="0" smtClean="0"/>
              <a:t>Marium Jamil</a:t>
            </a:r>
          </a:p>
          <a:p>
            <a:r>
              <a:rPr lang="en-US" sz="1400" dirty="0" smtClean="0"/>
              <a:t>Jim Monolakis</a:t>
            </a:r>
          </a:p>
          <a:p>
            <a:endParaRPr lang="en-US" sz="1400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Acknowledgements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4400" y="855108"/>
            <a:ext cx="3871912" cy="516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</a:rPr>
              <a:t>Tufts Medical Center</a:t>
            </a:r>
          </a:p>
          <a:p>
            <a:pPr lvl="0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Andrew Levey</a:t>
            </a:r>
          </a:p>
          <a:p>
            <a:pPr lvl="0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Lesley Inker</a:t>
            </a:r>
          </a:p>
          <a:p>
            <a:pPr lvl="0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Aghogho </a:t>
            </a:r>
            <a:r>
              <a:rPr lang="en-US" sz="1400" dirty="0" err="1" smtClean="0">
                <a:solidFill>
                  <a:srgbClr val="000000"/>
                </a:solidFill>
              </a:rPr>
              <a:t>Okparavero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/>
              <a:t>University of California San Francisco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Michael </a:t>
            </a:r>
            <a:r>
              <a:rPr lang="en-US" sz="1400" dirty="0" err="1"/>
              <a:t>Shlipak</a:t>
            </a:r>
            <a:endParaRPr lang="en-US" sz="1400" dirty="0"/>
          </a:p>
          <a:p>
            <a:pPr>
              <a:spcBef>
                <a:spcPts val="0"/>
              </a:spcBef>
            </a:pPr>
            <a:endParaRPr lang="en-US" sz="1600" b="1" dirty="0" smtClean="0"/>
          </a:p>
          <a:p>
            <a:pPr>
              <a:spcBef>
                <a:spcPts val="0"/>
              </a:spcBef>
            </a:pPr>
            <a:r>
              <a:rPr lang="en-US" sz="1600" b="1" dirty="0" smtClean="0"/>
              <a:t>University of Washington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Norma </a:t>
            </a:r>
            <a:r>
              <a:rPr lang="en-US" sz="1400" dirty="0" err="1" smtClean="0"/>
              <a:t>Dermond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err="1" smtClean="0"/>
              <a:t>Ronit</a:t>
            </a:r>
            <a:r>
              <a:rPr lang="en-US" sz="1400" dirty="0" smtClean="0"/>
              <a:t> Katz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Craig Johnson</a:t>
            </a:r>
          </a:p>
          <a:p>
            <a:pPr>
              <a:spcBef>
                <a:spcPts val="0"/>
              </a:spcBef>
            </a:pPr>
            <a:r>
              <a:rPr lang="en-US" sz="1400" dirty="0" err="1" smtClean="0"/>
              <a:t>Kayleen</a:t>
            </a:r>
            <a:r>
              <a:rPr lang="en-US" sz="1400" dirty="0" smtClean="0"/>
              <a:t> Williams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Sandi Shrager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600" b="1" dirty="0" smtClean="0"/>
              <a:t>University of Minnesota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John </a:t>
            </a:r>
            <a:r>
              <a:rPr lang="en-US" sz="1400" dirty="0" err="1" smtClean="0"/>
              <a:t>Eckfeldt</a:t>
            </a:r>
            <a:r>
              <a:rPr lang="en-US" sz="1400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Catherine Foster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Julie </a:t>
            </a:r>
            <a:r>
              <a:rPr lang="en-US" sz="1400" dirty="0" err="1" smtClean="0"/>
              <a:t>Idzorek</a:t>
            </a:r>
            <a:endParaRPr lang="en-US" sz="1400" dirty="0" smtClean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600" b="1" dirty="0"/>
              <a:t>University of Minnesota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David Jacobs (PWV) 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Daniel </a:t>
            </a:r>
            <a:r>
              <a:rPr lang="en-US" sz="1400" dirty="0" err="1" smtClean="0"/>
              <a:t>Duprez</a:t>
            </a:r>
            <a:r>
              <a:rPr lang="en-US" sz="1400" dirty="0" smtClean="0"/>
              <a:t> (PWV)</a:t>
            </a: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61838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MESA Participants &amp; Investigators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1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1488" y="865188"/>
            <a:ext cx="8215312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3333B2"/>
                </a:solidFill>
              </a:rPr>
              <a:t>Variations in burden of CKD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Burden of CKD in the US population varies by age, sex and race</a:t>
            </a:r>
            <a:endParaRPr lang="en-US" sz="2800" dirty="0" smtClean="0"/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Background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457200"/>
            <a:ext cx="3941760" cy="12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1800" b="1" dirty="0">
                <a:latin typeface="Arial" charset="0"/>
              </a:rPr>
              <a:t>Age- and sex-adjusted rates of </a:t>
            </a:r>
            <a:r>
              <a:rPr lang="en-GB" sz="1800" b="1" u="sng" dirty="0">
                <a:solidFill>
                  <a:srgbClr val="3333B2"/>
                </a:solidFill>
                <a:latin typeface="Arial" charset="0"/>
              </a:rPr>
              <a:t>incident chronic kidney disease </a:t>
            </a:r>
            <a:r>
              <a:rPr lang="en-GB" sz="1800" b="1" dirty="0">
                <a:latin typeface="Arial" charset="0"/>
              </a:rPr>
              <a:t>are higher among blacks and Hispanics in MESA.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00" y="6270420"/>
            <a:ext cx="1900800" cy="37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823905"/>
            <a:ext cx="7804800" cy="335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9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defTabSz="414683" hangingPunct="0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1100" b="1">
                <a:latin typeface="Arial" charset="0"/>
              </a:rPr>
              <a:t>Peralta C A et al. JASN 2011;22:1327-1334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553200"/>
            <a:ext cx="4930560" cy="2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defTabSz="414683" hangingPunct="0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900">
                <a:latin typeface="Arial" charset="0"/>
              </a:rPr>
              <a:t>©2011 by American Society of Nephrology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457200"/>
            <a:ext cx="4267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B2"/>
                </a:solidFill>
              </a:rPr>
              <a:t>Visits 1 to 4 (N=4,214)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B2"/>
                </a:solidFill>
              </a:rPr>
              <a:t>Incident CKD: </a:t>
            </a:r>
            <a:r>
              <a:rPr lang="en-US" b="1" dirty="0" err="1" smtClean="0">
                <a:solidFill>
                  <a:srgbClr val="3333B2"/>
                </a:solidFill>
              </a:rPr>
              <a:t>eGFR</a:t>
            </a:r>
            <a:r>
              <a:rPr lang="en-US" b="1" baseline="-25000" dirty="0" err="1" smtClean="0">
                <a:solidFill>
                  <a:srgbClr val="3333B2"/>
                </a:solidFill>
              </a:rPr>
              <a:t>CYS</a:t>
            </a:r>
            <a:r>
              <a:rPr lang="en-US" b="1" dirty="0" smtClean="0">
                <a:solidFill>
                  <a:srgbClr val="3333B2"/>
                </a:solidFill>
              </a:rPr>
              <a:t> &lt;60 ml/min + </a:t>
            </a:r>
            <a:r>
              <a:rPr lang="en-US" b="1" dirty="0" err="1" smtClean="0">
                <a:solidFill>
                  <a:srgbClr val="3333B2"/>
                </a:solidFill>
              </a:rPr>
              <a:t>eGFR</a:t>
            </a:r>
            <a:r>
              <a:rPr lang="en-US" b="1" baseline="-25000" dirty="0" err="1" smtClean="0">
                <a:solidFill>
                  <a:srgbClr val="3333B2"/>
                </a:solidFill>
              </a:rPr>
              <a:t>CYS</a:t>
            </a:r>
            <a:r>
              <a:rPr lang="en-US" b="1" dirty="0" smtClean="0">
                <a:solidFill>
                  <a:srgbClr val="3333B2"/>
                </a:solidFill>
              </a:rPr>
              <a:t> decline &gt; 1 ml/min/</a:t>
            </a:r>
            <a:r>
              <a:rPr lang="en-US" b="1" dirty="0" err="1" smtClean="0">
                <a:solidFill>
                  <a:srgbClr val="3333B2"/>
                </a:solidFill>
              </a:rPr>
              <a:t>yr</a:t>
            </a:r>
            <a:endParaRPr lang="en-US" b="1" dirty="0" smtClean="0">
              <a:solidFill>
                <a:srgbClr val="3333B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3200" y="4571360"/>
            <a:ext cx="48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x3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9000" y="4571360"/>
            <a:ext cx="48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x2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55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94649" cy="715962"/>
          </a:xfrm>
        </p:spPr>
        <p:txBody>
          <a:bodyPr/>
          <a:lstStyle/>
          <a:p>
            <a:r>
              <a:rPr lang="en-US" dirty="0" smtClean="0"/>
              <a:t>Incident rates of ESRD, by race</a:t>
            </a:r>
            <a:br>
              <a:rPr lang="en-US" dirty="0" smtClean="0"/>
            </a:br>
            <a:r>
              <a:rPr lang="en-US" sz="1600" dirty="0" smtClean="0"/>
              <a:t>Figure 1.5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rgbClr val="5A602A"/>
                </a:solidFill>
              </a:rPr>
              <a:t>Incident ESRD patients. </a:t>
            </a:r>
            <a:br>
              <a:rPr lang="en-US" sz="1200" b="1" dirty="0" smtClean="0">
                <a:solidFill>
                  <a:srgbClr val="5A602A"/>
                </a:solidFill>
              </a:rPr>
            </a:br>
            <a:r>
              <a:rPr lang="en-US" sz="1200" b="1" dirty="0" err="1" smtClean="0">
                <a:solidFill>
                  <a:srgbClr val="5A602A"/>
                </a:solidFill>
              </a:rPr>
              <a:t>Adj</a:t>
            </a:r>
            <a:r>
              <a:rPr lang="en-US" sz="1200" b="1" dirty="0" smtClean="0">
                <a:solidFill>
                  <a:srgbClr val="5A602A"/>
                </a:solidFill>
              </a:rPr>
              <a:t>: age/gender; ref: 2010 ESRD patients.</a:t>
            </a:r>
            <a:endParaRPr lang="en-US" sz="1200" b="1" dirty="0">
              <a:solidFill>
                <a:srgbClr val="5A602A"/>
              </a:solidFill>
            </a:endParaRPr>
          </a:p>
        </p:txBody>
      </p:sp>
      <p:pic>
        <p:nvPicPr>
          <p:cNvPr id="3074" name="Picture 2" descr="\\LUKE\ADR Prepress\2013 atlas\13 figure PNGs\v2 figure pngs 13\v2 ch01 pngs 13\2 ch01 fig 5-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7"/>
          <a:stretch/>
        </p:blipFill>
        <p:spPr bwMode="auto">
          <a:xfrm>
            <a:off x="1094219" y="1295400"/>
            <a:ext cx="5128781" cy="45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27432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Blacks have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&gt;3-fold higher incidence of ESRD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0300" y="2286000"/>
            <a:ext cx="1333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Black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0300" y="4343400"/>
            <a:ext cx="1333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White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838200"/>
            <a:ext cx="8305800" cy="5410200"/>
          </a:xfrm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81000" y="6248400"/>
            <a:ext cx="8250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Data from 27 cross-sectional studies. Wesson </a:t>
            </a:r>
            <a:r>
              <a:rPr lang="en-US" sz="1400" dirty="0">
                <a:solidFill>
                  <a:srgbClr val="000000"/>
                </a:solidFill>
              </a:rPr>
              <a:t>LG, ed. </a:t>
            </a:r>
            <a:r>
              <a:rPr lang="en-US" sz="1400" u="sng" dirty="0">
                <a:solidFill>
                  <a:srgbClr val="000000"/>
                </a:solidFill>
              </a:rPr>
              <a:t>Physiology of the Human Kidney</a:t>
            </a:r>
            <a:r>
              <a:rPr lang="en-US" sz="1400" dirty="0">
                <a:solidFill>
                  <a:srgbClr val="000000"/>
                </a:solidFill>
              </a:rPr>
              <a:t> 1969: 96-108.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Normal GFR: Age-Related Decline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2192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N: 347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1219200"/>
            <a:ext cx="235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N:140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1792069"/>
            <a:ext cx="2209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33B2"/>
                </a:solidFill>
              </a:rPr>
              <a:t>1.3 ml/min/1.73 m</a:t>
            </a:r>
            <a:r>
              <a:rPr lang="en-US" b="1" baseline="30000" dirty="0" smtClean="0">
                <a:solidFill>
                  <a:srgbClr val="3333B2"/>
                </a:solidFill>
              </a:rPr>
              <a:t>2</a:t>
            </a:r>
            <a:r>
              <a:rPr lang="en-US" b="1" dirty="0" smtClean="0">
                <a:solidFill>
                  <a:srgbClr val="3333B2"/>
                </a:solidFill>
              </a:rPr>
              <a:t> per year</a:t>
            </a:r>
            <a:endParaRPr lang="en-US" b="1" dirty="0">
              <a:solidFill>
                <a:srgbClr val="3333B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48000" y="1803975"/>
            <a:ext cx="0" cy="3911025"/>
          </a:xfrm>
          <a:prstGeom prst="line">
            <a:avLst/>
          </a:prstGeom>
          <a:ln w="19050">
            <a:solidFill>
              <a:srgbClr val="3333B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81800" y="1828800"/>
            <a:ext cx="0" cy="3911025"/>
          </a:xfrm>
          <a:prstGeom prst="line">
            <a:avLst/>
          </a:prstGeom>
          <a:ln w="19050">
            <a:solidFill>
              <a:srgbClr val="3333B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248840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B2"/>
                </a:solidFill>
              </a:rPr>
              <a:t>Age≥</a:t>
            </a:r>
            <a:r>
              <a:rPr lang="en-US" b="1" dirty="0" smtClean="0">
                <a:solidFill>
                  <a:srgbClr val="3333B2"/>
                </a:solidFill>
              </a:rPr>
              <a:t>55: N=42 </a:t>
            </a:r>
            <a:endParaRPr lang="en-US" b="1" dirty="0">
              <a:solidFill>
                <a:srgbClr val="333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251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B2"/>
                </a:solidFill>
              </a:rPr>
              <a:t>Age≥</a:t>
            </a:r>
            <a:r>
              <a:rPr lang="en-US" b="1" dirty="0" smtClean="0">
                <a:solidFill>
                  <a:srgbClr val="3333B2"/>
                </a:solidFill>
              </a:rPr>
              <a:t>55: N=12 </a:t>
            </a:r>
            <a:endParaRPr lang="en-US" b="1" dirty="0">
              <a:solidFill>
                <a:srgbClr val="3333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73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1488" y="865188"/>
            <a:ext cx="8215312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3333B2"/>
                </a:solidFill>
              </a:rPr>
              <a:t>Variations in burden of CKD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Burden of CKD in the US population varies by age, sex and race</a:t>
            </a:r>
            <a:endParaRPr lang="en-US" sz="2800" dirty="0" smtClean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Due to: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Comorbid disease burden</a:t>
            </a:r>
            <a:r>
              <a:rPr lang="en-US" sz="2800" dirty="0"/>
              <a:t>?</a:t>
            </a:r>
            <a:endParaRPr lang="en-US" sz="2800" b="1" dirty="0"/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GFR estimation equations performance?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Difference in GFR between race/ethnic groups?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Background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1488" y="865188"/>
            <a:ext cx="8443912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b="1" dirty="0" smtClean="0"/>
              <a:t>To </a:t>
            </a:r>
            <a:r>
              <a:rPr lang="en-US" sz="3200" b="1" u="sng" dirty="0"/>
              <a:t>m</a:t>
            </a:r>
            <a:r>
              <a:rPr lang="en-US" sz="3200" b="1" u="sng" dirty="0" smtClean="0"/>
              <a:t>easure</a:t>
            </a:r>
            <a:r>
              <a:rPr lang="en-US" sz="3200" b="1" dirty="0" smtClean="0"/>
              <a:t> </a:t>
            </a:r>
            <a:r>
              <a:rPr lang="en-US" sz="3200" b="1" dirty="0"/>
              <a:t>GFR across a </a:t>
            </a:r>
            <a:r>
              <a:rPr lang="en-US" sz="3200" b="1" dirty="0" smtClean="0"/>
              <a:t>broad age-range </a:t>
            </a:r>
            <a:r>
              <a:rPr lang="en-US" sz="3200" b="1" dirty="0"/>
              <a:t>of </a:t>
            </a:r>
            <a:r>
              <a:rPr lang="en-US" sz="3200" b="1" dirty="0" smtClean="0"/>
              <a:t>adults </a:t>
            </a:r>
            <a:r>
              <a:rPr lang="en-US" sz="3200" b="1" dirty="0"/>
              <a:t>within a </a:t>
            </a:r>
            <a:r>
              <a:rPr lang="en-US" sz="3200" b="1" dirty="0" smtClean="0"/>
              <a:t>representative</a:t>
            </a:r>
            <a:r>
              <a:rPr lang="en-US" sz="3200" b="1" dirty="0"/>
              <a:t>, </a:t>
            </a:r>
            <a:r>
              <a:rPr lang="en-US" sz="3200" b="1" dirty="0" smtClean="0"/>
              <a:t>community-based population and to </a:t>
            </a:r>
            <a:r>
              <a:rPr lang="en-US" sz="3200" b="1" dirty="0"/>
              <a:t>determine the impact of race on age-related GFR </a:t>
            </a:r>
            <a:r>
              <a:rPr lang="en-US" sz="3200" b="1" dirty="0" smtClean="0"/>
              <a:t>differences.</a:t>
            </a:r>
            <a:endParaRPr lang="en-US" sz="3200" b="1" dirty="0"/>
          </a:p>
          <a:p>
            <a:endParaRPr lang="en-US" sz="3200" dirty="0"/>
          </a:p>
          <a:p>
            <a:r>
              <a:rPr lang="en-US" sz="3200" b="1" dirty="0" smtClean="0"/>
              <a:t>Hypothesis</a:t>
            </a:r>
            <a:r>
              <a:rPr lang="en-US" sz="3200" b="1" dirty="0"/>
              <a:t>:</a:t>
            </a:r>
            <a:endParaRPr lang="en-US" sz="3200" dirty="0"/>
          </a:p>
          <a:p>
            <a:pPr lvl="1"/>
            <a:r>
              <a:rPr lang="en-US" sz="3200" dirty="0"/>
              <a:t>Measured GFR levels will be significantly </a:t>
            </a:r>
            <a:r>
              <a:rPr lang="en-US" sz="3200" u="sng" dirty="0"/>
              <a:t>lower</a:t>
            </a:r>
            <a:r>
              <a:rPr lang="en-US" sz="3200" dirty="0"/>
              <a:t> in Blacks than in Whites, independent of age and sex.</a:t>
            </a:r>
          </a:p>
          <a:p>
            <a:r>
              <a:rPr lang="en-US" sz="3200" dirty="0"/>
              <a:t> </a:t>
            </a:r>
            <a:endParaRPr lang="en-US" sz="3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Objective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3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712788"/>
            <a:ext cx="8610600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3333B2"/>
                </a:solidFill>
              </a:rPr>
              <a:t>PIs</a:t>
            </a:r>
            <a:r>
              <a:rPr lang="en-US" sz="3200" b="1" dirty="0">
                <a:solidFill>
                  <a:srgbClr val="3333B2"/>
                </a:solidFill>
              </a:rPr>
              <a:t>:</a:t>
            </a:r>
            <a:r>
              <a:rPr lang="en-US" sz="3200" b="1" dirty="0" smtClean="0"/>
              <a:t> </a:t>
            </a:r>
            <a:r>
              <a:rPr lang="en-US" sz="3200" dirty="0" err="1" smtClean="0"/>
              <a:t>Shlipak</a:t>
            </a:r>
            <a:r>
              <a:rPr lang="en-US" sz="3200" dirty="0" smtClean="0"/>
              <a:t>, </a:t>
            </a:r>
            <a:r>
              <a:rPr lang="en-US" sz="3200" dirty="0" err="1" smtClean="0"/>
              <a:t>Levey</a:t>
            </a:r>
            <a:r>
              <a:rPr lang="en-US" sz="3200" dirty="0" smtClean="0"/>
              <a:t>, Inker, </a:t>
            </a:r>
            <a:r>
              <a:rPr lang="en-US" sz="3200" dirty="0" err="1" smtClean="0"/>
              <a:t>Coresh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B2"/>
                </a:solidFill>
              </a:rPr>
              <a:t>Funding: </a:t>
            </a:r>
            <a:r>
              <a:rPr lang="en-US" sz="3200" dirty="0" smtClean="0"/>
              <a:t>NIDDK R01 and JHU ICTR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B2"/>
                </a:solidFill>
              </a:rPr>
              <a:t>Study Coordinating Center: </a:t>
            </a:r>
            <a:r>
              <a:rPr lang="en-US" sz="3200" dirty="0" smtClean="0"/>
              <a:t>Tufts Medical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B2"/>
                </a:solidFill>
              </a:rPr>
              <a:t>MESA Field Center: </a:t>
            </a:r>
            <a:r>
              <a:rPr lang="en-US" sz="3200" dirty="0" smtClean="0"/>
              <a:t>Johns Hopkins University (PI: Wendy Post)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B2"/>
                </a:solidFill>
              </a:rPr>
              <a:t>Study Visits: </a:t>
            </a:r>
            <a:r>
              <a:rPr lang="en-US" sz="3200" dirty="0" smtClean="0"/>
              <a:t>Johns Hopkins Bayview – Clinical Research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B2"/>
                </a:solidFill>
              </a:rPr>
              <a:t>Data Coordinating Center: </a:t>
            </a:r>
            <a:r>
              <a:rPr lang="en-US" sz="3200" dirty="0" smtClean="0"/>
              <a:t>University of Washington, Seattle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B2"/>
                </a:solidFill>
              </a:rPr>
              <a:t>Laboratory: </a:t>
            </a:r>
            <a:r>
              <a:rPr lang="en-US" sz="3200" dirty="0" smtClean="0"/>
              <a:t>University of Minnesota (PI: John </a:t>
            </a:r>
            <a:r>
              <a:rPr lang="en-US" sz="3200" dirty="0" err="1" smtClean="0"/>
              <a:t>Eckfeldt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Study Organization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3333B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srds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3333B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1683</Words>
  <Application>Microsoft Office PowerPoint</Application>
  <PresentationFormat>On-screen Show (4:3)</PresentationFormat>
  <Paragraphs>441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Default Design</vt:lpstr>
      <vt:lpstr>1_Default Design</vt:lpstr>
      <vt:lpstr>Office Theme</vt:lpstr>
      <vt:lpstr>1_usrds13</vt:lpstr>
      <vt:lpstr>2_Default Design</vt:lpstr>
      <vt:lpstr>PowerPoint Presentation</vt:lpstr>
      <vt:lpstr>PowerPoint Presentation</vt:lpstr>
      <vt:lpstr>PowerPoint Presentation</vt:lpstr>
      <vt:lpstr>PowerPoint Presentation</vt:lpstr>
      <vt:lpstr>Incident rates of ESRD, by race Figure 1.5 (Volume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 Hopkins Bayview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Tariq Shafi</dc:creator>
  <cp:lastModifiedBy>chscc</cp:lastModifiedBy>
  <cp:revision>73</cp:revision>
  <dcterms:created xsi:type="dcterms:W3CDTF">2009-01-21T17:19:43Z</dcterms:created>
  <dcterms:modified xsi:type="dcterms:W3CDTF">2014-09-17T19:19:52Z</dcterms:modified>
</cp:coreProperties>
</file>