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0" r:id="rId3"/>
    <p:sldId id="271" r:id="rId4"/>
    <p:sldId id="27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8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E446-9339-4BBC-B225-29796A4A0167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6299-1E9D-47C7-AB1A-7E07F6A88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E446-9339-4BBC-B225-29796A4A0167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6299-1E9D-47C7-AB1A-7E07F6A88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E446-9339-4BBC-B225-29796A4A0167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6299-1E9D-47C7-AB1A-7E07F6A88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E446-9339-4BBC-B225-29796A4A0167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6299-1E9D-47C7-AB1A-7E07F6A88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E446-9339-4BBC-B225-29796A4A0167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6299-1E9D-47C7-AB1A-7E07F6A88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E446-9339-4BBC-B225-29796A4A0167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6299-1E9D-47C7-AB1A-7E07F6A88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E446-9339-4BBC-B225-29796A4A0167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6299-1E9D-47C7-AB1A-7E07F6A88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E446-9339-4BBC-B225-29796A4A0167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6299-1E9D-47C7-AB1A-7E07F6A88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E446-9339-4BBC-B225-29796A4A0167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6299-1E9D-47C7-AB1A-7E07F6A88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E446-9339-4BBC-B225-29796A4A0167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6299-1E9D-47C7-AB1A-7E07F6A88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E446-9339-4BBC-B225-29796A4A0167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6299-1E9D-47C7-AB1A-7E07F6A88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DE446-9339-4BBC-B225-29796A4A0167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16299-1E9D-47C7-AB1A-7E07F6A88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6774" y="914400"/>
            <a:ext cx="43627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MESA Repository Report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March, 2011</a:t>
            </a:r>
            <a:endParaRPr 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5913" y="0"/>
            <a:ext cx="5698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The MESA Repository Report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799"/>
            <a:ext cx="8991600" cy="607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" y="4572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 of a page from the Steering Committee Report, first section: details of sample utilization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5913" y="0"/>
            <a:ext cx="5698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The MESA Repository Report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90600"/>
            <a:ext cx="4386262" cy="6028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399" y="2667000"/>
            <a:ext cx="547504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urved Left Arrow 5"/>
          <p:cNvSpPr/>
          <p:nvPr/>
        </p:nvSpPr>
        <p:spPr>
          <a:xfrm rot="17177814">
            <a:off x="4646470" y="1317543"/>
            <a:ext cx="589734" cy="17845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4572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 of a page from the Steering Committee Report, second section: details of sample availability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152400"/>
            <a:ext cx="3956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Sample Availability Dashboard</a:t>
            </a:r>
            <a:endParaRPr lang="en-US" sz="2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33400" y="5181600"/>
            <a:ext cx="6120841" cy="1400383"/>
            <a:chOff x="6858000" y="990600"/>
            <a:chExt cx="6120841" cy="1400383"/>
          </a:xfrm>
        </p:grpSpPr>
        <p:sp>
          <p:nvSpPr>
            <p:cNvPr id="12" name="Rectangle 11"/>
            <p:cNvSpPr/>
            <p:nvPr/>
          </p:nvSpPr>
          <p:spPr>
            <a:xfrm>
              <a:off x="6858000" y="990600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58000" y="1371600"/>
              <a:ext cx="228600" cy="2286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858000" y="1752600"/>
              <a:ext cx="228600" cy="22860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858000" y="2133600"/>
              <a:ext cx="228600" cy="2286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39000" y="990600"/>
              <a:ext cx="5739841" cy="14003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Available (definition = # </a:t>
              </a:r>
              <a:r>
                <a:rPr lang="en-US" sz="1400" dirty="0" err="1" smtClean="0"/>
                <a:t>Cryovials</a:t>
              </a:r>
              <a:r>
                <a:rPr lang="en-US" sz="1400" dirty="0" smtClean="0"/>
                <a:t>: EDTA &amp; Serum, 11-17; Citrate &amp; SCAT, 4 )</a:t>
              </a:r>
            </a:p>
            <a:p>
              <a:endParaRPr lang="en-US" sz="800" dirty="0" smtClean="0"/>
            </a:p>
            <a:p>
              <a:r>
                <a:rPr lang="en-US" sz="1400" dirty="0" smtClean="0"/>
                <a:t>Borderline (definition = # </a:t>
              </a:r>
              <a:r>
                <a:rPr lang="en-US" sz="1400" dirty="0" err="1" smtClean="0"/>
                <a:t>Cryovials</a:t>
              </a:r>
              <a:r>
                <a:rPr lang="en-US" sz="1400" dirty="0" smtClean="0"/>
                <a:t>: EDTA &amp; Serum, 7-10; Citrate &amp; SCAT, 3 )</a:t>
              </a:r>
            </a:p>
            <a:p>
              <a:endParaRPr lang="en-US" sz="700" dirty="0" smtClean="0"/>
            </a:p>
            <a:p>
              <a:endParaRPr lang="en-US" sz="700" dirty="0" smtClean="0"/>
            </a:p>
            <a:p>
              <a:r>
                <a:rPr lang="en-US" sz="1400" dirty="0" smtClean="0"/>
                <a:t>Critical (definition = # </a:t>
              </a:r>
              <a:r>
                <a:rPr lang="en-US" sz="1400" dirty="0" err="1" smtClean="0"/>
                <a:t>Cryovials</a:t>
              </a:r>
              <a:r>
                <a:rPr lang="en-US" sz="1400" dirty="0" smtClean="0"/>
                <a:t>: EDTA &amp; Serum, 1-6; Citrate &amp; SCAT, 1-2 )</a:t>
              </a:r>
            </a:p>
            <a:p>
              <a:endParaRPr lang="en-US" sz="700" dirty="0" smtClean="0"/>
            </a:p>
            <a:p>
              <a:r>
                <a:rPr lang="en-US" sz="1400" dirty="0" smtClean="0"/>
                <a:t>None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04800" y="609600"/>
            <a:ext cx="6705600" cy="4343400"/>
            <a:chOff x="228600" y="685800"/>
            <a:chExt cx="8534400" cy="5410200"/>
          </a:xfrm>
        </p:grpSpPr>
        <p:pic>
          <p:nvPicPr>
            <p:cNvPr id="48132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" y="3509774"/>
              <a:ext cx="4267200" cy="2586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8133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800" y="3505200"/>
              <a:ext cx="4267200" cy="2574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8134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8600" y="685800"/>
              <a:ext cx="4303646" cy="2582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8135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495800" y="685800"/>
              <a:ext cx="4267200" cy="2557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109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UVM College of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Russell Tracy</dc:creator>
  <cp:lastModifiedBy>Russell Tracy</cp:lastModifiedBy>
  <cp:revision>62</cp:revision>
  <dcterms:created xsi:type="dcterms:W3CDTF">2010-09-15T13:31:17Z</dcterms:created>
  <dcterms:modified xsi:type="dcterms:W3CDTF">2011-03-07T20:39:00Z</dcterms:modified>
</cp:coreProperties>
</file>