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B6E4CC-C1A1-422D-BCAD-BB69AC715BA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6B995C0-7F45-4028-908B-2C3F6CBEFE2D}">
      <dgm:prSet phldrT="[Text]"/>
      <dgm:spPr/>
      <dgm:t>
        <a:bodyPr/>
        <a:lstStyle/>
        <a:p>
          <a:r>
            <a:rPr lang="en-US"/>
            <a:t>Number of paricipants 55 years or older=4862 </a:t>
          </a:r>
        </a:p>
      </dgm:t>
    </dgm:pt>
    <dgm:pt modelId="{30128468-DEE2-40F2-970B-A3919DA88C83}" type="parTrans" cxnId="{B75F2BD8-79D4-4BF7-8ED3-3FDECB20EB97}">
      <dgm:prSet/>
      <dgm:spPr/>
      <dgm:t>
        <a:bodyPr/>
        <a:lstStyle/>
        <a:p>
          <a:endParaRPr lang="en-US"/>
        </a:p>
      </dgm:t>
    </dgm:pt>
    <dgm:pt modelId="{21CA89D6-48C9-4E05-B50C-E83386AC8C69}" type="sibTrans" cxnId="{B75F2BD8-79D4-4BF7-8ED3-3FDECB20EB97}">
      <dgm:prSet/>
      <dgm:spPr/>
      <dgm:t>
        <a:bodyPr/>
        <a:lstStyle/>
        <a:p>
          <a:endParaRPr lang="en-US"/>
        </a:p>
      </dgm:t>
    </dgm:pt>
    <dgm:pt modelId="{380F1CD2-ECB5-4E46-9803-92344293A7B4}">
      <dgm:prSet phldrT="[Text]"/>
      <dgm:spPr/>
      <dgm:t>
        <a:bodyPr/>
        <a:lstStyle/>
        <a:p>
          <a:r>
            <a:rPr lang="en-US"/>
            <a:t>number with at least one claim in CMS = 3758</a:t>
          </a:r>
        </a:p>
      </dgm:t>
    </dgm:pt>
    <dgm:pt modelId="{C5AA9235-89D3-41A4-920C-038FD7BD7C36}" type="parTrans" cxnId="{02EBC626-F717-4C08-A5D1-0BD7C97DB534}">
      <dgm:prSet/>
      <dgm:spPr/>
      <dgm:t>
        <a:bodyPr/>
        <a:lstStyle/>
        <a:p>
          <a:endParaRPr lang="en-US"/>
        </a:p>
      </dgm:t>
    </dgm:pt>
    <dgm:pt modelId="{D07A5C96-32E6-4D0E-8831-517E349D7E44}" type="sibTrans" cxnId="{02EBC626-F717-4C08-A5D1-0BD7C97DB534}">
      <dgm:prSet/>
      <dgm:spPr/>
      <dgm:t>
        <a:bodyPr/>
        <a:lstStyle/>
        <a:p>
          <a:endParaRPr lang="en-US"/>
        </a:p>
      </dgm:t>
    </dgm:pt>
    <dgm:pt modelId="{075B2066-857F-4642-9696-E2144000A1F5}">
      <dgm:prSet phldrT="[Text]"/>
      <dgm:spPr/>
      <dgm:t>
        <a:bodyPr/>
        <a:lstStyle/>
        <a:p>
          <a:r>
            <a:rPr lang="en-US"/>
            <a:t>Not enrolled in CMS  =  608</a:t>
          </a:r>
        </a:p>
      </dgm:t>
    </dgm:pt>
    <dgm:pt modelId="{7329C6D9-52EB-4DF6-B084-0C4EAFEA83D0}" type="parTrans" cxnId="{A1D4E8FE-833F-4D4D-8A4B-246E6BA58C9A}">
      <dgm:prSet/>
      <dgm:spPr/>
      <dgm:t>
        <a:bodyPr/>
        <a:lstStyle/>
        <a:p>
          <a:endParaRPr lang="en-US"/>
        </a:p>
      </dgm:t>
    </dgm:pt>
    <dgm:pt modelId="{3DBE9A10-2928-488F-B0B2-6ABF73F33918}" type="sibTrans" cxnId="{A1D4E8FE-833F-4D4D-8A4B-246E6BA58C9A}">
      <dgm:prSet/>
      <dgm:spPr/>
      <dgm:t>
        <a:bodyPr/>
        <a:lstStyle/>
        <a:p>
          <a:endParaRPr lang="en-US"/>
        </a:p>
      </dgm:t>
    </dgm:pt>
    <dgm:pt modelId="{3CF832F8-371D-4E6C-A018-1E057F07FD9A}">
      <dgm:prSet phldrT="[Text]"/>
      <dgm:spPr/>
      <dgm:t>
        <a:bodyPr/>
        <a:lstStyle/>
        <a:p>
          <a:r>
            <a:rPr lang="en-US"/>
            <a:t>MESA Ascertained CHF =  31</a:t>
          </a:r>
        </a:p>
      </dgm:t>
    </dgm:pt>
    <dgm:pt modelId="{39154987-7218-4283-95FB-058B583F6091}" type="parTrans" cxnId="{B9DFD972-0F16-40B1-9AC5-ED76A85B7735}">
      <dgm:prSet/>
      <dgm:spPr/>
      <dgm:t>
        <a:bodyPr/>
        <a:lstStyle/>
        <a:p>
          <a:endParaRPr lang="en-US"/>
        </a:p>
      </dgm:t>
    </dgm:pt>
    <dgm:pt modelId="{54CA9356-7C4F-4DDE-847A-91E1B879BD61}" type="sibTrans" cxnId="{B9DFD972-0F16-40B1-9AC5-ED76A85B7735}">
      <dgm:prSet/>
      <dgm:spPr/>
      <dgm:t>
        <a:bodyPr/>
        <a:lstStyle/>
        <a:p>
          <a:endParaRPr lang="en-US"/>
        </a:p>
      </dgm:t>
    </dgm:pt>
    <dgm:pt modelId="{A6AA08CB-0763-4253-A734-2D77DCFB599B}">
      <dgm:prSet/>
      <dgm:spPr/>
      <dgm:t>
        <a:bodyPr/>
        <a:lstStyle/>
        <a:p>
          <a:r>
            <a:rPr lang="en-US" dirty="0"/>
            <a:t>Number at Risk for </a:t>
          </a:r>
          <a:r>
            <a:rPr lang="en-US" dirty="0" smtClean="0"/>
            <a:t>CHF=3624</a:t>
          </a:r>
          <a:endParaRPr lang="en-US" dirty="0"/>
        </a:p>
      </dgm:t>
    </dgm:pt>
    <dgm:pt modelId="{ACC57096-7E18-4251-BA89-D1FB5EA43F49}" type="parTrans" cxnId="{1201E1D8-DCCC-4AA4-9241-5176C65D5305}">
      <dgm:prSet/>
      <dgm:spPr/>
      <dgm:t>
        <a:bodyPr/>
        <a:lstStyle/>
        <a:p>
          <a:endParaRPr lang="en-US"/>
        </a:p>
      </dgm:t>
    </dgm:pt>
    <dgm:pt modelId="{91B56C96-449F-42FD-8313-D9494CAF6EFC}" type="sibTrans" cxnId="{1201E1D8-DCCC-4AA4-9241-5176C65D5305}">
      <dgm:prSet/>
      <dgm:spPr/>
      <dgm:t>
        <a:bodyPr/>
        <a:lstStyle/>
        <a:p>
          <a:endParaRPr lang="en-US"/>
        </a:p>
      </dgm:t>
    </dgm:pt>
    <dgm:pt modelId="{F14A0C4A-25DD-470D-AD96-2E9BE1B4233C}">
      <dgm:prSet/>
      <dgm:spPr/>
      <dgm:t>
        <a:bodyPr/>
        <a:lstStyle/>
        <a:p>
          <a:r>
            <a:rPr lang="en-US" dirty="0"/>
            <a:t>CMS &amp; MESA Ascertained  </a:t>
          </a:r>
        </a:p>
        <a:p>
          <a:r>
            <a:rPr lang="en-US" dirty="0"/>
            <a:t>CHF= </a:t>
          </a:r>
          <a:r>
            <a:rPr lang="en-US" dirty="0" smtClean="0"/>
            <a:t>58</a:t>
          </a:r>
          <a:endParaRPr lang="en-US" dirty="0"/>
        </a:p>
      </dgm:t>
    </dgm:pt>
    <dgm:pt modelId="{FF0F794C-9D08-42FD-84FA-5F2C66A11982}" type="parTrans" cxnId="{9D818A9F-FC68-407F-B454-2C153F864930}">
      <dgm:prSet/>
      <dgm:spPr/>
      <dgm:t>
        <a:bodyPr/>
        <a:lstStyle/>
        <a:p>
          <a:endParaRPr lang="en-US"/>
        </a:p>
      </dgm:t>
    </dgm:pt>
    <dgm:pt modelId="{750612C6-D876-4A98-A29F-931724CA3187}" type="sibTrans" cxnId="{9D818A9F-FC68-407F-B454-2C153F864930}">
      <dgm:prSet/>
      <dgm:spPr/>
      <dgm:t>
        <a:bodyPr/>
        <a:lstStyle/>
        <a:p>
          <a:endParaRPr lang="en-US"/>
        </a:p>
      </dgm:t>
    </dgm:pt>
    <dgm:pt modelId="{B1D7693A-DEBE-4751-8BEE-E36513CC7D5F}">
      <dgm:prSet/>
      <dgm:spPr/>
      <dgm:t>
        <a:bodyPr/>
        <a:lstStyle/>
        <a:p>
          <a:r>
            <a:rPr lang="en-US" dirty="0"/>
            <a:t>MESA only Ascertained </a:t>
          </a:r>
        </a:p>
        <a:p>
          <a:r>
            <a:rPr lang="en-US" dirty="0"/>
            <a:t>CHF =  </a:t>
          </a:r>
          <a:r>
            <a:rPr lang="en-US" dirty="0" smtClean="0"/>
            <a:t>62</a:t>
          </a:r>
          <a:endParaRPr lang="en-US" dirty="0"/>
        </a:p>
      </dgm:t>
    </dgm:pt>
    <dgm:pt modelId="{A1371E97-B451-4972-A01E-BA38E6CE705D}" type="parTrans" cxnId="{02153F04-0154-4BD3-BE7E-F2F4A2269167}">
      <dgm:prSet/>
      <dgm:spPr/>
      <dgm:t>
        <a:bodyPr/>
        <a:lstStyle/>
        <a:p>
          <a:endParaRPr lang="en-US"/>
        </a:p>
      </dgm:t>
    </dgm:pt>
    <dgm:pt modelId="{0ED1DF6B-B0B5-4C91-8006-D5FA9FF57781}" type="sibTrans" cxnId="{02153F04-0154-4BD3-BE7E-F2F4A2269167}">
      <dgm:prSet/>
      <dgm:spPr/>
      <dgm:t>
        <a:bodyPr/>
        <a:lstStyle/>
        <a:p>
          <a:endParaRPr lang="en-US"/>
        </a:p>
      </dgm:t>
    </dgm:pt>
    <dgm:pt modelId="{65D69FD5-0B49-4FFF-AEBC-05510FE0883D}">
      <dgm:prSet phldrT="[Text]"/>
      <dgm:spPr/>
      <dgm:t>
        <a:bodyPr/>
        <a:lstStyle/>
        <a:p>
          <a:r>
            <a:rPr lang="en-US" dirty="0"/>
            <a:t>No </a:t>
          </a:r>
        </a:p>
        <a:p>
          <a:r>
            <a:rPr lang="en-US" dirty="0"/>
            <a:t>CHF = </a:t>
          </a:r>
          <a:r>
            <a:rPr lang="en-US" dirty="0" smtClean="0"/>
            <a:t>3331</a:t>
          </a:r>
          <a:endParaRPr lang="en-US" dirty="0"/>
        </a:p>
      </dgm:t>
    </dgm:pt>
    <dgm:pt modelId="{5203886E-F025-4E5B-B239-E14E2789CB52}" type="parTrans" cxnId="{1570513D-605E-4C08-B260-DB58F26ABEE4}">
      <dgm:prSet/>
      <dgm:spPr/>
      <dgm:t>
        <a:bodyPr/>
        <a:lstStyle/>
        <a:p>
          <a:endParaRPr lang="en-US"/>
        </a:p>
      </dgm:t>
    </dgm:pt>
    <dgm:pt modelId="{949AAD54-37E6-47D0-BCFF-33B607600341}" type="sibTrans" cxnId="{1570513D-605E-4C08-B260-DB58F26ABEE4}">
      <dgm:prSet/>
      <dgm:spPr/>
      <dgm:t>
        <a:bodyPr/>
        <a:lstStyle/>
        <a:p>
          <a:endParaRPr lang="en-US"/>
        </a:p>
      </dgm:t>
    </dgm:pt>
    <dgm:pt modelId="{0B45C997-256B-44FC-A6D7-1894D742FA59}">
      <dgm:prSet/>
      <dgm:spPr/>
      <dgm:t>
        <a:bodyPr/>
        <a:lstStyle/>
        <a:p>
          <a:r>
            <a:rPr lang="en-US" dirty="0"/>
            <a:t>No </a:t>
          </a:r>
          <a:r>
            <a:rPr lang="en-US" dirty="0" smtClean="0"/>
            <a:t>CHF=577</a:t>
          </a:r>
          <a:endParaRPr lang="en-US" dirty="0"/>
        </a:p>
      </dgm:t>
    </dgm:pt>
    <dgm:pt modelId="{F73A4D2D-FB0C-48F2-8AE0-997B1EAA95A3}" type="parTrans" cxnId="{8E0302E6-E2A0-4D86-92F1-A1B4AAD9DCF5}">
      <dgm:prSet/>
      <dgm:spPr/>
      <dgm:t>
        <a:bodyPr/>
        <a:lstStyle/>
        <a:p>
          <a:endParaRPr lang="en-US"/>
        </a:p>
      </dgm:t>
    </dgm:pt>
    <dgm:pt modelId="{8FF1F450-201D-4851-BDFF-5D00F29BDCAD}" type="sibTrans" cxnId="{8E0302E6-E2A0-4D86-92F1-A1B4AAD9DCF5}">
      <dgm:prSet/>
      <dgm:spPr/>
      <dgm:t>
        <a:bodyPr/>
        <a:lstStyle/>
        <a:p>
          <a:endParaRPr lang="en-US"/>
        </a:p>
      </dgm:t>
    </dgm:pt>
    <dgm:pt modelId="{D85D2215-EFBE-44DC-A245-58673A3A1105}">
      <dgm:prSet/>
      <dgm:spPr>
        <a:noFill/>
      </dgm:spPr>
      <dgm:t>
        <a:bodyPr/>
        <a:lstStyle/>
        <a:p>
          <a:endParaRPr lang="en-US" dirty="0"/>
        </a:p>
      </dgm:t>
    </dgm:pt>
    <dgm:pt modelId="{30095233-3798-406B-A7BC-8E319BBFB8A5}" type="parTrans" cxnId="{F093226F-9184-4E2C-9653-9FA24C6C53A0}">
      <dgm:prSet/>
      <dgm:spPr/>
      <dgm:t>
        <a:bodyPr/>
        <a:lstStyle/>
        <a:p>
          <a:endParaRPr lang="en-US"/>
        </a:p>
      </dgm:t>
    </dgm:pt>
    <dgm:pt modelId="{15B7E559-ED9A-4876-BC9B-F55A6164D206}" type="sibTrans" cxnId="{F093226F-9184-4E2C-9653-9FA24C6C53A0}">
      <dgm:prSet/>
      <dgm:spPr/>
      <dgm:t>
        <a:bodyPr/>
        <a:lstStyle/>
        <a:p>
          <a:endParaRPr lang="en-US"/>
        </a:p>
      </dgm:t>
    </dgm:pt>
    <dgm:pt modelId="{478EAB0D-3EDB-4A4D-897B-470EDD430439}">
      <dgm:prSet/>
      <dgm:spPr>
        <a:noFill/>
        <a:ln>
          <a:noFill/>
        </a:ln>
      </dgm:spPr>
      <dgm:t>
        <a:bodyPr/>
        <a:lstStyle/>
        <a:p>
          <a:endParaRPr lang="en-US"/>
        </a:p>
      </dgm:t>
    </dgm:pt>
    <dgm:pt modelId="{B065AE7D-1780-40D0-8FDA-26E6C5020657}" type="parTrans" cxnId="{C2B653BE-A20D-42A3-9BE9-8A8DE1DFD73E}">
      <dgm:prSet/>
      <dgm:spPr/>
      <dgm:t>
        <a:bodyPr/>
        <a:lstStyle/>
        <a:p>
          <a:endParaRPr lang="en-US"/>
        </a:p>
      </dgm:t>
    </dgm:pt>
    <dgm:pt modelId="{559B24A7-2E1E-411C-A6B3-D1736A992C6E}" type="sibTrans" cxnId="{C2B653BE-A20D-42A3-9BE9-8A8DE1DFD73E}">
      <dgm:prSet/>
      <dgm:spPr/>
      <dgm:t>
        <a:bodyPr/>
        <a:lstStyle/>
        <a:p>
          <a:endParaRPr lang="en-US"/>
        </a:p>
      </dgm:t>
    </dgm:pt>
    <dgm:pt modelId="{4AF8238D-1AF4-420D-A251-F3C007AE8326}">
      <dgm:prSet/>
      <dgm:spPr/>
      <dgm:t>
        <a:bodyPr/>
        <a:lstStyle/>
        <a:p>
          <a:r>
            <a:rPr lang="en-US" dirty="0"/>
            <a:t>Total  </a:t>
          </a:r>
          <a:r>
            <a:rPr lang="en-US" dirty="0" smtClean="0"/>
            <a:t>CMS</a:t>
          </a:r>
          <a:endParaRPr lang="en-US" dirty="0"/>
        </a:p>
        <a:p>
          <a:r>
            <a:rPr lang="en-US" dirty="0"/>
            <a:t> CHF= </a:t>
          </a:r>
          <a:r>
            <a:rPr lang="en-US" dirty="0" smtClean="0"/>
            <a:t>148</a:t>
          </a:r>
          <a:endParaRPr lang="en-US" dirty="0"/>
        </a:p>
      </dgm:t>
    </dgm:pt>
    <dgm:pt modelId="{9E97F4BB-90AF-4D2C-8089-538DB440E824}" type="parTrans" cxnId="{FFDDE12B-A271-4982-B098-E08E07DE0040}">
      <dgm:prSet/>
      <dgm:spPr/>
      <dgm:t>
        <a:bodyPr/>
        <a:lstStyle/>
        <a:p>
          <a:endParaRPr lang="en-US"/>
        </a:p>
      </dgm:t>
    </dgm:pt>
    <dgm:pt modelId="{BFE38B74-5B42-4312-ABC7-AC5B9D9BF81C}" type="sibTrans" cxnId="{FFDDE12B-A271-4982-B098-E08E07DE0040}">
      <dgm:prSet/>
      <dgm:spPr/>
      <dgm:t>
        <a:bodyPr/>
        <a:lstStyle/>
        <a:p>
          <a:endParaRPr lang="en-US"/>
        </a:p>
      </dgm:t>
    </dgm:pt>
    <dgm:pt modelId="{83A446F3-24E8-48D7-9074-D8113410A97B}">
      <dgm:prSet/>
      <dgm:spPr/>
      <dgm:t>
        <a:bodyPr/>
        <a:lstStyle/>
        <a:p>
          <a:r>
            <a:rPr lang="en-US" dirty="0"/>
            <a:t>Number of Prevalent </a:t>
          </a:r>
        </a:p>
        <a:p>
          <a:r>
            <a:rPr lang="en-US" dirty="0"/>
            <a:t>CHF =</a:t>
          </a:r>
          <a:r>
            <a:rPr lang="en-US" dirty="0" smtClean="0"/>
            <a:t>134 </a:t>
          </a:r>
        </a:p>
        <a:p>
          <a:r>
            <a:rPr lang="en-US" dirty="0" smtClean="0"/>
            <a:t>( MESA </a:t>
          </a:r>
          <a:r>
            <a:rPr lang="en-US" dirty="0" err="1" smtClean="0"/>
            <a:t>CHf</a:t>
          </a:r>
          <a:r>
            <a:rPr lang="en-US" dirty="0" smtClean="0"/>
            <a:t>=14)</a:t>
          </a:r>
          <a:endParaRPr lang="en-US" dirty="0"/>
        </a:p>
      </dgm:t>
    </dgm:pt>
    <dgm:pt modelId="{138A3325-579B-4434-9406-A54EEB93FAD0}" type="parTrans" cxnId="{3E84C66E-A938-4593-88E6-C6F5DC227C10}">
      <dgm:prSet/>
      <dgm:spPr/>
      <dgm:t>
        <a:bodyPr/>
        <a:lstStyle/>
        <a:p>
          <a:endParaRPr lang="en-US"/>
        </a:p>
      </dgm:t>
    </dgm:pt>
    <dgm:pt modelId="{51479E73-2765-4633-B22A-66937AA296EE}" type="sibTrans" cxnId="{3E84C66E-A938-4593-88E6-C6F5DC227C10}">
      <dgm:prSet/>
      <dgm:spPr/>
      <dgm:t>
        <a:bodyPr/>
        <a:lstStyle/>
        <a:p>
          <a:endParaRPr lang="en-US"/>
        </a:p>
      </dgm:t>
    </dgm:pt>
    <dgm:pt modelId="{245C23E2-EFF6-4064-BFCB-ADAE0846F84A}">
      <dgm:prSet/>
      <dgm:spPr/>
      <dgm:t>
        <a:bodyPr/>
        <a:lstStyle/>
        <a:p>
          <a:r>
            <a:rPr lang="en-US" dirty="0"/>
            <a:t>Enrolled in CMS - No Claims = 496</a:t>
          </a:r>
        </a:p>
        <a:p>
          <a:r>
            <a:rPr lang="en-US" dirty="0"/>
            <a:t>MESA CHF = </a:t>
          </a:r>
          <a:r>
            <a:rPr lang="en-US" dirty="0" smtClean="0"/>
            <a:t>14</a:t>
          </a:r>
          <a:endParaRPr lang="en-US" dirty="0"/>
        </a:p>
      </dgm:t>
    </dgm:pt>
    <dgm:pt modelId="{E8E86351-26C8-465A-96DA-FA586DF2343A}" type="parTrans" cxnId="{72986634-0302-45DA-95CC-98BBE641314E}">
      <dgm:prSet/>
      <dgm:spPr/>
      <dgm:t>
        <a:bodyPr/>
        <a:lstStyle/>
        <a:p>
          <a:endParaRPr lang="en-US"/>
        </a:p>
      </dgm:t>
    </dgm:pt>
    <dgm:pt modelId="{92E9BE76-1196-411B-8600-4ADF13CAADBE}" type="sibTrans" cxnId="{72986634-0302-45DA-95CC-98BBE641314E}">
      <dgm:prSet/>
      <dgm:spPr/>
      <dgm:t>
        <a:bodyPr/>
        <a:lstStyle/>
        <a:p>
          <a:endParaRPr lang="en-US"/>
        </a:p>
      </dgm:t>
    </dgm:pt>
    <dgm:pt modelId="{166A4349-6AB1-4B4E-9E39-B54C31646A86}">
      <dgm:prSet phldrT="[Text]"/>
      <dgm:spPr/>
      <dgm:t>
        <a:bodyPr/>
        <a:lstStyle/>
        <a:p>
          <a:r>
            <a:rPr lang="en-US" dirty="0"/>
            <a:t>CMS only</a:t>
          </a:r>
        </a:p>
        <a:p>
          <a:r>
            <a:rPr lang="en-US" dirty="0"/>
            <a:t>CHF = </a:t>
          </a:r>
          <a:r>
            <a:rPr lang="en-US" dirty="0" smtClean="0"/>
            <a:t>90</a:t>
          </a:r>
          <a:endParaRPr lang="en-US" dirty="0"/>
        </a:p>
      </dgm:t>
    </dgm:pt>
    <dgm:pt modelId="{8E0945CD-ACCB-4472-85E2-1E32F67FEC6A}" type="sibTrans" cxnId="{35FBD310-5368-44FB-9B6C-9B432BEFE573}">
      <dgm:prSet/>
      <dgm:spPr/>
      <dgm:t>
        <a:bodyPr/>
        <a:lstStyle/>
        <a:p>
          <a:endParaRPr lang="en-US"/>
        </a:p>
      </dgm:t>
    </dgm:pt>
    <dgm:pt modelId="{AD262060-F1B1-459F-826C-A9CF009FB34F}" type="parTrans" cxnId="{35FBD310-5368-44FB-9B6C-9B432BEFE573}">
      <dgm:prSet/>
      <dgm:spPr/>
      <dgm:t>
        <a:bodyPr/>
        <a:lstStyle/>
        <a:p>
          <a:endParaRPr lang="en-US"/>
        </a:p>
      </dgm:t>
    </dgm:pt>
    <dgm:pt modelId="{DE7D6F46-AEA3-4A0A-8555-3D0596323B85}">
      <dgm:prSet/>
      <dgm:spPr/>
      <dgm:t>
        <a:bodyPr/>
        <a:lstStyle/>
        <a:p>
          <a:r>
            <a:rPr lang="en-US" dirty="0" smtClean="0"/>
            <a:t>All CHF =  241</a:t>
          </a:r>
          <a:endParaRPr lang="en-US" dirty="0"/>
        </a:p>
      </dgm:t>
    </dgm:pt>
    <dgm:pt modelId="{BE6483A5-0E13-4850-9935-3A440F05B239}" type="parTrans" cxnId="{6242536C-8803-44E5-92C5-CC2B52741D04}">
      <dgm:prSet/>
      <dgm:spPr/>
      <dgm:t>
        <a:bodyPr/>
        <a:lstStyle/>
        <a:p>
          <a:endParaRPr lang="en-US"/>
        </a:p>
      </dgm:t>
    </dgm:pt>
    <dgm:pt modelId="{04A2FD01-A84B-4768-A1A1-F5B05DF3136B}" type="sibTrans" cxnId="{6242536C-8803-44E5-92C5-CC2B52741D04}">
      <dgm:prSet/>
      <dgm:spPr/>
      <dgm:t>
        <a:bodyPr/>
        <a:lstStyle/>
        <a:p>
          <a:endParaRPr lang="en-US"/>
        </a:p>
      </dgm:t>
    </dgm:pt>
    <dgm:pt modelId="{FD5B2A49-C1D9-48C5-AAA6-8C60DC7FAA16}">
      <dgm:prSet/>
      <dgm:spPr/>
      <dgm:t>
        <a:bodyPr/>
        <a:lstStyle/>
        <a:p>
          <a:r>
            <a:rPr lang="en-US" dirty="0" smtClean="0"/>
            <a:t>Total CMS </a:t>
          </a:r>
          <a:r>
            <a:rPr lang="en-US" u="sng" dirty="0" smtClean="0"/>
            <a:t>&gt;</a:t>
          </a:r>
          <a:r>
            <a:rPr lang="en-US" u="none" dirty="0" smtClean="0"/>
            <a:t> 1 claim </a:t>
          </a:r>
        </a:p>
        <a:p>
          <a:r>
            <a:rPr lang="en-US" u="none" dirty="0" smtClean="0"/>
            <a:t>CHF = 210</a:t>
          </a:r>
          <a:endParaRPr lang="en-US" u="sng" dirty="0"/>
        </a:p>
      </dgm:t>
    </dgm:pt>
    <dgm:pt modelId="{BE95ADBB-B64B-414E-97F5-E2F5A448008F}" type="parTrans" cxnId="{247D2BDD-E5B2-4C92-AE84-65AE2C4E15B6}">
      <dgm:prSet/>
      <dgm:spPr/>
      <dgm:t>
        <a:bodyPr/>
        <a:lstStyle/>
        <a:p>
          <a:endParaRPr lang="en-US"/>
        </a:p>
      </dgm:t>
    </dgm:pt>
    <dgm:pt modelId="{2FF59E16-9DA2-420A-B63A-A34CC4A6BB74}" type="sibTrans" cxnId="{247D2BDD-E5B2-4C92-AE84-65AE2C4E15B6}">
      <dgm:prSet/>
      <dgm:spPr/>
      <dgm:t>
        <a:bodyPr/>
        <a:lstStyle/>
        <a:p>
          <a:endParaRPr lang="en-US"/>
        </a:p>
      </dgm:t>
    </dgm:pt>
    <dgm:pt modelId="{744F0DEB-63E2-41A5-8AC1-FF7E0B2EEC34}">
      <dgm:prSet/>
      <dgm:spPr/>
      <dgm:t>
        <a:bodyPr/>
        <a:lstStyle/>
        <a:p>
          <a:r>
            <a:rPr lang="en-US" dirty="0"/>
            <a:t>Total No </a:t>
          </a:r>
        </a:p>
        <a:p>
          <a:r>
            <a:rPr lang="en-US" dirty="0" smtClean="0"/>
            <a:t>CHF=4487</a:t>
          </a:r>
          <a:endParaRPr lang="en-US" dirty="0"/>
        </a:p>
      </dgm:t>
    </dgm:pt>
    <dgm:pt modelId="{01A2A82D-FB95-472E-8F00-4B1A3791ED73}" type="sibTrans" cxnId="{0D574FEC-59B2-459D-848B-17F9E7792CA8}">
      <dgm:prSet/>
      <dgm:spPr/>
      <dgm:t>
        <a:bodyPr/>
        <a:lstStyle/>
        <a:p>
          <a:endParaRPr lang="en-US"/>
        </a:p>
      </dgm:t>
    </dgm:pt>
    <dgm:pt modelId="{22768D1B-7FEB-4355-8128-47E47D9AE35C}" type="parTrans" cxnId="{0D574FEC-59B2-459D-848B-17F9E7792CA8}">
      <dgm:prSet/>
      <dgm:spPr/>
      <dgm:t>
        <a:bodyPr/>
        <a:lstStyle/>
        <a:p>
          <a:endParaRPr lang="en-US"/>
        </a:p>
      </dgm:t>
    </dgm:pt>
    <dgm:pt modelId="{BA949939-49A0-40F7-9E02-B26FEA092B53}" type="pres">
      <dgm:prSet presAssocID="{62B6E4CC-C1A1-422D-BCAD-BB69AC715BA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A76D324-3C95-4A66-9BC5-148E186330AD}" type="pres">
      <dgm:prSet presAssocID="{46B995C0-7F45-4028-908B-2C3F6CBEFE2D}" presName="hierRoot1" presStyleCnt="0"/>
      <dgm:spPr/>
    </dgm:pt>
    <dgm:pt modelId="{E9B1D6F7-E5BB-4895-AF5A-D5E804CC6EBE}" type="pres">
      <dgm:prSet presAssocID="{46B995C0-7F45-4028-908B-2C3F6CBEFE2D}" presName="composite" presStyleCnt="0"/>
      <dgm:spPr/>
    </dgm:pt>
    <dgm:pt modelId="{B596B28C-24C6-4574-A2C0-66C28549E800}" type="pres">
      <dgm:prSet presAssocID="{46B995C0-7F45-4028-908B-2C3F6CBEFE2D}" presName="background" presStyleLbl="node0" presStyleIdx="0" presStyleCnt="1"/>
      <dgm:spPr/>
    </dgm:pt>
    <dgm:pt modelId="{98BB0215-8EAA-4EA6-8D51-9F94F868ADAE}" type="pres">
      <dgm:prSet presAssocID="{46B995C0-7F45-4028-908B-2C3F6CBEFE2D}" presName="text" presStyleLbl="fgAcc0" presStyleIdx="0" presStyleCnt="1" custLinFactNeighborX="-31031" custLinFactNeighborY="-4103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8E62B08-AF9B-49D5-B3FB-8B9DDF587DED}" type="pres">
      <dgm:prSet presAssocID="{46B995C0-7F45-4028-908B-2C3F6CBEFE2D}" presName="hierChild2" presStyleCnt="0"/>
      <dgm:spPr/>
    </dgm:pt>
    <dgm:pt modelId="{5D7EC8A6-13CA-45B0-8000-AD05E3425975}" type="pres">
      <dgm:prSet presAssocID="{C5AA9235-89D3-41A4-920C-038FD7BD7C36}" presName="Name10" presStyleLbl="parChTrans1D2" presStyleIdx="0" presStyleCnt="3"/>
      <dgm:spPr/>
      <dgm:t>
        <a:bodyPr/>
        <a:lstStyle/>
        <a:p>
          <a:endParaRPr lang="en-US"/>
        </a:p>
      </dgm:t>
    </dgm:pt>
    <dgm:pt modelId="{1BF2E1C9-9135-41E2-9FCA-1231886DF538}" type="pres">
      <dgm:prSet presAssocID="{380F1CD2-ECB5-4E46-9803-92344293A7B4}" presName="hierRoot2" presStyleCnt="0"/>
      <dgm:spPr/>
    </dgm:pt>
    <dgm:pt modelId="{E7F227F0-085B-48D9-9043-F30DFAAB9D35}" type="pres">
      <dgm:prSet presAssocID="{380F1CD2-ECB5-4E46-9803-92344293A7B4}" presName="composite2" presStyleCnt="0"/>
      <dgm:spPr/>
    </dgm:pt>
    <dgm:pt modelId="{CDCB9FE4-6C5B-4774-84B2-9D3C2F3FC6CC}" type="pres">
      <dgm:prSet presAssocID="{380F1CD2-ECB5-4E46-9803-92344293A7B4}" presName="background2" presStyleLbl="node2" presStyleIdx="0" presStyleCnt="3"/>
      <dgm:spPr/>
    </dgm:pt>
    <dgm:pt modelId="{B04D3CF5-D0E4-4BB0-B03C-869C64B6A3CB}" type="pres">
      <dgm:prSet presAssocID="{380F1CD2-ECB5-4E46-9803-92344293A7B4}" presName="text2" presStyleLbl="fgAcc2" presStyleIdx="0" presStyleCnt="3" custLinFactNeighborX="3384" custLinFactNeighborY="-239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D0D49D-FBE8-4040-B4CD-EA5F9BA50DED}" type="pres">
      <dgm:prSet presAssocID="{380F1CD2-ECB5-4E46-9803-92344293A7B4}" presName="hierChild3" presStyleCnt="0"/>
      <dgm:spPr/>
    </dgm:pt>
    <dgm:pt modelId="{6929CD30-0EC1-4683-84C2-46BD7BCFCC03}" type="pres">
      <dgm:prSet presAssocID="{ACC57096-7E18-4251-BA89-D1FB5EA43F49}" presName="Name17" presStyleLbl="parChTrans1D3" presStyleIdx="0" presStyleCnt="4"/>
      <dgm:spPr/>
      <dgm:t>
        <a:bodyPr/>
        <a:lstStyle/>
        <a:p>
          <a:endParaRPr lang="en-US"/>
        </a:p>
      </dgm:t>
    </dgm:pt>
    <dgm:pt modelId="{7F2A3D83-36AB-41ED-B116-1ED37A463BEB}" type="pres">
      <dgm:prSet presAssocID="{A6AA08CB-0763-4253-A734-2D77DCFB599B}" presName="hierRoot3" presStyleCnt="0"/>
      <dgm:spPr/>
    </dgm:pt>
    <dgm:pt modelId="{B9EE9F3D-1497-4CC3-9DC8-185D1BEF1FB1}" type="pres">
      <dgm:prSet presAssocID="{A6AA08CB-0763-4253-A734-2D77DCFB599B}" presName="composite3" presStyleCnt="0"/>
      <dgm:spPr/>
    </dgm:pt>
    <dgm:pt modelId="{3A2631DB-83EA-4F1A-A642-69FAC8A608E2}" type="pres">
      <dgm:prSet presAssocID="{A6AA08CB-0763-4253-A734-2D77DCFB599B}" presName="background3" presStyleLbl="node3" presStyleIdx="0" presStyleCnt="4"/>
      <dgm:spPr/>
    </dgm:pt>
    <dgm:pt modelId="{3DE577F0-A611-4782-AAF4-72A8DD5FB4D5}" type="pres">
      <dgm:prSet presAssocID="{A6AA08CB-0763-4253-A734-2D77DCFB599B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4AA843E-13AE-4760-9AAB-92264E119238}" type="pres">
      <dgm:prSet presAssocID="{A6AA08CB-0763-4253-A734-2D77DCFB599B}" presName="hierChild4" presStyleCnt="0"/>
      <dgm:spPr/>
    </dgm:pt>
    <dgm:pt modelId="{33B47684-889F-4500-95A9-104F15C5C849}" type="pres">
      <dgm:prSet presAssocID="{AD262060-F1B1-459F-826C-A9CF009FB34F}" presName="Name23" presStyleLbl="parChTrans1D4" presStyleIdx="0" presStyleCnt="10"/>
      <dgm:spPr/>
      <dgm:t>
        <a:bodyPr/>
        <a:lstStyle/>
        <a:p>
          <a:endParaRPr lang="en-US"/>
        </a:p>
      </dgm:t>
    </dgm:pt>
    <dgm:pt modelId="{2A8FD1E7-4566-4F13-86E8-B0259D904DD6}" type="pres">
      <dgm:prSet presAssocID="{166A4349-6AB1-4B4E-9E39-B54C31646A86}" presName="hierRoot4" presStyleCnt="0"/>
      <dgm:spPr/>
    </dgm:pt>
    <dgm:pt modelId="{31E5F489-D737-46A9-ABA7-33645319F3EB}" type="pres">
      <dgm:prSet presAssocID="{166A4349-6AB1-4B4E-9E39-B54C31646A86}" presName="composite4" presStyleCnt="0"/>
      <dgm:spPr/>
    </dgm:pt>
    <dgm:pt modelId="{049821D2-6378-4945-9694-62FA46F91EF9}" type="pres">
      <dgm:prSet presAssocID="{166A4349-6AB1-4B4E-9E39-B54C31646A86}" presName="background4" presStyleLbl="node4" presStyleIdx="0" presStyleCnt="10"/>
      <dgm:spPr/>
    </dgm:pt>
    <dgm:pt modelId="{3E50EC28-D32D-4107-AC93-491C7C929B6A}" type="pres">
      <dgm:prSet presAssocID="{166A4349-6AB1-4B4E-9E39-B54C31646A86}" presName="text4" presStyleLbl="fgAcc4" presStyleIdx="0" presStyleCnt="10" custLinFactNeighborX="11553" custLinFactNeighborY="36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543A435-BA61-4427-8773-606C4FB430BC}" type="pres">
      <dgm:prSet presAssocID="{166A4349-6AB1-4B4E-9E39-B54C31646A86}" presName="hierChild5" presStyleCnt="0"/>
      <dgm:spPr/>
    </dgm:pt>
    <dgm:pt modelId="{4FD635E6-707D-46F7-9E8B-17952E0B7167}" type="pres">
      <dgm:prSet presAssocID="{FF0F794C-9D08-42FD-84FA-5F2C66A11982}" presName="Name23" presStyleLbl="parChTrans1D4" presStyleIdx="1" presStyleCnt="10"/>
      <dgm:spPr/>
      <dgm:t>
        <a:bodyPr/>
        <a:lstStyle/>
        <a:p>
          <a:endParaRPr lang="en-US"/>
        </a:p>
      </dgm:t>
    </dgm:pt>
    <dgm:pt modelId="{6340BFBF-4F34-4ACD-9EE4-6C7BB381947D}" type="pres">
      <dgm:prSet presAssocID="{F14A0C4A-25DD-470D-AD96-2E9BE1B4233C}" presName="hierRoot4" presStyleCnt="0"/>
      <dgm:spPr/>
    </dgm:pt>
    <dgm:pt modelId="{D7EF63D5-7230-406B-82B3-4E906769DB4E}" type="pres">
      <dgm:prSet presAssocID="{F14A0C4A-25DD-470D-AD96-2E9BE1B4233C}" presName="composite4" presStyleCnt="0"/>
      <dgm:spPr/>
    </dgm:pt>
    <dgm:pt modelId="{97D55F98-66AB-4E2A-9BE2-E312C681B10F}" type="pres">
      <dgm:prSet presAssocID="{F14A0C4A-25DD-470D-AD96-2E9BE1B4233C}" presName="background4" presStyleLbl="node4" presStyleIdx="1" presStyleCnt="10"/>
      <dgm:spPr/>
    </dgm:pt>
    <dgm:pt modelId="{C272DB5F-D3E0-4B52-AF2C-F6CBECEFBAA5}" type="pres">
      <dgm:prSet presAssocID="{F14A0C4A-25DD-470D-AD96-2E9BE1B4233C}" presName="text4" presStyleLbl="fgAcc4" presStyleIdx="1" presStyleCnt="10" custLinFactNeighborX="4030" custLinFactNeighborY="79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877F688-5937-4EC3-940D-5C75DC7C8256}" type="pres">
      <dgm:prSet presAssocID="{F14A0C4A-25DD-470D-AD96-2E9BE1B4233C}" presName="hierChild5" presStyleCnt="0"/>
      <dgm:spPr/>
    </dgm:pt>
    <dgm:pt modelId="{7B112253-7788-4B7B-B91F-AE43D8148A90}" type="pres">
      <dgm:prSet presAssocID="{B065AE7D-1780-40D0-8FDA-26E6C5020657}" presName="Name23" presStyleLbl="parChTrans1D4" presStyleIdx="2" presStyleCnt="10"/>
      <dgm:spPr/>
      <dgm:t>
        <a:bodyPr/>
        <a:lstStyle/>
        <a:p>
          <a:endParaRPr lang="en-US"/>
        </a:p>
      </dgm:t>
    </dgm:pt>
    <dgm:pt modelId="{D8980FC3-6643-4F33-BC5B-257AFC511A1C}" type="pres">
      <dgm:prSet presAssocID="{478EAB0D-3EDB-4A4D-897B-470EDD430439}" presName="hierRoot4" presStyleCnt="0"/>
      <dgm:spPr/>
    </dgm:pt>
    <dgm:pt modelId="{56CCFB6D-36FC-41D9-B7AA-787D4578C259}" type="pres">
      <dgm:prSet presAssocID="{478EAB0D-3EDB-4A4D-897B-470EDD430439}" presName="composite4" presStyleCnt="0"/>
      <dgm:spPr/>
    </dgm:pt>
    <dgm:pt modelId="{875896C9-F73F-4D21-80DA-AA36B36BBDFB}" type="pres">
      <dgm:prSet presAssocID="{478EAB0D-3EDB-4A4D-897B-470EDD430439}" presName="background4" presStyleLbl="node4" presStyleIdx="2" presStyleCnt="10"/>
      <dgm:spPr>
        <a:noFill/>
      </dgm:spPr>
      <dgm:t>
        <a:bodyPr/>
        <a:lstStyle/>
        <a:p>
          <a:endParaRPr lang="en-US"/>
        </a:p>
      </dgm:t>
    </dgm:pt>
    <dgm:pt modelId="{92168677-A3B4-4458-A6A7-9BC1C255AF8F}" type="pres">
      <dgm:prSet presAssocID="{478EAB0D-3EDB-4A4D-897B-470EDD430439}" presName="text4" presStyleLbl="fgAcc4" presStyleIdx="2" presStyleCnt="10" custScaleX="37873" custScaleY="141686" custLinFactNeighborX="7592" custLinFactNeighborY="176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1710EC0-0400-402D-993F-972A829ECEEA}" type="pres">
      <dgm:prSet presAssocID="{478EAB0D-3EDB-4A4D-897B-470EDD430439}" presName="hierChild5" presStyleCnt="0"/>
      <dgm:spPr/>
    </dgm:pt>
    <dgm:pt modelId="{5ACFF3EB-4391-43FA-B94A-75A95D31BCE6}" type="pres">
      <dgm:prSet presAssocID="{A1371E97-B451-4972-A01E-BA38E6CE705D}" presName="Name23" presStyleLbl="parChTrans1D4" presStyleIdx="3" presStyleCnt="10"/>
      <dgm:spPr/>
      <dgm:t>
        <a:bodyPr/>
        <a:lstStyle/>
        <a:p>
          <a:endParaRPr lang="en-US"/>
        </a:p>
      </dgm:t>
    </dgm:pt>
    <dgm:pt modelId="{DEB63BE7-2EF5-4171-92D1-0AF0D196D44B}" type="pres">
      <dgm:prSet presAssocID="{B1D7693A-DEBE-4751-8BEE-E36513CC7D5F}" presName="hierRoot4" presStyleCnt="0"/>
      <dgm:spPr/>
    </dgm:pt>
    <dgm:pt modelId="{4CD863E1-9174-41DB-AD59-A0CC215425BC}" type="pres">
      <dgm:prSet presAssocID="{B1D7693A-DEBE-4751-8BEE-E36513CC7D5F}" presName="composite4" presStyleCnt="0"/>
      <dgm:spPr/>
    </dgm:pt>
    <dgm:pt modelId="{24194120-ED1F-441E-B886-EAFB8FFDE9F1}" type="pres">
      <dgm:prSet presAssocID="{B1D7693A-DEBE-4751-8BEE-E36513CC7D5F}" presName="background4" presStyleLbl="node4" presStyleIdx="3" presStyleCnt="10"/>
      <dgm:spPr/>
    </dgm:pt>
    <dgm:pt modelId="{CCD80D09-7B1E-4320-BFB3-1C0FE62BC11B}" type="pres">
      <dgm:prSet presAssocID="{B1D7693A-DEBE-4751-8BEE-E36513CC7D5F}" presName="text4" presStyleLbl="fgAcc4" presStyleIdx="3" presStyleCnt="10" custScaleX="84124" custScaleY="85693" custLinFactNeighborX="9550" custLinFactNeighborY="-513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36856A3-C0D4-4D2D-BF6C-D366B7F1C6CE}" type="pres">
      <dgm:prSet presAssocID="{B1D7693A-DEBE-4751-8BEE-E36513CC7D5F}" presName="hierChild5" presStyleCnt="0"/>
      <dgm:spPr/>
    </dgm:pt>
    <dgm:pt modelId="{3B94F6F3-937B-4DEC-9A48-9EDB9CB390A6}" type="pres">
      <dgm:prSet presAssocID="{30095233-3798-406B-A7BC-8E319BBFB8A5}" presName="Name23" presStyleLbl="parChTrans1D4" presStyleIdx="4" presStyleCnt="10"/>
      <dgm:spPr/>
      <dgm:t>
        <a:bodyPr/>
        <a:lstStyle/>
        <a:p>
          <a:endParaRPr lang="en-US"/>
        </a:p>
      </dgm:t>
    </dgm:pt>
    <dgm:pt modelId="{3193C2C3-7A68-4FE4-A4DE-C07ECD9C1C94}" type="pres">
      <dgm:prSet presAssocID="{D85D2215-EFBE-44DC-A245-58673A3A1105}" presName="hierRoot4" presStyleCnt="0"/>
      <dgm:spPr/>
    </dgm:pt>
    <dgm:pt modelId="{B2D2F9E1-7F35-463C-B69E-C98A56BCF236}" type="pres">
      <dgm:prSet presAssocID="{D85D2215-EFBE-44DC-A245-58673A3A1105}" presName="composite4" presStyleCnt="0"/>
      <dgm:spPr/>
    </dgm:pt>
    <dgm:pt modelId="{59B8E1EF-9AD8-493E-A0F4-F29F5C8CB50A}" type="pres">
      <dgm:prSet presAssocID="{D85D2215-EFBE-44DC-A245-58673A3A1105}" presName="background4" presStyleLbl="node4" presStyleIdx="4" presStyleCnt="10"/>
      <dgm:spPr/>
    </dgm:pt>
    <dgm:pt modelId="{1CAB1BF2-3638-44C5-9CCE-9328DD61BA5F}" type="pres">
      <dgm:prSet presAssocID="{D85D2215-EFBE-44DC-A245-58673A3A1105}" presName="text4" presStyleLbl="fgAcc4" presStyleIdx="4" presStyleCnt="10" custLinFactX="-51456" custLinFactNeighborX="-100000" custLinFactNeighborY="6808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38CCAC5-BFB8-4A63-8FC1-5C42AD790B88}" type="pres">
      <dgm:prSet presAssocID="{D85D2215-EFBE-44DC-A245-58673A3A1105}" presName="hierChild5" presStyleCnt="0"/>
      <dgm:spPr/>
    </dgm:pt>
    <dgm:pt modelId="{0F4DEB49-5917-4165-9CA6-60CDAAD4529A}" type="pres">
      <dgm:prSet presAssocID="{5203886E-F025-4E5B-B239-E14E2789CB52}" presName="Name23" presStyleLbl="parChTrans1D4" presStyleIdx="5" presStyleCnt="10"/>
      <dgm:spPr/>
      <dgm:t>
        <a:bodyPr/>
        <a:lstStyle/>
        <a:p>
          <a:endParaRPr lang="en-US"/>
        </a:p>
      </dgm:t>
    </dgm:pt>
    <dgm:pt modelId="{0548E742-70EE-4B06-B6E1-77124E3227E9}" type="pres">
      <dgm:prSet presAssocID="{65D69FD5-0B49-4FFF-AEBC-05510FE0883D}" presName="hierRoot4" presStyleCnt="0"/>
      <dgm:spPr/>
    </dgm:pt>
    <dgm:pt modelId="{EEA9228D-EF3E-43D8-BA34-371388CA4857}" type="pres">
      <dgm:prSet presAssocID="{65D69FD5-0B49-4FFF-AEBC-05510FE0883D}" presName="composite4" presStyleCnt="0"/>
      <dgm:spPr/>
    </dgm:pt>
    <dgm:pt modelId="{9D2FB37A-A464-44F0-B7AB-EBDF1D5CAEF9}" type="pres">
      <dgm:prSet presAssocID="{65D69FD5-0B49-4FFF-AEBC-05510FE0883D}" presName="background4" presStyleLbl="node4" presStyleIdx="5" presStyleCnt="10"/>
      <dgm:spPr/>
    </dgm:pt>
    <dgm:pt modelId="{1988A5F1-6C1D-41C3-95A6-39B7081714DD}" type="pres">
      <dgm:prSet presAssocID="{65D69FD5-0B49-4FFF-AEBC-05510FE0883D}" presName="text4" presStyleLbl="fgAcc4" presStyleIdx="5" presStyleCnt="10" custScaleX="97050" custScaleY="73666" custLinFactNeighborX="333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153AEC3-CB0A-4E13-9307-D01E9062E99C}" type="pres">
      <dgm:prSet presAssocID="{65D69FD5-0B49-4FFF-AEBC-05510FE0883D}" presName="hierChild5" presStyleCnt="0"/>
      <dgm:spPr/>
    </dgm:pt>
    <dgm:pt modelId="{C29D275B-B542-4707-8438-FA9C439736E4}" type="pres">
      <dgm:prSet presAssocID="{138A3325-579B-4434-9406-A54EEB93FAD0}" presName="Name17" presStyleLbl="parChTrans1D3" presStyleIdx="1" presStyleCnt="4"/>
      <dgm:spPr/>
      <dgm:t>
        <a:bodyPr/>
        <a:lstStyle/>
        <a:p>
          <a:endParaRPr lang="en-US"/>
        </a:p>
      </dgm:t>
    </dgm:pt>
    <dgm:pt modelId="{13AC2023-E043-4FDA-AF02-8F7109DB85A7}" type="pres">
      <dgm:prSet presAssocID="{83A446F3-24E8-48D7-9074-D8113410A97B}" presName="hierRoot3" presStyleCnt="0"/>
      <dgm:spPr/>
    </dgm:pt>
    <dgm:pt modelId="{DEAEFE60-9FCD-4179-B5BF-75E4115E0CEC}" type="pres">
      <dgm:prSet presAssocID="{83A446F3-24E8-48D7-9074-D8113410A97B}" presName="composite3" presStyleCnt="0"/>
      <dgm:spPr/>
    </dgm:pt>
    <dgm:pt modelId="{7781EDC6-25CE-4C60-9CDA-8CF11F0906A6}" type="pres">
      <dgm:prSet presAssocID="{83A446F3-24E8-48D7-9074-D8113410A97B}" presName="background3" presStyleLbl="node3" presStyleIdx="1" presStyleCnt="4"/>
      <dgm:spPr/>
    </dgm:pt>
    <dgm:pt modelId="{9E51136E-F7FC-4A09-8610-72765C8C7B68}" type="pres">
      <dgm:prSet presAssocID="{83A446F3-24E8-48D7-9074-D8113410A97B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0744A43-BA66-4D8B-AD93-13B5E0EB8CCE}" type="pres">
      <dgm:prSet presAssocID="{83A446F3-24E8-48D7-9074-D8113410A97B}" presName="hierChild4" presStyleCnt="0"/>
      <dgm:spPr/>
    </dgm:pt>
    <dgm:pt modelId="{A0654276-D7B3-489E-92F8-B73D626A406A}" type="pres">
      <dgm:prSet presAssocID="{7329C6D9-52EB-4DF6-B084-0C4EAFEA83D0}" presName="Name10" presStyleLbl="parChTrans1D2" presStyleIdx="1" presStyleCnt="3"/>
      <dgm:spPr/>
      <dgm:t>
        <a:bodyPr/>
        <a:lstStyle/>
        <a:p>
          <a:endParaRPr lang="en-US"/>
        </a:p>
      </dgm:t>
    </dgm:pt>
    <dgm:pt modelId="{C5ECF1A2-692F-46AF-BC0E-ED9EFE2A0865}" type="pres">
      <dgm:prSet presAssocID="{075B2066-857F-4642-9696-E2144000A1F5}" presName="hierRoot2" presStyleCnt="0"/>
      <dgm:spPr/>
    </dgm:pt>
    <dgm:pt modelId="{A93E3DD2-64E7-4024-BF4B-9E98F6735579}" type="pres">
      <dgm:prSet presAssocID="{075B2066-857F-4642-9696-E2144000A1F5}" presName="composite2" presStyleCnt="0"/>
      <dgm:spPr/>
    </dgm:pt>
    <dgm:pt modelId="{D7C9BC55-935F-49DB-AE75-2526B5A8FE72}" type="pres">
      <dgm:prSet presAssocID="{075B2066-857F-4642-9696-E2144000A1F5}" presName="background2" presStyleLbl="node2" presStyleIdx="1" presStyleCnt="3"/>
      <dgm:spPr/>
    </dgm:pt>
    <dgm:pt modelId="{DEF37423-200C-466D-B2BF-31760FA04915}" type="pres">
      <dgm:prSet presAssocID="{075B2066-857F-4642-9696-E2144000A1F5}" presName="text2" presStyleLbl="fgAcc2" presStyleIdx="1" presStyleCnt="3" custLinFactNeighborX="66129" custLinFactNeighborY="-239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A6591AD-D9D1-44EB-AE6C-2D49B252738D}" type="pres">
      <dgm:prSet presAssocID="{075B2066-857F-4642-9696-E2144000A1F5}" presName="hierChild3" presStyleCnt="0"/>
      <dgm:spPr/>
    </dgm:pt>
    <dgm:pt modelId="{79D8BA2C-065C-4717-9788-D621B2682C99}" type="pres">
      <dgm:prSet presAssocID="{F73A4D2D-FB0C-48F2-8AE0-997B1EAA95A3}" presName="Name17" presStyleLbl="parChTrans1D3" presStyleIdx="2" presStyleCnt="4"/>
      <dgm:spPr/>
      <dgm:t>
        <a:bodyPr/>
        <a:lstStyle/>
        <a:p>
          <a:endParaRPr lang="en-US"/>
        </a:p>
      </dgm:t>
    </dgm:pt>
    <dgm:pt modelId="{C77BC2DF-743C-4061-80EF-B4821FAA6CF1}" type="pres">
      <dgm:prSet presAssocID="{0B45C997-256B-44FC-A6D7-1894D742FA59}" presName="hierRoot3" presStyleCnt="0"/>
      <dgm:spPr/>
    </dgm:pt>
    <dgm:pt modelId="{558F042E-DCB8-4378-A15D-C9226B704635}" type="pres">
      <dgm:prSet presAssocID="{0B45C997-256B-44FC-A6D7-1894D742FA59}" presName="composite3" presStyleCnt="0"/>
      <dgm:spPr/>
    </dgm:pt>
    <dgm:pt modelId="{158B8189-CAF5-4FDB-A359-45A8B1C2C19E}" type="pres">
      <dgm:prSet presAssocID="{0B45C997-256B-44FC-A6D7-1894D742FA59}" presName="background3" presStyleLbl="node3" presStyleIdx="2" presStyleCnt="4"/>
      <dgm:spPr/>
    </dgm:pt>
    <dgm:pt modelId="{99BA7E06-DE58-4056-B041-6069C81CBC5E}" type="pres">
      <dgm:prSet presAssocID="{0B45C997-256B-44FC-A6D7-1894D742FA59}" presName="text3" presStyleLbl="fgAcc3" presStyleIdx="2" presStyleCnt="4" custLinFactX="18329" custLinFactNeighborX="100000" custLinFactNeighborY="-241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E694B9A-38CB-48B7-B0D5-CE1E2CD0D829}" type="pres">
      <dgm:prSet presAssocID="{0B45C997-256B-44FC-A6D7-1894D742FA59}" presName="hierChild4" presStyleCnt="0"/>
      <dgm:spPr/>
    </dgm:pt>
    <dgm:pt modelId="{4EBF85CB-354D-43AC-9068-79900994B9E8}" type="pres">
      <dgm:prSet presAssocID="{22768D1B-7FEB-4355-8128-47E47D9AE35C}" presName="Name23" presStyleLbl="parChTrans1D4" presStyleIdx="6" presStyleCnt="10"/>
      <dgm:spPr/>
      <dgm:t>
        <a:bodyPr/>
        <a:lstStyle/>
        <a:p>
          <a:endParaRPr lang="en-US"/>
        </a:p>
      </dgm:t>
    </dgm:pt>
    <dgm:pt modelId="{5240A46B-693A-4D49-9934-87AEA042602C}" type="pres">
      <dgm:prSet presAssocID="{744F0DEB-63E2-41A5-8AC1-FF7E0B2EEC34}" presName="hierRoot4" presStyleCnt="0"/>
      <dgm:spPr/>
    </dgm:pt>
    <dgm:pt modelId="{542E231E-FB2C-47A0-9158-7609274F806A}" type="pres">
      <dgm:prSet presAssocID="{744F0DEB-63E2-41A5-8AC1-FF7E0B2EEC34}" presName="composite4" presStyleCnt="0"/>
      <dgm:spPr/>
    </dgm:pt>
    <dgm:pt modelId="{B77E0C39-F3A4-46CD-AF76-C7ADAF3A7B2C}" type="pres">
      <dgm:prSet presAssocID="{744F0DEB-63E2-41A5-8AC1-FF7E0B2EEC34}" presName="background4" presStyleLbl="node4" presStyleIdx="6" presStyleCnt="10"/>
      <dgm:spPr/>
    </dgm:pt>
    <dgm:pt modelId="{273929E1-E5B0-4B5D-AD80-0C2DDD534A8F}" type="pres">
      <dgm:prSet presAssocID="{744F0DEB-63E2-41A5-8AC1-FF7E0B2EEC34}" presName="text4" presStyleLbl="fgAcc4" presStyleIdx="6" presStyleCnt="10" custLinFactX="68329" custLinFactY="83591" custLinFactNeighborX="100000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23B77E5-5143-4700-90F3-232BE2CD40DB}" type="pres">
      <dgm:prSet presAssocID="{744F0DEB-63E2-41A5-8AC1-FF7E0B2EEC34}" presName="hierChild5" presStyleCnt="0"/>
      <dgm:spPr/>
    </dgm:pt>
    <dgm:pt modelId="{6E69F419-D9A9-42F0-B974-62C5815DEDB2}" type="pres">
      <dgm:prSet presAssocID="{39154987-7218-4283-95FB-058B583F6091}" presName="Name17" presStyleLbl="parChTrans1D3" presStyleIdx="3" presStyleCnt="4"/>
      <dgm:spPr/>
      <dgm:t>
        <a:bodyPr/>
        <a:lstStyle/>
        <a:p>
          <a:endParaRPr lang="en-US"/>
        </a:p>
      </dgm:t>
    </dgm:pt>
    <dgm:pt modelId="{290BD3DB-B841-457C-BE90-0704820687FC}" type="pres">
      <dgm:prSet presAssocID="{3CF832F8-371D-4E6C-A018-1E057F07FD9A}" presName="hierRoot3" presStyleCnt="0"/>
      <dgm:spPr/>
    </dgm:pt>
    <dgm:pt modelId="{24C23DA7-42A5-48AC-B31B-B2A8E5AB90AC}" type="pres">
      <dgm:prSet presAssocID="{3CF832F8-371D-4E6C-A018-1E057F07FD9A}" presName="composite3" presStyleCnt="0"/>
      <dgm:spPr/>
    </dgm:pt>
    <dgm:pt modelId="{FD4A90C7-C47D-4293-9BC9-BA8B2C97F1C4}" type="pres">
      <dgm:prSet presAssocID="{3CF832F8-371D-4E6C-A018-1E057F07FD9A}" presName="background3" presStyleLbl="node3" presStyleIdx="3" presStyleCnt="4"/>
      <dgm:spPr/>
    </dgm:pt>
    <dgm:pt modelId="{19A3D5EC-115F-48B3-81E3-C8A2D43F52A6}" type="pres">
      <dgm:prSet presAssocID="{3CF832F8-371D-4E6C-A018-1E057F07FD9A}" presName="text3" presStyleLbl="fgAcc3" presStyleIdx="3" presStyleCnt="4" custLinFactX="27728" custLinFactNeighborX="100000" custLinFactNeighborY="-98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547547-20CC-434D-B629-1770A9392AE8}" type="pres">
      <dgm:prSet presAssocID="{3CF832F8-371D-4E6C-A018-1E057F07FD9A}" presName="hierChild4" presStyleCnt="0"/>
      <dgm:spPr/>
    </dgm:pt>
    <dgm:pt modelId="{BE72D27E-A472-4370-82D9-002BF8898CFB}" type="pres">
      <dgm:prSet presAssocID="{9E97F4BB-90AF-4D2C-8089-538DB440E824}" presName="Name23" presStyleLbl="parChTrans1D4" presStyleIdx="7" presStyleCnt="10"/>
      <dgm:spPr/>
      <dgm:t>
        <a:bodyPr/>
        <a:lstStyle/>
        <a:p>
          <a:endParaRPr lang="en-US"/>
        </a:p>
      </dgm:t>
    </dgm:pt>
    <dgm:pt modelId="{0F195463-A20B-483B-9392-246CE95974C4}" type="pres">
      <dgm:prSet presAssocID="{4AF8238D-1AF4-420D-A251-F3C007AE8326}" presName="hierRoot4" presStyleCnt="0"/>
      <dgm:spPr/>
    </dgm:pt>
    <dgm:pt modelId="{CF2C5E31-C765-4EE3-B66F-99B6E8630D18}" type="pres">
      <dgm:prSet presAssocID="{4AF8238D-1AF4-420D-A251-F3C007AE8326}" presName="composite4" presStyleCnt="0"/>
      <dgm:spPr/>
    </dgm:pt>
    <dgm:pt modelId="{5367F213-0A04-4E3E-8237-4ADA4D4BEAD3}" type="pres">
      <dgm:prSet presAssocID="{4AF8238D-1AF4-420D-A251-F3C007AE8326}" presName="background4" presStyleLbl="node4" presStyleIdx="7" presStyleCnt="10"/>
      <dgm:spPr/>
    </dgm:pt>
    <dgm:pt modelId="{C1FBEE5C-724E-49C3-AE58-107FD408E5BE}" type="pres">
      <dgm:prSet presAssocID="{4AF8238D-1AF4-420D-A251-F3C007AE8326}" presName="text4" presStyleLbl="fgAcc4" presStyleIdx="7" presStyleCnt="10" custLinFactX="-203607" custLinFactY="95453" custLinFactNeighborX="-300000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81E7800-800A-412A-8021-80E7012E1B87}" type="pres">
      <dgm:prSet presAssocID="{4AF8238D-1AF4-420D-A251-F3C007AE8326}" presName="hierChild5" presStyleCnt="0"/>
      <dgm:spPr/>
    </dgm:pt>
    <dgm:pt modelId="{7D2E4F67-D8F6-4E29-9FDD-1D89E76A7FF4}" type="pres">
      <dgm:prSet presAssocID="{BE95ADBB-B64B-414E-97F5-E2F5A448008F}" presName="Name23" presStyleLbl="parChTrans1D4" presStyleIdx="8" presStyleCnt="10"/>
      <dgm:spPr/>
      <dgm:t>
        <a:bodyPr/>
        <a:lstStyle/>
        <a:p>
          <a:endParaRPr lang="en-US"/>
        </a:p>
      </dgm:t>
    </dgm:pt>
    <dgm:pt modelId="{7564BB45-14A8-4F59-B9BE-8FB95B45559A}" type="pres">
      <dgm:prSet presAssocID="{FD5B2A49-C1D9-48C5-AAA6-8C60DC7FAA16}" presName="hierRoot4" presStyleCnt="0"/>
      <dgm:spPr/>
    </dgm:pt>
    <dgm:pt modelId="{18B62C71-D3A1-4F53-B48C-101EFA253B65}" type="pres">
      <dgm:prSet presAssocID="{FD5B2A49-C1D9-48C5-AAA6-8C60DC7FAA16}" presName="composite4" presStyleCnt="0"/>
      <dgm:spPr/>
    </dgm:pt>
    <dgm:pt modelId="{A5634075-F11A-49C4-A164-6A1FBEB13083}" type="pres">
      <dgm:prSet presAssocID="{FD5B2A49-C1D9-48C5-AAA6-8C60DC7FAA16}" presName="background4" presStyleLbl="node4" presStyleIdx="8" presStyleCnt="10"/>
      <dgm:spPr/>
    </dgm:pt>
    <dgm:pt modelId="{38CF65DA-C31B-476C-B64D-8CD468A1E495}" type="pres">
      <dgm:prSet presAssocID="{FD5B2A49-C1D9-48C5-AAA6-8C60DC7FAA16}" presName="text4" presStyleLbl="fgAcc4" presStyleIdx="8" presStyleCnt="10" custLinFactX="-200000" custLinFactY="88892" custLinFactNeighborX="-271177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EA9E44A-26D8-4284-A33E-351106BD1B59}" type="pres">
      <dgm:prSet presAssocID="{FD5B2A49-C1D9-48C5-AAA6-8C60DC7FAA16}" presName="hierChild5" presStyleCnt="0"/>
      <dgm:spPr/>
    </dgm:pt>
    <dgm:pt modelId="{3E493FF3-0089-4C6E-9A83-74716488C29A}" type="pres">
      <dgm:prSet presAssocID="{BE6483A5-0E13-4850-9935-3A440F05B239}" presName="Name23" presStyleLbl="parChTrans1D4" presStyleIdx="9" presStyleCnt="10"/>
      <dgm:spPr/>
      <dgm:t>
        <a:bodyPr/>
        <a:lstStyle/>
        <a:p>
          <a:endParaRPr lang="en-US"/>
        </a:p>
      </dgm:t>
    </dgm:pt>
    <dgm:pt modelId="{4662716C-77BE-499E-A2B6-9397B228EE27}" type="pres">
      <dgm:prSet presAssocID="{DE7D6F46-AEA3-4A0A-8555-3D0596323B85}" presName="hierRoot4" presStyleCnt="0"/>
      <dgm:spPr/>
    </dgm:pt>
    <dgm:pt modelId="{5569DDA7-91BA-427A-8524-C0B2DD4DDE1A}" type="pres">
      <dgm:prSet presAssocID="{DE7D6F46-AEA3-4A0A-8555-3D0596323B85}" presName="composite4" presStyleCnt="0"/>
      <dgm:spPr/>
    </dgm:pt>
    <dgm:pt modelId="{10B26E34-2AD5-43D3-B8C9-6083F97AEB63}" type="pres">
      <dgm:prSet presAssocID="{DE7D6F46-AEA3-4A0A-8555-3D0596323B85}" presName="background4" presStyleLbl="node4" presStyleIdx="9" presStyleCnt="10"/>
      <dgm:spPr/>
    </dgm:pt>
    <dgm:pt modelId="{C9AA51B2-8F8D-4FFB-9D15-6499E5BD9B61}" type="pres">
      <dgm:prSet presAssocID="{DE7D6F46-AEA3-4A0A-8555-3D0596323B85}" presName="text4" presStyleLbl="fgAcc4" presStyleIdx="9" presStyleCnt="10" custLinFactX="-166446" custLinFactY="100000" custLinFactNeighborX="-200000" custLinFactNeighborY="1002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D20669-040A-4EC3-9E03-D708C528E489}" type="pres">
      <dgm:prSet presAssocID="{DE7D6F46-AEA3-4A0A-8555-3D0596323B85}" presName="hierChild5" presStyleCnt="0"/>
      <dgm:spPr/>
    </dgm:pt>
    <dgm:pt modelId="{FA6EDC22-A743-402B-A86D-8990273CAF95}" type="pres">
      <dgm:prSet presAssocID="{E8E86351-26C8-465A-96DA-FA586DF2343A}" presName="Name10" presStyleLbl="parChTrans1D2" presStyleIdx="2" presStyleCnt="3"/>
      <dgm:spPr/>
      <dgm:t>
        <a:bodyPr/>
        <a:lstStyle/>
        <a:p>
          <a:endParaRPr lang="en-US"/>
        </a:p>
      </dgm:t>
    </dgm:pt>
    <dgm:pt modelId="{D6E76574-9BF9-475F-8D61-C3C8C919EE59}" type="pres">
      <dgm:prSet presAssocID="{245C23E2-EFF6-4064-BFCB-ADAE0846F84A}" presName="hierRoot2" presStyleCnt="0"/>
      <dgm:spPr/>
    </dgm:pt>
    <dgm:pt modelId="{473979A1-B248-4752-8C12-5DC3B96888C0}" type="pres">
      <dgm:prSet presAssocID="{245C23E2-EFF6-4064-BFCB-ADAE0846F84A}" presName="composite2" presStyleCnt="0"/>
      <dgm:spPr/>
    </dgm:pt>
    <dgm:pt modelId="{93C61CE8-D4B4-4181-828A-933F5BFA03CA}" type="pres">
      <dgm:prSet presAssocID="{245C23E2-EFF6-4064-BFCB-ADAE0846F84A}" presName="background2" presStyleLbl="node2" presStyleIdx="2" presStyleCnt="3"/>
      <dgm:spPr/>
    </dgm:pt>
    <dgm:pt modelId="{FD526BF0-B34D-43CE-A3DB-5E3F596E669D}" type="pres">
      <dgm:prSet presAssocID="{245C23E2-EFF6-4064-BFCB-ADAE0846F84A}" presName="text2" presStyleLbl="fgAcc2" presStyleIdx="2" presStyleCnt="3" custLinFactX="-100000" custLinFactNeighborX="-139344" custLinFactNeighborY="-2443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45ABFA-63A3-4E3E-A002-56D086795AAC}" type="pres">
      <dgm:prSet presAssocID="{245C23E2-EFF6-4064-BFCB-ADAE0846F84A}" presName="hierChild3" presStyleCnt="0"/>
      <dgm:spPr/>
    </dgm:pt>
  </dgm:ptLst>
  <dgm:cxnLst>
    <dgm:cxn modelId="{31E1FFE8-26E5-4813-B0B8-422D2AFACBCB}" type="presOf" srcId="{E8E86351-26C8-465A-96DA-FA586DF2343A}" destId="{FA6EDC22-A743-402B-A86D-8990273CAF95}" srcOrd="0" destOrd="0" presId="urn:microsoft.com/office/officeart/2005/8/layout/hierarchy1"/>
    <dgm:cxn modelId="{6242536C-8803-44E5-92C5-CC2B52741D04}" srcId="{3CF832F8-371D-4E6C-A018-1E057F07FD9A}" destId="{DE7D6F46-AEA3-4A0A-8555-3D0596323B85}" srcOrd="2" destOrd="0" parTransId="{BE6483A5-0E13-4850-9935-3A440F05B239}" sibTransId="{04A2FD01-A84B-4768-A1A1-F5B05DF3136B}"/>
    <dgm:cxn modelId="{9D818A9F-FC68-407F-B454-2C153F864930}" srcId="{A6AA08CB-0763-4253-A734-2D77DCFB599B}" destId="{F14A0C4A-25DD-470D-AD96-2E9BE1B4233C}" srcOrd="1" destOrd="0" parTransId="{FF0F794C-9D08-42FD-84FA-5F2C66A11982}" sibTransId="{750612C6-D876-4A98-A29F-931724CA3187}"/>
    <dgm:cxn modelId="{9C55ABBF-A856-42EE-A22A-ED99CAED9BCE}" type="presOf" srcId="{F14A0C4A-25DD-470D-AD96-2E9BE1B4233C}" destId="{C272DB5F-D3E0-4B52-AF2C-F6CBECEFBAA5}" srcOrd="0" destOrd="0" presId="urn:microsoft.com/office/officeart/2005/8/layout/hierarchy1"/>
    <dgm:cxn modelId="{35FBD310-5368-44FB-9B6C-9B432BEFE573}" srcId="{A6AA08CB-0763-4253-A734-2D77DCFB599B}" destId="{166A4349-6AB1-4B4E-9E39-B54C31646A86}" srcOrd="0" destOrd="0" parTransId="{AD262060-F1B1-459F-826C-A9CF009FB34F}" sibTransId="{8E0945CD-ACCB-4472-85E2-1E32F67FEC6A}"/>
    <dgm:cxn modelId="{52E2A819-B44C-4A01-9377-4F8AC374722E}" type="presOf" srcId="{478EAB0D-3EDB-4A4D-897B-470EDD430439}" destId="{92168677-A3B4-4458-A6A7-9BC1C255AF8F}" srcOrd="0" destOrd="0" presId="urn:microsoft.com/office/officeart/2005/8/layout/hierarchy1"/>
    <dgm:cxn modelId="{B75F2BD8-79D4-4BF7-8ED3-3FDECB20EB97}" srcId="{62B6E4CC-C1A1-422D-BCAD-BB69AC715BA6}" destId="{46B995C0-7F45-4028-908B-2C3F6CBEFE2D}" srcOrd="0" destOrd="0" parTransId="{30128468-DEE2-40F2-970B-A3919DA88C83}" sibTransId="{21CA89D6-48C9-4E05-B50C-E83386AC8C69}"/>
    <dgm:cxn modelId="{46982D7A-5F78-4250-A4C9-58A1A418172C}" type="presOf" srcId="{83A446F3-24E8-48D7-9074-D8113410A97B}" destId="{9E51136E-F7FC-4A09-8610-72765C8C7B68}" srcOrd="0" destOrd="0" presId="urn:microsoft.com/office/officeart/2005/8/layout/hierarchy1"/>
    <dgm:cxn modelId="{36327E19-D4FE-4659-9BE7-F2463887CAB2}" type="presOf" srcId="{D85D2215-EFBE-44DC-A245-58673A3A1105}" destId="{1CAB1BF2-3638-44C5-9CCE-9328DD61BA5F}" srcOrd="0" destOrd="0" presId="urn:microsoft.com/office/officeart/2005/8/layout/hierarchy1"/>
    <dgm:cxn modelId="{EB2E4490-9D85-4BAE-9E4B-D567F371404A}" type="presOf" srcId="{380F1CD2-ECB5-4E46-9803-92344293A7B4}" destId="{B04D3CF5-D0E4-4BB0-B03C-869C64B6A3CB}" srcOrd="0" destOrd="0" presId="urn:microsoft.com/office/officeart/2005/8/layout/hierarchy1"/>
    <dgm:cxn modelId="{D4CE051F-EFDF-4BE3-AFC0-C3ED836A2B8F}" type="presOf" srcId="{30095233-3798-406B-A7BC-8E319BBFB8A5}" destId="{3B94F6F3-937B-4DEC-9A48-9EDB9CB390A6}" srcOrd="0" destOrd="0" presId="urn:microsoft.com/office/officeart/2005/8/layout/hierarchy1"/>
    <dgm:cxn modelId="{02153F04-0154-4BD3-BE7E-F2F4A2269167}" srcId="{A6AA08CB-0763-4253-A734-2D77DCFB599B}" destId="{B1D7693A-DEBE-4751-8BEE-E36513CC7D5F}" srcOrd="2" destOrd="0" parTransId="{A1371E97-B451-4972-A01E-BA38E6CE705D}" sibTransId="{0ED1DF6B-B0B5-4C91-8006-D5FA9FF57781}"/>
    <dgm:cxn modelId="{4791BFE4-296B-4293-B540-F4611E562D18}" type="presOf" srcId="{39154987-7218-4283-95FB-058B583F6091}" destId="{6E69F419-D9A9-42F0-B974-62C5815DEDB2}" srcOrd="0" destOrd="0" presId="urn:microsoft.com/office/officeart/2005/8/layout/hierarchy1"/>
    <dgm:cxn modelId="{781AE353-E5A4-4956-87E7-1094ACDC8AC4}" type="presOf" srcId="{ACC57096-7E18-4251-BA89-D1FB5EA43F49}" destId="{6929CD30-0EC1-4683-84C2-46BD7BCFCC03}" srcOrd="0" destOrd="0" presId="urn:microsoft.com/office/officeart/2005/8/layout/hierarchy1"/>
    <dgm:cxn modelId="{247D2BDD-E5B2-4C92-AE84-65AE2C4E15B6}" srcId="{3CF832F8-371D-4E6C-A018-1E057F07FD9A}" destId="{FD5B2A49-C1D9-48C5-AAA6-8C60DC7FAA16}" srcOrd="1" destOrd="0" parTransId="{BE95ADBB-B64B-414E-97F5-E2F5A448008F}" sibTransId="{2FF59E16-9DA2-420A-B63A-A34CC4A6BB74}"/>
    <dgm:cxn modelId="{D05D19A1-C964-4F10-A70A-8DA0E19EF39F}" type="presOf" srcId="{0B45C997-256B-44FC-A6D7-1894D742FA59}" destId="{99BA7E06-DE58-4056-B041-6069C81CBC5E}" srcOrd="0" destOrd="0" presId="urn:microsoft.com/office/officeart/2005/8/layout/hierarchy1"/>
    <dgm:cxn modelId="{A1D4E8FE-833F-4D4D-8A4B-246E6BA58C9A}" srcId="{46B995C0-7F45-4028-908B-2C3F6CBEFE2D}" destId="{075B2066-857F-4642-9696-E2144000A1F5}" srcOrd="1" destOrd="0" parTransId="{7329C6D9-52EB-4DF6-B084-0C4EAFEA83D0}" sibTransId="{3DBE9A10-2928-488F-B0B2-6ABF73F33918}"/>
    <dgm:cxn modelId="{0D757755-C825-41E4-BCB7-E9AEA21EF3DD}" type="presOf" srcId="{4AF8238D-1AF4-420D-A251-F3C007AE8326}" destId="{C1FBEE5C-724E-49C3-AE58-107FD408E5BE}" srcOrd="0" destOrd="0" presId="urn:microsoft.com/office/officeart/2005/8/layout/hierarchy1"/>
    <dgm:cxn modelId="{1094EA7C-C347-42F5-B06A-FD6B2DBC38CE}" type="presOf" srcId="{166A4349-6AB1-4B4E-9E39-B54C31646A86}" destId="{3E50EC28-D32D-4107-AC93-491C7C929B6A}" srcOrd="0" destOrd="0" presId="urn:microsoft.com/office/officeart/2005/8/layout/hierarchy1"/>
    <dgm:cxn modelId="{02EBC626-F717-4C08-A5D1-0BD7C97DB534}" srcId="{46B995C0-7F45-4028-908B-2C3F6CBEFE2D}" destId="{380F1CD2-ECB5-4E46-9803-92344293A7B4}" srcOrd="0" destOrd="0" parTransId="{C5AA9235-89D3-41A4-920C-038FD7BD7C36}" sibTransId="{D07A5C96-32E6-4D0E-8831-517E349D7E44}"/>
    <dgm:cxn modelId="{D17D1261-9712-4A3D-94EE-3E6E0BFE567C}" type="presOf" srcId="{075B2066-857F-4642-9696-E2144000A1F5}" destId="{DEF37423-200C-466D-B2BF-31760FA04915}" srcOrd="0" destOrd="0" presId="urn:microsoft.com/office/officeart/2005/8/layout/hierarchy1"/>
    <dgm:cxn modelId="{1570513D-605E-4C08-B260-DB58F26ABEE4}" srcId="{A6AA08CB-0763-4253-A734-2D77DCFB599B}" destId="{65D69FD5-0B49-4FFF-AEBC-05510FE0883D}" srcOrd="3" destOrd="0" parTransId="{5203886E-F025-4E5B-B239-E14E2789CB52}" sibTransId="{949AAD54-37E6-47D0-BCFF-33B607600341}"/>
    <dgm:cxn modelId="{C042EE8D-165A-47E2-A91D-BA1B65218B9E}" type="presOf" srcId="{FD5B2A49-C1D9-48C5-AAA6-8C60DC7FAA16}" destId="{38CF65DA-C31B-476C-B64D-8CD468A1E495}" srcOrd="0" destOrd="0" presId="urn:microsoft.com/office/officeart/2005/8/layout/hierarchy1"/>
    <dgm:cxn modelId="{84274596-EA3D-461E-8CA6-A5BB5A30E660}" type="presOf" srcId="{AD262060-F1B1-459F-826C-A9CF009FB34F}" destId="{33B47684-889F-4500-95A9-104F15C5C849}" srcOrd="0" destOrd="0" presId="urn:microsoft.com/office/officeart/2005/8/layout/hierarchy1"/>
    <dgm:cxn modelId="{D432BB45-829D-4EB0-8110-54B0E819ECE4}" type="presOf" srcId="{B065AE7D-1780-40D0-8FDA-26E6C5020657}" destId="{7B112253-7788-4B7B-B91F-AE43D8148A90}" srcOrd="0" destOrd="0" presId="urn:microsoft.com/office/officeart/2005/8/layout/hierarchy1"/>
    <dgm:cxn modelId="{C2B653BE-A20D-42A3-9BE9-8A8DE1DFD73E}" srcId="{F14A0C4A-25DD-470D-AD96-2E9BE1B4233C}" destId="{478EAB0D-3EDB-4A4D-897B-470EDD430439}" srcOrd="0" destOrd="0" parTransId="{B065AE7D-1780-40D0-8FDA-26E6C5020657}" sibTransId="{559B24A7-2E1E-411C-A6B3-D1736A992C6E}"/>
    <dgm:cxn modelId="{F6CF996B-CFBA-410F-826D-66A855392365}" type="presOf" srcId="{22768D1B-7FEB-4355-8128-47E47D9AE35C}" destId="{4EBF85CB-354D-43AC-9068-79900994B9E8}" srcOrd="0" destOrd="0" presId="urn:microsoft.com/office/officeart/2005/8/layout/hierarchy1"/>
    <dgm:cxn modelId="{F77B0726-A917-49EB-8FF6-D30B2731A7BC}" type="presOf" srcId="{138A3325-579B-4434-9406-A54EEB93FAD0}" destId="{C29D275B-B542-4707-8438-FA9C439736E4}" srcOrd="0" destOrd="0" presId="urn:microsoft.com/office/officeart/2005/8/layout/hierarchy1"/>
    <dgm:cxn modelId="{CD724019-40DE-4297-AF9A-033405C03436}" type="presOf" srcId="{A6AA08CB-0763-4253-A734-2D77DCFB599B}" destId="{3DE577F0-A611-4782-AAF4-72A8DD5FB4D5}" srcOrd="0" destOrd="0" presId="urn:microsoft.com/office/officeart/2005/8/layout/hierarchy1"/>
    <dgm:cxn modelId="{3B147047-C7C7-4EEF-9940-850F13D6E2C9}" type="presOf" srcId="{46B995C0-7F45-4028-908B-2C3F6CBEFE2D}" destId="{98BB0215-8EAA-4EA6-8D51-9F94F868ADAE}" srcOrd="0" destOrd="0" presId="urn:microsoft.com/office/officeart/2005/8/layout/hierarchy1"/>
    <dgm:cxn modelId="{0D574FEC-59B2-459D-848B-17F9E7792CA8}" srcId="{0B45C997-256B-44FC-A6D7-1894D742FA59}" destId="{744F0DEB-63E2-41A5-8AC1-FF7E0B2EEC34}" srcOrd="0" destOrd="0" parTransId="{22768D1B-7FEB-4355-8128-47E47D9AE35C}" sibTransId="{01A2A82D-FB95-472E-8F00-4B1A3791ED73}"/>
    <dgm:cxn modelId="{FFDDE12B-A271-4982-B098-E08E07DE0040}" srcId="{3CF832F8-371D-4E6C-A018-1E057F07FD9A}" destId="{4AF8238D-1AF4-420D-A251-F3C007AE8326}" srcOrd="0" destOrd="0" parTransId="{9E97F4BB-90AF-4D2C-8089-538DB440E824}" sibTransId="{BFE38B74-5B42-4312-ABC7-AC5B9D9BF81C}"/>
    <dgm:cxn modelId="{8F7FAEC2-AB72-45A1-AEB7-34EA8A7CA81C}" type="presOf" srcId="{5203886E-F025-4E5B-B239-E14E2789CB52}" destId="{0F4DEB49-5917-4165-9CA6-60CDAAD4529A}" srcOrd="0" destOrd="0" presId="urn:microsoft.com/office/officeart/2005/8/layout/hierarchy1"/>
    <dgm:cxn modelId="{8E0302E6-E2A0-4D86-92F1-A1B4AAD9DCF5}" srcId="{075B2066-857F-4642-9696-E2144000A1F5}" destId="{0B45C997-256B-44FC-A6D7-1894D742FA59}" srcOrd="0" destOrd="0" parTransId="{F73A4D2D-FB0C-48F2-8AE0-997B1EAA95A3}" sibTransId="{8FF1F450-201D-4851-BDFF-5D00F29BDCAD}"/>
    <dgm:cxn modelId="{87D4C907-C5D4-420E-BE59-9D158124F1FA}" type="presOf" srcId="{744F0DEB-63E2-41A5-8AC1-FF7E0B2EEC34}" destId="{273929E1-E5B0-4B5D-AD80-0C2DDD534A8F}" srcOrd="0" destOrd="0" presId="urn:microsoft.com/office/officeart/2005/8/layout/hierarchy1"/>
    <dgm:cxn modelId="{3123AA23-020E-438D-8E20-1A0444DC8C61}" type="presOf" srcId="{65D69FD5-0B49-4FFF-AEBC-05510FE0883D}" destId="{1988A5F1-6C1D-41C3-95A6-39B7081714DD}" srcOrd="0" destOrd="0" presId="urn:microsoft.com/office/officeart/2005/8/layout/hierarchy1"/>
    <dgm:cxn modelId="{64D3722B-A085-4F0B-973B-88CDD87FCAAC}" type="presOf" srcId="{9E97F4BB-90AF-4D2C-8089-538DB440E824}" destId="{BE72D27E-A472-4370-82D9-002BF8898CFB}" srcOrd="0" destOrd="0" presId="urn:microsoft.com/office/officeart/2005/8/layout/hierarchy1"/>
    <dgm:cxn modelId="{BBAF5A40-EA80-48D4-843D-931BA374DADC}" type="presOf" srcId="{BE95ADBB-B64B-414E-97F5-E2F5A448008F}" destId="{7D2E4F67-D8F6-4E29-9FDD-1D89E76A7FF4}" srcOrd="0" destOrd="0" presId="urn:microsoft.com/office/officeart/2005/8/layout/hierarchy1"/>
    <dgm:cxn modelId="{50C63AE5-8F22-4C23-86A3-3E45807AA552}" type="presOf" srcId="{62B6E4CC-C1A1-422D-BCAD-BB69AC715BA6}" destId="{BA949939-49A0-40F7-9E02-B26FEA092B53}" srcOrd="0" destOrd="0" presId="urn:microsoft.com/office/officeart/2005/8/layout/hierarchy1"/>
    <dgm:cxn modelId="{0AD870BB-BF8B-4EC8-AB3C-56D75A1C45C1}" type="presOf" srcId="{F73A4D2D-FB0C-48F2-8AE0-997B1EAA95A3}" destId="{79D8BA2C-065C-4717-9788-D621B2682C99}" srcOrd="0" destOrd="0" presId="urn:microsoft.com/office/officeart/2005/8/layout/hierarchy1"/>
    <dgm:cxn modelId="{4DD3008B-E2E5-4601-91F4-3FE8C744E911}" type="presOf" srcId="{BE6483A5-0E13-4850-9935-3A440F05B239}" destId="{3E493FF3-0089-4C6E-9A83-74716488C29A}" srcOrd="0" destOrd="0" presId="urn:microsoft.com/office/officeart/2005/8/layout/hierarchy1"/>
    <dgm:cxn modelId="{E64CEBB8-5586-48F2-B1E4-392B10448CAB}" type="presOf" srcId="{7329C6D9-52EB-4DF6-B084-0C4EAFEA83D0}" destId="{A0654276-D7B3-489E-92F8-B73D626A406A}" srcOrd="0" destOrd="0" presId="urn:microsoft.com/office/officeart/2005/8/layout/hierarchy1"/>
    <dgm:cxn modelId="{A6101996-1604-42AC-BE18-FF0A8973F1D5}" type="presOf" srcId="{C5AA9235-89D3-41A4-920C-038FD7BD7C36}" destId="{5D7EC8A6-13CA-45B0-8000-AD05E3425975}" srcOrd="0" destOrd="0" presId="urn:microsoft.com/office/officeart/2005/8/layout/hierarchy1"/>
    <dgm:cxn modelId="{B9DFD972-0F16-40B1-9AC5-ED76A85B7735}" srcId="{075B2066-857F-4642-9696-E2144000A1F5}" destId="{3CF832F8-371D-4E6C-A018-1E057F07FD9A}" srcOrd="1" destOrd="0" parTransId="{39154987-7218-4283-95FB-058B583F6091}" sibTransId="{54CA9356-7C4F-4DDE-847A-91E1B879BD61}"/>
    <dgm:cxn modelId="{0E98EF0F-1B42-48F8-8A9D-9A02B4E28789}" type="presOf" srcId="{DE7D6F46-AEA3-4A0A-8555-3D0596323B85}" destId="{C9AA51B2-8F8D-4FFB-9D15-6499E5BD9B61}" srcOrd="0" destOrd="0" presId="urn:microsoft.com/office/officeart/2005/8/layout/hierarchy1"/>
    <dgm:cxn modelId="{CADA9103-8466-46B8-9006-56A315674A0C}" type="presOf" srcId="{3CF832F8-371D-4E6C-A018-1E057F07FD9A}" destId="{19A3D5EC-115F-48B3-81E3-C8A2D43F52A6}" srcOrd="0" destOrd="0" presId="urn:microsoft.com/office/officeart/2005/8/layout/hierarchy1"/>
    <dgm:cxn modelId="{3E84C66E-A938-4593-88E6-C6F5DC227C10}" srcId="{380F1CD2-ECB5-4E46-9803-92344293A7B4}" destId="{83A446F3-24E8-48D7-9074-D8113410A97B}" srcOrd="1" destOrd="0" parTransId="{138A3325-579B-4434-9406-A54EEB93FAD0}" sibTransId="{51479E73-2765-4633-B22A-66937AA296EE}"/>
    <dgm:cxn modelId="{ED662C19-276C-48E2-8D56-1269ADE921D5}" type="presOf" srcId="{FF0F794C-9D08-42FD-84FA-5F2C66A11982}" destId="{4FD635E6-707D-46F7-9E8B-17952E0B7167}" srcOrd="0" destOrd="0" presId="urn:microsoft.com/office/officeart/2005/8/layout/hierarchy1"/>
    <dgm:cxn modelId="{1201E1D8-DCCC-4AA4-9241-5176C65D5305}" srcId="{380F1CD2-ECB5-4E46-9803-92344293A7B4}" destId="{A6AA08CB-0763-4253-A734-2D77DCFB599B}" srcOrd="0" destOrd="0" parTransId="{ACC57096-7E18-4251-BA89-D1FB5EA43F49}" sibTransId="{91B56C96-449F-42FD-8313-D9494CAF6EFC}"/>
    <dgm:cxn modelId="{97E41C4A-1F36-42F4-839E-2AF34EF2A79B}" type="presOf" srcId="{245C23E2-EFF6-4064-BFCB-ADAE0846F84A}" destId="{FD526BF0-B34D-43CE-A3DB-5E3F596E669D}" srcOrd="0" destOrd="0" presId="urn:microsoft.com/office/officeart/2005/8/layout/hierarchy1"/>
    <dgm:cxn modelId="{D47FC7DE-4672-493D-87F1-9167D2EF50DC}" type="presOf" srcId="{A1371E97-B451-4972-A01E-BA38E6CE705D}" destId="{5ACFF3EB-4391-43FA-B94A-75A95D31BCE6}" srcOrd="0" destOrd="0" presId="urn:microsoft.com/office/officeart/2005/8/layout/hierarchy1"/>
    <dgm:cxn modelId="{F093226F-9184-4E2C-9653-9FA24C6C53A0}" srcId="{B1D7693A-DEBE-4751-8BEE-E36513CC7D5F}" destId="{D85D2215-EFBE-44DC-A245-58673A3A1105}" srcOrd="0" destOrd="0" parTransId="{30095233-3798-406B-A7BC-8E319BBFB8A5}" sibTransId="{15B7E559-ED9A-4876-BC9B-F55A6164D206}"/>
    <dgm:cxn modelId="{72986634-0302-45DA-95CC-98BBE641314E}" srcId="{46B995C0-7F45-4028-908B-2C3F6CBEFE2D}" destId="{245C23E2-EFF6-4064-BFCB-ADAE0846F84A}" srcOrd="2" destOrd="0" parTransId="{E8E86351-26C8-465A-96DA-FA586DF2343A}" sibTransId="{92E9BE76-1196-411B-8600-4ADF13CAADBE}"/>
    <dgm:cxn modelId="{C2D05356-8A4A-4A7F-BAAD-8EE550653967}" type="presOf" srcId="{B1D7693A-DEBE-4751-8BEE-E36513CC7D5F}" destId="{CCD80D09-7B1E-4320-BFB3-1C0FE62BC11B}" srcOrd="0" destOrd="0" presId="urn:microsoft.com/office/officeart/2005/8/layout/hierarchy1"/>
    <dgm:cxn modelId="{FF2B8B6E-CF2B-4F92-944E-E995B3E2BBCA}" type="presParOf" srcId="{BA949939-49A0-40F7-9E02-B26FEA092B53}" destId="{EA76D324-3C95-4A66-9BC5-148E186330AD}" srcOrd="0" destOrd="0" presId="urn:microsoft.com/office/officeart/2005/8/layout/hierarchy1"/>
    <dgm:cxn modelId="{64BBD224-9AFE-4A16-86F2-D98720E7E8D8}" type="presParOf" srcId="{EA76D324-3C95-4A66-9BC5-148E186330AD}" destId="{E9B1D6F7-E5BB-4895-AF5A-D5E804CC6EBE}" srcOrd="0" destOrd="0" presId="urn:microsoft.com/office/officeart/2005/8/layout/hierarchy1"/>
    <dgm:cxn modelId="{44A0028B-2290-4E2F-9137-18DF54218EA8}" type="presParOf" srcId="{E9B1D6F7-E5BB-4895-AF5A-D5E804CC6EBE}" destId="{B596B28C-24C6-4574-A2C0-66C28549E800}" srcOrd="0" destOrd="0" presId="urn:microsoft.com/office/officeart/2005/8/layout/hierarchy1"/>
    <dgm:cxn modelId="{9980D5E1-3409-48CB-B09D-17348E063815}" type="presParOf" srcId="{E9B1D6F7-E5BB-4895-AF5A-D5E804CC6EBE}" destId="{98BB0215-8EAA-4EA6-8D51-9F94F868ADAE}" srcOrd="1" destOrd="0" presId="urn:microsoft.com/office/officeart/2005/8/layout/hierarchy1"/>
    <dgm:cxn modelId="{1119C63D-1683-4C11-9CD0-687FE7555A50}" type="presParOf" srcId="{EA76D324-3C95-4A66-9BC5-148E186330AD}" destId="{78E62B08-AF9B-49D5-B3FB-8B9DDF587DED}" srcOrd="1" destOrd="0" presId="urn:microsoft.com/office/officeart/2005/8/layout/hierarchy1"/>
    <dgm:cxn modelId="{7E9EF579-5E2C-4446-9E48-F1E43CD0535B}" type="presParOf" srcId="{78E62B08-AF9B-49D5-B3FB-8B9DDF587DED}" destId="{5D7EC8A6-13CA-45B0-8000-AD05E3425975}" srcOrd="0" destOrd="0" presId="urn:microsoft.com/office/officeart/2005/8/layout/hierarchy1"/>
    <dgm:cxn modelId="{25BA5DFB-26C2-4C91-85FB-059A6D9B8A3D}" type="presParOf" srcId="{78E62B08-AF9B-49D5-B3FB-8B9DDF587DED}" destId="{1BF2E1C9-9135-41E2-9FCA-1231886DF538}" srcOrd="1" destOrd="0" presId="urn:microsoft.com/office/officeart/2005/8/layout/hierarchy1"/>
    <dgm:cxn modelId="{5F7309FB-236E-4AC5-99E3-AAB5A81D8D12}" type="presParOf" srcId="{1BF2E1C9-9135-41E2-9FCA-1231886DF538}" destId="{E7F227F0-085B-48D9-9043-F30DFAAB9D35}" srcOrd="0" destOrd="0" presId="urn:microsoft.com/office/officeart/2005/8/layout/hierarchy1"/>
    <dgm:cxn modelId="{C513E22E-23D5-41DF-9D6B-F1162A3FA156}" type="presParOf" srcId="{E7F227F0-085B-48D9-9043-F30DFAAB9D35}" destId="{CDCB9FE4-6C5B-4774-84B2-9D3C2F3FC6CC}" srcOrd="0" destOrd="0" presId="urn:microsoft.com/office/officeart/2005/8/layout/hierarchy1"/>
    <dgm:cxn modelId="{128F414D-8120-47A0-ACC0-3E6CF1E3660E}" type="presParOf" srcId="{E7F227F0-085B-48D9-9043-F30DFAAB9D35}" destId="{B04D3CF5-D0E4-4BB0-B03C-869C64B6A3CB}" srcOrd="1" destOrd="0" presId="urn:microsoft.com/office/officeart/2005/8/layout/hierarchy1"/>
    <dgm:cxn modelId="{7986DE96-0693-45C0-B158-CE183A8A360E}" type="presParOf" srcId="{1BF2E1C9-9135-41E2-9FCA-1231886DF538}" destId="{7FD0D49D-FBE8-4040-B4CD-EA5F9BA50DED}" srcOrd="1" destOrd="0" presId="urn:microsoft.com/office/officeart/2005/8/layout/hierarchy1"/>
    <dgm:cxn modelId="{BC3D0343-EA07-440B-8FE6-736DA27DF6B7}" type="presParOf" srcId="{7FD0D49D-FBE8-4040-B4CD-EA5F9BA50DED}" destId="{6929CD30-0EC1-4683-84C2-46BD7BCFCC03}" srcOrd="0" destOrd="0" presId="urn:microsoft.com/office/officeart/2005/8/layout/hierarchy1"/>
    <dgm:cxn modelId="{C07F24E2-5236-43E5-9628-19EDC4C85553}" type="presParOf" srcId="{7FD0D49D-FBE8-4040-B4CD-EA5F9BA50DED}" destId="{7F2A3D83-36AB-41ED-B116-1ED37A463BEB}" srcOrd="1" destOrd="0" presId="urn:microsoft.com/office/officeart/2005/8/layout/hierarchy1"/>
    <dgm:cxn modelId="{03AACDE9-FA9B-4839-BD6B-4D81F0C37881}" type="presParOf" srcId="{7F2A3D83-36AB-41ED-B116-1ED37A463BEB}" destId="{B9EE9F3D-1497-4CC3-9DC8-185D1BEF1FB1}" srcOrd="0" destOrd="0" presId="urn:microsoft.com/office/officeart/2005/8/layout/hierarchy1"/>
    <dgm:cxn modelId="{F0356EDB-1D0D-46CA-BB67-1DFD0B7FA6E3}" type="presParOf" srcId="{B9EE9F3D-1497-4CC3-9DC8-185D1BEF1FB1}" destId="{3A2631DB-83EA-4F1A-A642-69FAC8A608E2}" srcOrd="0" destOrd="0" presId="urn:microsoft.com/office/officeart/2005/8/layout/hierarchy1"/>
    <dgm:cxn modelId="{3059F6C0-3C9A-4957-859F-A6B0DEA532B6}" type="presParOf" srcId="{B9EE9F3D-1497-4CC3-9DC8-185D1BEF1FB1}" destId="{3DE577F0-A611-4782-AAF4-72A8DD5FB4D5}" srcOrd="1" destOrd="0" presId="urn:microsoft.com/office/officeart/2005/8/layout/hierarchy1"/>
    <dgm:cxn modelId="{9D10F762-BB6D-4924-994B-FE6A3997C6F3}" type="presParOf" srcId="{7F2A3D83-36AB-41ED-B116-1ED37A463BEB}" destId="{D4AA843E-13AE-4760-9AAB-92264E119238}" srcOrd="1" destOrd="0" presId="urn:microsoft.com/office/officeart/2005/8/layout/hierarchy1"/>
    <dgm:cxn modelId="{104E7136-351F-4D45-9198-95E7E5DF0251}" type="presParOf" srcId="{D4AA843E-13AE-4760-9AAB-92264E119238}" destId="{33B47684-889F-4500-95A9-104F15C5C849}" srcOrd="0" destOrd="0" presId="urn:microsoft.com/office/officeart/2005/8/layout/hierarchy1"/>
    <dgm:cxn modelId="{9A97166E-2285-4E54-BD5E-692E191AB789}" type="presParOf" srcId="{D4AA843E-13AE-4760-9AAB-92264E119238}" destId="{2A8FD1E7-4566-4F13-86E8-B0259D904DD6}" srcOrd="1" destOrd="0" presId="urn:microsoft.com/office/officeart/2005/8/layout/hierarchy1"/>
    <dgm:cxn modelId="{71B54114-98B9-4D14-8C25-944AF5FF009B}" type="presParOf" srcId="{2A8FD1E7-4566-4F13-86E8-B0259D904DD6}" destId="{31E5F489-D737-46A9-ABA7-33645319F3EB}" srcOrd="0" destOrd="0" presId="urn:microsoft.com/office/officeart/2005/8/layout/hierarchy1"/>
    <dgm:cxn modelId="{538C3533-A5EC-411D-9F71-C2C85CDB3C4D}" type="presParOf" srcId="{31E5F489-D737-46A9-ABA7-33645319F3EB}" destId="{049821D2-6378-4945-9694-62FA46F91EF9}" srcOrd="0" destOrd="0" presId="urn:microsoft.com/office/officeart/2005/8/layout/hierarchy1"/>
    <dgm:cxn modelId="{98F41954-5758-45A0-AC82-9B84B44D3C53}" type="presParOf" srcId="{31E5F489-D737-46A9-ABA7-33645319F3EB}" destId="{3E50EC28-D32D-4107-AC93-491C7C929B6A}" srcOrd="1" destOrd="0" presId="urn:microsoft.com/office/officeart/2005/8/layout/hierarchy1"/>
    <dgm:cxn modelId="{3E34C71A-DB58-4BAD-AA62-EE148307CDF7}" type="presParOf" srcId="{2A8FD1E7-4566-4F13-86E8-B0259D904DD6}" destId="{C543A435-BA61-4427-8773-606C4FB430BC}" srcOrd="1" destOrd="0" presId="urn:microsoft.com/office/officeart/2005/8/layout/hierarchy1"/>
    <dgm:cxn modelId="{7C4EEC3A-FD69-4F7C-93BA-068D0DF8B6EF}" type="presParOf" srcId="{D4AA843E-13AE-4760-9AAB-92264E119238}" destId="{4FD635E6-707D-46F7-9E8B-17952E0B7167}" srcOrd="2" destOrd="0" presId="urn:microsoft.com/office/officeart/2005/8/layout/hierarchy1"/>
    <dgm:cxn modelId="{920B1ACC-911C-4A6D-8AF0-506EF9F9053C}" type="presParOf" srcId="{D4AA843E-13AE-4760-9AAB-92264E119238}" destId="{6340BFBF-4F34-4ACD-9EE4-6C7BB381947D}" srcOrd="3" destOrd="0" presId="urn:microsoft.com/office/officeart/2005/8/layout/hierarchy1"/>
    <dgm:cxn modelId="{5BD1BDF1-BFD8-4734-9DB8-38B5CDDEFA30}" type="presParOf" srcId="{6340BFBF-4F34-4ACD-9EE4-6C7BB381947D}" destId="{D7EF63D5-7230-406B-82B3-4E906769DB4E}" srcOrd="0" destOrd="0" presId="urn:microsoft.com/office/officeart/2005/8/layout/hierarchy1"/>
    <dgm:cxn modelId="{CCF197F0-3982-42D2-AC01-695E166BB444}" type="presParOf" srcId="{D7EF63D5-7230-406B-82B3-4E906769DB4E}" destId="{97D55F98-66AB-4E2A-9BE2-E312C681B10F}" srcOrd="0" destOrd="0" presId="urn:microsoft.com/office/officeart/2005/8/layout/hierarchy1"/>
    <dgm:cxn modelId="{6E0C1A0A-853E-4D1A-839E-123B6D6A30D6}" type="presParOf" srcId="{D7EF63D5-7230-406B-82B3-4E906769DB4E}" destId="{C272DB5F-D3E0-4B52-AF2C-F6CBECEFBAA5}" srcOrd="1" destOrd="0" presId="urn:microsoft.com/office/officeart/2005/8/layout/hierarchy1"/>
    <dgm:cxn modelId="{9C2957E8-B01C-4874-9BB5-8D9B52F990E9}" type="presParOf" srcId="{6340BFBF-4F34-4ACD-9EE4-6C7BB381947D}" destId="{E877F688-5937-4EC3-940D-5C75DC7C8256}" srcOrd="1" destOrd="0" presId="urn:microsoft.com/office/officeart/2005/8/layout/hierarchy1"/>
    <dgm:cxn modelId="{FF0EFF4F-5F85-47D7-88F7-61E94A5D5481}" type="presParOf" srcId="{E877F688-5937-4EC3-940D-5C75DC7C8256}" destId="{7B112253-7788-4B7B-B91F-AE43D8148A90}" srcOrd="0" destOrd="0" presId="urn:microsoft.com/office/officeart/2005/8/layout/hierarchy1"/>
    <dgm:cxn modelId="{BB0D9167-5408-47F6-89FC-AD00EA5E395D}" type="presParOf" srcId="{E877F688-5937-4EC3-940D-5C75DC7C8256}" destId="{D8980FC3-6643-4F33-BC5B-257AFC511A1C}" srcOrd="1" destOrd="0" presId="urn:microsoft.com/office/officeart/2005/8/layout/hierarchy1"/>
    <dgm:cxn modelId="{0D652CDD-2898-4273-BA9B-3B561D91472F}" type="presParOf" srcId="{D8980FC3-6643-4F33-BC5B-257AFC511A1C}" destId="{56CCFB6D-36FC-41D9-B7AA-787D4578C259}" srcOrd="0" destOrd="0" presId="urn:microsoft.com/office/officeart/2005/8/layout/hierarchy1"/>
    <dgm:cxn modelId="{914424C5-FAD9-46B8-8E2D-DD9E0F8A624A}" type="presParOf" srcId="{56CCFB6D-36FC-41D9-B7AA-787D4578C259}" destId="{875896C9-F73F-4D21-80DA-AA36B36BBDFB}" srcOrd="0" destOrd="0" presId="urn:microsoft.com/office/officeart/2005/8/layout/hierarchy1"/>
    <dgm:cxn modelId="{8CAE9A3E-4829-44C8-994E-19CDFE9318D3}" type="presParOf" srcId="{56CCFB6D-36FC-41D9-B7AA-787D4578C259}" destId="{92168677-A3B4-4458-A6A7-9BC1C255AF8F}" srcOrd="1" destOrd="0" presId="urn:microsoft.com/office/officeart/2005/8/layout/hierarchy1"/>
    <dgm:cxn modelId="{1FDB7208-E354-428E-93AE-D733D1220DFC}" type="presParOf" srcId="{D8980FC3-6643-4F33-BC5B-257AFC511A1C}" destId="{E1710EC0-0400-402D-993F-972A829ECEEA}" srcOrd="1" destOrd="0" presId="urn:microsoft.com/office/officeart/2005/8/layout/hierarchy1"/>
    <dgm:cxn modelId="{53E56D4C-7277-438B-9A0F-5B9F5E778862}" type="presParOf" srcId="{D4AA843E-13AE-4760-9AAB-92264E119238}" destId="{5ACFF3EB-4391-43FA-B94A-75A95D31BCE6}" srcOrd="4" destOrd="0" presId="urn:microsoft.com/office/officeart/2005/8/layout/hierarchy1"/>
    <dgm:cxn modelId="{134CC0FA-E3E0-48C5-AB47-E20CC5D23F57}" type="presParOf" srcId="{D4AA843E-13AE-4760-9AAB-92264E119238}" destId="{DEB63BE7-2EF5-4171-92D1-0AF0D196D44B}" srcOrd="5" destOrd="0" presId="urn:microsoft.com/office/officeart/2005/8/layout/hierarchy1"/>
    <dgm:cxn modelId="{11F50700-47A1-40C9-9B61-EADF37BFB0E3}" type="presParOf" srcId="{DEB63BE7-2EF5-4171-92D1-0AF0D196D44B}" destId="{4CD863E1-9174-41DB-AD59-A0CC215425BC}" srcOrd="0" destOrd="0" presId="urn:microsoft.com/office/officeart/2005/8/layout/hierarchy1"/>
    <dgm:cxn modelId="{7B449CFD-F324-4038-8F64-928AFBF3C96E}" type="presParOf" srcId="{4CD863E1-9174-41DB-AD59-A0CC215425BC}" destId="{24194120-ED1F-441E-B886-EAFB8FFDE9F1}" srcOrd="0" destOrd="0" presId="urn:microsoft.com/office/officeart/2005/8/layout/hierarchy1"/>
    <dgm:cxn modelId="{6E8B8B00-89F3-4058-8A9A-1455782D9D95}" type="presParOf" srcId="{4CD863E1-9174-41DB-AD59-A0CC215425BC}" destId="{CCD80D09-7B1E-4320-BFB3-1C0FE62BC11B}" srcOrd="1" destOrd="0" presId="urn:microsoft.com/office/officeart/2005/8/layout/hierarchy1"/>
    <dgm:cxn modelId="{4531C394-DAD6-4682-A78F-834742894F89}" type="presParOf" srcId="{DEB63BE7-2EF5-4171-92D1-0AF0D196D44B}" destId="{B36856A3-C0D4-4D2D-BF6C-D366B7F1C6CE}" srcOrd="1" destOrd="0" presId="urn:microsoft.com/office/officeart/2005/8/layout/hierarchy1"/>
    <dgm:cxn modelId="{BE813724-4F24-4E40-8D74-820AF5D3D7CA}" type="presParOf" srcId="{B36856A3-C0D4-4D2D-BF6C-D366B7F1C6CE}" destId="{3B94F6F3-937B-4DEC-9A48-9EDB9CB390A6}" srcOrd="0" destOrd="0" presId="urn:microsoft.com/office/officeart/2005/8/layout/hierarchy1"/>
    <dgm:cxn modelId="{84A253ED-354D-4382-9C1D-1DF78AB2F75C}" type="presParOf" srcId="{B36856A3-C0D4-4D2D-BF6C-D366B7F1C6CE}" destId="{3193C2C3-7A68-4FE4-A4DE-C07ECD9C1C94}" srcOrd="1" destOrd="0" presId="urn:microsoft.com/office/officeart/2005/8/layout/hierarchy1"/>
    <dgm:cxn modelId="{A682536F-EB0E-459B-8B5D-150E0F29BD5B}" type="presParOf" srcId="{3193C2C3-7A68-4FE4-A4DE-C07ECD9C1C94}" destId="{B2D2F9E1-7F35-463C-B69E-C98A56BCF236}" srcOrd="0" destOrd="0" presId="urn:microsoft.com/office/officeart/2005/8/layout/hierarchy1"/>
    <dgm:cxn modelId="{533E4F37-BAF4-4D09-A97B-01C213A4A25E}" type="presParOf" srcId="{B2D2F9E1-7F35-463C-B69E-C98A56BCF236}" destId="{59B8E1EF-9AD8-493E-A0F4-F29F5C8CB50A}" srcOrd="0" destOrd="0" presId="urn:microsoft.com/office/officeart/2005/8/layout/hierarchy1"/>
    <dgm:cxn modelId="{C1211BD5-0F39-41E6-AD4F-2C367BC5EE33}" type="presParOf" srcId="{B2D2F9E1-7F35-463C-B69E-C98A56BCF236}" destId="{1CAB1BF2-3638-44C5-9CCE-9328DD61BA5F}" srcOrd="1" destOrd="0" presId="urn:microsoft.com/office/officeart/2005/8/layout/hierarchy1"/>
    <dgm:cxn modelId="{E44082B9-7D10-4B74-B587-7344CDFA61D5}" type="presParOf" srcId="{3193C2C3-7A68-4FE4-A4DE-C07ECD9C1C94}" destId="{A38CCAC5-BFB8-4A63-8FC1-5C42AD790B88}" srcOrd="1" destOrd="0" presId="urn:microsoft.com/office/officeart/2005/8/layout/hierarchy1"/>
    <dgm:cxn modelId="{76E7BD43-0FA7-4FCD-A534-90D1F30F7150}" type="presParOf" srcId="{D4AA843E-13AE-4760-9AAB-92264E119238}" destId="{0F4DEB49-5917-4165-9CA6-60CDAAD4529A}" srcOrd="6" destOrd="0" presId="urn:microsoft.com/office/officeart/2005/8/layout/hierarchy1"/>
    <dgm:cxn modelId="{B64A234E-5BD6-48DF-B7D0-CBA7AC06D2C3}" type="presParOf" srcId="{D4AA843E-13AE-4760-9AAB-92264E119238}" destId="{0548E742-70EE-4B06-B6E1-77124E3227E9}" srcOrd="7" destOrd="0" presId="urn:microsoft.com/office/officeart/2005/8/layout/hierarchy1"/>
    <dgm:cxn modelId="{BAA4AFF5-813A-40BC-B04E-9246640AB94B}" type="presParOf" srcId="{0548E742-70EE-4B06-B6E1-77124E3227E9}" destId="{EEA9228D-EF3E-43D8-BA34-371388CA4857}" srcOrd="0" destOrd="0" presId="urn:microsoft.com/office/officeart/2005/8/layout/hierarchy1"/>
    <dgm:cxn modelId="{6F79BAEE-5EB3-4BD0-8393-35BF88BEA7B6}" type="presParOf" srcId="{EEA9228D-EF3E-43D8-BA34-371388CA4857}" destId="{9D2FB37A-A464-44F0-B7AB-EBDF1D5CAEF9}" srcOrd="0" destOrd="0" presId="urn:microsoft.com/office/officeart/2005/8/layout/hierarchy1"/>
    <dgm:cxn modelId="{403F3784-B363-4907-B0F0-86F8A693EC8F}" type="presParOf" srcId="{EEA9228D-EF3E-43D8-BA34-371388CA4857}" destId="{1988A5F1-6C1D-41C3-95A6-39B7081714DD}" srcOrd="1" destOrd="0" presId="urn:microsoft.com/office/officeart/2005/8/layout/hierarchy1"/>
    <dgm:cxn modelId="{9FCC436E-83F4-49C0-B7AA-6FC33F461C7D}" type="presParOf" srcId="{0548E742-70EE-4B06-B6E1-77124E3227E9}" destId="{6153AEC3-CB0A-4E13-9307-D01E9062E99C}" srcOrd="1" destOrd="0" presId="urn:microsoft.com/office/officeart/2005/8/layout/hierarchy1"/>
    <dgm:cxn modelId="{1A183010-6643-4599-A8F1-2D45128D0F8E}" type="presParOf" srcId="{7FD0D49D-FBE8-4040-B4CD-EA5F9BA50DED}" destId="{C29D275B-B542-4707-8438-FA9C439736E4}" srcOrd="2" destOrd="0" presId="urn:microsoft.com/office/officeart/2005/8/layout/hierarchy1"/>
    <dgm:cxn modelId="{BD633D5F-76A2-48F6-8FE5-28271D3F33F6}" type="presParOf" srcId="{7FD0D49D-FBE8-4040-B4CD-EA5F9BA50DED}" destId="{13AC2023-E043-4FDA-AF02-8F7109DB85A7}" srcOrd="3" destOrd="0" presId="urn:microsoft.com/office/officeart/2005/8/layout/hierarchy1"/>
    <dgm:cxn modelId="{5B51F8C9-ECBB-49D1-899A-70703C84004E}" type="presParOf" srcId="{13AC2023-E043-4FDA-AF02-8F7109DB85A7}" destId="{DEAEFE60-9FCD-4179-B5BF-75E4115E0CEC}" srcOrd="0" destOrd="0" presId="urn:microsoft.com/office/officeart/2005/8/layout/hierarchy1"/>
    <dgm:cxn modelId="{2FC43120-8A1E-41CF-A2F5-DC5F953152C1}" type="presParOf" srcId="{DEAEFE60-9FCD-4179-B5BF-75E4115E0CEC}" destId="{7781EDC6-25CE-4C60-9CDA-8CF11F0906A6}" srcOrd="0" destOrd="0" presId="urn:microsoft.com/office/officeart/2005/8/layout/hierarchy1"/>
    <dgm:cxn modelId="{34143464-9AC9-482A-985B-BB084490EBE5}" type="presParOf" srcId="{DEAEFE60-9FCD-4179-B5BF-75E4115E0CEC}" destId="{9E51136E-F7FC-4A09-8610-72765C8C7B68}" srcOrd="1" destOrd="0" presId="urn:microsoft.com/office/officeart/2005/8/layout/hierarchy1"/>
    <dgm:cxn modelId="{08C3A3C2-8F86-4230-A553-15F9F6324620}" type="presParOf" srcId="{13AC2023-E043-4FDA-AF02-8F7109DB85A7}" destId="{E0744A43-BA66-4D8B-AD93-13B5E0EB8CCE}" srcOrd="1" destOrd="0" presId="urn:microsoft.com/office/officeart/2005/8/layout/hierarchy1"/>
    <dgm:cxn modelId="{3EA4329D-0E45-4FB3-9979-E32985F51E98}" type="presParOf" srcId="{78E62B08-AF9B-49D5-B3FB-8B9DDF587DED}" destId="{A0654276-D7B3-489E-92F8-B73D626A406A}" srcOrd="2" destOrd="0" presId="urn:microsoft.com/office/officeart/2005/8/layout/hierarchy1"/>
    <dgm:cxn modelId="{EAF451BF-053C-407D-B5D6-D2B3857A91FF}" type="presParOf" srcId="{78E62B08-AF9B-49D5-B3FB-8B9DDF587DED}" destId="{C5ECF1A2-692F-46AF-BC0E-ED9EFE2A0865}" srcOrd="3" destOrd="0" presId="urn:microsoft.com/office/officeart/2005/8/layout/hierarchy1"/>
    <dgm:cxn modelId="{53E88E54-26CA-4837-B3EE-D08A5BCCF5B0}" type="presParOf" srcId="{C5ECF1A2-692F-46AF-BC0E-ED9EFE2A0865}" destId="{A93E3DD2-64E7-4024-BF4B-9E98F6735579}" srcOrd="0" destOrd="0" presId="urn:microsoft.com/office/officeart/2005/8/layout/hierarchy1"/>
    <dgm:cxn modelId="{F38112F1-4BCA-4279-80A4-26B8FE0FA495}" type="presParOf" srcId="{A93E3DD2-64E7-4024-BF4B-9E98F6735579}" destId="{D7C9BC55-935F-49DB-AE75-2526B5A8FE72}" srcOrd="0" destOrd="0" presId="urn:microsoft.com/office/officeart/2005/8/layout/hierarchy1"/>
    <dgm:cxn modelId="{0ED62731-1F4A-4DF3-B8F5-00D3C5A42D79}" type="presParOf" srcId="{A93E3DD2-64E7-4024-BF4B-9E98F6735579}" destId="{DEF37423-200C-466D-B2BF-31760FA04915}" srcOrd="1" destOrd="0" presId="urn:microsoft.com/office/officeart/2005/8/layout/hierarchy1"/>
    <dgm:cxn modelId="{42CDD03F-4EBA-4904-812B-3AB57C7166E8}" type="presParOf" srcId="{C5ECF1A2-692F-46AF-BC0E-ED9EFE2A0865}" destId="{BA6591AD-D9D1-44EB-AE6C-2D49B252738D}" srcOrd="1" destOrd="0" presId="urn:microsoft.com/office/officeart/2005/8/layout/hierarchy1"/>
    <dgm:cxn modelId="{CE5F2ADA-56FD-476C-BB1F-8DB6519B87D7}" type="presParOf" srcId="{BA6591AD-D9D1-44EB-AE6C-2D49B252738D}" destId="{79D8BA2C-065C-4717-9788-D621B2682C99}" srcOrd="0" destOrd="0" presId="urn:microsoft.com/office/officeart/2005/8/layout/hierarchy1"/>
    <dgm:cxn modelId="{E7315BCE-9843-49CD-AF1A-BB733A37E5EB}" type="presParOf" srcId="{BA6591AD-D9D1-44EB-AE6C-2D49B252738D}" destId="{C77BC2DF-743C-4061-80EF-B4821FAA6CF1}" srcOrd="1" destOrd="0" presId="urn:microsoft.com/office/officeart/2005/8/layout/hierarchy1"/>
    <dgm:cxn modelId="{56E5630F-2D6B-4A0A-9A5C-3173033CF2A0}" type="presParOf" srcId="{C77BC2DF-743C-4061-80EF-B4821FAA6CF1}" destId="{558F042E-DCB8-4378-A15D-C9226B704635}" srcOrd="0" destOrd="0" presId="urn:microsoft.com/office/officeart/2005/8/layout/hierarchy1"/>
    <dgm:cxn modelId="{8F20DCE5-CF93-42FD-84C6-38E4ABEE77EC}" type="presParOf" srcId="{558F042E-DCB8-4378-A15D-C9226B704635}" destId="{158B8189-CAF5-4FDB-A359-45A8B1C2C19E}" srcOrd="0" destOrd="0" presId="urn:microsoft.com/office/officeart/2005/8/layout/hierarchy1"/>
    <dgm:cxn modelId="{8CC3F9F2-F5AC-42E4-B11B-7D904826011B}" type="presParOf" srcId="{558F042E-DCB8-4378-A15D-C9226B704635}" destId="{99BA7E06-DE58-4056-B041-6069C81CBC5E}" srcOrd="1" destOrd="0" presId="urn:microsoft.com/office/officeart/2005/8/layout/hierarchy1"/>
    <dgm:cxn modelId="{719C4E06-7604-4826-83D8-11CCE7532B77}" type="presParOf" srcId="{C77BC2DF-743C-4061-80EF-B4821FAA6CF1}" destId="{8E694B9A-38CB-48B7-B0D5-CE1E2CD0D829}" srcOrd="1" destOrd="0" presId="urn:microsoft.com/office/officeart/2005/8/layout/hierarchy1"/>
    <dgm:cxn modelId="{2E1E0732-1CB6-4F56-90E9-AFB0457939BC}" type="presParOf" srcId="{8E694B9A-38CB-48B7-B0D5-CE1E2CD0D829}" destId="{4EBF85CB-354D-43AC-9068-79900994B9E8}" srcOrd="0" destOrd="0" presId="urn:microsoft.com/office/officeart/2005/8/layout/hierarchy1"/>
    <dgm:cxn modelId="{C8755DE2-9751-42AB-9FE7-C98F8039E287}" type="presParOf" srcId="{8E694B9A-38CB-48B7-B0D5-CE1E2CD0D829}" destId="{5240A46B-693A-4D49-9934-87AEA042602C}" srcOrd="1" destOrd="0" presId="urn:microsoft.com/office/officeart/2005/8/layout/hierarchy1"/>
    <dgm:cxn modelId="{772F89B6-0E03-44CD-919A-FAC43C5532F0}" type="presParOf" srcId="{5240A46B-693A-4D49-9934-87AEA042602C}" destId="{542E231E-FB2C-47A0-9158-7609274F806A}" srcOrd="0" destOrd="0" presId="urn:microsoft.com/office/officeart/2005/8/layout/hierarchy1"/>
    <dgm:cxn modelId="{4E472961-09AE-45D1-8736-62A8C35866A3}" type="presParOf" srcId="{542E231E-FB2C-47A0-9158-7609274F806A}" destId="{B77E0C39-F3A4-46CD-AF76-C7ADAF3A7B2C}" srcOrd="0" destOrd="0" presId="urn:microsoft.com/office/officeart/2005/8/layout/hierarchy1"/>
    <dgm:cxn modelId="{4DB659D1-C612-45B3-A0A4-BAC323B6AA2C}" type="presParOf" srcId="{542E231E-FB2C-47A0-9158-7609274F806A}" destId="{273929E1-E5B0-4B5D-AD80-0C2DDD534A8F}" srcOrd="1" destOrd="0" presId="urn:microsoft.com/office/officeart/2005/8/layout/hierarchy1"/>
    <dgm:cxn modelId="{14E3904E-2BF8-439F-BC20-675580466142}" type="presParOf" srcId="{5240A46B-693A-4D49-9934-87AEA042602C}" destId="{623B77E5-5143-4700-90F3-232BE2CD40DB}" srcOrd="1" destOrd="0" presId="urn:microsoft.com/office/officeart/2005/8/layout/hierarchy1"/>
    <dgm:cxn modelId="{0CB1B98E-FE23-4774-9F47-B53A44E35AC5}" type="presParOf" srcId="{BA6591AD-D9D1-44EB-AE6C-2D49B252738D}" destId="{6E69F419-D9A9-42F0-B974-62C5815DEDB2}" srcOrd="2" destOrd="0" presId="urn:microsoft.com/office/officeart/2005/8/layout/hierarchy1"/>
    <dgm:cxn modelId="{EE3E7F34-8BF3-445A-AA7A-24FC21C8F69C}" type="presParOf" srcId="{BA6591AD-D9D1-44EB-AE6C-2D49B252738D}" destId="{290BD3DB-B841-457C-BE90-0704820687FC}" srcOrd="3" destOrd="0" presId="urn:microsoft.com/office/officeart/2005/8/layout/hierarchy1"/>
    <dgm:cxn modelId="{FAD8A583-7B9C-4E65-87DA-5C4E17CF2828}" type="presParOf" srcId="{290BD3DB-B841-457C-BE90-0704820687FC}" destId="{24C23DA7-42A5-48AC-B31B-B2A8E5AB90AC}" srcOrd="0" destOrd="0" presId="urn:microsoft.com/office/officeart/2005/8/layout/hierarchy1"/>
    <dgm:cxn modelId="{03668996-A675-4B5A-928B-2003DEBC28C8}" type="presParOf" srcId="{24C23DA7-42A5-48AC-B31B-B2A8E5AB90AC}" destId="{FD4A90C7-C47D-4293-9BC9-BA8B2C97F1C4}" srcOrd="0" destOrd="0" presId="urn:microsoft.com/office/officeart/2005/8/layout/hierarchy1"/>
    <dgm:cxn modelId="{91CCDB0F-323F-403F-934E-014685606784}" type="presParOf" srcId="{24C23DA7-42A5-48AC-B31B-B2A8E5AB90AC}" destId="{19A3D5EC-115F-48B3-81E3-C8A2D43F52A6}" srcOrd="1" destOrd="0" presId="urn:microsoft.com/office/officeart/2005/8/layout/hierarchy1"/>
    <dgm:cxn modelId="{D6EB15F7-C190-4840-AE52-A4554F371A8D}" type="presParOf" srcId="{290BD3DB-B841-457C-BE90-0704820687FC}" destId="{67547547-20CC-434D-B629-1770A9392AE8}" srcOrd="1" destOrd="0" presId="urn:microsoft.com/office/officeart/2005/8/layout/hierarchy1"/>
    <dgm:cxn modelId="{A1CE8C05-4B2F-4735-8E54-793132A83913}" type="presParOf" srcId="{67547547-20CC-434D-B629-1770A9392AE8}" destId="{BE72D27E-A472-4370-82D9-002BF8898CFB}" srcOrd="0" destOrd="0" presId="urn:microsoft.com/office/officeart/2005/8/layout/hierarchy1"/>
    <dgm:cxn modelId="{0A9933CE-1860-4117-851A-EB74BA400F50}" type="presParOf" srcId="{67547547-20CC-434D-B629-1770A9392AE8}" destId="{0F195463-A20B-483B-9392-246CE95974C4}" srcOrd="1" destOrd="0" presId="urn:microsoft.com/office/officeart/2005/8/layout/hierarchy1"/>
    <dgm:cxn modelId="{A8D59C21-8240-4C87-A190-B1F5B238D0F6}" type="presParOf" srcId="{0F195463-A20B-483B-9392-246CE95974C4}" destId="{CF2C5E31-C765-4EE3-B66F-99B6E8630D18}" srcOrd="0" destOrd="0" presId="urn:microsoft.com/office/officeart/2005/8/layout/hierarchy1"/>
    <dgm:cxn modelId="{A66F19DF-EB2D-4568-AE7E-FEC89B249E34}" type="presParOf" srcId="{CF2C5E31-C765-4EE3-B66F-99B6E8630D18}" destId="{5367F213-0A04-4E3E-8237-4ADA4D4BEAD3}" srcOrd="0" destOrd="0" presId="urn:microsoft.com/office/officeart/2005/8/layout/hierarchy1"/>
    <dgm:cxn modelId="{F9DF9E22-712E-4E65-8920-9DA19C590F40}" type="presParOf" srcId="{CF2C5E31-C765-4EE3-B66F-99B6E8630D18}" destId="{C1FBEE5C-724E-49C3-AE58-107FD408E5BE}" srcOrd="1" destOrd="0" presId="urn:microsoft.com/office/officeart/2005/8/layout/hierarchy1"/>
    <dgm:cxn modelId="{3787745E-27C3-4F33-A230-3F52118839F7}" type="presParOf" srcId="{0F195463-A20B-483B-9392-246CE95974C4}" destId="{581E7800-800A-412A-8021-80E7012E1B87}" srcOrd="1" destOrd="0" presId="urn:microsoft.com/office/officeart/2005/8/layout/hierarchy1"/>
    <dgm:cxn modelId="{7DB2B11D-4098-4A88-B0FC-94AEDE80D71C}" type="presParOf" srcId="{67547547-20CC-434D-B629-1770A9392AE8}" destId="{7D2E4F67-D8F6-4E29-9FDD-1D89E76A7FF4}" srcOrd="2" destOrd="0" presId="urn:microsoft.com/office/officeart/2005/8/layout/hierarchy1"/>
    <dgm:cxn modelId="{A3A35B16-9B5B-487B-A02D-4213A11E44AC}" type="presParOf" srcId="{67547547-20CC-434D-B629-1770A9392AE8}" destId="{7564BB45-14A8-4F59-B9BE-8FB95B45559A}" srcOrd="3" destOrd="0" presId="urn:microsoft.com/office/officeart/2005/8/layout/hierarchy1"/>
    <dgm:cxn modelId="{FD027A44-52E7-4846-997C-3A41751D02F8}" type="presParOf" srcId="{7564BB45-14A8-4F59-B9BE-8FB95B45559A}" destId="{18B62C71-D3A1-4F53-B48C-101EFA253B65}" srcOrd="0" destOrd="0" presId="urn:microsoft.com/office/officeart/2005/8/layout/hierarchy1"/>
    <dgm:cxn modelId="{9257F9ED-8DC7-424D-9CC7-34BA8FEC0B37}" type="presParOf" srcId="{18B62C71-D3A1-4F53-B48C-101EFA253B65}" destId="{A5634075-F11A-49C4-A164-6A1FBEB13083}" srcOrd="0" destOrd="0" presId="urn:microsoft.com/office/officeart/2005/8/layout/hierarchy1"/>
    <dgm:cxn modelId="{6280611E-F6DC-4B41-84FB-69A0FE072967}" type="presParOf" srcId="{18B62C71-D3A1-4F53-B48C-101EFA253B65}" destId="{38CF65DA-C31B-476C-B64D-8CD468A1E495}" srcOrd="1" destOrd="0" presId="urn:microsoft.com/office/officeart/2005/8/layout/hierarchy1"/>
    <dgm:cxn modelId="{52B6936D-393F-4675-9543-0E5CDB612103}" type="presParOf" srcId="{7564BB45-14A8-4F59-B9BE-8FB95B45559A}" destId="{9EA9E44A-26D8-4284-A33E-351106BD1B59}" srcOrd="1" destOrd="0" presId="urn:microsoft.com/office/officeart/2005/8/layout/hierarchy1"/>
    <dgm:cxn modelId="{7B7A1283-59EB-41D8-AEFD-95EB29A89D13}" type="presParOf" srcId="{67547547-20CC-434D-B629-1770A9392AE8}" destId="{3E493FF3-0089-4C6E-9A83-74716488C29A}" srcOrd="4" destOrd="0" presId="urn:microsoft.com/office/officeart/2005/8/layout/hierarchy1"/>
    <dgm:cxn modelId="{D422A391-16F9-4EB9-9718-2ED97F51422F}" type="presParOf" srcId="{67547547-20CC-434D-B629-1770A9392AE8}" destId="{4662716C-77BE-499E-A2B6-9397B228EE27}" srcOrd="5" destOrd="0" presId="urn:microsoft.com/office/officeart/2005/8/layout/hierarchy1"/>
    <dgm:cxn modelId="{5B3691C1-2FA1-46DF-B0FA-DFEE5E798812}" type="presParOf" srcId="{4662716C-77BE-499E-A2B6-9397B228EE27}" destId="{5569DDA7-91BA-427A-8524-C0B2DD4DDE1A}" srcOrd="0" destOrd="0" presId="urn:microsoft.com/office/officeart/2005/8/layout/hierarchy1"/>
    <dgm:cxn modelId="{6F36A36A-6092-4103-9AE3-01D38C745A44}" type="presParOf" srcId="{5569DDA7-91BA-427A-8524-C0B2DD4DDE1A}" destId="{10B26E34-2AD5-43D3-B8C9-6083F97AEB63}" srcOrd="0" destOrd="0" presId="urn:microsoft.com/office/officeart/2005/8/layout/hierarchy1"/>
    <dgm:cxn modelId="{841FE4BE-26B1-4461-B7BE-87B2FF89B520}" type="presParOf" srcId="{5569DDA7-91BA-427A-8524-C0B2DD4DDE1A}" destId="{C9AA51B2-8F8D-4FFB-9D15-6499E5BD9B61}" srcOrd="1" destOrd="0" presId="urn:microsoft.com/office/officeart/2005/8/layout/hierarchy1"/>
    <dgm:cxn modelId="{DF0A105D-0123-4B22-A81B-85537A038537}" type="presParOf" srcId="{4662716C-77BE-499E-A2B6-9397B228EE27}" destId="{8AD20669-040A-4EC3-9E03-D708C528E489}" srcOrd="1" destOrd="0" presId="urn:microsoft.com/office/officeart/2005/8/layout/hierarchy1"/>
    <dgm:cxn modelId="{C26F8606-F4DE-48D9-AD81-408EE7A1E5B1}" type="presParOf" srcId="{78E62B08-AF9B-49D5-B3FB-8B9DDF587DED}" destId="{FA6EDC22-A743-402B-A86D-8990273CAF95}" srcOrd="4" destOrd="0" presId="urn:microsoft.com/office/officeart/2005/8/layout/hierarchy1"/>
    <dgm:cxn modelId="{DE903A88-FA88-4EBA-AEFA-B379DDF86197}" type="presParOf" srcId="{78E62B08-AF9B-49D5-B3FB-8B9DDF587DED}" destId="{D6E76574-9BF9-475F-8D61-C3C8C919EE59}" srcOrd="5" destOrd="0" presId="urn:microsoft.com/office/officeart/2005/8/layout/hierarchy1"/>
    <dgm:cxn modelId="{FEAA33F4-7060-419C-8352-6133E68FB94D}" type="presParOf" srcId="{D6E76574-9BF9-475F-8D61-C3C8C919EE59}" destId="{473979A1-B248-4752-8C12-5DC3B96888C0}" srcOrd="0" destOrd="0" presId="urn:microsoft.com/office/officeart/2005/8/layout/hierarchy1"/>
    <dgm:cxn modelId="{584F45EB-2E4F-4481-9B69-B37A2BFD9841}" type="presParOf" srcId="{473979A1-B248-4752-8C12-5DC3B96888C0}" destId="{93C61CE8-D4B4-4181-828A-933F5BFA03CA}" srcOrd="0" destOrd="0" presId="urn:microsoft.com/office/officeart/2005/8/layout/hierarchy1"/>
    <dgm:cxn modelId="{ACE9A0EB-A897-4BF3-A5DB-492060FADE38}" type="presParOf" srcId="{473979A1-B248-4752-8C12-5DC3B96888C0}" destId="{FD526BF0-B34D-43CE-A3DB-5E3F596E669D}" srcOrd="1" destOrd="0" presId="urn:microsoft.com/office/officeart/2005/8/layout/hierarchy1"/>
    <dgm:cxn modelId="{F0E3553C-9861-4984-8D96-802FA51B6121}" type="presParOf" srcId="{D6E76574-9BF9-475F-8D61-C3C8C919EE59}" destId="{E545ABFA-63A3-4E3E-A002-56D086795AA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6EDC22-A743-402B-A86D-8990273CAF95}">
      <dsp:nvSpPr>
        <dsp:cNvPr id="0" name=""/>
        <dsp:cNvSpPr/>
      </dsp:nvSpPr>
      <dsp:spPr>
        <a:xfrm>
          <a:off x="4286813" y="544506"/>
          <a:ext cx="272757" cy="3439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3529"/>
              </a:lnTo>
              <a:lnTo>
                <a:pt x="272757" y="263529"/>
              </a:lnTo>
              <a:lnTo>
                <a:pt x="272757" y="3439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493FF3-0089-4C6E-9A83-74716488C29A}">
      <dsp:nvSpPr>
        <dsp:cNvPr id="0" name=""/>
        <dsp:cNvSpPr/>
      </dsp:nvSpPr>
      <dsp:spPr>
        <a:xfrm>
          <a:off x="4517216" y="2323859"/>
          <a:ext cx="3181959" cy="1409942"/>
        </a:xfrm>
        <a:custGeom>
          <a:avLst/>
          <a:gdLst/>
          <a:ahLst/>
          <a:cxnLst/>
          <a:rect l="0" t="0" r="0" b="0"/>
          <a:pathLst>
            <a:path>
              <a:moveTo>
                <a:pt x="3181959" y="0"/>
              </a:moveTo>
              <a:lnTo>
                <a:pt x="3181959" y="1329535"/>
              </a:lnTo>
              <a:lnTo>
                <a:pt x="0" y="1329535"/>
              </a:lnTo>
              <a:lnTo>
                <a:pt x="0" y="140994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2E4F67-D8F6-4E29-9FDD-1D89E76A7FF4}">
      <dsp:nvSpPr>
        <dsp:cNvPr id="0" name=""/>
        <dsp:cNvSpPr/>
      </dsp:nvSpPr>
      <dsp:spPr>
        <a:xfrm>
          <a:off x="2547340" y="2323859"/>
          <a:ext cx="5151835" cy="1347540"/>
        </a:xfrm>
        <a:custGeom>
          <a:avLst/>
          <a:gdLst/>
          <a:ahLst/>
          <a:cxnLst/>
          <a:rect l="0" t="0" r="0" b="0"/>
          <a:pathLst>
            <a:path>
              <a:moveTo>
                <a:pt x="5151835" y="0"/>
              </a:moveTo>
              <a:lnTo>
                <a:pt x="5151835" y="1267133"/>
              </a:lnTo>
              <a:lnTo>
                <a:pt x="0" y="1267133"/>
              </a:lnTo>
              <a:lnTo>
                <a:pt x="0" y="134754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72D27E-A472-4370-82D9-002BF8898CFB}">
      <dsp:nvSpPr>
        <dsp:cNvPr id="0" name=""/>
        <dsp:cNvSpPr/>
      </dsp:nvSpPr>
      <dsp:spPr>
        <a:xfrm>
          <a:off x="1205012" y="2323859"/>
          <a:ext cx="6494163" cy="1383702"/>
        </a:xfrm>
        <a:custGeom>
          <a:avLst/>
          <a:gdLst/>
          <a:ahLst/>
          <a:cxnLst/>
          <a:rect l="0" t="0" r="0" b="0"/>
          <a:pathLst>
            <a:path>
              <a:moveTo>
                <a:pt x="6494163" y="0"/>
              </a:moveTo>
              <a:lnTo>
                <a:pt x="6494163" y="1303294"/>
              </a:lnTo>
              <a:lnTo>
                <a:pt x="0" y="1303294"/>
              </a:lnTo>
              <a:lnTo>
                <a:pt x="0" y="13837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69F419-D9A9-42F0-B974-62C5815DEDB2}">
      <dsp:nvSpPr>
        <dsp:cNvPr id="0" name=""/>
        <dsp:cNvSpPr/>
      </dsp:nvSpPr>
      <dsp:spPr>
        <a:xfrm>
          <a:off x="6150125" y="1442439"/>
          <a:ext cx="1549051" cy="3302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855"/>
              </a:lnTo>
              <a:lnTo>
                <a:pt x="1549051" y="249855"/>
              </a:lnTo>
              <a:lnTo>
                <a:pt x="1549051" y="3302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BF85CB-354D-43AC-9068-79900994B9E8}">
      <dsp:nvSpPr>
        <dsp:cNvPr id="0" name=""/>
        <dsp:cNvSpPr/>
      </dsp:nvSpPr>
      <dsp:spPr>
        <a:xfrm>
          <a:off x="5542356" y="2364540"/>
          <a:ext cx="433982" cy="12776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97235"/>
              </a:lnTo>
              <a:lnTo>
                <a:pt x="433982" y="1197235"/>
              </a:lnTo>
              <a:lnTo>
                <a:pt x="433982" y="127764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D8BA2C-065C-4717-9788-D621B2682C99}">
      <dsp:nvSpPr>
        <dsp:cNvPr id="0" name=""/>
        <dsp:cNvSpPr/>
      </dsp:nvSpPr>
      <dsp:spPr>
        <a:xfrm>
          <a:off x="5542356" y="1442439"/>
          <a:ext cx="607768" cy="370943"/>
        </a:xfrm>
        <a:custGeom>
          <a:avLst/>
          <a:gdLst/>
          <a:ahLst/>
          <a:cxnLst/>
          <a:rect l="0" t="0" r="0" b="0"/>
          <a:pathLst>
            <a:path>
              <a:moveTo>
                <a:pt x="607768" y="0"/>
              </a:moveTo>
              <a:lnTo>
                <a:pt x="607768" y="290535"/>
              </a:lnTo>
              <a:lnTo>
                <a:pt x="0" y="290535"/>
              </a:lnTo>
              <a:lnTo>
                <a:pt x="0" y="37094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654276-D7B3-489E-92F8-B73D626A406A}">
      <dsp:nvSpPr>
        <dsp:cNvPr id="0" name=""/>
        <dsp:cNvSpPr/>
      </dsp:nvSpPr>
      <dsp:spPr>
        <a:xfrm>
          <a:off x="4286813" y="544506"/>
          <a:ext cx="1863311" cy="3467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6367"/>
              </a:lnTo>
              <a:lnTo>
                <a:pt x="1863311" y="266367"/>
              </a:lnTo>
              <a:lnTo>
                <a:pt x="1863311" y="3467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9D275B-B542-4707-8438-FA9C439736E4}">
      <dsp:nvSpPr>
        <dsp:cNvPr id="0" name=""/>
        <dsp:cNvSpPr/>
      </dsp:nvSpPr>
      <dsp:spPr>
        <a:xfrm>
          <a:off x="2504681" y="1442439"/>
          <a:ext cx="501051" cy="3842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3868"/>
              </a:lnTo>
              <a:lnTo>
                <a:pt x="501051" y="303868"/>
              </a:lnTo>
              <a:lnTo>
                <a:pt x="501051" y="38427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4DEB49-5917-4165-9CA6-60CDAAD4529A}">
      <dsp:nvSpPr>
        <dsp:cNvPr id="0" name=""/>
        <dsp:cNvSpPr/>
      </dsp:nvSpPr>
      <dsp:spPr>
        <a:xfrm>
          <a:off x="1944885" y="2377873"/>
          <a:ext cx="1551352" cy="2524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025"/>
              </a:lnTo>
              <a:lnTo>
                <a:pt x="1551352" y="172025"/>
              </a:lnTo>
              <a:lnTo>
                <a:pt x="1551352" y="25243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94F6F3-937B-4DEC-9A48-9EDB9CB390A6}">
      <dsp:nvSpPr>
        <dsp:cNvPr id="0" name=""/>
        <dsp:cNvSpPr/>
      </dsp:nvSpPr>
      <dsp:spPr>
        <a:xfrm>
          <a:off x="1173525" y="3074314"/>
          <a:ext cx="1397476" cy="655985"/>
        </a:xfrm>
        <a:custGeom>
          <a:avLst/>
          <a:gdLst/>
          <a:ahLst/>
          <a:cxnLst/>
          <a:rect l="0" t="0" r="0" b="0"/>
          <a:pathLst>
            <a:path>
              <a:moveTo>
                <a:pt x="1397476" y="0"/>
              </a:moveTo>
              <a:lnTo>
                <a:pt x="1397476" y="575578"/>
              </a:lnTo>
              <a:lnTo>
                <a:pt x="0" y="575578"/>
              </a:lnTo>
              <a:lnTo>
                <a:pt x="0" y="65598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CFF3EB-4391-43FA-B94A-75A95D31BCE6}">
      <dsp:nvSpPr>
        <dsp:cNvPr id="0" name=""/>
        <dsp:cNvSpPr/>
      </dsp:nvSpPr>
      <dsp:spPr>
        <a:xfrm>
          <a:off x="1944885" y="2377873"/>
          <a:ext cx="626116" cy="2241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729"/>
              </a:lnTo>
              <a:lnTo>
                <a:pt x="626116" y="143729"/>
              </a:lnTo>
              <a:lnTo>
                <a:pt x="626116" y="22413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112253-7788-4B7B-B91F-AE43D8148A90}">
      <dsp:nvSpPr>
        <dsp:cNvPr id="0" name=""/>
        <dsp:cNvSpPr/>
      </dsp:nvSpPr>
      <dsp:spPr>
        <a:xfrm>
          <a:off x="1485423" y="3225496"/>
          <a:ext cx="91440" cy="21810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7699"/>
              </a:lnTo>
              <a:lnTo>
                <a:pt x="76636" y="137699"/>
              </a:lnTo>
              <a:lnTo>
                <a:pt x="76636" y="21810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D635E6-707D-46F7-9E8B-17952E0B7167}">
      <dsp:nvSpPr>
        <dsp:cNvPr id="0" name=""/>
        <dsp:cNvSpPr/>
      </dsp:nvSpPr>
      <dsp:spPr>
        <a:xfrm>
          <a:off x="1531143" y="2377873"/>
          <a:ext cx="413742" cy="296465"/>
        </a:xfrm>
        <a:custGeom>
          <a:avLst/>
          <a:gdLst/>
          <a:ahLst/>
          <a:cxnLst/>
          <a:rect l="0" t="0" r="0" b="0"/>
          <a:pathLst>
            <a:path>
              <a:moveTo>
                <a:pt x="413742" y="0"/>
              </a:moveTo>
              <a:lnTo>
                <a:pt x="413742" y="216057"/>
              </a:lnTo>
              <a:lnTo>
                <a:pt x="0" y="216057"/>
              </a:lnTo>
              <a:lnTo>
                <a:pt x="0" y="29646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B47684-889F-4500-95A9-104F15C5C849}">
      <dsp:nvSpPr>
        <dsp:cNvPr id="0" name=""/>
        <dsp:cNvSpPr/>
      </dsp:nvSpPr>
      <dsp:spPr>
        <a:xfrm>
          <a:off x="535593" y="2377873"/>
          <a:ext cx="1409292" cy="254445"/>
        </a:xfrm>
        <a:custGeom>
          <a:avLst/>
          <a:gdLst/>
          <a:ahLst/>
          <a:cxnLst/>
          <a:rect l="0" t="0" r="0" b="0"/>
          <a:pathLst>
            <a:path>
              <a:moveTo>
                <a:pt x="1409292" y="0"/>
              </a:moveTo>
              <a:lnTo>
                <a:pt x="1409292" y="174037"/>
              </a:lnTo>
              <a:lnTo>
                <a:pt x="0" y="174037"/>
              </a:lnTo>
              <a:lnTo>
                <a:pt x="0" y="25444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29CD30-0EC1-4683-84C2-46BD7BCFCC03}">
      <dsp:nvSpPr>
        <dsp:cNvPr id="0" name=""/>
        <dsp:cNvSpPr/>
      </dsp:nvSpPr>
      <dsp:spPr>
        <a:xfrm>
          <a:off x="1944885" y="1442439"/>
          <a:ext cx="559795" cy="384275"/>
        </a:xfrm>
        <a:custGeom>
          <a:avLst/>
          <a:gdLst/>
          <a:ahLst/>
          <a:cxnLst/>
          <a:rect l="0" t="0" r="0" b="0"/>
          <a:pathLst>
            <a:path>
              <a:moveTo>
                <a:pt x="559795" y="0"/>
              </a:moveTo>
              <a:lnTo>
                <a:pt x="559795" y="303868"/>
              </a:lnTo>
              <a:lnTo>
                <a:pt x="0" y="303868"/>
              </a:lnTo>
              <a:lnTo>
                <a:pt x="0" y="38427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7EC8A6-13CA-45B0-8000-AD05E3425975}">
      <dsp:nvSpPr>
        <dsp:cNvPr id="0" name=""/>
        <dsp:cNvSpPr/>
      </dsp:nvSpPr>
      <dsp:spPr>
        <a:xfrm>
          <a:off x="2504681" y="544506"/>
          <a:ext cx="1782132" cy="346775"/>
        </a:xfrm>
        <a:custGeom>
          <a:avLst/>
          <a:gdLst/>
          <a:ahLst/>
          <a:cxnLst/>
          <a:rect l="0" t="0" r="0" b="0"/>
          <a:pathLst>
            <a:path>
              <a:moveTo>
                <a:pt x="1782132" y="0"/>
              </a:moveTo>
              <a:lnTo>
                <a:pt x="1782132" y="266367"/>
              </a:lnTo>
              <a:lnTo>
                <a:pt x="0" y="266367"/>
              </a:lnTo>
              <a:lnTo>
                <a:pt x="0" y="3467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96B28C-24C6-4574-A2C0-66C28549E800}">
      <dsp:nvSpPr>
        <dsp:cNvPr id="0" name=""/>
        <dsp:cNvSpPr/>
      </dsp:nvSpPr>
      <dsp:spPr>
        <a:xfrm>
          <a:off x="3852831" y="-6652"/>
          <a:ext cx="867965" cy="5511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BB0215-8EAA-4EA6-8D51-9F94F868ADAE}">
      <dsp:nvSpPr>
        <dsp:cNvPr id="0" name=""/>
        <dsp:cNvSpPr/>
      </dsp:nvSpPr>
      <dsp:spPr>
        <a:xfrm>
          <a:off x="3949271" y="84966"/>
          <a:ext cx="867965" cy="5511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/>
            <a:t>Number of paricipants 55 years or older=4862 </a:t>
          </a:r>
        </a:p>
      </dsp:txBody>
      <dsp:txXfrm>
        <a:off x="3965414" y="101109"/>
        <a:ext cx="835679" cy="518872"/>
      </dsp:txXfrm>
    </dsp:sp>
    <dsp:sp modelId="{CDCB9FE4-6C5B-4774-84B2-9D3C2F3FC6CC}">
      <dsp:nvSpPr>
        <dsp:cNvPr id="0" name=""/>
        <dsp:cNvSpPr/>
      </dsp:nvSpPr>
      <dsp:spPr>
        <a:xfrm>
          <a:off x="2070698" y="891281"/>
          <a:ext cx="867965" cy="5511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4D3CF5-D0E4-4BB0-B03C-869C64B6A3CB}">
      <dsp:nvSpPr>
        <dsp:cNvPr id="0" name=""/>
        <dsp:cNvSpPr/>
      </dsp:nvSpPr>
      <dsp:spPr>
        <a:xfrm>
          <a:off x="2167139" y="982899"/>
          <a:ext cx="867965" cy="5511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/>
            <a:t>number with at least one claim in CMS = 3758</a:t>
          </a:r>
        </a:p>
      </dsp:txBody>
      <dsp:txXfrm>
        <a:off x="2183282" y="999042"/>
        <a:ext cx="835679" cy="518872"/>
      </dsp:txXfrm>
    </dsp:sp>
    <dsp:sp modelId="{3A2631DB-83EA-4F1A-A642-69FAC8A608E2}">
      <dsp:nvSpPr>
        <dsp:cNvPr id="0" name=""/>
        <dsp:cNvSpPr/>
      </dsp:nvSpPr>
      <dsp:spPr>
        <a:xfrm>
          <a:off x="1510903" y="1826715"/>
          <a:ext cx="867965" cy="5511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E577F0-A611-4782-AAF4-72A8DD5FB4D5}">
      <dsp:nvSpPr>
        <dsp:cNvPr id="0" name=""/>
        <dsp:cNvSpPr/>
      </dsp:nvSpPr>
      <dsp:spPr>
        <a:xfrm>
          <a:off x="1607343" y="1918333"/>
          <a:ext cx="867965" cy="5511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/>
            <a:t>Number at Risk for </a:t>
          </a:r>
          <a:r>
            <a:rPr lang="en-US" sz="700" kern="1200" dirty="0" smtClean="0"/>
            <a:t>CHF=3624</a:t>
          </a:r>
          <a:endParaRPr lang="en-US" sz="700" kern="1200" dirty="0"/>
        </a:p>
      </dsp:txBody>
      <dsp:txXfrm>
        <a:off x="1623486" y="1934476"/>
        <a:ext cx="835679" cy="518872"/>
      </dsp:txXfrm>
    </dsp:sp>
    <dsp:sp modelId="{049821D2-6378-4945-9694-62FA46F91EF9}">
      <dsp:nvSpPr>
        <dsp:cNvPr id="0" name=""/>
        <dsp:cNvSpPr/>
      </dsp:nvSpPr>
      <dsp:spPr>
        <a:xfrm>
          <a:off x="101610" y="2632318"/>
          <a:ext cx="867965" cy="5511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50EC28-D32D-4107-AC93-491C7C929B6A}">
      <dsp:nvSpPr>
        <dsp:cNvPr id="0" name=""/>
        <dsp:cNvSpPr/>
      </dsp:nvSpPr>
      <dsp:spPr>
        <a:xfrm>
          <a:off x="198051" y="2723937"/>
          <a:ext cx="867965" cy="5511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/>
            <a:t>CMS only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/>
            <a:t>CHF = </a:t>
          </a:r>
          <a:r>
            <a:rPr lang="en-US" sz="700" kern="1200" dirty="0" smtClean="0"/>
            <a:t>90</a:t>
          </a:r>
          <a:endParaRPr lang="en-US" sz="700" kern="1200" dirty="0"/>
        </a:p>
      </dsp:txBody>
      <dsp:txXfrm>
        <a:off x="214194" y="2740080"/>
        <a:ext cx="835679" cy="518872"/>
      </dsp:txXfrm>
    </dsp:sp>
    <dsp:sp modelId="{97D55F98-66AB-4E2A-9BE2-E312C681B10F}">
      <dsp:nvSpPr>
        <dsp:cNvPr id="0" name=""/>
        <dsp:cNvSpPr/>
      </dsp:nvSpPr>
      <dsp:spPr>
        <a:xfrm>
          <a:off x="1097160" y="2674338"/>
          <a:ext cx="867965" cy="5511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72DB5F-D3E0-4B52-AF2C-F6CBECEFBAA5}">
      <dsp:nvSpPr>
        <dsp:cNvPr id="0" name=""/>
        <dsp:cNvSpPr/>
      </dsp:nvSpPr>
      <dsp:spPr>
        <a:xfrm>
          <a:off x="1193600" y="2765957"/>
          <a:ext cx="867965" cy="5511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/>
            <a:t>CMS &amp; MESA Ascertained  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/>
            <a:t>CHF= </a:t>
          </a:r>
          <a:r>
            <a:rPr lang="en-US" sz="700" kern="1200" dirty="0" smtClean="0"/>
            <a:t>58</a:t>
          </a:r>
          <a:endParaRPr lang="en-US" sz="700" kern="1200" dirty="0"/>
        </a:p>
      </dsp:txBody>
      <dsp:txXfrm>
        <a:off x="1209743" y="2782100"/>
        <a:ext cx="835679" cy="518872"/>
      </dsp:txXfrm>
    </dsp:sp>
    <dsp:sp modelId="{875896C9-F73F-4D21-80DA-AA36B36BBDFB}">
      <dsp:nvSpPr>
        <dsp:cNvPr id="0" name=""/>
        <dsp:cNvSpPr/>
      </dsp:nvSpPr>
      <dsp:spPr>
        <a:xfrm>
          <a:off x="1397697" y="3443604"/>
          <a:ext cx="328724" cy="780913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168677-A3B4-4458-A6A7-9BC1C255AF8F}">
      <dsp:nvSpPr>
        <dsp:cNvPr id="0" name=""/>
        <dsp:cNvSpPr/>
      </dsp:nvSpPr>
      <dsp:spPr>
        <a:xfrm>
          <a:off x="1494138" y="3535222"/>
          <a:ext cx="328724" cy="780913"/>
        </a:xfrm>
        <a:prstGeom prst="roundRect">
          <a:avLst>
            <a:gd name="adj" fmla="val 10000"/>
          </a:avLst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1503766" y="3544850"/>
        <a:ext cx="309468" cy="761657"/>
      </dsp:txXfrm>
    </dsp:sp>
    <dsp:sp modelId="{24194120-ED1F-441E-B886-EAFB8FFDE9F1}">
      <dsp:nvSpPr>
        <dsp:cNvPr id="0" name=""/>
        <dsp:cNvSpPr/>
      </dsp:nvSpPr>
      <dsp:spPr>
        <a:xfrm>
          <a:off x="2205918" y="2602010"/>
          <a:ext cx="730167" cy="4723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D80D09-7B1E-4320-BFB3-1C0FE62BC11B}">
      <dsp:nvSpPr>
        <dsp:cNvPr id="0" name=""/>
        <dsp:cNvSpPr/>
      </dsp:nvSpPr>
      <dsp:spPr>
        <a:xfrm>
          <a:off x="2302359" y="2693628"/>
          <a:ext cx="730167" cy="4723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/>
            <a:t>MESA only Ascertained 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/>
            <a:t>CHF =  </a:t>
          </a:r>
          <a:r>
            <a:rPr lang="en-US" sz="700" kern="1200" dirty="0" smtClean="0"/>
            <a:t>62</a:t>
          </a:r>
          <a:endParaRPr lang="en-US" sz="700" kern="1200" dirty="0"/>
        </a:p>
      </dsp:txBody>
      <dsp:txXfrm>
        <a:off x="2316192" y="2707461"/>
        <a:ext cx="702501" cy="444637"/>
      </dsp:txXfrm>
    </dsp:sp>
    <dsp:sp modelId="{59B8E1EF-9AD8-493E-A0F4-F29F5C8CB50A}">
      <dsp:nvSpPr>
        <dsp:cNvPr id="0" name=""/>
        <dsp:cNvSpPr/>
      </dsp:nvSpPr>
      <dsp:spPr>
        <a:xfrm>
          <a:off x="739543" y="3730300"/>
          <a:ext cx="867965" cy="5511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AB1BF2-3638-44C5-9CCE-9328DD61BA5F}">
      <dsp:nvSpPr>
        <dsp:cNvPr id="0" name=""/>
        <dsp:cNvSpPr/>
      </dsp:nvSpPr>
      <dsp:spPr>
        <a:xfrm>
          <a:off x="835983" y="3821918"/>
          <a:ext cx="867965" cy="551158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 dirty="0"/>
        </a:p>
      </dsp:txBody>
      <dsp:txXfrm>
        <a:off x="852126" y="3838061"/>
        <a:ext cx="835679" cy="518872"/>
      </dsp:txXfrm>
    </dsp:sp>
    <dsp:sp modelId="{9D2FB37A-A464-44F0-B7AB-EBDF1D5CAEF9}">
      <dsp:nvSpPr>
        <dsp:cNvPr id="0" name=""/>
        <dsp:cNvSpPr/>
      </dsp:nvSpPr>
      <dsp:spPr>
        <a:xfrm>
          <a:off x="3075058" y="2630306"/>
          <a:ext cx="842360" cy="4060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88A5F1-6C1D-41C3-95A6-39B7081714DD}">
      <dsp:nvSpPr>
        <dsp:cNvPr id="0" name=""/>
        <dsp:cNvSpPr/>
      </dsp:nvSpPr>
      <dsp:spPr>
        <a:xfrm>
          <a:off x="3171498" y="2721925"/>
          <a:ext cx="842360" cy="4060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/>
            <a:t>No 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/>
            <a:t>CHF = </a:t>
          </a:r>
          <a:r>
            <a:rPr lang="en-US" sz="700" kern="1200" dirty="0" smtClean="0"/>
            <a:t>3331</a:t>
          </a:r>
          <a:endParaRPr lang="en-US" sz="700" kern="1200" dirty="0"/>
        </a:p>
      </dsp:txBody>
      <dsp:txXfrm>
        <a:off x="3183390" y="2733817"/>
        <a:ext cx="818576" cy="382232"/>
      </dsp:txXfrm>
    </dsp:sp>
    <dsp:sp modelId="{7781EDC6-25CE-4C60-9CDA-8CF11F0906A6}">
      <dsp:nvSpPr>
        <dsp:cNvPr id="0" name=""/>
        <dsp:cNvSpPr/>
      </dsp:nvSpPr>
      <dsp:spPr>
        <a:xfrm>
          <a:off x="2571750" y="1826715"/>
          <a:ext cx="867965" cy="5511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51136E-F7FC-4A09-8610-72765C8C7B68}">
      <dsp:nvSpPr>
        <dsp:cNvPr id="0" name=""/>
        <dsp:cNvSpPr/>
      </dsp:nvSpPr>
      <dsp:spPr>
        <a:xfrm>
          <a:off x="2668190" y="1918333"/>
          <a:ext cx="867965" cy="5511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/>
            <a:t>Number of Prevalent 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/>
            <a:t>CHF =</a:t>
          </a:r>
          <a:r>
            <a:rPr lang="en-US" sz="700" kern="1200" dirty="0" smtClean="0"/>
            <a:t>134 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( MESA </a:t>
          </a:r>
          <a:r>
            <a:rPr lang="en-US" sz="700" kern="1200" dirty="0" err="1" smtClean="0"/>
            <a:t>CHf</a:t>
          </a:r>
          <a:r>
            <a:rPr lang="en-US" sz="700" kern="1200" dirty="0" smtClean="0"/>
            <a:t>=14)</a:t>
          </a:r>
          <a:endParaRPr lang="en-US" sz="700" kern="1200" dirty="0"/>
        </a:p>
      </dsp:txBody>
      <dsp:txXfrm>
        <a:off x="2684333" y="1934476"/>
        <a:ext cx="835679" cy="518872"/>
      </dsp:txXfrm>
    </dsp:sp>
    <dsp:sp modelId="{D7C9BC55-935F-49DB-AE75-2526B5A8FE72}">
      <dsp:nvSpPr>
        <dsp:cNvPr id="0" name=""/>
        <dsp:cNvSpPr/>
      </dsp:nvSpPr>
      <dsp:spPr>
        <a:xfrm>
          <a:off x="5716142" y="891281"/>
          <a:ext cx="867965" cy="5511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F37423-200C-466D-B2BF-31760FA04915}">
      <dsp:nvSpPr>
        <dsp:cNvPr id="0" name=""/>
        <dsp:cNvSpPr/>
      </dsp:nvSpPr>
      <dsp:spPr>
        <a:xfrm>
          <a:off x="5812583" y="982899"/>
          <a:ext cx="867965" cy="5511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/>
            <a:t>Not enrolled in CMS  =  608</a:t>
          </a:r>
        </a:p>
      </dsp:txBody>
      <dsp:txXfrm>
        <a:off x="5828726" y="999042"/>
        <a:ext cx="835679" cy="518872"/>
      </dsp:txXfrm>
    </dsp:sp>
    <dsp:sp modelId="{158B8189-CAF5-4FDB-A359-45A8B1C2C19E}">
      <dsp:nvSpPr>
        <dsp:cNvPr id="0" name=""/>
        <dsp:cNvSpPr/>
      </dsp:nvSpPr>
      <dsp:spPr>
        <a:xfrm>
          <a:off x="5108373" y="1813382"/>
          <a:ext cx="867965" cy="5511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BA7E06-DE58-4056-B041-6069C81CBC5E}">
      <dsp:nvSpPr>
        <dsp:cNvPr id="0" name=""/>
        <dsp:cNvSpPr/>
      </dsp:nvSpPr>
      <dsp:spPr>
        <a:xfrm>
          <a:off x="5204814" y="1905001"/>
          <a:ext cx="867965" cy="5511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/>
            <a:t>No </a:t>
          </a:r>
          <a:r>
            <a:rPr lang="en-US" sz="700" kern="1200" dirty="0" smtClean="0"/>
            <a:t>CHF=577</a:t>
          </a:r>
          <a:endParaRPr lang="en-US" sz="700" kern="1200" dirty="0"/>
        </a:p>
      </dsp:txBody>
      <dsp:txXfrm>
        <a:off x="5220957" y="1921144"/>
        <a:ext cx="835679" cy="518872"/>
      </dsp:txXfrm>
    </dsp:sp>
    <dsp:sp modelId="{B77E0C39-F3A4-46CD-AF76-C7ADAF3A7B2C}">
      <dsp:nvSpPr>
        <dsp:cNvPr id="0" name=""/>
        <dsp:cNvSpPr/>
      </dsp:nvSpPr>
      <dsp:spPr>
        <a:xfrm>
          <a:off x="5542356" y="3642183"/>
          <a:ext cx="867965" cy="5511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3929E1-E5B0-4B5D-AD80-0C2DDD534A8F}">
      <dsp:nvSpPr>
        <dsp:cNvPr id="0" name=""/>
        <dsp:cNvSpPr/>
      </dsp:nvSpPr>
      <dsp:spPr>
        <a:xfrm>
          <a:off x="5638797" y="3733802"/>
          <a:ext cx="867965" cy="5511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/>
            <a:t>Total No 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CHF=4487</a:t>
          </a:r>
          <a:endParaRPr lang="en-US" sz="700" kern="1200" dirty="0"/>
        </a:p>
      </dsp:txBody>
      <dsp:txXfrm>
        <a:off x="5654940" y="3749945"/>
        <a:ext cx="835679" cy="518872"/>
      </dsp:txXfrm>
    </dsp:sp>
    <dsp:sp modelId="{FD4A90C7-C47D-4293-9BC9-BA8B2C97F1C4}">
      <dsp:nvSpPr>
        <dsp:cNvPr id="0" name=""/>
        <dsp:cNvSpPr/>
      </dsp:nvSpPr>
      <dsp:spPr>
        <a:xfrm>
          <a:off x="7265193" y="1772701"/>
          <a:ext cx="867965" cy="5511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A3D5EC-115F-48B3-81E3-C8A2D43F52A6}">
      <dsp:nvSpPr>
        <dsp:cNvPr id="0" name=""/>
        <dsp:cNvSpPr/>
      </dsp:nvSpPr>
      <dsp:spPr>
        <a:xfrm>
          <a:off x="7361634" y="1864320"/>
          <a:ext cx="867965" cy="5511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/>
            <a:t>MESA Ascertained CHF =  31</a:t>
          </a:r>
        </a:p>
      </dsp:txBody>
      <dsp:txXfrm>
        <a:off x="7377777" y="1880463"/>
        <a:ext cx="835679" cy="518872"/>
      </dsp:txXfrm>
    </dsp:sp>
    <dsp:sp modelId="{5367F213-0A04-4E3E-8237-4ADA4D4BEAD3}">
      <dsp:nvSpPr>
        <dsp:cNvPr id="0" name=""/>
        <dsp:cNvSpPr/>
      </dsp:nvSpPr>
      <dsp:spPr>
        <a:xfrm>
          <a:off x="771029" y="3707561"/>
          <a:ext cx="867965" cy="5511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FBEE5C-724E-49C3-AE58-107FD408E5BE}">
      <dsp:nvSpPr>
        <dsp:cNvPr id="0" name=""/>
        <dsp:cNvSpPr/>
      </dsp:nvSpPr>
      <dsp:spPr>
        <a:xfrm>
          <a:off x="867470" y="3799180"/>
          <a:ext cx="867965" cy="5511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/>
            <a:t>Total  </a:t>
          </a:r>
          <a:r>
            <a:rPr lang="en-US" sz="700" kern="1200" dirty="0" smtClean="0"/>
            <a:t>CMS</a:t>
          </a:r>
          <a:endParaRPr lang="en-US" sz="700" kern="1200" dirty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/>
            <a:t> CHF= </a:t>
          </a:r>
          <a:r>
            <a:rPr lang="en-US" sz="700" kern="1200" dirty="0" smtClean="0"/>
            <a:t>148</a:t>
          </a:r>
          <a:endParaRPr lang="en-US" sz="700" kern="1200" dirty="0"/>
        </a:p>
      </dsp:txBody>
      <dsp:txXfrm>
        <a:off x="883613" y="3815323"/>
        <a:ext cx="835679" cy="518872"/>
      </dsp:txXfrm>
    </dsp:sp>
    <dsp:sp modelId="{A5634075-F11A-49C4-A164-6A1FBEB13083}">
      <dsp:nvSpPr>
        <dsp:cNvPr id="0" name=""/>
        <dsp:cNvSpPr/>
      </dsp:nvSpPr>
      <dsp:spPr>
        <a:xfrm>
          <a:off x="2113358" y="3671400"/>
          <a:ext cx="867965" cy="5511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CF65DA-C31B-476C-B64D-8CD468A1E495}">
      <dsp:nvSpPr>
        <dsp:cNvPr id="0" name=""/>
        <dsp:cNvSpPr/>
      </dsp:nvSpPr>
      <dsp:spPr>
        <a:xfrm>
          <a:off x="2209798" y="3763019"/>
          <a:ext cx="867965" cy="5511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Total CMS </a:t>
          </a:r>
          <a:r>
            <a:rPr lang="en-US" sz="700" u="sng" kern="1200" dirty="0" smtClean="0"/>
            <a:t>&gt;</a:t>
          </a:r>
          <a:r>
            <a:rPr lang="en-US" sz="700" u="none" kern="1200" dirty="0" smtClean="0"/>
            <a:t> 1 claim 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u="none" kern="1200" dirty="0" smtClean="0"/>
            <a:t>CHF = 210</a:t>
          </a:r>
          <a:endParaRPr lang="en-US" sz="700" u="sng" kern="1200" dirty="0"/>
        </a:p>
      </dsp:txBody>
      <dsp:txXfrm>
        <a:off x="2225941" y="3779162"/>
        <a:ext cx="835679" cy="518872"/>
      </dsp:txXfrm>
    </dsp:sp>
    <dsp:sp modelId="{10B26E34-2AD5-43D3-B8C9-6083F97AEB63}">
      <dsp:nvSpPr>
        <dsp:cNvPr id="0" name=""/>
        <dsp:cNvSpPr/>
      </dsp:nvSpPr>
      <dsp:spPr>
        <a:xfrm>
          <a:off x="4083234" y="3733802"/>
          <a:ext cx="867965" cy="5511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AA51B2-8F8D-4FFB-9D15-6499E5BD9B61}">
      <dsp:nvSpPr>
        <dsp:cNvPr id="0" name=""/>
        <dsp:cNvSpPr/>
      </dsp:nvSpPr>
      <dsp:spPr>
        <a:xfrm>
          <a:off x="4179674" y="3825421"/>
          <a:ext cx="867965" cy="5511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All CHF =  241</a:t>
          </a:r>
          <a:endParaRPr lang="en-US" sz="700" kern="1200" dirty="0"/>
        </a:p>
      </dsp:txBody>
      <dsp:txXfrm>
        <a:off x="4195817" y="3841564"/>
        <a:ext cx="835679" cy="518872"/>
      </dsp:txXfrm>
    </dsp:sp>
    <dsp:sp modelId="{93C61CE8-D4B4-4181-828A-933F5BFA03CA}">
      <dsp:nvSpPr>
        <dsp:cNvPr id="0" name=""/>
        <dsp:cNvSpPr/>
      </dsp:nvSpPr>
      <dsp:spPr>
        <a:xfrm>
          <a:off x="4125588" y="888442"/>
          <a:ext cx="867965" cy="5511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526BF0-B34D-43CE-A3DB-5E3F596E669D}">
      <dsp:nvSpPr>
        <dsp:cNvPr id="0" name=""/>
        <dsp:cNvSpPr/>
      </dsp:nvSpPr>
      <dsp:spPr>
        <a:xfrm>
          <a:off x="4222029" y="980061"/>
          <a:ext cx="867965" cy="5511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/>
            <a:t>Enrolled in CMS - No Claims = 496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/>
            <a:t>MESA CHF = </a:t>
          </a:r>
          <a:r>
            <a:rPr lang="en-US" sz="700" kern="1200" dirty="0" smtClean="0"/>
            <a:t>14</a:t>
          </a:r>
          <a:endParaRPr lang="en-US" sz="700" kern="1200" dirty="0"/>
        </a:p>
      </dsp:txBody>
      <dsp:txXfrm>
        <a:off x="4238172" y="996204"/>
        <a:ext cx="835679" cy="5188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DFEDC-6936-4031-A0E4-39105096D597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E947C-429B-440B-B663-44A8037F7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42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DFEDC-6936-4031-A0E4-39105096D597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E947C-429B-440B-B663-44A8037F7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343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DFEDC-6936-4031-A0E4-39105096D597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E947C-429B-440B-B663-44A8037F7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805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DFEDC-6936-4031-A0E4-39105096D597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E947C-429B-440B-B663-44A8037F7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905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DFEDC-6936-4031-A0E4-39105096D597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E947C-429B-440B-B663-44A8037F7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856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DFEDC-6936-4031-A0E4-39105096D597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E947C-429B-440B-B663-44A8037F7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403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DFEDC-6936-4031-A0E4-39105096D597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E947C-429B-440B-B663-44A8037F7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95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DFEDC-6936-4031-A0E4-39105096D597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E947C-429B-440B-B663-44A8037F7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501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DFEDC-6936-4031-A0E4-39105096D597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E947C-429B-440B-B663-44A8037F7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675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DFEDC-6936-4031-A0E4-39105096D597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E947C-429B-440B-B663-44A8037F7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310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DFEDC-6936-4031-A0E4-39105096D597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E947C-429B-440B-B663-44A8037F7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718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DFEDC-6936-4031-A0E4-39105096D597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E947C-429B-440B-B663-44A8037F7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038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CMS Events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MESA Fall 2012 Meeting</a:t>
            </a:r>
          </a:p>
          <a:p>
            <a:r>
              <a:rPr lang="en-US" dirty="0" smtClean="0"/>
              <a:t>Richard A. Kronmal, PhD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196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of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How many additional events? May improve precision.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Bias?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 smtClean="0"/>
              <a:t>Under-ascertainment of events may lead to bias.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 smtClean="0"/>
              <a:t> Misclassification may lead to bias. 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How much misclassification and bias?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 smtClean="0"/>
              <a:t>Impossible to determine without additional data collection.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 smtClean="0"/>
              <a:t>Can be estimated if strong assumptions are made.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04514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of Talk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1500" indent="-571500">
              <a:buFont typeface="+mj-lt"/>
              <a:buAutoNum type="romanUcPeriod" startAt="4"/>
            </a:pPr>
            <a:r>
              <a:rPr lang="en-US" dirty="0" smtClean="0"/>
              <a:t>Dependence on inpatient only events.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 smtClean="0"/>
              <a:t>May lead to bias.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 smtClean="0"/>
              <a:t>Will lead to errors in determining the time of the first occurrence of the event.</a:t>
            </a:r>
          </a:p>
          <a:p>
            <a:pPr marL="1257300" lvl="2" indent="-457200">
              <a:buFont typeface="+mj-lt"/>
              <a:buAutoNum type="arabicPeriod"/>
            </a:pPr>
            <a:r>
              <a:rPr lang="en-US" dirty="0" smtClean="0"/>
              <a:t>Unlikely to be important if Cox proportion hazards regression is used with only baseline data included.</a:t>
            </a:r>
          </a:p>
          <a:p>
            <a:pPr marL="1257300" lvl="2" indent="-457200">
              <a:buFont typeface="+mj-lt"/>
              <a:buAutoNum type="arabicPeriod"/>
            </a:pPr>
            <a:r>
              <a:rPr lang="en-US" dirty="0" smtClean="0"/>
              <a:t>Very important for time dependent analyses.</a:t>
            </a:r>
          </a:p>
          <a:p>
            <a:pPr marL="457200" indent="-457200">
              <a:buFont typeface="+mj-lt"/>
              <a:buAutoNum type="romanUcPeriod" startAt="4"/>
            </a:pPr>
            <a:r>
              <a:rPr lang="en-US" dirty="0" smtClean="0"/>
              <a:t>Illustrated with Congestive Heart Failure (CHF</a:t>
            </a:r>
            <a:r>
              <a:rPr lang="en-US" dirty="0"/>
              <a:t>) </a:t>
            </a:r>
            <a:r>
              <a:rPr lang="en-US" dirty="0" smtClean="0"/>
              <a:t>and with </a:t>
            </a:r>
            <a:r>
              <a:rPr lang="en-US" dirty="0"/>
              <a:t>Atrial Fibrillation (AF</a:t>
            </a:r>
            <a:r>
              <a:rPr lang="en-US" dirty="0" smtClean="0"/>
              <a:t>), if time permits.</a:t>
            </a:r>
          </a:p>
          <a:p>
            <a:pPr marL="800100" lvl="2" indent="0">
              <a:buNone/>
            </a:pPr>
            <a:endParaRPr lang="en-US" dirty="0" smtClean="0"/>
          </a:p>
          <a:p>
            <a:pPr marL="400050" lvl="1" indent="0">
              <a:buNone/>
            </a:pPr>
            <a:endParaRPr lang="en-US" dirty="0" smtClean="0"/>
          </a:p>
          <a:p>
            <a:pPr marL="914400" lvl="1" indent="-514350">
              <a:buFont typeface="+mj-lt"/>
              <a:buAutoNum type="alphaL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50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CMS + MESA CHF Events if AGE </a:t>
            </a:r>
            <a:r>
              <a:rPr lang="en-US" u="sng" dirty="0" smtClean="0"/>
              <a:t>&gt;</a:t>
            </a:r>
            <a:r>
              <a:rPr lang="en-US" dirty="0" smtClean="0"/>
              <a:t> 55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572152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5410200" y="3048000"/>
            <a:ext cx="0" cy="221460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562600" y="5638800"/>
            <a:ext cx="5334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105400" y="3048000"/>
            <a:ext cx="0" cy="2286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524000" y="4876800"/>
            <a:ext cx="0" cy="457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524000" y="5245200"/>
            <a:ext cx="762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981200" y="4917300"/>
            <a:ext cx="0" cy="5286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971800" y="52626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009900" y="5181600"/>
            <a:ext cx="38100" cy="1524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637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Comparison of Models Predicting CHF</a:t>
            </a:r>
            <a:br>
              <a:rPr lang="en-US" dirty="0" smtClean="0"/>
            </a:br>
            <a:r>
              <a:rPr lang="en-US" dirty="0" smtClean="0"/>
              <a:t>With and Without CMS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3614543"/>
              </p:ext>
            </p:extLst>
          </p:nvPr>
        </p:nvGraphicFramePr>
        <p:xfrm>
          <a:off x="381000" y="1371600"/>
          <a:ext cx="8610600" cy="53647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2240"/>
                <a:gridCol w="800100"/>
                <a:gridCol w="1163410"/>
                <a:gridCol w="853169"/>
                <a:gridCol w="1163410"/>
                <a:gridCol w="853169"/>
                <a:gridCol w="1436309"/>
                <a:gridCol w="928793"/>
              </a:tblGrid>
              <a:tr h="586587">
                <a:tc gridSpan="7">
                  <a:txBody>
                    <a:bodyPr/>
                    <a:lstStyle/>
                    <a:p>
                      <a:r>
                        <a:rPr lang="en-US" dirty="0" smtClean="0"/>
                        <a:t>Models including age, gender and race/ethnicity –</a:t>
                      </a:r>
                      <a:r>
                        <a:rPr lang="en-US" baseline="0" dirty="0" smtClean="0"/>
                        <a:t> Hazard Ratios and p-values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8379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CMS only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MESA only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CMS+MESA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Sample</a:t>
                      </a:r>
                      <a:r>
                        <a:rPr lang="en-US" baseline="0" dirty="0" smtClean="0"/>
                        <a:t> Size Gain</a:t>
                      </a:r>
                      <a:endParaRPr lang="en-US" dirty="0"/>
                    </a:p>
                  </a:txBody>
                  <a:tcPr/>
                </a:tc>
              </a:tr>
              <a:tr h="58658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N= 3624,  CHF=148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N=4728,</a:t>
                      </a:r>
                      <a:r>
                        <a:rPr lang="en-US" baseline="0" dirty="0" smtClean="0"/>
                        <a:t> CHF=151</a:t>
                      </a:r>
                      <a:endParaRPr lang="en-US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N=4728, CHF=241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85242">
                <a:tc>
                  <a:txBody>
                    <a:bodyPr/>
                    <a:lstStyle/>
                    <a:p>
                      <a:r>
                        <a:rPr lang="en-US" dirty="0" smtClean="0"/>
                        <a:t>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p&lt;0.0001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p&lt;0.0001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p&lt;0.0001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2.20</a:t>
                      </a:r>
                      <a:endParaRPr lang="en-US" dirty="0"/>
                    </a:p>
                  </a:txBody>
                  <a:tcPr/>
                </a:tc>
              </a:tr>
              <a:tr h="485242">
                <a:tc>
                  <a:txBody>
                    <a:bodyPr/>
                    <a:lstStyle/>
                    <a:p>
                      <a:r>
                        <a:rPr lang="en-US" dirty="0" smtClean="0"/>
                        <a:t>Gender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1.72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P=0.001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p=0.0001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P&lt;0.0001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1.44</a:t>
                      </a:r>
                      <a:endParaRPr lang="en-US" dirty="0"/>
                    </a:p>
                  </a:txBody>
                  <a:tcPr/>
                </a:tc>
              </a:tr>
              <a:tr h="335193">
                <a:tc gridSpan="2"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Race/Ethnicity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85242">
                <a:tc>
                  <a:txBody>
                    <a:bodyPr/>
                    <a:lstStyle/>
                    <a:p>
                      <a:r>
                        <a:rPr lang="en-US" dirty="0" smtClean="0"/>
                        <a:t> Caucasian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85242">
                <a:tc>
                  <a:txBody>
                    <a:bodyPr/>
                    <a:lstStyle/>
                    <a:p>
                      <a:r>
                        <a:rPr lang="en-US" dirty="0" smtClean="0"/>
                        <a:t> Chinese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0.62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p&lt;0.05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p&lt;0.01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1.58</a:t>
                      </a:r>
                      <a:endParaRPr lang="en-US" dirty="0"/>
                    </a:p>
                  </a:txBody>
                  <a:tcPr/>
                </a:tc>
              </a:tr>
              <a:tr h="485242">
                <a:tc>
                  <a:txBody>
                    <a:bodyPr/>
                    <a:lstStyle/>
                    <a:p>
                      <a:r>
                        <a:rPr lang="en-US" dirty="0" smtClean="0"/>
                        <a:t> Black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p&lt;0.0002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p&lt;0.02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3.09</a:t>
                      </a:r>
                      <a:endParaRPr lang="en-US" dirty="0"/>
                    </a:p>
                  </a:txBody>
                  <a:tcPr/>
                </a:tc>
              </a:tr>
              <a:tr h="485242">
                <a:tc>
                  <a:txBody>
                    <a:bodyPr/>
                    <a:lstStyle/>
                    <a:p>
                      <a:r>
                        <a:rPr lang="en-US" dirty="0" smtClean="0"/>
                        <a:t> Hispanic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9.0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342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Comparison of Models Predicting CHF</a:t>
            </a:r>
            <a:br>
              <a:rPr lang="en-US" dirty="0" smtClean="0"/>
            </a:br>
            <a:r>
              <a:rPr lang="en-US" dirty="0" smtClean="0"/>
              <a:t>With and Without CMS including BNP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7763448"/>
              </p:ext>
            </p:extLst>
          </p:nvPr>
        </p:nvGraphicFramePr>
        <p:xfrm>
          <a:off x="457200" y="1600200"/>
          <a:ext cx="8270239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8440"/>
                <a:gridCol w="1026160"/>
                <a:gridCol w="1143000"/>
                <a:gridCol w="1085668"/>
                <a:gridCol w="1175657"/>
                <a:gridCol w="1175657"/>
                <a:gridCol w="1175657"/>
              </a:tblGrid>
              <a:tr h="370840">
                <a:tc gridSpan="7">
                  <a:txBody>
                    <a:bodyPr/>
                    <a:lstStyle/>
                    <a:p>
                      <a:r>
                        <a:rPr lang="en-US" dirty="0" smtClean="0"/>
                        <a:t>Models including age, gender and race/ethnicity, log(</a:t>
                      </a:r>
                      <a:r>
                        <a:rPr lang="en-US" dirty="0" err="1" smtClean="0"/>
                        <a:t>bnp</a:t>
                      </a:r>
                      <a:r>
                        <a:rPr lang="en-US" dirty="0" smtClean="0"/>
                        <a:t>) in </a:t>
                      </a:r>
                      <a:r>
                        <a:rPr lang="en-US" dirty="0" err="1" smtClean="0"/>
                        <a:t>sd</a:t>
                      </a:r>
                      <a:r>
                        <a:rPr lang="en-US" dirty="0" smtClean="0"/>
                        <a:t> units –</a:t>
                      </a:r>
                      <a:r>
                        <a:rPr lang="en-US" baseline="0" dirty="0" smtClean="0"/>
                        <a:t> Hazard Ratios and p-values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CMS only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MESA only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CMS+MESA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N= 3062,  CHF=126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N=3905,</a:t>
                      </a:r>
                      <a:r>
                        <a:rPr lang="en-US" baseline="0" dirty="0" smtClean="0"/>
                        <a:t> CHF=120</a:t>
                      </a:r>
                      <a:endParaRPr lang="en-US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N=3905, CHF=197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Log(BNP)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p&lt;0.0001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P&lt;0.0001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2.51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P&lt;0.0001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p&lt;0.001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p&lt;0.005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Gender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2.42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P&lt;0.0001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P&lt;0.0001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2.89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P&lt;0.0001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Race/Ethnicity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Caucasian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Chinese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0.82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Black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p&lt;0.0001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p&lt;0.005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Hispanic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870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and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For CHF, adding the CMS inpatient events </a:t>
            </a:r>
            <a:r>
              <a:rPr lang="en-US" dirty="0" smtClean="0"/>
              <a:t>increases the </a:t>
            </a:r>
            <a:r>
              <a:rPr lang="en-US" dirty="0" smtClean="0"/>
              <a:t>number of </a:t>
            </a:r>
            <a:r>
              <a:rPr lang="en-US" dirty="0" smtClean="0"/>
              <a:t>events by about 2/3.  </a:t>
            </a:r>
            <a:r>
              <a:rPr lang="en-US" dirty="0" smtClean="0"/>
              <a:t>The additional events </a:t>
            </a:r>
            <a:r>
              <a:rPr lang="en-US" dirty="0" smtClean="0"/>
              <a:t>improved </a:t>
            </a:r>
            <a:r>
              <a:rPr lang="en-US" dirty="0" smtClean="0"/>
              <a:t>precision.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Bias</a:t>
            </a:r>
          </a:p>
          <a:p>
            <a:pPr marL="971550" lvl="1" indent="-571500">
              <a:buFont typeface="+mj-lt"/>
              <a:buAutoNum type="alphaUcPeriod"/>
            </a:pPr>
            <a:r>
              <a:rPr lang="en-US" dirty="0" smtClean="0"/>
              <a:t>There doesn’t appear to be much bias in our </a:t>
            </a:r>
            <a:r>
              <a:rPr lang="en-US" dirty="0" smtClean="0"/>
              <a:t>findings </a:t>
            </a:r>
            <a:r>
              <a:rPr lang="en-US" dirty="0"/>
              <a:t>when the CMS </a:t>
            </a:r>
            <a:r>
              <a:rPr lang="en-US" dirty="0" smtClean="0"/>
              <a:t>events are included.  </a:t>
            </a:r>
            <a:r>
              <a:rPr lang="en-US" dirty="0" smtClean="0"/>
              <a:t>However this doesn’t rule out bias, because there are differences in risk factor distributions between CMS users and non-users which could be related to CHF </a:t>
            </a:r>
            <a:r>
              <a:rPr lang="en-US" dirty="0" smtClean="0"/>
              <a:t>risk and misclassification may be in an opposite direction from the bias.  </a:t>
            </a:r>
            <a:r>
              <a:rPr lang="en-US" dirty="0" smtClean="0"/>
              <a:t>I have not investigated </a:t>
            </a:r>
            <a:r>
              <a:rPr lang="en-US" dirty="0" smtClean="0"/>
              <a:t>this thoroughly.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84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and 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371600" lvl="2" indent="-571500">
              <a:buFont typeface="+mj-lt"/>
              <a:buAutoNum type="alphaUcPeriod" startAt="2"/>
            </a:pPr>
            <a:r>
              <a:rPr lang="en-US" dirty="0" smtClean="0"/>
              <a:t>Misclassification – It doesn’t seem likely that there is a substantial amount of misclassification in the CMS CHF cases.  If there were, we would expect of see a large decrease in absolute value in the coefficients for the risk factors.   In all cases looked at the change in the risk factors is modest and likely within sampling error. </a:t>
            </a:r>
          </a:p>
          <a:p>
            <a:pPr marL="971550" lvl="1" indent="-571500">
              <a:buFont typeface="+mj-lt"/>
              <a:buAutoNum type="romanUcPeriod" startAt="3"/>
            </a:pPr>
            <a:r>
              <a:rPr lang="en-US" dirty="0" smtClean="0"/>
              <a:t> How much bias and misclassification</a:t>
            </a:r>
          </a:p>
          <a:p>
            <a:pPr marL="1371600" lvl="2" indent="-571500">
              <a:buFont typeface="+mj-lt"/>
              <a:buAutoNum type="alphaUcPeriod"/>
            </a:pPr>
            <a:r>
              <a:rPr lang="en-US" dirty="0" smtClean="0"/>
              <a:t>To estimate the bias we need new analytic methods which should be possible to derive.</a:t>
            </a:r>
          </a:p>
          <a:p>
            <a:pPr marL="1371600" lvl="2" indent="-571500">
              <a:buFont typeface="+mj-lt"/>
              <a:buAutoNum type="alphaUcPeriod"/>
            </a:pPr>
            <a:r>
              <a:rPr lang="en-US" dirty="0" smtClean="0"/>
              <a:t>The best way to estimate the misclassification rate is to get the hospital records from a random sample of the CMS CHF cases which were not ascertained in the MESA follow-up.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63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and 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+mj-lt"/>
              <a:buAutoNum type="romanUcPeriod" startAt="4"/>
            </a:pPr>
            <a:r>
              <a:rPr lang="en-US" dirty="0" smtClean="0"/>
              <a:t>The outpatient data may also be valuable since without it any time dependent analyses may be very biased and thus uninformative.</a:t>
            </a:r>
          </a:p>
          <a:p>
            <a:pPr marL="571500" indent="-571500">
              <a:buFont typeface="+mj-lt"/>
              <a:buAutoNum type="romanUcPeriod" startAt="4"/>
            </a:pPr>
            <a:r>
              <a:rPr lang="en-US" dirty="0" smtClean="0"/>
              <a:t>Results for AF were similar except that the sample size for AF was only increased by about 20% by adding the inpatient AF results.  Again though the precision was improved.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61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1913</TotalTime>
  <Words>689</Words>
  <Application>Microsoft Office PowerPoint</Application>
  <PresentationFormat>On-screen Show (4:3)</PresentationFormat>
  <Paragraphs>167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CMS Events</vt:lpstr>
      <vt:lpstr>Outline of Talk</vt:lpstr>
      <vt:lpstr>Outline of Talk </vt:lpstr>
      <vt:lpstr>CMS + MESA CHF Events if AGE &gt; 55</vt:lpstr>
      <vt:lpstr>Comparison of Models Predicting CHF With and Without CMS</vt:lpstr>
      <vt:lpstr>Comparison of Models Predicting CHF With and Without CMS including BNP</vt:lpstr>
      <vt:lpstr>Discussion and Conclusions</vt:lpstr>
      <vt:lpstr>Discussion and Conclusions</vt:lpstr>
      <vt:lpstr>Discussion and 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 Events</dc:title>
  <dc:creator>Dick</dc:creator>
  <cp:lastModifiedBy>Dick Kronmal</cp:lastModifiedBy>
  <cp:revision>35</cp:revision>
  <cp:lastPrinted>2012-09-07T23:09:30Z</cp:lastPrinted>
  <dcterms:created xsi:type="dcterms:W3CDTF">2012-09-02T17:02:40Z</dcterms:created>
  <dcterms:modified xsi:type="dcterms:W3CDTF">2012-09-13T13:54:26Z</dcterms:modified>
</cp:coreProperties>
</file>