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63" r:id="rId4"/>
    <p:sldId id="259" r:id="rId5"/>
    <p:sldId id="277" r:id="rId6"/>
    <p:sldId id="276" r:id="rId7"/>
    <p:sldId id="284" r:id="rId8"/>
    <p:sldId id="274" r:id="rId9"/>
    <p:sldId id="281" r:id="rId10"/>
    <p:sldId id="282" r:id="rId11"/>
    <p:sldId id="280" r:id="rId12"/>
    <p:sldId id="283" r:id="rId13"/>
    <p:sldId id="261" r:id="rId14"/>
    <p:sldId id="26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DDE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>
        <p:scale>
          <a:sx n="82" d="100"/>
          <a:sy n="82" d="100"/>
        </p:scale>
        <p:origin x="85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k997\AppData\Roaming\Microsoft\Excel\Mean%20SD%20charts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mfiles.fsm.northwestern.edu\fsmdeptfiles\Preventive_Medicine\Faculty\ALLEN\Amy\Synthetic%20Cohort\BA%20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(3)'!$B$1:$B$24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(3)'!$C$1:$C$24</c:f>
              <c:numCache>
                <c:formatCode>General</c:formatCode>
                <c:ptCount val="24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  <c:pt idx="5">
                  <c:v>3</c:v>
                </c:pt>
                <c:pt idx="6">
                  <c:v>8</c:v>
                </c:pt>
                <c:pt idx="7">
                  <c:v>3</c:v>
                </c:pt>
                <c:pt idx="9">
                  <c:v>28</c:v>
                </c:pt>
                <c:pt idx="10">
                  <c:v>18</c:v>
                </c:pt>
                <c:pt idx="11">
                  <c:v>55</c:v>
                </c:pt>
                <c:pt idx="12">
                  <c:v>65</c:v>
                </c:pt>
                <c:pt idx="13">
                  <c:v>45</c:v>
                </c:pt>
                <c:pt idx="14">
                  <c:v>70</c:v>
                </c:pt>
                <c:pt idx="15">
                  <c:v>21</c:v>
                </c:pt>
                <c:pt idx="16">
                  <c:v>45</c:v>
                </c:pt>
                <c:pt idx="17">
                  <c:v>18</c:v>
                </c:pt>
                <c:pt idx="18">
                  <c:v>18</c:v>
                </c:pt>
                <c:pt idx="19">
                  <c:v>65</c:v>
                </c:pt>
                <c:pt idx="20">
                  <c:v>45</c:v>
                </c:pt>
                <c:pt idx="21">
                  <c:v>40</c:v>
                </c:pt>
                <c:pt idx="22">
                  <c:v>20</c:v>
                </c:pt>
              </c:numCache>
            </c:numRef>
          </c:val>
        </c:ser>
        <c:ser>
          <c:idx val="2"/>
          <c:order val="2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(3)'!$D$1:$D$24</c:f>
              <c:numCache>
                <c:formatCode>General</c:formatCode>
                <c:ptCount val="24"/>
                <c:pt idx="0">
                  <c:v>47</c:v>
                </c:pt>
                <c:pt idx="1">
                  <c:v>29</c:v>
                </c:pt>
                <c:pt idx="2">
                  <c:v>32</c:v>
                </c:pt>
                <c:pt idx="3">
                  <c:v>50</c:v>
                </c:pt>
                <c:pt idx="4">
                  <c:v>29</c:v>
                </c:pt>
                <c:pt idx="5">
                  <c:v>42</c:v>
                </c:pt>
                <c:pt idx="6">
                  <c:v>10</c:v>
                </c:pt>
                <c:pt idx="7">
                  <c:v>42</c:v>
                </c:pt>
                <c:pt idx="9">
                  <c:v>62</c:v>
                </c:pt>
                <c:pt idx="10">
                  <c:v>47</c:v>
                </c:pt>
                <c:pt idx="11">
                  <c:v>27</c:v>
                </c:pt>
                <c:pt idx="12">
                  <c:v>25</c:v>
                </c:pt>
                <c:pt idx="13">
                  <c:v>45</c:v>
                </c:pt>
                <c:pt idx="14">
                  <c:v>24</c:v>
                </c:pt>
                <c:pt idx="15">
                  <c:v>69</c:v>
                </c:pt>
                <c:pt idx="16">
                  <c:v>35</c:v>
                </c:pt>
                <c:pt idx="17">
                  <c:v>63</c:v>
                </c:pt>
                <c:pt idx="18">
                  <c:v>54</c:v>
                </c:pt>
                <c:pt idx="19">
                  <c:v>5</c:v>
                </c:pt>
                <c:pt idx="20">
                  <c:v>15</c:v>
                </c:pt>
                <c:pt idx="21">
                  <c:v>50</c:v>
                </c:pt>
                <c:pt idx="22">
                  <c:v>70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(3)'!$E$1:$E$24</c:f>
              <c:numCache>
                <c:formatCode>General</c:formatCode>
                <c:ptCount val="24"/>
                <c:pt idx="0">
                  <c:v>43</c:v>
                </c:pt>
                <c:pt idx="1">
                  <c:v>61</c:v>
                </c:pt>
                <c:pt idx="2">
                  <c:v>58</c:v>
                </c:pt>
                <c:pt idx="3">
                  <c:v>40</c:v>
                </c:pt>
                <c:pt idx="4">
                  <c:v>61</c:v>
                </c:pt>
                <c:pt idx="5">
                  <c:v>48</c:v>
                </c:pt>
                <c:pt idx="6">
                  <c:v>80</c:v>
                </c:pt>
                <c:pt idx="7">
                  <c:v>48</c:v>
                </c:pt>
                <c:pt idx="9">
                  <c:v>0</c:v>
                </c:pt>
                <c:pt idx="10">
                  <c:v>25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</c:v>
                </c:pt>
                <c:pt idx="17">
                  <c:v>9</c:v>
                </c:pt>
                <c:pt idx="18">
                  <c:v>18</c:v>
                </c:pt>
                <c:pt idx="19">
                  <c:v>20</c:v>
                </c:pt>
                <c:pt idx="20">
                  <c:v>30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6765024"/>
        <c:axId val="646765584"/>
      </c:barChart>
      <c:catAx>
        <c:axId val="646765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765584"/>
        <c:crosses val="autoZero"/>
        <c:auto val="1"/>
        <c:lblAlgn val="ctr"/>
        <c:lblOffset val="100"/>
        <c:noMultiLvlLbl val="0"/>
      </c:catAx>
      <c:valAx>
        <c:axId val="646765584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Age, 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7650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(3)'!$B$1:$B$24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(3)'!$C$1:$C$24</c:f>
              <c:numCache>
                <c:formatCode>General</c:formatCode>
                <c:ptCount val="24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  <c:pt idx="5">
                  <c:v>3</c:v>
                </c:pt>
                <c:pt idx="6">
                  <c:v>8</c:v>
                </c:pt>
                <c:pt idx="7">
                  <c:v>3</c:v>
                </c:pt>
                <c:pt idx="9">
                  <c:v>28</c:v>
                </c:pt>
                <c:pt idx="10">
                  <c:v>18</c:v>
                </c:pt>
                <c:pt idx="11">
                  <c:v>55</c:v>
                </c:pt>
                <c:pt idx="12">
                  <c:v>65</c:v>
                </c:pt>
                <c:pt idx="13">
                  <c:v>45</c:v>
                </c:pt>
                <c:pt idx="14">
                  <c:v>70</c:v>
                </c:pt>
                <c:pt idx="15">
                  <c:v>21</c:v>
                </c:pt>
                <c:pt idx="16">
                  <c:v>45</c:v>
                </c:pt>
                <c:pt idx="17">
                  <c:v>18</c:v>
                </c:pt>
                <c:pt idx="18">
                  <c:v>18</c:v>
                </c:pt>
                <c:pt idx="19">
                  <c:v>65</c:v>
                </c:pt>
                <c:pt idx="20">
                  <c:v>45</c:v>
                </c:pt>
                <c:pt idx="21">
                  <c:v>40</c:v>
                </c:pt>
                <c:pt idx="22">
                  <c:v>20</c:v>
                </c:pt>
              </c:numCache>
            </c:numRef>
          </c:val>
        </c:ser>
        <c:ser>
          <c:idx val="2"/>
          <c:order val="2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(3)'!$D$1:$D$24</c:f>
              <c:numCache>
                <c:formatCode>General</c:formatCode>
                <c:ptCount val="24"/>
                <c:pt idx="0">
                  <c:v>47</c:v>
                </c:pt>
                <c:pt idx="1">
                  <c:v>29</c:v>
                </c:pt>
                <c:pt idx="2">
                  <c:v>32</c:v>
                </c:pt>
                <c:pt idx="3">
                  <c:v>50</c:v>
                </c:pt>
                <c:pt idx="4">
                  <c:v>29</c:v>
                </c:pt>
                <c:pt idx="5">
                  <c:v>42</c:v>
                </c:pt>
                <c:pt idx="6">
                  <c:v>10</c:v>
                </c:pt>
                <c:pt idx="7">
                  <c:v>42</c:v>
                </c:pt>
                <c:pt idx="9">
                  <c:v>62</c:v>
                </c:pt>
                <c:pt idx="10">
                  <c:v>47</c:v>
                </c:pt>
                <c:pt idx="11">
                  <c:v>27</c:v>
                </c:pt>
                <c:pt idx="12">
                  <c:v>25</c:v>
                </c:pt>
                <c:pt idx="13">
                  <c:v>45</c:v>
                </c:pt>
                <c:pt idx="14">
                  <c:v>24</c:v>
                </c:pt>
                <c:pt idx="15">
                  <c:v>69</c:v>
                </c:pt>
                <c:pt idx="16">
                  <c:v>35</c:v>
                </c:pt>
                <c:pt idx="17">
                  <c:v>63</c:v>
                </c:pt>
                <c:pt idx="18">
                  <c:v>54</c:v>
                </c:pt>
                <c:pt idx="19">
                  <c:v>5</c:v>
                </c:pt>
                <c:pt idx="20">
                  <c:v>15</c:v>
                </c:pt>
                <c:pt idx="21">
                  <c:v>50</c:v>
                </c:pt>
                <c:pt idx="22">
                  <c:v>70</c:v>
                </c:pt>
              </c:numCache>
            </c:numRef>
          </c:val>
        </c:ser>
        <c:ser>
          <c:idx val="3"/>
          <c:order val="3"/>
          <c:spPr>
            <a:pattFill prst="wdUpDiag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'Sheet3 (3)'!$A$1:$A$24</c:f>
              <c:strCache>
                <c:ptCount val="24"/>
                <c:pt idx="0">
                  <c:v>Bogalusa (N= 12,164)</c:v>
                </c:pt>
                <c:pt idx="1">
                  <c:v>CDAH (N= 8,498)</c:v>
                </c:pt>
                <c:pt idx="2">
                  <c:v>Minneapolis (N= 1,207)</c:v>
                </c:pt>
                <c:pt idx="3">
                  <c:v>Muscatine (N= 11,337)</c:v>
                </c:pt>
                <c:pt idx="4">
                  <c:v>NGHS (N= 871)</c:v>
                </c:pt>
                <c:pt idx="5">
                  <c:v>Princeton (N= 6,775)</c:v>
                </c:pt>
                <c:pt idx="6">
                  <c:v>Project HeartBeat! (N= 678)</c:v>
                </c:pt>
                <c:pt idx="7">
                  <c:v>Young Finns Study (N= 3,596)</c:v>
                </c:pt>
                <c:pt idx="8">
                  <c:v>Childhood Cohorts - i3C Consortium</c:v>
                </c:pt>
                <c:pt idx="9">
                  <c:v>FHS (N=5,209)</c:v>
                </c:pt>
                <c:pt idx="10">
                  <c:v>CARDIA (N=5,115)</c:v>
                </c:pt>
                <c:pt idx="11">
                  <c:v>Rotterdam (N=7,983)</c:v>
                </c:pt>
                <c:pt idx="12">
                  <c:v>CHS (N=5,888)</c:v>
                </c:pt>
                <c:pt idx="13">
                  <c:v>MESA (N=6,814)</c:v>
                </c:pt>
                <c:pt idx="14">
                  <c:v>Health ABC (N=3,075)</c:v>
                </c:pt>
                <c:pt idx="15">
                  <c:v>JHS (N=5,306)</c:v>
                </c:pt>
                <c:pt idx="16">
                  <c:v>HNR (N=4,800)</c:v>
                </c:pt>
                <c:pt idx="17">
                  <c:v>HCHS/SOL (N=15,825)</c:v>
                </c:pt>
                <c:pt idx="18">
                  <c:v>DHS (N=6,101)</c:v>
                </c:pt>
                <c:pt idx="19">
                  <c:v>MrOS (N=5,995)</c:v>
                </c:pt>
                <c:pt idx="20">
                  <c:v>REGARDS (N=30,000)</c:v>
                </c:pt>
                <c:pt idx="21">
                  <c:v>SESSA (N=832)</c:v>
                </c:pt>
                <c:pt idx="22">
                  <c:v>BLSA (N=3,100)</c:v>
                </c:pt>
                <c:pt idx="23">
                  <c:v>Adult Cohorts - Cross Cohort Collaboration</c:v>
                </c:pt>
              </c:strCache>
            </c:strRef>
          </c:cat>
          <c:val>
            <c:numRef>
              <c:f>'Sheet3 (3)'!$E$1:$E$24</c:f>
              <c:numCache>
                <c:formatCode>General</c:formatCode>
                <c:ptCount val="24"/>
                <c:pt idx="0">
                  <c:v>43</c:v>
                </c:pt>
                <c:pt idx="1">
                  <c:v>61</c:v>
                </c:pt>
                <c:pt idx="2">
                  <c:v>58</c:v>
                </c:pt>
                <c:pt idx="3">
                  <c:v>40</c:v>
                </c:pt>
                <c:pt idx="4">
                  <c:v>61</c:v>
                </c:pt>
                <c:pt idx="5">
                  <c:v>48</c:v>
                </c:pt>
                <c:pt idx="6">
                  <c:v>80</c:v>
                </c:pt>
                <c:pt idx="7">
                  <c:v>48</c:v>
                </c:pt>
                <c:pt idx="9">
                  <c:v>0</c:v>
                </c:pt>
                <c:pt idx="10">
                  <c:v>25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</c:v>
                </c:pt>
                <c:pt idx="17">
                  <c:v>9</c:v>
                </c:pt>
                <c:pt idx="18">
                  <c:v>18</c:v>
                </c:pt>
                <c:pt idx="19">
                  <c:v>20</c:v>
                </c:pt>
                <c:pt idx="20">
                  <c:v>30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891360"/>
        <c:axId val="323584144"/>
      </c:barChart>
      <c:catAx>
        <c:axId val="46489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584144"/>
        <c:crosses val="autoZero"/>
        <c:auto val="1"/>
        <c:lblAlgn val="ctr"/>
        <c:lblOffset val="100"/>
        <c:noMultiLvlLbl val="0"/>
      </c:catAx>
      <c:valAx>
        <c:axId val="323584144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Age, 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8913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CHS (N= 5,887)</c:v>
                </c:pt>
                <c:pt idx="1">
                  <c:v>MESA (N= 6,814)</c:v>
                </c:pt>
                <c:pt idx="2">
                  <c:v>ARIC (N= 15,792)</c:v>
                </c:pt>
                <c:pt idx="3">
                  <c:v>FHS (N= 2,062)</c:v>
                </c:pt>
                <c:pt idx="4">
                  <c:v>JHS (N= 2,062)</c:v>
                </c:pt>
                <c:pt idx="5">
                  <c:v>CARDIA (N= 5,115)</c:v>
                </c:pt>
                <c:pt idx="6">
                  <c:v>FOF (N=5,124)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Imputed data</c:v>
                </c:pt>
              </c:strCache>
            </c:strRef>
          </c:tx>
          <c:spPr>
            <a:pattFill prst="wd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CHS (N= 5,887)</c:v>
                </c:pt>
                <c:pt idx="1">
                  <c:v>MESA (N= 6,814)</c:v>
                </c:pt>
                <c:pt idx="2">
                  <c:v>ARIC (N= 15,792)</c:v>
                </c:pt>
                <c:pt idx="3">
                  <c:v>FHS (N= 2,062)</c:v>
                </c:pt>
                <c:pt idx="4">
                  <c:v>JHS (N= 2,062)</c:v>
                </c:pt>
                <c:pt idx="5">
                  <c:v>CARDIA (N= 5,115)</c:v>
                </c:pt>
                <c:pt idx="6">
                  <c:v>FOF (N=5,124)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46</c:v>
                </c:pt>
                <c:pt idx="1">
                  <c:v>27</c:v>
                </c:pt>
                <c:pt idx="2">
                  <c:v>27</c:v>
                </c:pt>
                <c:pt idx="3">
                  <c:v>12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Observed data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CHS (N= 5,887)</c:v>
                </c:pt>
                <c:pt idx="1">
                  <c:v>MESA (N= 6,814)</c:v>
                </c:pt>
                <c:pt idx="2">
                  <c:v>ARIC (N= 15,792)</c:v>
                </c:pt>
                <c:pt idx="3">
                  <c:v>FHS (N= 2,062)</c:v>
                </c:pt>
                <c:pt idx="4">
                  <c:v>JHS (N= 2,062)</c:v>
                </c:pt>
                <c:pt idx="5">
                  <c:v>CARDIA (N= 5,115)</c:v>
                </c:pt>
                <c:pt idx="6">
                  <c:v>FOF (N=5,124)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44</c:v>
                </c:pt>
                <c:pt idx="1">
                  <c:v>63</c:v>
                </c:pt>
                <c:pt idx="2">
                  <c:v>48</c:v>
                </c:pt>
                <c:pt idx="3">
                  <c:v>78</c:v>
                </c:pt>
                <c:pt idx="4">
                  <c:v>88</c:v>
                </c:pt>
                <c:pt idx="5">
                  <c:v>41</c:v>
                </c:pt>
                <c:pt idx="6">
                  <c:v>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end</c:v>
                </c:pt>
              </c:strCache>
            </c:strRef>
          </c:tx>
          <c:spPr>
            <a:pattFill prst="wd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CHS (N= 5,887)</c:v>
                </c:pt>
                <c:pt idx="1">
                  <c:v>MESA (N= 6,814)</c:v>
                </c:pt>
                <c:pt idx="2">
                  <c:v>ARIC (N= 15,792)</c:v>
                </c:pt>
                <c:pt idx="3">
                  <c:v>FHS (N= 2,062)</c:v>
                </c:pt>
                <c:pt idx="4">
                  <c:v>JHS (N= 2,062)</c:v>
                </c:pt>
                <c:pt idx="5">
                  <c:v>CARDIA (N= 5,115)</c:v>
                </c:pt>
                <c:pt idx="6">
                  <c:v>FOF (N=5,124)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2</c:v>
                </c:pt>
                <c:pt idx="5">
                  <c:v>31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581248"/>
        <c:axId val="464581808"/>
      </c:barChart>
      <c:catAx>
        <c:axId val="46458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81808"/>
        <c:crosses val="autoZero"/>
        <c:auto val="1"/>
        <c:lblAlgn val="ctr"/>
        <c:lblOffset val="100"/>
        <c:noMultiLvlLbl val="0"/>
      </c:catAx>
      <c:valAx>
        <c:axId val="464581808"/>
        <c:scaling>
          <c:orientation val="minMax"/>
          <c:max val="90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>
                        <a:lumMod val="75000"/>
                      </a:schemeClr>
                    </a:solidFill>
                  </a:rPr>
                  <a:t>Age, years</a:t>
                </a:r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520832450030285"/>
              <c:y val="0.930486045265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812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3"/>
        <c:delete val="1"/>
      </c:legendEntry>
      <c:layout/>
      <c:overlay val="0"/>
      <c:spPr>
        <a:noFill/>
        <a:ln>
          <a:solidFill>
            <a:schemeClr val="tx1">
              <a:lumMod val="20000"/>
              <a:lumOff val="8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BMI!$C$12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8"/>
            <c:spPr>
              <a:ln>
                <a:noFill/>
              </a:ln>
            </c:spPr>
          </c:marker>
          <c:dPt>
            <c:idx val="0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1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2"/>
            <c:marker>
              <c:spPr>
                <a:solidFill>
                  <a:schemeClr val="accent3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3"/>
            <c:marker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4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5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6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7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8"/>
            <c:marker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dPt>
            <c:idx val="9"/>
            <c:marker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</c:dPt>
          <c:errBars>
            <c:errDir val="y"/>
            <c:errBarType val="both"/>
            <c:errValType val="cust"/>
            <c:noEndCap val="0"/>
            <c:plus>
              <c:numRef>
                <c:f>BMI!$D$13:$D$22</c:f>
                <c:numCache>
                  <c:formatCode>General</c:formatCode>
                  <c:ptCount val="10"/>
                  <c:pt idx="0">
                    <c:v>5.8225920999999952</c:v>
                  </c:pt>
                  <c:pt idx="1">
                    <c:v>5.7834681000000003</c:v>
                  </c:pt>
                  <c:pt idx="4">
                    <c:v>5.4925892999999952</c:v>
                  </c:pt>
                  <c:pt idx="5">
                    <c:v>5.9744329</c:v>
                  </c:pt>
                  <c:pt idx="6">
                    <c:v>5.9754456999999999</c:v>
                  </c:pt>
                  <c:pt idx="7">
                    <c:v>5.1974722999999949</c:v>
                  </c:pt>
                  <c:pt idx="8">
                    <c:v>4.1811701999999986</c:v>
                  </c:pt>
                  <c:pt idx="9">
                    <c:v>3.090844399999999</c:v>
                  </c:pt>
                </c:numCache>
              </c:numRef>
            </c:plus>
            <c:minus>
              <c:numRef>
                <c:f>BMI!$D$13:$D$22</c:f>
                <c:numCache>
                  <c:formatCode>General</c:formatCode>
                  <c:ptCount val="10"/>
                  <c:pt idx="0">
                    <c:v>5.8225920999999952</c:v>
                  </c:pt>
                  <c:pt idx="1">
                    <c:v>5.7834681000000003</c:v>
                  </c:pt>
                  <c:pt idx="4">
                    <c:v>5.4925892999999952</c:v>
                  </c:pt>
                  <c:pt idx="5">
                    <c:v>5.9744329</c:v>
                  </c:pt>
                  <c:pt idx="6">
                    <c:v>5.9754456999999999</c:v>
                  </c:pt>
                  <c:pt idx="7">
                    <c:v>5.1974722999999949</c:v>
                  </c:pt>
                  <c:pt idx="8">
                    <c:v>4.1811701999999986</c:v>
                  </c:pt>
                  <c:pt idx="9">
                    <c:v>3.090844399999999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BMI!$A$13:$B$22</c:f>
              <c:multiLvlStrCache>
                <c:ptCount val="10"/>
                <c:lvl>
                  <c:pt idx="0">
                    <c:v>Observed</c:v>
                  </c:pt>
                  <c:pt idx="1">
                    <c:v>Imputed</c:v>
                  </c:pt>
                  <c:pt idx="4">
                    <c:v>Observed</c:v>
                  </c:pt>
                  <c:pt idx="5">
                    <c:v>Imputed</c:v>
                  </c:pt>
                  <c:pt idx="6">
                    <c:v>Observed</c:v>
                  </c:pt>
                  <c:pt idx="7">
                    <c:v>Imputed</c:v>
                  </c:pt>
                  <c:pt idx="8">
                    <c:v>Observed</c:v>
                  </c:pt>
                  <c:pt idx="9">
                    <c:v>Imputed</c:v>
                  </c:pt>
                </c:lvl>
                <c:lvl>
                  <c:pt idx="0">
                    <c:v>Overall</c:v>
                  </c:pt>
                  <c:pt idx="2">
                    <c:v>  </c:v>
                  </c:pt>
                  <c:pt idx="4">
                    <c:v>CARDIA</c:v>
                  </c:pt>
                  <c:pt idx="6">
                    <c:v>MESA</c:v>
                  </c:pt>
                  <c:pt idx="8">
                    <c:v>CHS</c:v>
                  </c:pt>
                </c:lvl>
              </c:multiLvlStrCache>
            </c:multiLvlStrRef>
          </c:cat>
          <c:val>
            <c:numRef>
              <c:f>BMI!$C$13:$C$22</c:f>
              <c:numCache>
                <c:formatCode>General</c:formatCode>
                <c:ptCount val="10"/>
                <c:pt idx="0">
                  <c:v>26.4739024</c:v>
                </c:pt>
                <c:pt idx="1">
                  <c:v>26.9623752</c:v>
                </c:pt>
                <c:pt idx="4">
                  <c:v>25.2999741</c:v>
                </c:pt>
                <c:pt idx="5">
                  <c:v>26.005991000000009</c:v>
                </c:pt>
                <c:pt idx="6">
                  <c:v>29.434667999999999</c:v>
                </c:pt>
                <c:pt idx="7">
                  <c:v>29.4983656</c:v>
                </c:pt>
                <c:pt idx="8">
                  <c:v>25.749513</c:v>
                </c:pt>
                <c:pt idx="9">
                  <c:v>25.984778500000001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968768"/>
        <c:axId val="713969328"/>
      </c:lineChart>
      <c:catAx>
        <c:axId val="71396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69328"/>
        <c:crosses val="autoZero"/>
        <c:auto val="1"/>
        <c:lblAlgn val="ctr"/>
        <c:lblOffset val="100"/>
        <c:noMultiLvlLbl val="0"/>
      </c:catAx>
      <c:valAx>
        <c:axId val="71396932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6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Sheet1!$F$3</c:f>
              <c:strCache>
                <c:ptCount val="1"/>
                <c:pt idx="0">
                  <c:v>Mean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xVal>
            <c:numRef>
              <c:f>Sheet1!$E$4:$E$5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Sheet1!$F$4:$F$5</c:f>
              <c:numCache>
                <c:formatCode>General</c:formatCode>
                <c:ptCount val="2"/>
                <c:pt idx="0">
                  <c:v>2.6315857</c:v>
                </c:pt>
                <c:pt idx="1">
                  <c:v>2.6315857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193936"/>
        <c:axId val="708193376"/>
      </c:scatterChar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badiff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Sheet1!$B$2:$B$18898</c:f>
              <c:numCache>
                <c:formatCode>General</c:formatCode>
                <c:ptCount val="18897"/>
                <c:pt idx="0">
                  <c:v>24.030799999999999</c:v>
                </c:pt>
                <c:pt idx="1">
                  <c:v>23.599499999999999</c:v>
                </c:pt>
                <c:pt idx="2">
                  <c:v>25.8232</c:v>
                </c:pt>
                <c:pt idx="3">
                  <c:v>21.7075</c:v>
                </c:pt>
                <c:pt idx="4">
                  <c:v>23.359100000000009</c:v>
                </c:pt>
                <c:pt idx="5">
                  <c:v>23.405200000000001</c:v>
                </c:pt>
                <c:pt idx="6">
                  <c:v>24.799299999999999</c:v>
                </c:pt>
                <c:pt idx="7">
                  <c:v>25.317799999999991</c:v>
                </c:pt>
                <c:pt idx="8">
                  <c:v>18.552900000000001</c:v>
                </c:pt>
                <c:pt idx="9">
                  <c:v>28.652699999999999</c:v>
                </c:pt>
                <c:pt idx="10">
                  <c:v>28.058399999999999</c:v>
                </c:pt>
                <c:pt idx="11">
                  <c:v>23.657299999999999</c:v>
                </c:pt>
                <c:pt idx="12">
                  <c:v>24.9572</c:v>
                </c:pt>
                <c:pt idx="13">
                  <c:v>28.1418</c:v>
                </c:pt>
                <c:pt idx="14">
                  <c:v>27.887599999999999</c:v>
                </c:pt>
                <c:pt idx="15">
                  <c:v>17.605799999999981</c:v>
                </c:pt>
                <c:pt idx="16">
                  <c:v>17.899000000000001</c:v>
                </c:pt>
                <c:pt idx="17">
                  <c:v>18.919699999999999</c:v>
                </c:pt>
                <c:pt idx="18">
                  <c:v>18.977799999999981</c:v>
                </c:pt>
                <c:pt idx="19">
                  <c:v>27.5716</c:v>
                </c:pt>
                <c:pt idx="20">
                  <c:v>36.558200000000006</c:v>
                </c:pt>
                <c:pt idx="21">
                  <c:v>38.882899999999999</c:v>
                </c:pt>
                <c:pt idx="22">
                  <c:v>25.630299999999991</c:v>
                </c:pt>
                <c:pt idx="23">
                  <c:v>27.5977</c:v>
                </c:pt>
                <c:pt idx="24">
                  <c:v>40.826500000000003</c:v>
                </c:pt>
                <c:pt idx="25">
                  <c:v>38.836200000000012</c:v>
                </c:pt>
                <c:pt idx="26">
                  <c:v>44.891599999999997</c:v>
                </c:pt>
                <c:pt idx="27">
                  <c:v>46.995899999999999</c:v>
                </c:pt>
                <c:pt idx="28">
                  <c:v>20.883900000000001</c:v>
                </c:pt>
                <c:pt idx="29">
                  <c:v>23.785799999999949</c:v>
                </c:pt>
                <c:pt idx="30">
                  <c:v>19.7531</c:v>
                </c:pt>
                <c:pt idx="31">
                  <c:v>20.6465</c:v>
                </c:pt>
                <c:pt idx="32">
                  <c:v>20.855899999999991</c:v>
                </c:pt>
                <c:pt idx="33">
                  <c:v>20.0929</c:v>
                </c:pt>
                <c:pt idx="34">
                  <c:v>20.530200000000001</c:v>
                </c:pt>
                <c:pt idx="35">
                  <c:v>19.097899999999999</c:v>
                </c:pt>
                <c:pt idx="36">
                  <c:v>23.200500000000002</c:v>
                </c:pt>
                <c:pt idx="37">
                  <c:v>25.108000000000001</c:v>
                </c:pt>
                <c:pt idx="38">
                  <c:v>28.412700000000001</c:v>
                </c:pt>
                <c:pt idx="39">
                  <c:v>31.0364</c:v>
                </c:pt>
                <c:pt idx="40">
                  <c:v>30.7546</c:v>
                </c:pt>
                <c:pt idx="41">
                  <c:v>23.245999999999999</c:v>
                </c:pt>
                <c:pt idx="42">
                  <c:v>24.109500000000001</c:v>
                </c:pt>
                <c:pt idx="43">
                  <c:v>25.1081</c:v>
                </c:pt>
                <c:pt idx="44">
                  <c:v>23.1938</c:v>
                </c:pt>
                <c:pt idx="45">
                  <c:v>18.134599999999999</c:v>
                </c:pt>
                <c:pt idx="46">
                  <c:v>19.225200000000001</c:v>
                </c:pt>
                <c:pt idx="47">
                  <c:v>26.319800000000001</c:v>
                </c:pt>
                <c:pt idx="48">
                  <c:v>23.1069</c:v>
                </c:pt>
                <c:pt idx="49">
                  <c:v>24.757400000000001</c:v>
                </c:pt>
                <c:pt idx="50">
                  <c:v>26.832699999999999</c:v>
                </c:pt>
                <c:pt idx="51">
                  <c:v>31.861599999999999</c:v>
                </c:pt>
                <c:pt idx="52">
                  <c:v>34.022600000000011</c:v>
                </c:pt>
                <c:pt idx="53">
                  <c:v>21.216100000000001</c:v>
                </c:pt>
                <c:pt idx="54">
                  <c:v>22.194600000000001</c:v>
                </c:pt>
                <c:pt idx="55">
                  <c:v>25.531199999999991</c:v>
                </c:pt>
                <c:pt idx="56">
                  <c:v>29.034199999999991</c:v>
                </c:pt>
                <c:pt idx="57">
                  <c:v>24.969100000000001</c:v>
                </c:pt>
                <c:pt idx="58">
                  <c:v>26.8081</c:v>
                </c:pt>
                <c:pt idx="59">
                  <c:v>28.203700000000001</c:v>
                </c:pt>
                <c:pt idx="60">
                  <c:v>28.262</c:v>
                </c:pt>
                <c:pt idx="61">
                  <c:v>30.803899999999999</c:v>
                </c:pt>
                <c:pt idx="62">
                  <c:v>30.966899999999999</c:v>
                </c:pt>
                <c:pt idx="63">
                  <c:v>20.335599999999999</c:v>
                </c:pt>
                <c:pt idx="64">
                  <c:v>21.547599999999999</c:v>
                </c:pt>
                <c:pt idx="65">
                  <c:v>17.930199999999999</c:v>
                </c:pt>
                <c:pt idx="66">
                  <c:v>18.461300000000001</c:v>
                </c:pt>
                <c:pt idx="67">
                  <c:v>18.6511</c:v>
                </c:pt>
                <c:pt idx="68">
                  <c:v>18.2942</c:v>
                </c:pt>
                <c:pt idx="69">
                  <c:v>18.5898</c:v>
                </c:pt>
                <c:pt idx="70">
                  <c:v>27.591999999999999</c:v>
                </c:pt>
                <c:pt idx="71">
                  <c:v>30.040900000000001</c:v>
                </c:pt>
                <c:pt idx="72">
                  <c:v>37.796800000000012</c:v>
                </c:pt>
                <c:pt idx="73">
                  <c:v>29.960899999999999</c:v>
                </c:pt>
                <c:pt idx="74">
                  <c:v>20.234100000000009</c:v>
                </c:pt>
                <c:pt idx="75">
                  <c:v>20.9437</c:v>
                </c:pt>
                <c:pt idx="76">
                  <c:v>22.114999999999998</c:v>
                </c:pt>
                <c:pt idx="77">
                  <c:v>28.113700000000001</c:v>
                </c:pt>
                <c:pt idx="78">
                  <c:v>31.722899999999999</c:v>
                </c:pt>
                <c:pt idx="79">
                  <c:v>28.8644</c:v>
                </c:pt>
                <c:pt idx="80">
                  <c:v>32.032200000000003</c:v>
                </c:pt>
                <c:pt idx="81">
                  <c:v>42.911999999999999</c:v>
                </c:pt>
                <c:pt idx="82">
                  <c:v>20.433299999999999</c:v>
                </c:pt>
                <c:pt idx="83">
                  <c:v>20.0549</c:v>
                </c:pt>
                <c:pt idx="84">
                  <c:v>20.158300000000001</c:v>
                </c:pt>
                <c:pt idx="85">
                  <c:v>21.4421</c:v>
                </c:pt>
                <c:pt idx="86">
                  <c:v>21.095099999999999</c:v>
                </c:pt>
                <c:pt idx="87">
                  <c:v>20.9726</c:v>
                </c:pt>
                <c:pt idx="88">
                  <c:v>19.6401</c:v>
                </c:pt>
                <c:pt idx="89">
                  <c:v>29.726500000000001</c:v>
                </c:pt>
                <c:pt idx="90">
                  <c:v>20.289300000000001</c:v>
                </c:pt>
                <c:pt idx="91">
                  <c:v>21.6433</c:v>
                </c:pt>
                <c:pt idx="92">
                  <c:v>22.843699999999981</c:v>
                </c:pt>
                <c:pt idx="93">
                  <c:v>24.3018</c:v>
                </c:pt>
                <c:pt idx="94">
                  <c:v>23.6496</c:v>
                </c:pt>
                <c:pt idx="95">
                  <c:v>24.4999</c:v>
                </c:pt>
                <c:pt idx="96">
                  <c:v>24.040500000000002</c:v>
                </c:pt>
                <c:pt idx="97">
                  <c:v>24.4999</c:v>
                </c:pt>
                <c:pt idx="98">
                  <c:v>27.5441</c:v>
                </c:pt>
                <c:pt idx="99">
                  <c:v>17.554400000000001</c:v>
                </c:pt>
                <c:pt idx="100">
                  <c:v>18.580200000000001</c:v>
                </c:pt>
                <c:pt idx="101">
                  <c:v>25.622499999999999</c:v>
                </c:pt>
                <c:pt idx="102">
                  <c:v>26.5641</c:v>
                </c:pt>
                <c:pt idx="103">
                  <c:v>23.3339</c:v>
                </c:pt>
                <c:pt idx="104">
                  <c:v>25.3626</c:v>
                </c:pt>
                <c:pt idx="105">
                  <c:v>24.864000000000001</c:v>
                </c:pt>
                <c:pt idx="106">
                  <c:v>33.112000000000002</c:v>
                </c:pt>
                <c:pt idx="107">
                  <c:v>39.0565</c:v>
                </c:pt>
                <c:pt idx="108">
                  <c:v>20.661200000000001</c:v>
                </c:pt>
                <c:pt idx="109">
                  <c:v>20.837199999999999</c:v>
                </c:pt>
                <c:pt idx="110">
                  <c:v>21.496500000000001</c:v>
                </c:pt>
                <c:pt idx="111">
                  <c:v>17.715399999999999</c:v>
                </c:pt>
                <c:pt idx="112">
                  <c:v>18.527899999999999</c:v>
                </c:pt>
                <c:pt idx="113">
                  <c:v>21.525400000000001</c:v>
                </c:pt>
                <c:pt idx="114">
                  <c:v>22.5746</c:v>
                </c:pt>
                <c:pt idx="115">
                  <c:v>21.694400000000009</c:v>
                </c:pt>
                <c:pt idx="116">
                  <c:v>33.7575</c:v>
                </c:pt>
                <c:pt idx="117">
                  <c:v>36.767699999999998</c:v>
                </c:pt>
                <c:pt idx="118">
                  <c:v>26.5731</c:v>
                </c:pt>
                <c:pt idx="119">
                  <c:v>26.7224</c:v>
                </c:pt>
                <c:pt idx="120">
                  <c:v>24.94079999999995</c:v>
                </c:pt>
                <c:pt idx="121">
                  <c:v>24.638200000000001</c:v>
                </c:pt>
                <c:pt idx="122">
                  <c:v>24.489799999999949</c:v>
                </c:pt>
                <c:pt idx="123">
                  <c:v>25.9</c:v>
                </c:pt>
                <c:pt idx="124">
                  <c:v>38.324599999999997</c:v>
                </c:pt>
                <c:pt idx="125">
                  <c:v>39.160600000000002</c:v>
                </c:pt>
                <c:pt idx="126">
                  <c:v>17.004200000000001</c:v>
                </c:pt>
                <c:pt idx="127">
                  <c:v>23.434999999999999</c:v>
                </c:pt>
                <c:pt idx="128">
                  <c:v>22.1511</c:v>
                </c:pt>
                <c:pt idx="129">
                  <c:v>22.813500000000001</c:v>
                </c:pt>
                <c:pt idx="130">
                  <c:v>22.06</c:v>
                </c:pt>
                <c:pt idx="131">
                  <c:v>19.5459</c:v>
                </c:pt>
                <c:pt idx="132">
                  <c:v>19.406199999999981</c:v>
                </c:pt>
                <c:pt idx="133">
                  <c:v>26.895199999999999</c:v>
                </c:pt>
                <c:pt idx="134">
                  <c:v>29.391500000000001</c:v>
                </c:pt>
                <c:pt idx="135">
                  <c:v>28.2407</c:v>
                </c:pt>
                <c:pt idx="136">
                  <c:v>33.688200000000002</c:v>
                </c:pt>
                <c:pt idx="137">
                  <c:v>36.313499999999998</c:v>
                </c:pt>
                <c:pt idx="138">
                  <c:v>40.070099999999996</c:v>
                </c:pt>
                <c:pt idx="139">
                  <c:v>40.248600000000003</c:v>
                </c:pt>
                <c:pt idx="140">
                  <c:v>23.882999999999999</c:v>
                </c:pt>
                <c:pt idx="141">
                  <c:v>26.777999999999999</c:v>
                </c:pt>
                <c:pt idx="142">
                  <c:v>21.1037</c:v>
                </c:pt>
                <c:pt idx="143">
                  <c:v>18.081499999999981</c:v>
                </c:pt>
                <c:pt idx="144">
                  <c:v>17.2547</c:v>
                </c:pt>
                <c:pt idx="145">
                  <c:v>23.6281</c:v>
                </c:pt>
                <c:pt idx="146">
                  <c:v>23.872299999999999</c:v>
                </c:pt>
                <c:pt idx="147">
                  <c:v>26.5779</c:v>
                </c:pt>
                <c:pt idx="148">
                  <c:v>25.472000000000001</c:v>
                </c:pt>
                <c:pt idx="149">
                  <c:v>22.0076</c:v>
                </c:pt>
                <c:pt idx="150">
                  <c:v>23.833100000000009</c:v>
                </c:pt>
                <c:pt idx="151">
                  <c:v>25.463899999999999</c:v>
                </c:pt>
                <c:pt idx="152">
                  <c:v>27.368400000000001</c:v>
                </c:pt>
                <c:pt idx="153">
                  <c:v>22.6417</c:v>
                </c:pt>
                <c:pt idx="154">
                  <c:v>23.3474</c:v>
                </c:pt>
                <c:pt idx="155">
                  <c:v>24.0945</c:v>
                </c:pt>
                <c:pt idx="156">
                  <c:v>26.077400000000001</c:v>
                </c:pt>
                <c:pt idx="157">
                  <c:v>26.240400000000001</c:v>
                </c:pt>
                <c:pt idx="158">
                  <c:v>30.238299999999999</c:v>
                </c:pt>
                <c:pt idx="159">
                  <c:v>25.940200000000001</c:v>
                </c:pt>
                <c:pt idx="160">
                  <c:v>28.794599999999999</c:v>
                </c:pt>
                <c:pt idx="161">
                  <c:v>35.108699999999999</c:v>
                </c:pt>
                <c:pt idx="162">
                  <c:v>39.369</c:v>
                </c:pt>
                <c:pt idx="163">
                  <c:v>24.806799999999999</c:v>
                </c:pt>
                <c:pt idx="164">
                  <c:v>27.5213</c:v>
                </c:pt>
                <c:pt idx="165">
                  <c:v>30.9251</c:v>
                </c:pt>
                <c:pt idx="166">
                  <c:v>34.880699999999997</c:v>
                </c:pt>
                <c:pt idx="167">
                  <c:v>34.761099999999999</c:v>
                </c:pt>
                <c:pt idx="168">
                  <c:v>19.666</c:v>
                </c:pt>
                <c:pt idx="169">
                  <c:v>19.4434</c:v>
                </c:pt>
                <c:pt idx="170">
                  <c:v>21.564699999999981</c:v>
                </c:pt>
                <c:pt idx="171">
                  <c:v>19.6633</c:v>
                </c:pt>
                <c:pt idx="172">
                  <c:v>22.391200000000001</c:v>
                </c:pt>
                <c:pt idx="173">
                  <c:v>22.445</c:v>
                </c:pt>
                <c:pt idx="174">
                  <c:v>25.531099999999999</c:v>
                </c:pt>
                <c:pt idx="175">
                  <c:v>28.232600000000001</c:v>
                </c:pt>
                <c:pt idx="176">
                  <c:v>27.971800000000009</c:v>
                </c:pt>
                <c:pt idx="177">
                  <c:v>28.316299999999991</c:v>
                </c:pt>
                <c:pt idx="178">
                  <c:v>31.557700000000001</c:v>
                </c:pt>
                <c:pt idx="179">
                  <c:v>34.102699999999999</c:v>
                </c:pt>
                <c:pt idx="180">
                  <c:v>34.039099999999998</c:v>
                </c:pt>
                <c:pt idx="181">
                  <c:v>34.374200000000002</c:v>
                </c:pt>
                <c:pt idx="182">
                  <c:v>20.453299999999999</c:v>
                </c:pt>
                <c:pt idx="183">
                  <c:v>24.430700000000002</c:v>
                </c:pt>
                <c:pt idx="184">
                  <c:v>22.3596</c:v>
                </c:pt>
                <c:pt idx="185">
                  <c:v>23.434999999999999</c:v>
                </c:pt>
                <c:pt idx="186">
                  <c:v>25.065999999999999</c:v>
                </c:pt>
                <c:pt idx="187">
                  <c:v>24.704999999999991</c:v>
                </c:pt>
                <c:pt idx="188">
                  <c:v>23.773199999999999</c:v>
                </c:pt>
                <c:pt idx="189">
                  <c:v>22.8613</c:v>
                </c:pt>
                <c:pt idx="190">
                  <c:v>27.544699999999999</c:v>
                </c:pt>
                <c:pt idx="191">
                  <c:v>29.8401</c:v>
                </c:pt>
                <c:pt idx="192">
                  <c:v>24.359000000000009</c:v>
                </c:pt>
                <c:pt idx="193">
                  <c:v>25.899799999999999</c:v>
                </c:pt>
                <c:pt idx="194">
                  <c:v>30.627300000000009</c:v>
                </c:pt>
                <c:pt idx="195">
                  <c:v>30.955100000000002</c:v>
                </c:pt>
                <c:pt idx="196">
                  <c:v>20.654900000000001</c:v>
                </c:pt>
                <c:pt idx="197">
                  <c:v>22.254200000000001</c:v>
                </c:pt>
                <c:pt idx="198">
                  <c:v>22.063700000000001</c:v>
                </c:pt>
                <c:pt idx="199">
                  <c:v>22.782399999999949</c:v>
                </c:pt>
                <c:pt idx="200">
                  <c:v>22.627400000000002</c:v>
                </c:pt>
                <c:pt idx="201">
                  <c:v>23.843299999999999</c:v>
                </c:pt>
                <c:pt idx="202">
                  <c:v>25.029199999999999</c:v>
                </c:pt>
                <c:pt idx="203">
                  <c:v>24.697199999999999</c:v>
                </c:pt>
                <c:pt idx="204">
                  <c:v>24.9453</c:v>
                </c:pt>
                <c:pt idx="205">
                  <c:v>20.610800000000001</c:v>
                </c:pt>
                <c:pt idx="206">
                  <c:v>21.61</c:v>
                </c:pt>
                <c:pt idx="207">
                  <c:v>23.035599999999999</c:v>
                </c:pt>
                <c:pt idx="208">
                  <c:v>22.893999999999991</c:v>
                </c:pt>
                <c:pt idx="209">
                  <c:v>22.654800000000009</c:v>
                </c:pt>
                <c:pt idx="210">
                  <c:v>21.8188</c:v>
                </c:pt>
                <c:pt idx="211">
                  <c:v>25.796600000000002</c:v>
                </c:pt>
                <c:pt idx="212">
                  <c:v>25.963999999999999</c:v>
                </c:pt>
                <c:pt idx="213">
                  <c:v>23.671299999999999</c:v>
                </c:pt>
                <c:pt idx="214">
                  <c:v>22.6892</c:v>
                </c:pt>
                <c:pt idx="215">
                  <c:v>25.247499999999999</c:v>
                </c:pt>
                <c:pt idx="216">
                  <c:v>26.741299999999999</c:v>
                </c:pt>
                <c:pt idx="217">
                  <c:v>23.465</c:v>
                </c:pt>
                <c:pt idx="218">
                  <c:v>24.171600000000009</c:v>
                </c:pt>
                <c:pt idx="219">
                  <c:v>19.817699999999999</c:v>
                </c:pt>
                <c:pt idx="220">
                  <c:v>20.259699999999999</c:v>
                </c:pt>
                <c:pt idx="221">
                  <c:v>23.1206</c:v>
                </c:pt>
                <c:pt idx="222">
                  <c:v>21.374600000000001</c:v>
                </c:pt>
                <c:pt idx="223">
                  <c:v>21.203800000000001</c:v>
                </c:pt>
                <c:pt idx="224">
                  <c:v>23.624700000000001</c:v>
                </c:pt>
                <c:pt idx="225">
                  <c:v>20.385100000000001</c:v>
                </c:pt>
                <c:pt idx="226">
                  <c:v>20.7422</c:v>
                </c:pt>
                <c:pt idx="227">
                  <c:v>20.4467</c:v>
                </c:pt>
                <c:pt idx="228">
                  <c:v>25.767499999999981</c:v>
                </c:pt>
                <c:pt idx="229">
                  <c:v>20.903500000000001</c:v>
                </c:pt>
                <c:pt idx="230">
                  <c:v>22.040900000000001</c:v>
                </c:pt>
                <c:pt idx="231">
                  <c:v>23.912099999999999</c:v>
                </c:pt>
                <c:pt idx="232">
                  <c:v>23.488900000000001</c:v>
                </c:pt>
                <c:pt idx="233">
                  <c:v>26.895199999999999</c:v>
                </c:pt>
                <c:pt idx="234">
                  <c:v>30.640899999999991</c:v>
                </c:pt>
                <c:pt idx="235">
                  <c:v>28.6037</c:v>
                </c:pt>
                <c:pt idx="236">
                  <c:v>29.972300000000001</c:v>
                </c:pt>
                <c:pt idx="237">
                  <c:v>31.292899999999999</c:v>
                </c:pt>
                <c:pt idx="238">
                  <c:v>30.401199999999999</c:v>
                </c:pt>
                <c:pt idx="239">
                  <c:v>31.944800000000001</c:v>
                </c:pt>
                <c:pt idx="240">
                  <c:v>19.846800000000009</c:v>
                </c:pt>
                <c:pt idx="241">
                  <c:v>19.7986</c:v>
                </c:pt>
                <c:pt idx="242">
                  <c:v>23.438099999999999</c:v>
                </c:pt>
                <c:pt idx="243">
                  <c:v>22.203299999999999</c:v>
                </c:pt>
                <c:pt idx="244">
                  <c:v>21.790500000000002</c:v>
                </c:pt>
                <c:pt idx="245">
                  <c:v>19.0198</c:v>
                </c:pt>
                <c:pt idx="246">
                  <c:v>19.534199999999991</c:v>
                </c:pt>
                <c:pt idx="247">
                  <c:v>21.370699999999999</c:v>
                </c:pt>
                <c:pt idx="248">
                  <c:v>22.8446</c:v>
                </c:pt>
                <c:pt idx="249">
                  <c:v>19.332799999999999</c:v>
                </c:pt>
                <c:pt idx="250">
                  <c:v>21.934899999999999</c:v>
                </c:pt>
                <c:pt idx="251">
                  <c:v>21.397300000000001</c:v>
                </c:pt>
                <c:pt idx="252">
                  <c:v>21.031600000000001</c:v>
                </c:pt>
                <c:pt idx="253">
                  <c:v>20.99259999999995</c:v>
                </c:pt>
                <c:pt idx="254">
                  <c:v>21.122599999999981</c:v>
                </c:pt>
                <c:pt idx="255">
                  <c:v>21.8505</c:v>
                </c:pt>
                <c:pt idx="256">
                  <c:v>18.175699999999999</c:v>
                </c:pt>
                <c:pt idx="257">
                  <c:v>18.388200000000001</c:v>
                </c:pt>
                <c:pt idx="258">
                  <c:v>24.329799999999999</c:v>
                </c:pt>
                <c:pt idx="259">
                  <c:v>22.44</c:v>
                </c:pt>
                <c:pt idx="260">
                  <c:v>30.880099999999999</c:v>
                </c:pt>
                <c:pt idx="261">
                  <c:v>33.937100000000001</c:v>
                </c:pt>
                <c:pt idx="262">
                  <c:v>36.8979</c:v>
                </c:pt>
                <c:pt idx="263">
                  <c:v>20.163799999999981</c:v>
                </c:pt>
                <c:pt idx="264">
                  <c:v>21.920500000000001</c:v>
                </c:pt>
                <c:pt idx="265">
                  <c:v>22.857099999999999</c:v>
                </c:pt>
                <c:pt idx="266">
                  <c:v>27.557600000000001</c:v>
                </c:pt>
                <c:pt idx="267">
                  <c:v>24.793199999999999</c:v>
                </c:pt>
                <c:pt idx="268">
                  <c:v>28.5626</c:v>
                </c:pt>
                <c:pt idx="269">
                  <c:v>42.073600000000013</c:v>
                </c:pt>
                <c:pt idx="270">
                  <c:v>28.8171</c:v>
                </c:pt>
                <c:pt idx="271">
                  <c:v>23.6403</c:v>
                </c:pt>
                <c:pt idx="272">
                  <c:v>23.446999999999999</c:v>
                </c:pt>
                <c:pt idx="273">
                  <c:v>29.615500000000001</c:v>
                </c:pt>
                <c:pt idx="274">
                  <c:v>30.071200000000001</c:v>
                </c:pt>
                <c:pt idx="275">
                  <c:v>26.434999999999999</c:v>
                </c:pt>
                <c:pt idx="276">
                  <c:v>27.073699999999999</c:v>
                </c:pt>
                <c:pt idx="277">
                  <c:v>30.595500000000001</c:v>
                </c:pt>
                <c:pt idx="278">
                  <c:v>32.5381</c:v>
                </c:pt>
                <c:pt idx="279">
                  <c:v>26.777999999999999</c:v>
                </c:pt>
                <c:pt idx="280">
                  <c:v>27.8568</c:v>
                </c:pt>
                <c:pt idx="281">
                  <c:v>30.601500000000001</c:v>
                </c:pt>
                <c:pt idx="282">
                  <c:v>34.140099999999997</c:v>
                </c:pt>
                <c:pt idx="283">
                  <c:v>31.016500000000001</c:v>
                </c:pt>
                <c:pt idx="284">
                  <c:v>34.331000000000003</c:v>
                </c:pt>
                <c:pt idx="285">
                  <c:v>36.14</c:v>
                </c:pt>
                <c:pt idx="286">
                  <c:v>37.8048</c:v>
                </c:pt>
                <c:pt idx="287">
                  <c:v>24.245100000000001</c:v>
                </c:pt>
                <c:pt idx="288">
                  <c:v>24.400600000000001</c:v>
                </c:pt>
                <c:pt idx="289">
                  <c:v>24.187799999999999</c:v>
                </c:pt>
                <c:pt idx="290">
                  <c:v>19.5184</c:v>
                </c:pt>
                <c:pt idx="291">
                  <c:v>23.898099999999999</c:v>
                </c:pt>
                <c:pt idx="292">
                  <c:v>23.2317</c:v>
                </c:pt>
                <c:pt idx="293">
                  <c:v>21.258500000000002</c:v>
                </c:pt>
                <c:pt idx="294">
                  <c:v>22.884599999999999</c:v>
                </c:pt>
                <c:pt idx="295">
                  <c:v>26.263100000000001</c:v>
                </c:pt>
                <c:pt idx="296">
                  <c:v>24.1736</c:v>
                </c:pt>
                <c:pt idx="297">
                  <c:v>24.166499999999999</c:v>
                </c:pt>
                <c:pt idx="298">
                  <c:v>33.071199999999997</c:v>
                </c:pt>
                <c:pt idx="299">
                  <c:v>27.8323</c:v>
                </c:pt>
                <c:pt idx="300">
                  <c:v>26.5807</c:v>
                </c:pt>
                <c:pt idx="301">
                  <c:v>27.851099999999999</c:v>
                </c:pt>
                <c:pt idx="302">
                  <c:v>31.700199999999999</c:v>
                </c:pt>
                <c:pt idx="303">
                  <c:v>31.718</c:v>
                </c:pt>
                <c:pt idx="304">
                  <c:v>23.282900000000001</c:v>
                </c:pt>
                <c:pt idx="305">
                  <c:v>24.5946</c:v>
                </c:pt>
                <c:pt idx="306">
                  <c:v>17.360399999999981</c:v>
                </c:pt>
                <c:pt idx="307">
                  <c:v>18.086400000000001</c:v>
                </c:pt>
                <c:pt idx="308">
                  <c:v>24.2029</c:v>
                </c:pt>
                <c:pt idx="309">
                  <c:v>23.1998</c:v>
                </c:pt>
                <c:pt idx="310">
                  <c:v>25.3904</c:v>
                </c:pt>
                <c:pt idx="311">
                  <c:v>25.608000000000001</c:v>
                </c:pt>
                <c:pt idx="312">
                  <c:v>18.7667</c:v>
                </c:pt>
                <c:pt idx="313">
                  <c:v>19.2121</c:v>
                </c:pt>
                <c:pt idx="314">
                  <c:v>23.159600000000001</c:v>
                </c:pt>
                <c:pt idx="315">
                  <c:v>26.216699999999999</c:v>
                </c:pt>
                <c:pt idx="316">
                  <c:v>28.2348</c:v>
                </c:pt>
                <c:pt idx="317">
                  <c:v>20.453299999999999</c:v>
                </c:pt>
                <c:pt idx="318">
                  <c:v>21.3856</c:v>
                </c:pt>
                <c:pt idx="319">
                  <c:v>22.0899</c:v>
                </c:pt>
                <c:pt idx="320">
                  <c:v>21.853000000000009</c:v>
                </c:pt>
                <c:pt idx="321">
                  <c:v>25.444500000000001</c:v>
                </c:pt>
                <c:pt idx="322">
                  <c:v>27.3</c:v>
                </c:pt>
                <c:pt idx="323">
                  <c:v>24.376000000000001</c:v>
                </c:pt>
                <c:pt idx="324">
                  <c:v>23.749600000000001</c:v>
                </c:pt>
                <c:pt idx="325">
                  <c:v>23.749600000000001</c:v>
                </c:pt>
                <c:pt idx="326">
                  <c:v>25.313800000000001</c:v>
                </c:pt>
                <c:pt idx="327">
                  <c:v>22.462</c:v>
                </c:pt>
                <c:pt idx="328">
                  <c:v>24.8291</c:v>
                </c:pt>
                <c:pt idx="329">
                  <c:v>25.1099</c:v>
                </c:pt>
                <c:pt idx="330">
                  <c:v>24.415199999999999</c:v>
                </c:pt>
                <c:pt idx="331">
                  <c:v>23.549399999999981</c:v>
                </c:pt>
                <c:pt idx="332">
                  <c:v>25.535499999999999</c:v>
                </c:pt>
                <c:pt idx="333">
                  <c:v>25.813700000000001</c:v>
                </c:pt>
                <c:pt idx="334">
                  <c:v>26.739100000000001</c:v>
                </c:pt>
                <c:pt idx="335">
                  <c:v>21.988599999999959</c:v>
                </c:pt>
                <c:pt idx="336">
                  <c:v>26.881399999999999</c:v>
                </c:pt>
                <c:pt idx="337">
                  <c:v>28.950800000000001</c:v>
                </c:pt>
                <c:pt idx="338">
                  <c:v>28.4909</c:v>
                </c:pt>
                <c:pt idx="339">
                  <c:v>19.816500000000001</c:v>
                </c:pt>
                <c:pt idx="340">
                  <c:v>19.623200000000001</c:v>
                </c:pt>
                <c:pt idx="341">
                  <c:v>20.1676</c:v>
                </c:pt>
                <c:pt idx="342">
                  <c:v>20.701599999999999</c:v>
                </c:pt>
                <c:pt idx="343">
                  <c:v>22.6402</c:v>
                </c:pt>
                <c:pt idx="344">
                  <c:v>30.132000000000001</c:v>
                </c:pt>
                <c:pt idx="345">
                  <c:v>31.2178</c:v>
                </c:pt>
                <c:pt idx="346">
                  <c:v>30.4801</c:v>
                </c:pt>
                <c:pt idx="347">
                  <c:v>32.893300000000011</c:v>
                </c:pt>
                <c:pt idx="348">
                  <c:v>20.386199999999999</c:v>
                </c:pt>
                <c:pt idx="349">
                  <c:v>22.672799999999999</c:v>
                </c:pt>
                <c:pt idx="350">
                  <c:v>22.038599999999999</c:v>
                </c:pt>
                <c:pt idx="351">
                  <c:v>20.861899999999999</c:v>
                </c:pt>
                <c:pt idx="352">
                  <c:v>36.345399999999998</c:v>
                </c:pt>
                <c:pt idx="353">
                  <c:v>38.531599999999997</c:v>
                </c:pt>
                <c:pt idx="354">
                  <c:v>47.0824</c:v>
                </c:pt>
                <c:pt idx="355">
                  <c:v>51.213700000000003</c:v>
                </c:pt>
                <c:pt idx="356">
                  <c:v>21.944500000000001</c:v>
                </c:pt>
                <c:pt idx="357">
                  <c:v>23.088000000000001</c:v>
                </c:pt>
                <c:pt idx="358">
                  <c:v>22.254799999999999</c:v>
                </c:pt>
                <c:pt idx="359">
                  <c:v>23.3843</c:v>
                </c:pt>
                <c:pt idx="360">
                  <c:v>27.319299999999991</c:v>
                </c:pt>
                <c:pt idx="361">
                  <c:v>30.342199999999981</c:v>
                </c:pt>
                <c:pt idx="362">
                  <c:v>29.266300000000001</c:v>
                </c:pt>
                <c:pt idx="363">
                  <c:v>22.9239</c:v>
                </c:pt>
                <c:pt idx="364">
                  <c:v>25.089300000000001</c:v>
                </c:pt>
                <c:pt idx="365">
                  <c:v>26.895299999999999</c:v>
                </c:pt>
                <c:pt idx="366">
                  <c:v>23.929400000000001</c:v>
                </c:pt>
                <c:pt idx="367">
                  <c:v>24.793199999999999</c:v>
                </c:pt>
                <c:pt idx="368">
                  <c:v>25.3904</c:v>
                </c:pt>
                <c:pt idx="369">
                  <c:v>26.119900000000001</c:v>
                </c:pt>
                <c:pt idx="370">
                  <c:v>21.479299999999981</c:v>
                </c:pt>
                <c:pt idx="371">
                  <c:v>20.953299999999999</c:v>
                </c:pt>
                <c:pt idx="372">
                  <c:v>21.370699999999999</c:v>
                </c:pt>
                <c:pt idx="373">
                  <c:v>21.393699999999999</c:v>
                </c:pt>
                <c:pt idx="374">
                  <c:v>24.7255</c:v>
                </c:pt>
                <c:pt idx="375">
                  <c:v>23.692399999999999</c:v>
                </c:pt>
                <c:pt idx="376">
                  <c:v>24.583300000000001</c:v>
                </c:pt>
                <c:pt idx="377">
                  <c:v>28.213799999999999</c:v>
                </c:pt>
                <c:pt idx="378">
                  <c:v>27.817699999999999</c:v>
                </c:pt>
                <c:pt idx="379">
                  <c:v>24.974299999999999</c:v>
                </c:pt>
                <c:pt idx="380">
                  <c:v>20.0474</c:v>
                </c:pt>
                <c:pt idx="381">
                  <c:v>19.975100000000001</c:v>
                </c:pt>
                <c:pt idx="382">
                  <c:v>22.695399999999999</c:v>
                </c:pt>
                <c:pt idx="383">
                  <c:v>26.1646</c:v>
                </c:pt>
                <c:pt idx="384">
                  <c:v>27.6189</c:v>
                </c:pt>
                <c:pt idx="385">
                  <c:v>21.764399999999981</c:v>
                </c:pt>
                <c:pt idx="386">
                  <c:v>23.568999999999999</c:v>
                </c:pt>
                <c:pt idx="387">
                  <c:v>20.177399999999999</c:v>
                </c:pt>
                <c:pt idx="388">
                  <c:v>19.325900000000001</c:v>
                </c:pt>
                <c:pt idx="389">
                  <c:v>20.7422</c:v>
                </c:pt>
                <c:pt idx="390">
                  <c:v>20.393000000000001</c:v>
                </c:pt>
                <c:pt idx="391">
                  <c:v>22.302399999999999</c:v>
                </c:pt>
                <c:pt idx="392">
                  <c:v>20.806799999999999</c:v>
                </c:pt>
                <c:pt idx="393">
                  <c:v>21.3279</c:v>
                </c:pt>
                <c:pt idx="394">
                  <c:v>25.536300000000001</c:v>
                </c:pt>
                <c:pt idx="395">
                  <c:v>27.206800000000001</c:v>
                </c:pt>
                <c:pt idx="396">
                  <c:v>28.636299999999999</c:v>
                </c:pt>
                <c:pt idx="397">
                  <c:v>29.883600000000001</c:v>
                </c:pt>
                <c:pt idx="398">
                  <c:v>30.367699999999999</c:v>
                </c:pt>
                <c:pt idx="399">
                  <c:v>21.8416</c:v>
                </c:pt>
                <c:pt idx="400">
                  <c:v>21.497599999999981</c:v>
                </c:pt>
                <c:pt idx="401">
                  <c:v>26.119900000000001</c:v>
                </c:pt>
                <c:pt idx="402">
                  <c:v>24.404199999999999</c:v>
                </c:pt>
                <c:pt idx="403">
                  <c:v>19.151599999999991</c:v>
                </c:pt>
                <c:pt idx="404">
                  <c:v>19.654299999999999</c:v>
                </c:pt>
                <c:pt idx="405">
                  <c:v>21.398900000000001</c:v>
                </c:pt>
                <c:pt idx="406">
                  <c:v>22.0533</c:v>
                </c:pt>
                <c:pt idx="407">
                  <c:v>21.2563</c:v>
                </c:pt>
                <c:pt idx="408">
                  <c:v>23.163799999999981</c:v>
                </c:pt>
                <c:pt idx="409">
                  <c:v>23.854500000000009</c:v>
                </c:pt>
                <c:pt idx="410">
                  <c:v>26.812200000000001</c:v>
                </c:pt>
                <c:pt idx="411">
                  <c:v>34.712800000000001</c:v>
                </c:pt>
                <c:pt idx="412">
                  <c:v>36.269200000000012</c:v>
                </c:pt>
                <c:pt idx="413">
                  <c:v>30.0215</c:v>
                </c:pt>
                <c:pt idx="414">
                  <c:v>28.883299999999981</c:v>
                </c:pt>
                <c:pt idx="415">
                  <c:v>17.5471</c:v>
                </c:pt>
                <c:pt idx="416">
                  <c:v>21.568999999999999</c:v>
                </c:pt>
                <c:pt idx="417">
                  <c:v>22.372199999999999</c:v>
                </c:pt>
                <c:pt idx="418">
                  <c:v>21.568999999999999</c:v>
                </c:pt>
                <c:pt idx="419">
                  <c:v>23.291699999999999</c:v>
                </c:pt>
                <c:pt idx="420">
                  <c:v>21.247800000000009</c:v>
                </c:pt>
                <c:pt idx="421">
                  <c:v>24.494</c:v>
                </c:pt>
                <c:pt idx="422">
                  <c:v>27.346699999999981</c:v>
                </c:pt>
                <c:pt idx="423">
                  <c:v>20.577999999999999</c:v>
                </c:pt>
                <c:pt idx="424">
                  <c:v>22.403500000000001</c:v>
                </c:pt>
                <c:pt idx="425">
                  <c:v>25.096699999999981</c:v>
                </c:pt>
                <c:pt idx="426">
                  <c:v>24.505800000000001</c:v>
                </c:pt>
                <c:pt idx="427">
                  <c:v>22.172899999999991</c:v>
                </c:pt>
                <c:pt idx="428">
                  <c:v>21.7273</c:v>
                </c:pt>
                <c:pt idx="429">
                  <c:v>18.779599999999981</c:v>
                </c:pt>
                <c:pt idx="430">
                  <c:v>18.117999999999999</c:v>
                </c:pt>
                <c:pt idx="431">
                  <c:v>19.00379999999998</c:v>
                </c:pt>
                <c:pt idx="432">
                  <c:v>20.450600000000001</c:v>
                </c:pt>
                <c:pt idx="433">
                  <c:v>22.3048</c:v>
                </c:pt>
                <c:pt idx="434">
                  <c:v>23.088000000000001</c:v>
                </c:pt>
                <c:pt idx="435">
                  <c:v>24.236499999999999</c:v>
                </c:pt>
                <c:pt idx="436">
                  <c:v>28.029900000000001</c:v>
                </c:pt>
                <c:pt idx="437">
                  <c:v>19.231000000000009</c:v>
                </c:pt>
                <c:pt idx="438">
                  <c:v>19.497800000000009</c:v>
                </c:pt>
                <c:pt idx="439">
                  <c:v>19.497800000000009</c:v>
                </c:pt>
                <c:pt idx="440">
                  <c:v>18.938700000000001</c:v>
                </c:pt>
                <c:pt idx="441">
                  <c:v>19.974799999999981</c:v>
                </c:pt>
                <c:pt idx="442">
                  <c:v>20.434899999999999</c:v>
                </c:pt>
                <c:pt idx="443">
                  <c:v>20.519100000000009</c:v>
                </c:pt>
                <c:pt idx="444">
                  <c:v>19.337299999999999</c:v>
                </c:pt>
                <c:pt idx="445">
                  <c:v>19.5366</c:v>
                </c:pt>
                <c:pt idx="446">
                  <c:v>23.4343</c:v>
                </c:pt>
                <c:pt idx="447">
                  <c:v>22.325600000000001</c:v>
                </c:pt>
                <c:pt idx="448">
                  <c:v>22.850899999999999</c:v>
                </c:pt>
                <c:pt idx="449">
                  <c:v>21.031300000000009</c:v>
                </c:pt>
                <c:pt idx="450">
                  <c:v>23.3535</c:v>
                </c:pt>
                <c:pt idx="451">
                  <c:v>23.909400000000002</c:v>
                </c:pt>
                <c:pt idx="452">
                  <c:v>24.9499</c:v>
                </c:pt>
                <c:pt idx="453">
                  <c:v>26.731999999999999</c:v>
                </c:pt>
                <c:pt idx="454">
                  <c:v>27.139399999999991</c:v>
                </c:pt>
                <c:pt idx="455">
                  <c:v>29.692900000000009</c:v>
                </c:pt>
                <c:pt idx="456">
                  <c:v>31.688300000000002</c:v>
                </c:pt>
                <c:pt idx="457">
                  <c:v>27.022200000000002</c:v>
                </c:pt>
                <c:pt idx="458">
                  <c:v>26.387</c:v>
                </c:pt>
                <c:pt idx="459">
                  <c:v>27.166899999999991</c:v>
                </c:pt>
                <c:pt idx="460">
                  <c:v>27.238800000000001</c:v>
                </c:pt>
                <c:pt idx="461">
                  <c:v>25.528300000000002</c:v>
                </c:pt>
                <c:pt idx="462">
                  <c:v>32.830199999999998</c:v>
                </c:pt>
                <c:pt idx="463">
                  <c:v>33.807600000000001</c:v>
                </c:pt>
                <c:pt idx="464">
                  <c:v>17.715399999999999</c:v>
                </c:pt>
                <c:pt idx="465">
                  <c:v>18.4694</c:v>
                </c:pt>
                <c:pt idx="466">
                  <c:v>18.681699999999999</c:v>
                </c:pt>
                <c:pt idx="467">
                  <c:v>19.851800000000001</c:v>
                </c:pt>
                <c:pt idx="468">
                  <c:v>22.739799999999999</c:v>
                </c:pt>
                <c:pt idx="469">
                  <c:v>28.153500000000001</c:v>
                </c:pt>
                <c:pt idx="470">
                  <c:v>27.5288</c:v>
                </c:pt>
                <c:pt idx="471">
                  <c:v>31.954499999999999</c:v>
                </c:pt>
                <c:pt idx="472">
                  <c:v>24.77209999999998</c:v>
                </c:pt>
                <c:pt idx="473">
                  <c:v>26.198399999999999</c:v>
                </c:pt>
                <c:pt idx="474">
                  <c:v>24.171600000000009</c:v>
                </c:pt>
                <c:pt idx="475">
                  <c:v>24.298400000000001</c:v>
                </c:pt>
                <c:pt idx="476">
                  <c:v>27.2545</c:v>
                </c:pt>
                <c:pt idx="477">
                  <c:v>25.722000000000001</c:v>
                </c:pt>
                <c:pt idx="478">
                  <c:v>26.929300000000001</c:v>
                </c:pt>
                <c:pt idx="479">
                  <c:v>20.2819</c:v>
                </c:pt>
                <c:pt idx="480">
                  <c:v>37.401400000000002</c:v>
                </c:pt>
                <c:pt idx="481">
                  <c:v>23.883600000000001</c:v>
                </c:pt>
                <c:pt idx="482">
                  <c:v>23.766100000000002</c:v>
                </c:pt>
                <c:pt idx="483">
                  <c:v>21.187899999999999</c:v>
                </c:pt>
                <c:pt idx="484">
                  <c:v>22.789899999999999</c:v>
                </c:pt>
                <c:pt idx="485">
                  <c:v>22.8446</c:v>
                </c:pt>
                <c:pt idx="486">
                  <c:v>23.0687</c:v>
                </c:pt>
                <c:pt idx="487">
                  <c:v>21.3079</c:v>
                </c:pt>
                <c:pt idx="488">
                  <c:v>22.642499999999981</c:v>
                </c:pt>
                <c:pt idx="489">
                  <c:v>22.520099999999999</c:v>
                </c:pt>
                <c:pt idx="490">
                  <c:v>27.192399999999999</c:v>
                </c:pt>
                <c:pt idx="491">
                  <c:v>23.571000000000009</c:v>
                </c:pt>
                <c:pt idx="492">
                  <c:v>28.598500000000001</c:v>
                </c:pt>
                <c:pt idx="493">
                  <c:v>28.817399999999999</c:v>
                </c:pt>
                <c:pt idx="494">
                  <c:v>28.9254</c:v>
                </c:pt>
                <c:pt idx="495">
                  <c:v>26.988599999999959</c:v>
                </c:pt>
                <c:pt idx="496">
                  <c:v>25.657</c:v>
                </c:pt>
                <c:pt idx="497">
                  <c:v>24.7866</c:v>
                </c:pt>
                <c:pt idx="498">
                  <c:v>19.8657</c:v>
                </c:pt>
                <c:pt idx="499">
                  <c:v>20.220300000000002</c:v>
                </c:pt>
                <c:pt idx="500">
                  <c:v>19.8657</c:v>
                </c:pt>
                <c:pt idx="501">
                  <c:v>19.5184</c:v>
                </c:pt>
                <c:pt idx="502">
                  <c:v>19.933900000000001</c:v>
                </c:pt>
                <c:pt idx="503">
                  <c:v>20.407699999999981</c:v>
                </c:pt>
                <c:pt idx="504">
                  <c:v>24.772500000000001</c:v>
                </c:pt>
                <c:pt idx="505">
                  <c:v>25.491099999999999</c:v>
                </c:pt>
                <c:pt idx="506">
                  <c:v>24.479500000000002</c:v>
                </c:pt>
                <c:pt idx="507">
                  <c:v>21.597000000000001</c:v>
                </c:pt>
                <c:pt idx="508">
                  <c:v>29.456299999999999</c:v>
                </c:pt>
                <c:pt idx="509">
                  <c:v>33.802100000000003</c:v>
                </c:pt>
                <c:pt idx="510">
                  <c:v>35.918300000000002</c:v>
                </c:pt>
                <c:pt idx="511">
                  <c:v>36.6327</c:v>
                </c:pt>
                <c:pt idx="512">
                  <c:v>19.773099999999999</c:v>
                </c:pt>
                <c:pt idx="513">
                  <c:v>20.469200000000001</c:v>
                </c:pt>
                <c:pt idx="514">
                  <c:v>20.284800000000001</c:v>
                </c:pt>
                <c:pt idx="515">
                  <c:v>24.040400000000002</c:v>
                </c:pt>
                <c:pt idx="516">
                  <c:v>24.057099999999991</c:v>
                </c:pt>
                <c:pt idx="517">
                  <c:v>28.1357</c:v>
                </c:pt>
                <c:pt idx="518">
                  <c:v>28.222300000000001</c:v>
                </c:pt>
                <c:pt idx="519">
                  <c:v>30.506399999999999</c:v>
                </c:pt>
                <c:pt idx="520">
                  <c:v>23.6126</c:v>
                </c:pt>
                <c:pt idx="521">
                  <c:v>25.083500000000001</c:v>
                </c:pt>
                <c:pt idx="522">
                  <c:v>19.4724</c:v>
                </c:pt>
                <c:pt idx="523">
                  <c:v>23.192799999999981</c:v>
                </c:pt>
                <c:pt idx="524">
                  <c:v>24.962599999999949</c:v>
                </c:pt>
                <c:pt idx="525">
                  <c:v>20.445499999999949</c:v>
                </c:pt>
                <c:pt idx="526">
                  <c:v>21.576499999999999</c:v>
                </c:pt>
                <c:pt idx="527">
                  <c:v>19.886399999999981</c:v>
                </c:pt>
                <c:pt idx="528">
                  <c:v>25.081700000000001</c:v>
                </c:pt>
                <c:pt idx="529">
                  <c:v>24.526900000000001</c:v>
                </c:pt>
                <c:pt idx="530">
                  <c:v>25.0762</c:v>
                </c:pt>
                <c:pt idx="531">
                  <c:v>21.485399999999949</c:v>
                </c:pt>
                <c:pt idx="532">
                  <c:v>21.604900000000001</c:v>
                </c:pt>
                <c:pt idx="533">
                  <c:v>22.0337</c:v>
                </c:pt>
                <c:pt idx="534">
                  <c:v>22.815200000000001</c:v>
                </c:pt>
                <c:pt idx="535">
                  <c:v>21.137699999999999</c:v>
                </c:pt>
                <c:pt idx="536">
                  <c:v>21.571000000000009</c:v>
                </c:pt>
                <c:pt idx="537">
                  <c:v>26.1158</c:v>
                </c:pt>
                <c:pt idx="538">
                  <c:v>24.252099999999999</c:v>
                </c:pt>
                <c:pt idx="539">
                  <c:v>19.893599999999999</c:v>
                </c:pt>
                <c:pt idx="540">
                  <c:v>19.771699999999999</c:v>
                </c:pt>
                <c:pt idx="541">
                  <c:v>22.063700000000001</c:v>
                </c:pt>
                <c:pt idx="542">
                  <c:v>19.042300000000001</c:v>
                </c:pt>
                <c:pt idx="543">
                  <c:v>19.8657</c:v>
                </c:pt>
                <c:pt idx="544">
                  <c:v>20.114100000000001</c:v>
                </c:pt>
                <c:pt idx="545">
                  <c:v>24.311800000000009</c:v>
                </c:pt>
                <c:pt idx="546">
                  <c:v>22.280899999999999</c:v>
                </c:pt>
                <c:pt idx="547">
                  <c:v>21.166799999999981</c:v>
                </c:pt>
                <c:pt idx="548">
                  <c:v>24.392299999999999</c:v>
                </c:pt>
                <c:pt idx="549">
                  <c:v>24.5487</c:v>
                </c:pt>
                <c:pt idx="550">
                  <c:v>22.096</c:v>
                </c:pt>
                <c:pt idx="551">
                  <c:v>20.936399999999999</c:v>
                </c:pt>
                <c:pt idx="552">
                  <c:v>22.069500000000001</c:v>
                </c:pt>
                <c:pt idx="553">
                  <c:v>25.007899999999999</c:v>
                </c:pt>
                <c:pt idx="554">
                  <c:v>26.1004</c:v>
                </c:pt>
                <c:pt idx="555">
                  <c:v>17.976500000000001</c:v>
                </c:pt>
                <c:pt idx="556">
                  <c:v>22.37</c:v>
                </c:pt>
                <c:pt idx="557">
                  <c:v>24.299900000000001</c:v>
                </c:pt>
                <c:pt idx="558">
                  <c:v>19.762699999999949</c:v>
                </c:pt>
                <c:pt idx="559">
                  <c:v>23.970199999999981</c:v>
                </c:pt>
                <c:pt idx="560">
                  <c:v>27.796700000000001</c:v>
                </c:pt>
                <c:pt idx="561">
                  <c:v>29.829499999999999</c:v>
                </c:pt>
                <c:pt idx="562">
                  <c:v>47.903799999999997</c:v>
                </c:pt>
                <c:pt idx="563">
                  <c:v>23.6493</c:v>
                </c:pt>
                <c:pt idx="564">
                  <c:v>23.918800000000001</c:v>
                </c:pt>
                <c:pt idx="565">
                  <c:v>22.633700000000001</c:v>
                </c:pt>
                <c:pt idx="566">
                  <c:v>23.126899999999999</c:v>
                </c:pt>
                <c:pt idx="567">
                  <c:v>19.781099999999981</c:v>
                </c:pt>
                <c:pt idx="568">
                  <c:v>22.059799999999999</c:v>
                </c:pt>
                <c:pt idx="569">
                  <c:v>23.666399999999999</c:v>
                </c:pt>
                <c:pt idx="570">
                  <c:v>24.1477</c:v>
                </c:pt>
                <c:pt idx="571">
                  <c:v>24.9008</c:v>
                </c:pt>
                <c:pt idx="572">
                  <c:v>26.654399999999999</c:v>
                </c:pt>
                <c:pt idx="573">
                  <c:v>21.871600000000001</c:v>
                </c:pt>
                <c:pt idx="574">
                  <c:v>20.8996</c:v>
                </c:pt>
                <c:pt idx="575">
                  <c:v>22.40879999999995</c:v>
                </c:pt>
                <c:pt idx="576">
                  <c:v>24.799299999999999</c:v>
                </c:pt>
                <c:pt idx="577">
                  <c:v>26.555800000000001</c:v>
                </c:pt>
                <c:pt idx="578">
                  <c:v>24.8049</c:v>
                </c:pt>
                <c:pt idx="579">
                  <c:v>25.8383</c:v>
                </c:pt>
                <c:pt idx="580">
                  <c:v>18.063400000000001</c:v>
                </c:pt>
                <c:pt idx="581">
                  <c:v>19.721</c:v>
                </c:pt>
                <c:pt idx="582">
                  <c:v>20.128499999999999</c:v>
                </c:pt>
                <c:pt idx="583">
                  <c:v>18.631399999999999</c:v>
                </c:pt>
                <c:pt idx="584">
                  <c:v>38.439100000000003</c:v>
                </c:pt>
                <c:pt idx="585">
                  <c:v>43.047899999999998</c:v>
                </c:pt>
                <c:pt idx="586">
                  <c:v>32.528800000000011</c:v>
                </c:pt>
                <c:pt idx="587">
                  <c:v>32.279200000000003</c:v>
                </c:pt>
                <c:pt idx="588">
                  <c:v>28.392199999999999</c:v>
                </c:pt>
                <c:pt idx="589">
                  <c:v>29.252300000000002</c:v>
                </c:pt>
                <c:pt idx="590">
                  <c:v>30.4941</c:v>
                </c:pt>
                <c:pt idx="591">
                  <c:v>28.9285</c:v>
                </c:pt>
                <c:pt idx="592">
                  <c:v>27.044599999999999</c:v>
                </c:pt>
                <c:pt idx="593">
                  <c:v>23.785599999999949</c:v>
                </c:pt>
                <c:pt idx="594">
                  <c:v>24.3261</c:v>
                </c:pt>
                <c:pt idx="595">
                  <c:v>33.540799999999997</c:v>
                </c:pt>
                <c:pt idx="596">
                  <c:v>36.509300000000003</c:v>
                </c:pt>
                <c:pt idx="597">
                  <c:v>20.276</c:v>
                </c:pt>
                <c:pt idx="598">
                  <c:v>20.5885</c:v>
                </c:pt>
                <c:pt idx="599">
                  <c:v>24.458500000000001</c:v>
                </c:pt>
                <c:pt idx="600">
                  <c:v>17.708100000000002</c:v>
                </c:pt>
                <c:pt idx="601">
                  <c:v>18.031600000000001</c:v>
                </c:pt>
                <c:pt idx="602">
                  <c:v>17.1968</c:v>
                </c:pt>
                <c:pt idx="603">
                  <c:v>17.649999999999999</c:v>
                </c:pt>
                <c:pt idx="604">
                  <c:v>25.651</c:v>
                </c:pt>
                <c:pt idx="605">
                  <c:v>38.696000000000012</c:v>
                </c:pt>
                <c:pt idx="606">
                  <c:v>28.854299999999999</c:v>
                </c:pt>
                <c:pt idx="607">
                  <c:v>32.063800000000001</c:v>
                </c:pt>
                <c:pt idx="608">
                  <c:v>21.745200000000001</c:v>
                </c:pt>
                <c:pt idx="609">
                  <c:v>23.428699999999949</c:v>
                </c:pt>
                <c:pt idx="610">
                  <c:v>19.4162</c:v>
                </c:pt>
                <c:pt idx="611">
                  <c:v>21.1325</c:v>
                </c:pt>
                <c:pt idx="612">
                  <c:v>21.933</c:v>
                </c:pt>
                <c:pt idx="613">
                  <c:v>23.610499999999991</c:v>
                </c:pt>
                <c:pt idx="614">
                  <c:v>23.9069</c:v>
                </c:pt>
                <c:pt idx="615">
                  <c:v>22.377400000000009</c:v>
                </c:pt>
                <c:pt idx="616">
                  <c:v>23.848700000000001</c:v>
                </c:pt>
                <c:pt idx="617">
                  <c:v>19.8124</c:v>
                </c:pt>
                <c:pt idx="618">
                  <c:v>28.520299999999999</c:v>
                </c:pt>
                <c:pt idx="619">
                  <c:v>26.396999999999991</c:v>
                </c:pt>
                <c:pt idx="620">
                  <c:v>34.356999999999999</c:v>
                </c:pt>
                <c:pt idx="621">
                  <c:v>23.975100000000001</c:v>
                </c:pt>
                <c:pt idx="622">
                  <c:v>23.0824</c:v>
                </c:pt>
                <c:pt idx="623">
                  <c:v>20.371099999999991</c:v>
                </c:pt>
                <c:pt idx="624">
                  <c:v>20.927299999999999</c:v>
                </c:pt>
                <c:pt idx="625">
                  <c:v>21.988900000000001</c:v>
                </c:pt>
                <c:pt idx="626">
                  <c:v>22.3064</c:v>
                </c:pt>
                <c:pt idx="627">
                  <c:v>23.857199999999999</c:v>
                </c:pt>
                <c:pt idx="628">
                  <c:v>23.578099999999999</c:v>
                </c:pt>
                <c:pt idx="629">
                  <c:v>38.849499999999999</c:v>
                </c:pt>
                <c:pt idx="630">
                  <c:v>39.411499999999997</c:v>
                </c:pt>
                <c:pt idx="631">
                  <c:v>18.350999999999999</c:v>
                </c:pt>
                <c:pt idx="632">
                  <c:v>19.2333</c:v>
                </c:pt>
                <c:pt idx="633">
                  <c:v>20.25379999999998</c:v>
                </c:pt>
                <c:pt idx="634">
                  <c:v>20.468499999999949</c:v>
                </c:pt>
                <c:pt idx="635">
                  <c:v>27.1953</c:v>
                </c:pt>
                <c:pt idx="636">
                  <c:v>25.966100000000001</c:v>
                </c:pt>
                <c:pt idx="637">
                  <c:v>29.346299999999999</c:v>
                </c:pt>
                <c:pt idx="638">
                  <c:v>24.959700000000002</c:v>
                </c:pt>
                <c:pt idx="639">
                  <c:v>26.0899</c:v>
                </c:pt>
                <c:pt idx="640">
                  <c:v>26.239799999999999</c:v>
                </c:pt>
                <c:pt idx="641">
                  <c:v>30.656400000000001</c:v>
                </c:pt>
                <c:pt idx="642">
                  <c:v>23.1814</c:v>
                </c:pt>
                <c:pt idx="643">
                  <c:v>24.236000000000001</c:v>
                </c:pt>
                <c:pt idx="644">
                  <c:v>22.8919</c:v>
                </c:pt>
                <c:pt idx="645">
                  <c:v>22.131</c:v>
                </c:pt>
                <c:pt idx="646">
                  <c:v>20.119599999999991</c:v>
                </c:pt>
                <c:pt idx="647">
                  <c:v>23.411899999999999</c:v>
                </c:pt>
                <c:pt idx="648">
                  <c:v>25.982199999999949</c:v>
                </c:pt>
                <c:pt idx="649">
                  <c:v>28.768699999999949</c:v>
                </c:pt>
                <c:pt idx="650">
                  <c:v>21.745200000000001</c:v>
                </c:pt>
                <c:pt idx="651">
                  <c:v>22.995100000000001</c:v>
                </c:pt>
                <c:pt idx="652">
                  <c:v>24.109500000000001</c:v>
                </c:pt>
                <c:pt idx="653">
                  <c:v>27.281700000000001</c:v>
                </c:pt>
                <c:pt idx="654">
                  <c:v>23.5854</c:v>
                </c:pt>
                <c:pt idx="655">
                  <c:v>24.033200000000001</c:v>
                </c:pt>
                <c:pt idx="656">
                  <c:v>22.520099999999999</c:v>
                </c:pt>
                <c:pt idx="657">
                  <c:v>22.1892</c:v>
                </c:pt>
                <c:pt idx="658">
                  <c:v>35.012800000000013</c:v>
                </c:pt>
                <c:pt idx="659">
                  <c:v>37.586799999999997</c:v>
                </c:pt>
                <c:pt idx="660">
                  <c:v>20.1876</c:v>
                </c:pt>
                <c:pt idx="661">
                  <c:v>22.893999999999991</c:v>
                </c:pt>
                <c:pt idx="662">
                  <c:v>20.0474</c:v>
                </c:pt>
                <c:pt idx="663">
                  <c:v>24.3414</c:v>
                </c:pt>
                <c:pt idx="664">
                  <c:v>29.146799999999999</c:v>
                </c:pt>
                <c:pt idx="665">
                  <c:v>20.865300000000001</c:v>
                </c:pt>
                <c:pt idx="666">
                  <c:v>21.918199999999999</c:v>
                </c:pt>
                <c:pt idx="667">
                  <c:v>22.2178</c:v>
                </c:pt>
                <c:pt idx="668">
                  <c:v>21.662800000000001</c:v>
                </c:pt>
                <c:pt idx="669">
                  <c:v>20.264399999999981</c:v>
                </c:pt>
                <c:pt idx="670">
                  <c:v>19.199000000000009</c:v>
                </c:pt>
                <c:pt idx="671">
                  <c:v>34.878900000000002</c:v>
                </c:pt>
                <c:pt idx="672">
                  <c:v>36.671799999999998</c:v>
                </c:pt>
                <c:pt idx="673">
                  <c:v>23.857199999999999</c:v>
                </c:pt>
                <c:pt idx="674">
                  <c:v>25.112200000000001</c:v>
                </c:pt>
                <c:pt idx="675">
                  <c:v>24.400600000000001</c:v>
                </c:pt>
                <c:pt idx="676">
                  <c:v>24.345500000000001</c:v>
                </c:pt>
                <c:pt idx="677">
                  <c:v>27.401299999999999</c:v>
                </c:pt>
                <c:pt idx="678">
                  <c:v>26.333400000000001</c:v>
                </c:pt>
                <c:pt idx="679">
                  <c:v>21.3034</c:v>
                </c:pt>
                <c:pt idx="680">
                  <c:v>52.154800000000002</c:v>
                </c:pt>
                <c:pt idx="681">
                  <c:v>54.436600000000013</c:v>
                </c:pt>
                <c:pt idx="682">
                  <c:v>55.894199999999998</c:v>
                </c:pt>
                <c:pt idx="683">
                  <c:v>55.5702</c:v>
                </c:pt>
                <c:pt idx="684">
                  <c:v>19.948</c:v>
                </c:pt>
                <c:pt idx="685">
                  <c:v>19.738099999999999</c:v>
                </c:pt>
                <c:pt idx="686">
                  <c:v>20.622499999999999</c:v>
                </c:pt>
                <c:pt idx="687">
                  <c:v>21.386199999999999</c:v>
                </c:pt>
                <c:pt idx="688">
                  <c:v>28.740200000000002</c:v>
                </c:pt>
                <c:pt idx="689">
                  <c:v>30.513500000000001</c:v>
                </c:pt>
                <c:pt idx="690">
                  <c:v>28.349399999999999</c:v>
                </c:pt>
                <c:pt idx="691">
                  <c:v>31.739699999999999</c:v>
                </c:pt>
                <c:pt idx="692">
                  <c:v>33.139800000000001</c:v>
                </c:pt>
                <c:pt idx="693">
                  <c:v>33.382300000000001</c:v>
                </c:pt>
                <c:pt idx="694">
                  <c:v>26.3535</c:v>
                </c:pt>
                <c:pt idx="695">
                  <c:v>32.873100000000001</c:v>
                </c:pt>
                <c:pt idx="696">
                  <c:v>28.757899999999999</c:v>
                </c:pt>
                <c:pt idx="697">
                  <c:v>34.595300000000002</c:v>
                </c:pt>
                <c:pt idx="698">
                  <c:v>20.8994</c:v>
                </c:pt>
                <c:pt idx="699">
                  <c:v>26.880600000000001</c:v>
                </c:pt>
                <c:pt idx="700">
                  <c:v>24.5944</c:v>
                </c:pt>
                <c:pt idx="701">
                  <c:v>26.153199999999991</c:v>
                </c:pt>
                <c:pt idx="702">
                  <c:v>20.064599999999999</c:v>
                </c:pt>
                <c:pt idx="703">
                  <c:v>19.0382</c:v>
                </c:pt>
                <c:pt idx="704">
                  <c:v>18.303599999999999</c:v>
                </c:pt>
                <c:pt idx="705">
                  <c:v>17.979800000000001</c:v>
                </c:pt>
                <c:pt idx="706">
                  <c:v>21.299299999999999</c:v>
                </c:pt>
                <c:pt idx="707">
                  <c:v>22.984200000000001</c:v>
                </c:pt>
                <c:pt idx="708">
                  <c:v>26.533200000000001</c:v>
                </c:pt>
                <c:pt idx="709">
                  <c:v>17.098299999999981</c:v>
                </c:pt>
                <c:pt idx="710">
                  <c:v>18.225000000000001</c:v>
                </c:pt>
                <c:pt idx="711">
                  <c:v>18.225000000000001</c:v>
                </c:pt>
                <c:pt idx="712">
                  <c:v>20.779900000000001</c:v>
                </c:pt>
                <c:pt idx="713">
                  <c:v>19.780100000000001</c:v>
                </c:pt>
                <c:pt idx="714">
                  <c:v>21.128499999999999</c:v>
                </c:pt>
                <c:pt idx="715">
                  <c:v>19.5716</c:v>
                </c:pt>
                <c:pt idx="716">
                  <c:v>19.5716</c:v>
                </c:pt>
                <c:pt idx="717">
                  <c:v>22.0334</c:v>
                </c:pt>
                <c:pt idx="718">
                  <c:v>21.65</c:v>
                </c:pt>
                <c:pt idx="719">
                  <c:v>21.2545</c:v>
                </c:pt>
                <c:pt idx="720">
                  <c:v>18.906099999999981</c:v>
                </c:pt>
                <c:pt idx="721">
                  <c:v>19.567499999999999</c:v>
                </c:pt>
                <c:pt idx="722">
                  <c:v>20.453299999999999</c:v>
                </c:pt>
                <c:pt idx="723">
                  <c:v>20.8996</c:v>
                </c:pt>
                <c:pt idx="724">
                  <c:v>23.5412</c:v>
                </c:pt>
                <c:pt idx="725">
                  <c:v>18.9145</c:v>
                </c:pt>
                <c:pt idx="726">
                  <c:v>26.2362</c:v>
                </c:pt>
                <c:pt idx="727">
                  <c:v>39.935400000000001</c:v>
                </c:pt>
                <c:pt idx="728">
                  <c:v>41.209099999999999</c:v>
                </c:pt>
                <c:pt idx="729">
                  <c:v>41.559800000000003</c:v>
                </c:pt>
                <c:pt idx="730">
                  <c:v>38.558400000000013</c:v>
                </c:pt>
                <c:pt idx="731">
                  <c:v>30.6401</c:v>
                </c:pt>
                <c:pt idx="732">
                  <c:v>36.399099999999997</c:v>
                </c:pt>
                <c:pt idx="733">
                  <c:v>34.231099999999998</c:v>
                </c:pt>
                <c:pt idx="734">
                  <c:v>38.950400000000002</c:v>
                </c:pt>
                <c:pt idx="735">
                  <c:v>25.911899999999999</c:v>
                </c:pt>
                <c:pt idx="736">
                  <c:v>16.849299999999999</c:v>
                </c:pt>
                <c:pt idx="737">
                  <c:v>26.396999999999991</c:v>
                </c:pt>
                <c:pt idx="738">
                  <c:v>25.576599999999999</c:v>
                </c:pt>
                <c:pt idx="739">
                  <c:v>26.064</c:v>
                </c:pt>
                <c:pt idx="740">
                  <c:v>27.449000000000002</c:v>
                </c:pt>
                <c:pt idx="741">
                  <c:v>25.938099999999999</c:v>
                </c:pt>
                <c:pt idx="742">
                  <c:v>27.581</c:v>
                </c:pt>
                <c:pt idx="743">
                  <c:v>26.517600000000009</c:v>
                </c:pt>
                <c:pt idx="744">
                  <c:v>18.198499999999999</c:v>
                </c:pt>
                <c:pt idx="745">
                  <c:v>18.743099999999981</c:v>
                </c:pt>
                <c:pt idx="746">
                  <c:v>18.906099999999981</c:v>
                </c:pt>
                <c:pt idx="747">
                  <c:v>25.680299999999999</c:v>
                </c:pt>
                <c:pt idx="748">
                  <c:v>27.880800000000001</c:v>
                </c:pt>
                <c:pt idx="749">
                  <c:v>19.353300000000001</c:v>
                </c:pt>
                <c:pt idx="750">
                  <c:v>22.781199999999981</c:v>
                </c:pt>
                <c:pt idx="751">
                  <c:v>38.630099999999999</c:v>
                </c:pt>
                <c:pt idx="752">
                  <c:v>35.159599999999998</c:v>
                </c:pt>
                <c:pt idx="753">
                  <c:v>22.6982</c:v>
                </c:pt>
                <c:pt idx="754">
                  <c:v>22.138500000000001</c:v>
                </c:pt>
                <c:pt idx="755">
                  <c:v>25.7776</c:v>
                </c:pt>
                <c:pt idx="756">
                  <c:v>26.3233</c:v>
                </c:pt>
                <c:pt idx="757">
                  <c:v>25.11</c:v>
                </c:pt>
                <c:pt idx="758">
                  <c:v>24.245100000000001</c:v>
                </c:pt>
                <c:pt idx="759">
                  <c:v>21.051100000000009</c:v>
                </c:pt>
                <c:pt idx="760">
                  <c:v>23.805399999999999</c:v>
                </c:pt>
                <c:pt idx="761">
                  <c:v>23.0318</c:v>
                </c:pt>
                <c:pt idx="762">
                  <c:v>23.700500000000002</c:v>
                </c:pt>
                <c:pt idx="763">
                  <c:v>29.361699999999999</c:v>
                </c:pt>
                <c:pt idx="764">
                  <c:v>18.305700000000002</c:v>
                </c:pt>
                <c:pt idx="765">
                  <c:v>19.056799999999999</c:v>
                </c:pt>
                <c:pt idx="766">
                  <c:v>36.364699999999999</c:v>
                </c:pt>
                <c:pt idx="767">
                  <c:v>33.437800000000003</c:v>
                </c:pt>
                <c:pt idx="768">
                  <c:v>33.667700000000011</c:v>
                </c:pt>
                <c:pt idx="769">
                  <c:v>38.766200000000012</c:v>
                </c:pt>
                <c:pt idx="770">
                  <c:v>20.809699999999999</c:v>
                </c:pt>
                <c:pt idx="771">
                  <c:v>24.656700000000001</c:v>
                </c:pt>
                <c:pt idx="772">
                  <c:v>24.026599999999981</c:v>
                </c:pt>
                <c:pt idx="773">
                  <c:v>26.117799999999999</c:v>
                </c:pt>
                <c:pt idx="774">
                  <c:v>21.485099999999949</c:v>
                </c:pt>
                <c:pt idx="775">
                  <c:v>23.213799999999999</c:v>
                </c:pt>
                <c:pt idx="776">
                  <c:v>22.44</c:v>
                </c:pt>
                <c:pt idx="777">
                  <c:v>19.279499999999999</c:v>
                </c:pt>
                <c:pt idx="778">
                  <c:v>18.417200000000001</c:v>
                </c:pt>
                <c:pt idx="779">
                  <c:v>19.972999999999999</c:v>
                </c:pt>
                <c:pt idx="780">
                  <c:v>20.469200000000001</c:v>
                </c:pt>
                <c:pt idx="781">
                  <c:v>19.161100000000001</c:v>
                </c:pt>
                <c:pt idx="782">
                  <c:v>20.264399999999981</c:v>
                </c:pt>
                <c:pt idx="783">
                  <c:v>20.656300000000009</c:v>
                </c:pt>
                <c:pt idx="784">
                  <c:v>28.941800000000001</c:v>
                </c:pt>
                <c:pt idx="785">
                  <c:v>32.676499999999997</c:v>
                </c:pt>
                <c:pt idx="786">
                  <c:v>38.476599999999998</c:v>
                </c:pt>
                <c:pt idx="787">
                  <c:v>40.683100000000003</c:v>
                </c:pt>
                <c:pt idx="788">
                  <c:v>23.958600000000001</c:v>
                </c:pt>
                <c:pt idx="789">
                  <c:v>24.512599999999999</c:v>
                </c:pt>
                <c:pt idx="790">
                  <c:v>27.382300000000001</c:v>
                </c:pt>
                <c:pt idx="791">
                  <c:v>23.877099999999999</c:v>
                </c:pt>
                <c:pt idx="792">
                  <c:v>19.168700000000001</c:v>
                </c:pt>
                <c:pt idx="793">
                  <c:v>21.089400000000001</c:v>
                </c:pt>
                <c:pt idx="794">
                  <c:v>22.905100000000001</c:v>
                </c:pt>
                <c:pt idx="795">
                  <c:v>24.974799999999981</c:v>
                </c:pt>
                <c:pt idx="796">
                  <c:v>18.998100000000001</c:v>
                </c:pt>
                <c:pt idx="797">
                  <c:v>22.5563</c:v>
                </c:pt>
                <c:pt idx="798">
                  <c:v>24.173400000000001</c:v>
                </c:pt>
                <c:pt idx="799">
                  <c:v>18.762799999999949</c:v>
                </c:pt>
                <c:pt idx="800">
                  <c:v>18.995899999999999</c:v>
                </c:pt>
                <c:pt idx="801">
                  <c:v>18.792200000000001</c:v>
                </c:pt>
                <c:pt idx="802">
                  <c:v>20.966100000000001</c:v>
                </c:pt>
                <c:pt idx="803">
                  <c:v>22.6462</c:v>
                </c:pt>
                <c:pt idx="804">
                  <c:v>22.3081</c:v>
                </c:pt>
                <c:pt idx="805">
                  <c:v>28.153500000000001</c:v>
                </c:pt>
                <c:pt idx="806">
                  <c:v>33.343600000000002</c:v>
                </c:pt>
                <c:pt idx="807">
                  <c:v>34.8536</c:v>
                </c:pt>
                <c:pt idx="808">
                  <c:v>40.938699999999997</c:v>
                </c:pt>
                <c:pt idx="809">
                  <c:v>21.5444</c:v>
                </c:pt>
                <c:pt idx="810">
                  <c:v>19.923100000000002</c:v>
                </c:pt>
                <c:pt idx="811">
                  <c:v>28.764199999999999</c:v>
                </c:pt>
                <c:pt idx="812">
                  <c:v>16.966200000000001</c:v>
                </c:pt>
                <c:pt idx="813">
                  <c:v>17.015999999999991</c:v>
                </c:pt>
                <c:pt idx="814">
                  <c:v>16.559000000000001</c:v>
                </c:pt>
                <c:pt idx="815">
                  <c:v>21.5806</c:v>
                </c:pt>
                <c:pt idx="816">
                  <c:v>32.361499999999999</c:v>
                </c:pt>
                <c:pt idx="817">
                  <c:v>27.508600000000001</c:v>
                </c:pt>
                <c:pt idx="818">
                  <c:v>30.522200000000002</c:v>
                </c:pt>
                <c:pt idx="819">
                  <c:v>32.022300000000001</c:v>
                </c:pt>
                <c:pt idx="820">
                  <c:v>18.681699999999999</c:v>
                </c:pt>
                <c:pt idx="821">
                  <c:v>23.3949</c:v>
                </c:pt>
                <c:pt idx="822">
                  <c:v>27.869</c:v>
                </c:pt>
                <c:pt idx="823">
                  <c:v>28.908000000000001</c:v>
                </c:pt>
                <c:pt idx="824">
                  <c:v>30.595500000000001</c:v>
                </c:pt>
                <c:pt idx="825">
                  <c:v>29.511099999999999</c:v>
                </c:pt>
                <c:pt idx="826">
                  <c:v>28.190300000000001</c:v>
                </c:pt>
                <c:pt idx="827">
                  <c:v>26.2667</c:v>
                </c:pt>
                <c:pt idx="828">
                  <c:v>23.673300000000001</c:v>
                </c:pt>
                <c:pt idx="829">
                  <c:v>26.100899999999999</c:v>
                </c:pt>
                <c:pt idx="830">
                  <c:v>27.2697</c:v>
                </c:pt>
                <c:pt idx="831">
                  <c:v>20.897300000000001</c:v>
                </c:pt>
                <c:pt idx="832">
                  <c:v>30.282599999999949</c:v>
                </c:pt>
                <c:pt idx="833">
                  <c:v>23.301100000000009</c:v>
                </c:pt>
                <c:pt idx="834">
                  <c:v>24.985800000000001</c:v>
                </c:pt>
                <c:pt idx="835">
                  <c:v>37.4788</c:v>
                </c:pt>
                <c:pt idx="836">
                  <c:v>25.3047</c:v>
                </c:pt>
                <c:pt idx="837">
                  <c:v>26.4849</c:v>
                </c:pt>
                <c:pt idx="838">
                  <c:v>21.744399999999999</c:v>
                </c:pt>
                <c:pt idx="839">
                  <c:v>22.5685</c:v>
                </c:pt>
                <c:pt idx="840">
                  <c:v>23.938800000000001</c:v>
                </c:pt>
                <c:pt idx="841">
                  <c:v>25.5565</c:v>
                </c:pt>
                <c:pt idx="842">
                  <c:v>25.535499999999999</c:v>
                </c:pt>
                <c:pt idx="843">
                  <c:v>30.9878</c:v>
                </c:pt>
                <c:pt idx="844">
                  <c:v>33.163499999999999</c:v>
                </c:pt>
                <c:pt idx="845">
                  <c:v>35.1113</c:v>
                </c:pt>
                <c:pt idx="846">
                  <c:v>28.408000000000001</c:v>
                </c:pt>
                <c:pt idx="847">
                  <c:v>29.460100000000001</c:v>
                </c:pt>
                <c:pt idx="848">
                  <c:v>28.71</c:v>
                </c:pt>
                <c:pt idx="849">
                  <c:v>28.364699999999999</c:v>
                </c:pt>
                <c:pt idx="850">
                  <c:v>28.9986</c:v>
                </c:pt>
                <c:pt idx="851">
                  <c:v>27.916499999999999</c:v>
                </c:pt>
                <c:pt idx="852">
                  <c:v>19.3888</c:v>
                </c:pt>
                <c:pt idx="853">
                  <c:v>19.701499999999999</c:v>
                </c:pt>
                <c:pt idx="854">
                  <c:v>19.8203</c:v>
                </c:pt>
                <c:pt idx="855">
                  <c:v>18.898399999999999</c:v>
                </c:pt>
                <c:pt idx="856">
                  <c:v>21.085999999999981</c:v>
                </c:pt>
                <c:pt idx="857">
                  <c:v>21.218299999999999</c:v>
                </c:pt>
                <c:pt idx="858">
                  <c:v>22.3428</c:v>
                </c:pt>
                <c:pt idx="859">
                  <c:v>23.555199999999999</c:v>
                </c:pt>
                <c:pt idx="860">
                  <c:v>27.96519999999995</c:v>
                </c:pt>
                <c:pt idx="861">
                  <c:v>35.900399999999998</c:v>
                </c:pt>
                <c:pt idx="862">
                  <c:v>38.601700000000001</c:v>
                </c:pt>
                <c:pt idx="863">
                  <c:v>42.342599999999997</c:v>
                </c:pt>
                <c:pt idx="864">
                  <c:v>25.381499999999999</c:v>
                </c:pt>
                <c:pt idx="865">
                  <c:v>31.009499999999999</c:v>
                </c:pt>
                <c:pt idx="866">
                  <c:v>20.659500000000001</c:v>
                </c:pt>
                <c:pt idx="867">
                  <c:v>19.2837</c:v>
                </c:pt>
                <c:pt idx="868">
                  <c:v>20.369</c:v>
                </c:pt>
                <c:pt idx="869">
                  <c:v>18.536899999999999</c:v>
                </c:pt>
                <c:pt idx="870">
                  <c:v>19.741199999999999</c:v>
                </c:pt>
                <c:pt idx="871">
                  <c:v>28.2149</c:v>
                </c:pt>
                <c:pt idx="872">
                  <c:v>28.654800000000009</c:v>
                </c:pt>
                <c:pt idx="873">
                  <c:v>27.700099999999999</c:v>
                </c:pt>
                <c:pt idx="874">
                  <c:v>28.4772</c:v>
                </c:pt>
                <c:pt idx="875">
                  <c:v>25.393599999999999</c:v>
                </c:pt>
                <c:pt idx="876">
                  <c:v>28.4772</c:v>
                </c:pt>
                <c:pt idx="877">
                  <c:v>20.078600000000002</c:v>
                </c:pt>
                <c:pt idx="878">
                  <c:v>20.474900000000009</c:v>
                </c:pt>
                <c:pt idx="879">
                  <c:v>23.760100000000001</c:v>
                </c:pt>
                <c:pt idx="880">
                  <c:v>24.396799999999999</c:v>
                </c:pt>
                <c:pt idx="881">
                  <c:v>25.823</c:v>
                </c:pt>
                <c:pt idx="882">
                  <c:v>26.270900000000001</c:v>
                </c:pt>
                <c:pt idx="883">
                  <c:v>22.823899999999991</c:v>
                </c:pt>
                <c:pt idx="884">
                  <c:v>23.5075</c:v>
                </c:pt>
                <c:pt idx="885">
                  <c:v>29.718699999999981</c:v>
                </c:pt>
                <c:pt idx="886">
                  <c:v>32.870699999999999</c:v>
                </c:pt>
                <c:pt idx="887">
                  <c:v>21.699400000000001</c:v>
                </c:pt>
                <c:pt idx="888">
                  <c:v>21.8855</c:v>
                </c:pt>
                <c:pt idx="889">
                  <c:v>21.324400000000001</c:v>
                </c:pt>
                <c:pt idx="890">
                  <c:v>22.0258</c:v>
                </c:pt>
                <c:pt idx="891">
                  <c:v>31.726700000000001</c:v>
                </c:pt>
                <c:pt idx="892">
                  <c:v>21.8034</c:v>
                </c:pt>
                <c:pt idx="893">
                  <c:v>25.250499999999999</c:v>
                </c:pt>
                <c:pt idx="894">
                  <c:v>19.164899999999999</c:v>
                </c:pt>
                <c:pt idx="895">
                  <c:v>18.9876</c:v>
                </c:pt>
                <c:pt idx="896">
                  <c:v>18.9876</c:v>
                </c:pt>
                <c:pt idx="897">
                  <c:v>27.28079999999995</c:v>
                </c:pt>
                <c:pt idx="898">
                  <c:v>28.921700000000001</c:v>
                </c:pt>
                <c:pt idx="899">
                  <c:v>32.957900000000002</c:v>
                </c:pt>
                <c:pt idx="900">
                  <c:v>32.969700000000003</c:v>
                </c:pt>
                <c:pt idx="901">
                  <c:v>22.560300000000002</c:v>
                </c:pt>
                <c:pt idx="902">
                  <c:v>33.338000000000001</c:v>
                </c:pt>
                <c:pt idx="903">
                  <c:v>28.514600000000009</c:v>
                </c:pt>
                <c:pt idx="904">
                  <c:v>36.417000000000002</c:v>
                </c:pt>
                <c:pt idx="905">
                  <c:v>38.2196</c:v>
                </c:pt>
                <c:pt idx="906">
                  <c:v>23.708200000000001</c:v>
                </c:pt>
                <c:pt idx="907">
                  <c:v>23.053899999999999</c:v>
                </c:pt>
                <c:pt idx="908">
                  <c:v>22.908000000000001</c:v>
                </c:pt>
                <c:pt idx="909">
                  <c:v>24.1571</c:v>
                </c:pt>
                <c:pt idx="910">
                  <c:v>24.532</c:v>
                </c:pt>
                <c:pt idx="911">
                  <c:v>19.454999999999991</c:v>
                </c:pt>
                <c:pt idx="912">
                  <c:v>21.07239999999998</c:v>
                </c:pt>
                <c:pt idx="913">
                  <c:v>20.393000000000001</c:v>
                </c:pt>
                <c:pt idx="914">
                  <c:v>23.124199999999991</c:v>
                </c:pt>
                <c:pt idx="915">
                  <c:v>31.1797</c:v>
                </c:pt>
                <c:pt idx="916">
                  <c:v>33.296100000000003</c:v>
                </c:pt>
                <c:pt idx="917">
                  <c:v>36.191000000000003</c:v>
                </c:pt>
                <c:pt idx="918">
                  <c:v>35.9343</c:v>
                </c:pt>
                <c:pt idx="919">
                  <c:v>22.268699999999949</c:v>
                </c:pt>
                <c:pt idx="920">
                  <c:v>26.7134</c:v>
                </c:pt>
                <c:pt idx="921">
                  <c:v>32.301299999999998</c:v>
                </c:pt>
                <c:pt idx="922">
                  <c:v>35.343000000000004</c:v>
                </c:pt>
                <c:pt idx="923">
                  <c:v>37.609900000000003</c:v>
                </c:pt>
                <c:pt idx="924">
                  <c:v>41.5398</c:v>
                </c:pt>
                <c:pt idx="925">
                  <c:v>28.223199999999981</c:v>
                </c:pt>
                <c:pt idx="926">
                  <c:v>29.951599999999999</c:v>
                </c:pt>
                <c:pt idx="927">
                  <c:v>25.166599999999999</c:v>
                </c:pt>
                <c:pt idx="928">
                  <c:v>20.418199999999999</c:v>
                </c:pt>
                <c:pt idx="929">
                  <c:v>21.018699999999999</c:v>
                </c:pt>
                <c:pt idx="930">
                  <c:v>21.7181</c:v>
                </c:pt>
                <c:pt idx="931">
                  <c:v>28.550599999999999</c:v>
                </c:pt>
                <c:pt idx="932">
                  <c:v>29.3767</c:v>
                </c:pt>
                <c:pt idx="933">
                  <c:v>33.899099999999997</c:v>
                </c:pt>
                <c:pt idx="934">
                  <c:v>25.972100000000001</c:v>
                </c:pt>
                <c:pt idx="935">
                  <c:v>24.221499999999999</c:v>
                </c:pt>
                <c:pt idx="936">
                  <c:v>31.313099999999999</c:v>
                </c:pt>
                <c:pt idx="937">
                  <c:v>24.771899999999999</c:v>
                </c:pt>
                <c:pt idx="938">
                  <c:v>26.272300000000001</c:v>
                </c:pt>
                <c:pt idx="939">
                  <c:v>23.5868</c:v>
                </c:pt>
                <c:pt idx="940">
                  <c:v>25.661200000000001</c:v>
                </c:pt>
                <c:pt idx="941">
                  <c:v>27.7195</c:v>
                </c:pt>
                <c:pt idx="942">
                  <c:v>27.610399999999991</c:v>
                </c:pt>
                <c:pt idx="943">
                  <c:v>34.475499999999997</c:v>
                </c:pt>
                <c:pt idx="944">
                  <c:v>35.467100000000002</c:v>
                </c:pt>
                <c:pt idx="945">
                  <c:v>31.465699999999948</c:v>
                </c:pt>
                <c:pt idx="946">
                  <c:v>34.034700000000001</c:v>
                </c:pt>
                <c:pt idx="947">
                  <c:v>29.1599</c:v>
                </c:pt>
                <c:pt idx="948">
                  <c:v>33.2883</c:v>
                </c:pt>
                <c:pt idx="949">
                  <c:v>23.089500000000001</c:v>
                </c:pt>
                <c:pt idx="950">
                  <c:v>23.904</c:v>
                </c:pt>
                <c:pt idx="951">
                  <c:v>31.808599999999981</c:v>
                </c:pt>
                <c:pt idx="952">
                  <c:v>30.991499999999981</c:v>
                </c:pt>
                <c:pt idx="953">
                  <c:v>18.186</c:v>
                </c:pt>
                <c:pt idx="954">
                  <c:v>17.7759</c:v>
                </c:pt>
                <c:pt idx="955">
                  <c:v>22.032599999999999</c:v>
                </c:pt>
                <c:pt idx="956">
                  <c:v>30.539200000000001</c:v>
                </c:pt>
                <c:pt idx="957">
                  <c:v>29.474399999999999</c:v>
                </c:pt>
                <c:pt idx="958">
                  <c:v>29.829499999999999</c:v>
                </c:pt>
                <c:pt idx="959">
                  <c:v>23.609200000000001</c:v>
                </c:pt>
                <c:pt idx="960">
                  <c:v>25.148900000000001</c:v>
                </c:pt>
                <c:pt idx="961">
                  <c:v>27.800899999999999</c:v>
                </c:pt>
                <c:pt idx="962">
                  <c:v>30.6203</c:v>
                </c:pt>
                <c:pt idx="963">
                  <c:v>32.609499999999997</c:v>
                </c:pt>
                <c:pt idx="964">
                  <c:v>34.805200000000013</c:v>
                </c:pt>
                <c:pt idx="965">
                  <c:v>17.8721</c:v>
                </c:pt>
                <c:pt idx="966">
                  <c:v>18.918500000000002</c:v>
                </c:pt>
                <c:pt idx="967">
                  <c:v>19.225200000000001</c:v>
                </c:pt>
                <c:pt idx="968">
                  <c:v>19.8672</c:v>
                </c:pt>
                <c:pt idx="969">
                  <c:v>22.614799999999999</c:v>
                </c:pt>
                <c:pt idx="970">
                  <c:v>25.868200000000002</c:v>
                </c:pt>
                <c:pt idx="971">
                  <c:v>24.825500000000002</c:v>
                </c:pt>
                <c:pt idx="972">
                  <c:v>26.8992</c:v>
                </c:pt>
                <c:pt idx="973">
                  <c:v>29.815799999999999</c:v>
                </c:pt>
                <c:pt idx="974">
                  <c:v>33.479799999999997</c:v>
                </c:pt>
                <c:pt idx="975">
                  <c:v>35.593299999999999</c:v>
                </c:pt>
                <c:pt idx="976">
                  <c:v>39.396000000000001</c:v>
                </c:pt>
                <c:pt idx="977">
                  <c:v>27.139399999999991</c:v>
                </c:pt>
                <c:pt idx="978">
                  <c:v>31.346499999999999</c:v>
                </c:pt>
                <c:pt idx="979">
                  <c:v>23.215199999999999</c:v>
                </c:pt>
                <c:pt idx="980">
                  <c:v>24.306999999999999</c:v>
                </c:pt>
                <c:pt idx="981">
                  <c:v>26.043199999999999</c:v>
                </c:pt>
                <c:pt idx="982">
                  <c:v>28.366</c:v>
                </c:pt>
                <c:pt idx="983">
                  <c:v>33.910699999999999</c:v>
                </c:pt>
                <c:pt idx="984">
                  <c:v>24.991800000000001</c:v>
                </c:pt>
                <c:pt idx="985">
                  <c:v>24.447600000000001</c:v>
                </c:pt>
                <c:pt idx="986">
                  <c:v>22.0716</c:v>
                </c:pt>
                <c:pt idx="987">
                  <c:v>27.1143</c:v>
                </c:pt>
                <c:pt idx="988">
                  <c:v>28.190300000000001</c:v>
                </c:pt>
                <c:pt idx="989">
                  <c:v>20.853999999999999</c:v>
                </c:pt>
                <c:pt idx="990">
                  <c:v>21.3279</c:v>
                </c:pt>
                <c:pt idx="991">
                  <c:v>22.073499999999999</c:v>
                </c:pt>
                <c:pt idx="992">
                  <c:v>24.374700000000001</c:v>
                </c:pt>
                <c:pt idx="993">
                  <c:v>36.808900000000001</c:v>
                </c:pt>
                <c:pt idx="994">
                  <c:v>33.899099999999997</c:v>
                </c:pt>
                <c:pt idx="995">
                  <c:v>31.150500000000001</c:v>
                </c:pt>
                <c:pt idx="996">
                  <c:v>39.596000000000011</c:v>
                </c:pt>
                <c:pt idx="997">
                  <c:v>21.101700000000001</c:v>
                </c:pt>
                <c:pt idx="998">
                  <c:v>23.0732</c:v>
                </c:pt>
                <c:pt idx="999">
                  <c:v>22.880600000000001</c:v>
                </c:pt>
                <c:pt idx="1000">
                  <c:v>27.700099999999999</c:v>
                </c:pt>
                <c:pt idx="1001">
                  <c:v>22.434200000000001</c:v>
                </c:pt>
                <c:pt idx="1002">
                  <c:v>21.2563</c:v>
                </c:pt>
                <c:pt idx="1003">
                  <c:v>32.240400000000001</c:v>
                </c:pt>
                <c:pt idx="1004">
                  <c:v>23.599299999999999</c:v>
                </c:pt>
                <c:pt idx="1005">
                  <c:v>23.74769999999998</c:v>
                </c:pt>
                <c:pt idx="1006">
                  <c:v>18.8324</c:v>
                </c:pt>
                <c:pt idx="1007">
                  <c:v>18.712599999999981</c:v>
                </c:pt>
                <c:pt idx="1008">
                  <c:v>31.07239999999998</c:v>
                </c:pt>
                <c:pt idx="1009">
                  <c:v>32.616400000000013</c:v>
                </c:pt>
                <c:pt idx="1010">
                  <c:v>31.864100000000001</c:v>
                </c:pt>
                <c:pt idx="1011">
                  <c:v>26.562200000000001</c:v>
                </c:pt>
                <c:pt idx="1012">
                  <c:v>24.658999999999999</c:v>
                </c:pt>
                <c:pt idx="1013">
                  <c:v>20.39</c:v>
                </c:pt>
                <c:pt idx="1014">
                  <c:v>22.7273</c:v>
                </c:pt>
                <c:pt idx="1015">
                  <c:v>22.115100000000009</c:v>
                </c:pt>
                <c:pt idx="1016">
                  <c:v>23.644600000000001</c:v>
                </c:pt>
                <c:pt idx="1017">
                  <c:v>23.549399999999981</c:v>
                </c:pt>
                <c:pt idx="1018">
                  <c:v>20.5151</c:v>
                </c:pt>
                <c:pt idx="1019">
                  <c:v>22.0565</c:v>
                </c:pt>
                <c:pt idx="1020">
                  <c:v>21.935300000000002</c:v>
                </c:pt>
                <c:pt idx="1021">
                  <c:v>24.858000000000001</c:v>
                </c:pt>
                <c:pt idx="1022">
                  <c:v>28.3203</c:v>
                </c:pt>
                <c:pt idx="1023">
                  <c:v>17.115300000000001</c:v>
                </c:pt>
                <c:pt idx="1024">
                  <c:v>19.6065</c:v>
                </c:pt>
                <c:pt idx="1025">
                  <c:v>20.825900000000001</c:v>
                </c:pt>
                <c:pt idx="1026">
                  <c:v>21.759799999999981</c:v>
                </c:pt>
                <c:pt idx="1027">
                  <c:v>27.139399999999991</c:v>
                </c:pt>
                <c:pt idx="1028">
                  <c:v>29.090900000000001</c:v>
                </c:pt>
                <c:pt idx="1029">
                  <c:v>21.121300000000009</c:v>
                </c:pt>
                <c:pt idx="1030">
                  <c:v>20.889199999999999</c:v>
                </c:pt>
                <c:pt idx="1031">
                  <c:v>28.798300000000001</c:v>
                </c:pt>
                <c:pt idx="1032">
                  <c:v>35.506900000000002</c:v>
                </c:pt>
                <c:pt idx="1033">
                  <c:v>37.432600000000001</c:v>
                </c:pt>
                <c:pt idx="1034">
                  <c:v>18.808299999999999</c:v>
                </c:pt>
                <c:pt idx="1035">
                  <c:v>19.839700000000001</c:v>
                </c:pt>
                <c:pt idx="1036">
                  <c:v>17.5578</c:v>
                </c:pt>
                <c:pt idx="1037">
                  <c:v>18.989999999999981</c:v>
                </c:pt>
                <c:pt idx="1038">
                  <c:v>18.5901</c:v>
                </c:pt>
                <c:pt idx="1039">
                  <c:v>23.257100000000001</c:v>
                </c:pt>
                <c:pt idx="1040">
                  <c:v>23.872299999999999</c:v>
                </c:pt>
                <c:pt idx="1041">
                  <c:v>22.042100000000001</c:v>
                </c:pt>
                <c:pt idx="1042">
                  <c:v>23.0989</c:v>
                </c:pt>
                <c:pt idx="1043">
                  <c:v>21.069600000000001</c:v>
                </c:pt>
                <c:pt idx="1044">
                  <c:v>22.764800000000001</c:v>
                </c:pt>
                <c:pt idx="1045">
                  <c:v>30.433800000000009</c:v>
                </c:pt>
                <c:pt idx="1046">
                  <c:v>25.142900000000001</c:v>
                </c:pt>
                <c:pt idx="1047">
                  <c:v>24.182500000000001</c:v>
                </c:pt>
                <c:pt idx="1048">
                  <c:v>25.9</c:v>
                </c:pt>
                <c:pt idx="1049">
                  <c:v>25.092700000000001</c:v>
                </c:pt>
                <c:pt idx="1050">
                  <c:v>24.704999999999991</c:v>
                </c:pt>
                <c:pt idx="1051">
                  <c:v>22.4145</c:v>
                </c:pt>
                <c:pt idx="1052">
                  <c:v>28.9998</c:v>
                </c:pt>
                <c:pt idx="1053">
                  <c:v>28.519500000000001</c:v>
                </c:pt>
                <c:pt idx="1054">
                  <c:v>21.563300000000002</c:v>
                </c:pt>
                <c:pt idx="1055">
                  <c:v>22.667000000000009</c:v>
                </c:pt>
                <c:pt idx="1056">
                  <c:v>25.680299999999999</c:v>
                </c:pt>
                <c:pt idx="1057">
                  <c:v>24.245100000000001</c:v>
                </c:pt>
                <c:pt idx="1058">
                  <c:v>24.188400000000001</c:v>
                </c:pt>
                <c:pt idx="1059">
                  <c:v>24.9499</c:v>
                </c:pt>
                <c:pt idx="1060">
                  <c:v>27.382000000000001</c:v>
                </c:pt>
                <c:pt idx="1061">
                  <c:v>28.775700000000001</c:v>
                </c:pt>
                <c:pt idx="1062">
                  <c:v>30.7224</c:v>
                </c:pt>
                <c:pt idx="1063">
                  <c:v>18.793399999999981</c:v>
                </c:pt>
                <c:pt idx="1064">
                  <c:v>17.8443</c:v>
                </c:pt>
                <c:pt idx="1065">
                  <c:v>21.5168</c:v>
                </c:pt>
                <c:pt idx="1066">
                  <c:v>21.644300000000001</c:v>
                </c:pt>
                <c:pt idx="1067">
                  <c:v>23.6538</c:v>
                </c:pt>
                <c:pt idx="1068">
                  <c:v>23.896799999999999</c:v>
                </c:pt>
                <c:pt idx="1069">
                  <c:v>29.9422</c:v>
                </c:pt>
                <c:pt idx="1070">
                  <c:v>33.274500000000003</c:v>
                </c:pt>
                <c:pt idx="1071">
                  <c:v>30.895299999999999</c:v>
                </c:pt>
                <c:pt idx="1072">
                  <c:v>22.834299999999999</c:v>
                </c:pt>
                <c:pt idx="1073">
                  <c:v>21.216100000000001</c:v>
                </c:pt>
                <c:pt idx="1074">
                  <c:v>20.7422</c:v>
                </c:pt>
                <c:pt idx="1075">
                  <c:v>23.141400000000001</c:v>
                </c:pt>
                <c:pt idx="1076">
                  <c:v>18.87879999999998</c:v>
                </c:pt>
                <c:pt idx="1077">
                  <c:v>36.957299999999996</c:v>
                </c:pt>
                <c:pt idx="1078">
                  <c:v>34.530800000000013</c:v>
                </c:pt>
                <c:pt idx="1079">
                  <c:v>24.955100000000002</c:v>
                </c:pt>
                <c:pt idx="1080">
                  <c:v>26.8476</c:v>
                </c:pt>
                <c:pt idx="1081">
                  <c:v>24.002099999999999</c:v>
                </c:pt>
                <c:pt idx="1082">
                  <c:v>21.928899999999999</c:v>
                </c:pt>
                <c:pt idx="1083">
                  <c:v>25.151</c:v>
                </c:pt>
                <c:pt idx="1084">
                  <c:v>24.775700000000001</c:v>
                </c:pt>
                <c:pt idx="1085">
                  <c:v>23.154</c:v>
                </c:pt>
                <c:pt idx="1086">
                  <c:v>26.790400000000002</c:v>
                </c:pt>
                <c:pt idx="1087">
                  <c:v>25.6753</c:v>
                </c:pt>
                <c:pt idx="1088">
                  <c:v>27.324400000000001</c:v>
                </c:pt>
                <c:pt idx="1089">
                  <c:v>23.2377</c:v>
                </c:pt>
                <c:pt idx="1090">
                  <c:v>22.622900000000001</c:v>
                </c:pt>
                <c:pt idx="1091">
                  <c:v>22.8734</c:v>
                </c:pt>
                <c:pt idx="1092">
                  <c:v>28.8995</c:v>
                </c:pt>
                <c:pt idx="1093">
                  <c:v>30.2346</c:v>
                </c:pt>
                <c:pt idx="1094">
                  <c:v>31.6813</c:v>
                </c:pt>
                <c:pt idx="1095">
                  <c:v>32.419199999999996</c:v>
                </c:pt>
                <c:pt idx="1096">
                  <c:v>22.758299999999981</c:v>
                </c:pt>
                <c:pt idx="1097">
                  <c:v>27.124700000000001</c:v>
                </c:pt>
                <c:pt idx="1098">
                  <c:v>22.781199999999981</c:v>
                </c:pt>
                <c:pt idx="1099">
                  <c:v>21.5931</c:v>
                </c:pt>
                <c:pt idx="1100">
                  <c:v>23.6614</c:v>
                </c:pt>
                <c:pt idx="1101">
                  <c:v>26.115300000000001</c:v>
                </c:pt>
                <c:pt idx="1102">
                  <c:v>30.0015</c:v>
                </c:pt>
                <c:pt idx="1103">
                  <c:v>27.532800000000009</c:v>
                </c:pt>
                <c:pt idx="1104">
                  <c:v>28.256799999999981</c:v>
                </c:pt>
                <c:pt idx="1105">
                  <c:v>17.755700000000001</c:v>
                </c:pt>
                <c:pt idx="1106">
                  <c:v>19.442499999999949</c:v>
                </c:pt>
                <c:pt idx="1107">
                  <c:v>17.6235</c:v>
                </c:pt>
                <c:pt idx="1108">
                  <c:v>21.6449</c:v>
                </c:pt>
                <c:pt idx="1109">
                  <c:v>21.815799999999999</c:v>
                </c:pt>
                <c:pt idx="1110">
                  <c:v>22.114599999999999</c:v>
                </c:pt>
                <c:pt idx="1111">
                  <c:v>32.290400000000012</c:v>
                </c:pt>
                <c:pt idx="1112">
                  <c:v>30.78229999999995</c:v>
                </c:pt>
                <c:pt idx="1113">
                  <c:v>31.5657</c:v>
                </c:pt>
                <c:pt idx="1114">
                  <c:v>31.916399999999999</c:v>
                </c:pt>
                <c:pt idx="1115">
                  <c:v>21.421399999999981</c:v>
                </c:pt>
                <c:pt idx="1116">
                  <c:v>20.865300000000001</c:v>
                </c:pt>
                <c:pt idx="1117">
                  <c:v>22.506399999999999</c:v>
                </c:pt>
                <c:pt idx="1118">
                  <c:v>21.5444</c:v>
                </c:pt>
                <c:pt idx="1119">
                  <c:v>22.754300000000001</c:v>
                </c:pt>
                <c:pt idx="1120">
                  <c:v>29.811800000000009</c:v>
                </c:pt>
                <c:pt idx="1121">
                  <c:v>30.452400000000001</c:v>
                </c:pt>
                <c:pt idx="1122">
                  <c:v>32.0488</c:v>
                </c:pt>
                <c:pt idx="1123">
                  <c:v>29.989000000000001</c:v>
                </c:pt>
                <c:pt idx="1124">
                  <c:v>17.414200000000001</c:v>
                </c:pt>
                <c:pt idx="1125">
                  <c:v>18.28379999999995</c:v>
                </c:pt>
                <c:pt idx="1126">
                  <c:v>31.1204</c:v>
                </c:pt>
                <c:pt idx="1127">
                  <c:v>32.890900000000002</c:v>
                </c:pt>
                <c:pt idx="1128">
                  <c:v>35.465000000000003</c:v>
                </c:pt>
                <c:pt idx="1129">
                  <c:v>22.456299999999999</c:v>
                </c:pt>
                <c:pt idx="1130">
                  <c:v>22.852599999999999</c:v>
                </c:pt>
                <c:pt idx="1131">
                  <c:v>30.2182</c:v>
                </c:pt>
                <c:pt idx="1132">
                  <c:v>21.826799999999999</c:v>
                </c:pt>
                <c:pt idx="1133">
                  <c:v>23.004200000000001</c:v>
                </c:pt>
                <c:pt idx="1134">
                  <c:v>27.5533</c:v>
                </c:pt>
                <c:pt idx="1135">
                  <c:v>27.903099999999981</c:v>
                </c:pt>
                <c:pt idx="1136">
                  <c:v>27.681699999999999</c:v>
                </c:pt>
                <c:pt idx="1137">
                  <c:v>33.032699999999998</c:v>
                </c:pt>
                <c:pt idx="1138">
                  <c:v>20.115200000000009</c:v>
                </c:pt>
                <c:pt idx="1139">
                  <c:v>24.0945</c:v>
                </c:pt>
                <c:pt idx="1140">
                  <c:v>23.2712</c:v>
                </c:pt>
                <c:pt idx="1141">
                  <c:v>32.920299999999997</c:v>
                </c:pt>
                <c:pt idx="1142">
                  <c:v>32.013800000000003</c:v>
                </c:pt>
                <c:pt idx="1143">
                  <c:v>16.3872</c:v>
                </c:pt>
                <c:pt idx="1144">
                  <c:v>15.5753</c:v>
                </c:pt>
                <c:pt idx="1145">
                  <c:v>28.773700000000002</c:v>
                </c:pt>
                <c:pt idx="1146">
                  <c:v>30.087599999999981</c:v>
                </c:pt>
                <c:pt idx="1147">
                  <c:v>20.602499999999999</c:v>
                </c:pt>
                <c:pt idx="1148">
                  <c:v>24.285699999999949</c:v>
                </c:pt>
                <c:pt idx="1149">
                  <c:v>30.758600000000001</c:v>
                </c:pt>
                <c:pt idx="1150">
                  <c:v>28.979399999999981</c:v>
                </c:pt>
                <c:pt idx="1151">
                  <c:v>22.526900000000001</c:v>
                </c:pt>
                <c:pt idx="1152">
                  <c:v>22.121200000000009</c:v>
                </c:pt>
                <c:pt idx="1153">
                  <c:v>24.081600000000002</c:v>
                </c:pt>
                <c:pt idx="1154">
                  <c:v>27.710100000000001</c:v>
                </c:pt>
                <c:pt idx="1155">
                  <c:v>26.026199999999999</c:v>
                </c:pt>
                <c:pt idx="1156">
                  <c:v>27.5472</c:v>
                </c:pt>
                <c:pt idx="1157">
                  <c:v>26.222999999999999</c:v>
                </c:pt>
                <c:pt idx="1158">
                  <c:v>25.3843</c:v>
                </c:pt>
                <c:pt idx="1159">
                  <c:v>24.2925</c:v>
                </c:pt>
                <c:pt idx="1160">
                  <c:v>24.227799999999981</c:v>
                </c:pt>
                <c:pt idx="1161">
                  <c:v>31.306699999999999</c:v>
                </c:pt>
                <c:pt idx="1162">
                  <c:v>34.050600000000003</c:v>
                </c:pt>
                <c:pt idx="1163">
                  <c:v>25.5672</c:v>
                </c:pt>
                <c:pt idx="1164">
                  <c:v>29.324300000000001</c:v>
                </c:pt>
                <c:pt idx="1165">
                  <c:v>23.852499999999999</c:v>
                </c:pt>
                <c:pt idx="1166">
                  <c:v>24.645499999999981</c:v>
                </c:pt>
                <c:pt idx="1167">
                  <c:v>27.767299999999999</c:v>
                </c:pt>
                <c:pt idx="1168">
                  <c:v>20.016500000000001</c:v>
                </c:pt>
                <c:pt idx="1169">
                  <c:v>20.350999999999999</c:v>
                </c:pt>
                <c:pt idx="1170">
                  <c:v>24.5944</c:v>
                </c:pt>
                <c:pt idx="1171">
                  <c:v>26.122399999999999</c:v>
                </c:pt>
                <c:pt idx="1172">
                  <c:v>25.476099999999999</c:v>
                </c:pt>
                <c:pt idx="1173">
                  <c:v>24.962599999999949</c:v>
                </c:pt>
                <c:pt idx="1174">
                  <c:v>20.823399999999999</c:v>
                </c:pt>
                <c:pt idx="1175">
                  <c:v>31.179600000000001</c:v>
                </c:pt>
                <c:pt idx="1176">
                  <c:v>20.320900000000009</c:v>
                </c:pt>
                <c:pt idx="1177">
                  <c:v>20.631499999999999</c:v>
                </c:pt>
                <c:pt idx="1178">
                  <c:v>21.995899999999999</c:v>
                </c:pt>
                <c:pt idx="1179">
                  <c:v>22.515999999999991</c:v>
                </c:pt>
                <c:pt idx="1180">
                  <c:v>21.404199999999999</c:v>
                </c:pt>
                <c:pt idx="1181">
                  <c:v>24.4178</c:v>
                </c:pt>
                <c:pt idx="1182">
                  <c:v>27.591999999999999</c:v>
                </c:pt>
                <c:pt idx="1183">
                  <c:v>29.100100000000001</c:v>
                </c:pt>
                <c:pt idx="1184">
                  <c:v>20.7087</c:v>
                </c:pt>
                <c:pt idx="1185">
                  <c:v>21.186900000000001</c:v>
                </c:pt>
                <c:pt idx="1186">
                  <c:v>22.8932</c:v>
                </c:pt>
                <c:pt idx="1187">
                  <c:v>20.245100000000001</c:v>
                </c:pt>
                <c:pt idx="1188">
                  <c:v>23.0063</c:v>
                </c:pt>
                <c:pt idx="1189">
                  <c:v>27.425799999999949</c:v>
                </c:pt>
                <c:pt idx="1190">
                  <c:v>46.079900000000002</c:v>
                </c:pt>
                <c:pt idx="1191">
                  <c:v>22.1768</c:v>
                </c:pt>
                <c:pt idx="1192">
                  <c:v>25.174099999999999</c:v>
                </c:pt>
                <c:pt idx="1193">
                  <c:v>22.963200000000001</c:v>
                </c:pt>
                <c:pt idx="1194">
                  <c:v>21.968699999999949</c:v>
                </c:pt>
                <c:pt idx="1195">
                  <c:v>24.009</c:v>
                </c:pt>
                <c:pt idx="1196">
                  <c:v>25.112200000000001</c:v>
                </c:pt>
                <c:pt idx="1197">
                  <c:v>22.491299999999999</c:v>
                </c:pt>
                <c:pt idx="1198">
                  <c:v>21.2775</c:v>
                </c:pt>
                <c:pt idx="1199">
                  <c:v>22.560300000000002</c:v>
                </c:pt>
                <c:pt idx="1200">
                  <c:v>22.579499999999999</c:v>
                </c:pt>
                <c:pt idx="1201">
                  <c:v>25.232299999999999</c:v>
                </c:pt>
                <c:pt idx="1202">
                  <c:v>19.741199999999999</c:v>
                </c:pt>
                <c:pt idx="1203">
                  <c:v>20.873899999999999</c:v>
                </c:pt>
                <c:pt idx="1204">
                  <c:v>20.6416</c:v>
                </c:pt>
                <c:pt idx="1205">
                  <c:v>25.197900000000001</c:v>
                </c:pt>
                <c:pt idx="1206">
                  <c:v>25.066099999999999</c:v>
                </c:pt>
                <c:pt idx="1207">
                  <c:v>21.443899999999999</c:v>
                </c:pt>
                <c:pt idx="1208">
                  <c:v>23.5883</c:v>
                </c:pt>
                <c:pt idx="1209">
                  <c:v>21.2334</c:v>
                </c:pt>
                <c:pt idx="1210">
                  <c:v>20.8565</c:v>
                </c:pt>
                <c:pt idx="1211">
                  <c:v>29.481999999999999</c:v>
                </c:pt>
                <c:pt idx="1212">
                  <c:v>31.651</c:v>
                </c:pt>
                <c:pt idx="1213">
                  <c:v>30.421800000000001</c:v>
                </c:pt>
                <c:pt idx="1214">
                  <c:v>20.761199999999999</c:v>
                </c:pt>
                <c:pt idx="1215">
                  <c:v>19.701499999999999</c:v>
                </c:pt>
                <c:pt idx="1216">
                  <c:v>23.637599999999999</c:v>
                </c:pt>
                <c:pt idx="1217">
                  <c:v>20.7348</c:v>
                </c:pt>
                <c:pt idx="1218">
                  <c:v>20.404399999999999</c:v>
                </c:pt>
                <c:pt idx="1219">
                  <c:v>21.898399999999999</c:v>
                </c:pt>
                <c:pt idx="1220">
                  <c:v>24.122399999999999</c:v>
                </c:pt>
                <c:pt idx="1221">
                  <c:v>23.936499999999999</c:v>
                </c:pt>
                <c:pt idx="1222">
                  <c:v>27.320499999999999</c:v>
                </c:pt>
                <c:pt idx="1223">
                  <c:v>26.8855</c:v>
                </c:pt>
                <c:pt idx="1224">
                  <c:v>28.165400000000002</c:v>
                </c:pt>
                <c:pt idx="1225">
                  <c:v>48.784599999999998</c:v>
                </c:pt>
                <c:pt idx="1226">
                  <c:v>25.649000000000001</c:v>
                </c:pt>
                <c:pt idx="1227">
                  <c:v>27.319299999999991</c:v>
                </c:pt>
                <c:pt idx="1228">
                  <c:v>24.116800000000001</c:v>
                </c:pt>
                <c:pt idx="1229">
                  <c:v>25.181799999999999</c:v>
                </c:pt>
                <c:pt idx="1230">
                  <c:v>29.777799999999999</c:v>
                </c:pt>
                <c:pt idx="1231">
                  <c:v>32.189300000000003</c:v>
                </c:pt>
                <c:pt idx="1232">
                  <c:v>28.536899999999999</c:v>
                </c:pt>
                <c:pt idx="1233">
                  <c:v>26.429400000000001</c:v>
                </c:pt>
                <c:pt idx="1234">
                  <c:v>24.479500000000002</c:v>
                </c:pt>
                <c:pt idx="1235">
                  <c:v>29.050799999999999</c:v>
                </c:pt>
                <c:pt idx="1236">
                  <c:v>28.7684</c:v>
                </c:pt>
                <c:pt idx="1237">
                  <c:v>31.718</c:v>
                </c:pt>
                <c:pt idx="1238">
                  <c:v>35.314</c:v>
                </c:pt>
                <c:pt idx="1239">
                  <c:v>22.650099999999991</c:v>
                </c:pt>
                <c:pt idx="1240">
                  <c:v>22.781199999999981</c:v>
                </c:pt>
                <c:pt idx="1241">
                  <c:v>19.4513</c:v>
                </c:pt>
                <c:pt idx="1242">
                  <c:v>19.917999999999999</c:v>
                </c:pt>
                <c:pt idx="1243">
                  <c:v>19.931000000000001</c:v>
                </c:pt>
                <c:pt idx="1244">
                  <c:v>20.449100000000001</c:v>
                </c:pt>
                <c:pt idx="1245">
                  <c:v>19.9575</c:v>
                </c:pt>
                <c:pt idx="1246">
                  <c:v>20.210899999999999</c:v>
                </c:pt>
                <c:pt idx="1247">
                  <c:v>20.301400000000001</c:v>
                </c:pt>
                <c:pt idx="1248">
                  <c:v>36.730899999999998</c:v>
                </c:pt>
                <c:pt idx="1249">
                  <c:v>33.293200000000013</c:v>
                </c:pt>
                <c:pt idx="1250">
                  <c:v>38.025300000000001</c:v>
                </c:pt>
                <c:pt idx="1251">
                  <c:v>39.138300000000001</c:v>
                </c:pt>
                <c:pt idx="1252">
                  <c:v>24.293500000000002</c:v>
                </c:pt>
                <c:pt idx="1253">
                  <c:v>30.898299999999999</c:v>
                </c:pt>
                <c:pt idx="1254">
                  <c:v>32.791800000000002</c:v>
                </c:pt>
                <c:pt idx="1255">
                  <c:v>36.302799999999998</c:v>
                </c:pt>
                <c:pt idx="1256">
                  <c:v>32.228099999999998</c:v>
                </c:pt>
                <c:pt idx="1257">
                  <c:v>31.848400000000002</c:v>
                </c:pt>
                <c:pt idx="1258">
                  <c:v>34.217000000000013</c:v>
                </c:pt>
                <c:pt idx="1259">
                  <c:v>33.819200000000002</c:v>
                </c:pt>
                <c:pt idx="1260">
                  <c:v>20.415299999999981</c:v>
                </c:pt>
                <c:pt idx="1261">
                  <c:v>20.9572</c:v>
                </c:pt>
                <c:pt idx="1262">
                  <c:v>25.390599999999999</c:v>
                </c:pt>
                <c:pt idx="1263">
                  <c:v>29.513500000000001</c:v>
                </c:pt>
                <c:pt idx="1264">
                  <c:v>28.7666</c:v>
                </c:pt>
                <c:pt idx="1265">
                  <c:v>25.182600000000001</c:v>
                </c:pt>
                <c:pt idx="1266">
                  <c:v>25.9559</c:v>
                </c:pt>
                <c:pt idx="1267">
                  <c:v>26.579499999999999</c:v>
                </c:pt>
                <c:pt idx="1268">
                  <c:v>25.808700000000002</c:v>
                </c:pt>
                <c:pt idx="1269">
                  <c:v>23.457000000000001</c:v>
                </c:pt>
                <c:pt idx="1270">
                  <c:v>24.488699999999952</c:v>
                </c:pt>
                <c:pt idx="1271">
                  <c:v>21.451799999999999</c:v>
                </c:pt>
                <c:pt idx="1272">
                  <c:v>23.815799999999999</c:v>
                </c:pt>
                <c:pt idx="1273">
                  <c:v>25.445799999999949</c:v>
                </c:pt>
                <c:pt idx="1274">
                  <c:v>24.773499999999981</c:v>
                </c:pt>
                <c:pt idx="1275">
                  <c:v>29.891200000000001</c:v>
                </c:pt>
                <c:pt idx="1276">
                  <c:v>16.386600000000001</c:v>
                </c:pt>
                <c:pt idx="1277">
                  <c:v>23.833100000000009</c:v>
                </c:pt>
                <c:pt idx="1278">
                  <c:v>24.9222</c:v>
                </c:pt>
                <c:pt idx="1279">
                  <c:v>25.2225</c:v>
                </c:pt>
                <c:pt idx="1280">
                  <c:v>24.907399999999999</c:v>
                </c:pt>
                <c:pt idx="1281">
                  <c:v>26.578099999999999</c:v>
                </c:pt>
                <c:pt idx="1282">
                  <c:v>20.0839</c:v>
                </c:pt>
                <c:pt idx="1283">
                  <c:v>18.2942</c:v>
                </c:pt>
                <c:pt idx="1284">
                  <c:v>20.363700000000001</c:v>
                </c:pt>
                <c:pt idx="1285">
                  <c:v>20.5885</c:v>
                </c:pt>
                <c:pt idx="1286">
                  <c:v>31.364799999999999</c:v>
                </c:pt>
                <c:pt idx="1287">
                  <c:v>35.088299999999997</c:v>
                </c:pt>
                <c:pt idx="1288">
                  <c:v>34.715499999999999</c:v>
                </c:pt>
                <c:pt idx="1289">
                  <c:v>22.4145</c:v>
                </c:pt>
                <c:pt idx="1290">
                  <c:v>28.7684</c:v>
                </c:pt>
                <c:pt idx="1291">
                  <c:v>19.332799999999999</c:v>
                </c:pt>
                <c:pt idx="1292">
                  <c:v>23.0063</c:v>
                </c:pt>
                <c:pt idx="1293">
                  <c:v>21.075800000000001</c:v>
                </c:pt>
                <c:pt idx="1294">
                  <c:v>24.577999999999999</c:v>
                </c:pt>
                <c:pt idx="1295">
                  <c:v>30.4405</c:v>
                </c:pt>
                <c:pt idx="1296">
                  <c:v>38.212899999999998</c:v>
                </c:pt>
                <c:pt idx="1297">
                  <c:v>31.379899999999999</c:v>
                </c:pt>
                <c:pt idx="1298">
                  <c:v>20.4864</c:v>
                </c:pt>
                <c:pt idx="1299">
                  <c:v>20.414400000000001</c:v>
                </c:pt>
                <c:pt idx="1300">
                  <c:v>23.527799999999999</c:v>
                </c:pt>
                <c:pt idx="1301">
                  <c:v>24.101600000000001</c:v>
                </c:pt>
                <c:pt idx="1302">
                  <c:v>25.724900000000009</c:v>
                </c:pt>
                <c:pt idx="1303">
                  <c:v>28.2362</c:v>
                </c:pt>
                <c:pt idx="1304">
                  <c:v>30.9786</c:v>
                </c:pt>
                <c:pt idx="1305">
                  <c:v>39.134999999999998</c:v>
                </c:pt>
                <c:pt idx="1306">
                  <c:v>43.0002</c:v>
                </c:pt>
                <c:pt idx="1307">
                  <c:v>18.495200000000001</c:v>
                </c:pt>
                <c:pt idx="1308">
                  <c:v>28.590399999999999</c:v>
                </c:pt>
                <c:pt idx="1309">
                  <c:v>30.9086</c:v>
                </c:pt>
                <c:pt idx="1310">
                  <c:v>37.773899999999998</c:v>
                </c:pt>
                <c:pt idx="1311">
                  <c:v>36.918900000000001</c:v>
                </c:pt>
                <c:pt idx="1312">
                  <c:v>30.349499999999999</c:v>
                </c:pt>
                <c:pt idx="1313">
                  <c:v>33.660400000000003</c:v>
                </c:pt>
                <c:pt idx="1314">
                  <c:v>36.924799999999998</c:v>
                </c:pt>
                <c:pt idx="1315">
                  <c:v>37.142499999999998</c:v>
                </c:pt>
                <c:pt idx="1316">
                  <c:v>22.707899999999999</c:v>
                </c:pt>
                <c:pt idx="1317">
                  <c:v>24.625900000000001</c:v>
                </c:pt>
                <c:pt idx="1318">
                  <c:v>25.906300000000002</c:v>
                </c:pt>
                <c:pt idx="1319">
                  <c:v>26.227599999999999</c:v>
                </c:pt>
                <c:pt idx="1320">
                  <c:v>19.676500000000001</c:v>
                </c:pt>
                <c:pt idx="1321">
                  <c:v>19.453700000000001</c:v>
                </c:pt>
                <c:pt idx="1322">
                  <c:v>24.478000000000002</c:v>
                </c:pt>
                <c:pt idx="1323">
                  <c:v>27.958500000000001</c:v>
                </c:pt>
                <c:pt idx="1324">
                  <c:v>30.424600000000002</c:v>
                </c:pt>
                <c:pt idx="1325">
                  <c:v>31.175999999999991</c:v>
                </c:pt>
                <c:pt idx="1326">
                  <c:v>48.069200000000002</c:v>
                </c:pt>
                <c:pt idx="1327">
                  <c:v>55.7166</c:v>
                </c:pt>
                <c:pt idx="1328">
                  <c:v>20.067399999999999</c:v>
                </c:pt>
                <c:pt idx="1329">
                  <c:v>19.6739</c:v>
                </c:pt>
                <c:pt idx="1330">
                  <c:v>23.366</c:v>
                </c:pt>
                <c:pt idx="1331">
                  <c:v>23.457699999999999</c:v>
                </c:pt>
                <c:pt idx="1332">
                  <c:v>22.021799999999999</c:v>
                </c:pt>
                <c:pt idx="1333">
                  <c:v>24.148099999999999</c:v>
                </c:pt>
                <c:pt idx="1334">
                  <c:v>25.07239999999998</c:v>
                </c:pt>
                <c:pt idx="1335">
                  <c:v>25.973199999999981</c:v>
                </c:pt>
                <c:pt idx="1336">
                  <c:v>20.540800000000001</c:v>
                </c:pt>
                <c:pt idx="1337">
                  <c:v>22.623899999999999</c:v>
                </c:pt>
                <c:pt idx="1338">
                  <c:v>27.517299999999999</c:v>
                </c:pt>
                <c:pt idx="1339">
                  <c:v>25.118500000000001</c:v>
                </c:pt>
                <c:pt idx="1340">
                  <c:v>41.952599999999997</c:v>
                </c:pt>
                <c:pt idx="1341">
                  <c:v>43.409300000000002</c:v>
                </c:pt>
                <c:pt idx="1342">
                  <c:v>46.361199999999997</c:v>
                </c:pt>
                <c:pt idx="1343">
                  <c:v>45.692100000000003</c:v>
                </c:pt>
                <c:pt idx="1344">
                  <c:v>20.0657</c:v>
                </c:pt>
                <c:pt idx="1345">
                  <c:v>28.2302</c:v>
                </c:pt>
                <c:pt idx="1346">
                  <c:v>28.991199999999999</c:v>
                </c:pt>
                <c:pt idx="1347">
                  <c:v>35.242699999999999</c:v>
                </c:pt>
                <c:pt idx="1348">
                  <c:v>34.222700000000003</c:v>
                </c:pt>
                <c:pt idx="1349">
                  <c:v>17.867699999999999</c:v>
                </c:pt>
                <c:pt idx="1350">
                  <c:v>18.590599999999981</c:v>
                </c:pt>
                <c:pt idx="1351">
                  <c:v>21.174299999999999</c:v>
                </c:pt>
                <c:pt idx="1352">
                  <c:v>24.236499999999999</c:v>
                </c:pt>
                <c:pt idx="1353">
                  <c:v>20.2865</c:v>
                </c:pt>
                <c:pt idx="1354">
                  <c:v>21.763200000000001</c:v>
                </c:pt>
                <c:pt idx="1355">
                  <c:v>24.532</c:v>
                </c:pt>
                <c:pt idx="1356">
                  <c:v>23.982699999999952</c:v>
                </c:pt>
                <c:pt idx="1357">
                  <c:v>21.3096</c:v>
                </c:pt>
                <c:pt idx="1358">
                  <c:v>24.032299999999999</c:v>
                </c:pt>
                <c:pt idx="1359">
                  <c:v>19.441500000000001</c:v>
                </c:pt>
                <c:pt idx="1360">
                  <c:v>21.031600000000001</c:v>
                </c:pt>
                <c:pt idx="1361">
                  <c:v>28.225200000000001</c:v>
                </c:pt>
                <c:pt idx="1362">
                  <c:v>29.822600000000001</c:v>
                </c:pt>
                <c:pt idx="1363">
                  <c:v>20.064299999999999</c:v>
                </c:pt>
                <c:pt idx="1364">
                  <c:v>28.392199999999999</c:v>
                </c:pt>
                <c:pt idx="1365">
                  <c:v>30.281400000000001</c:v>
                </c:pt>
                <c:pt idx="1366">
                  <c:v>27.040099999999999</c:v>
                </c:pt>
                <c:pt idx="1367">
                  <c:v>29.136299999999999</c:v>
                </c:pt>
                <c:pt idx="1368">
                  <c:v>32.352699999999999</c:v>
                </c:pt>
                <c:pt idx="1369">
                  <c:v>23.857199999999999</c:v>
                </c:pt>
                <c:pt idx="1370">
                  <c:v>21.394500000000001</c:v>
                </c:pt>
                <c:pt idx="1371">
                  <c:v>31.642099999999999</c:v>
                </c:pt>
                <c:pt idx="1372">
                  <c:v>32.0944</c:v>
                </c:pt>
                <c:pt idx="1373">
                  <c:v>20.788599999999949</c:v>
                </c:pt>
                <c:pt idx="1374">
                  <c:v>20.863600000000002</c:v>
                </c:pt>
                <c:pt idx="1375">
                  <c:v>21.1571</c:v>
                </c:pt>
                <c:pt idx="1376">
                  <c:v>21.0914</c:v>
                </c:pt>
                <c:pt idx="1377">
                  <c:v>22.747399999999999</c:v>
                </c:pt>
                <c:pt idx="1378">
                  <c:v>21.99159999999998</c:v>
                </c:pt>
                <c:pt idx="1379">
                  <c:v>21.200299999999999</c:v>
                </c:pt>
                <c:pt idx="1380">
                  <c:v>20.292000000000002</c:v>
                </c:pt>
                <c:pt idx="1381">
                  <c:v>22.0716</c:v>
                </c:pt>
                <c:pt idx="1382">
                  <c:v>24.083200000000001</c:v>
                </c:pt>
                <c:pt idx="1383">
                  <c:v>25.411300000000001</c:v>
                </c:pt>
                <c:pt idx="1384">
                  <c:v>20.823399999999999</c:v>
                </c:pt>
                <c:pt idx="1385">
                  <c:v>22.516100000000009</c:v>
                </c:pt>
                <c:pt idx="1386">
                  <c:v>31.920999999999999</c:v>
                </c:pt>
                <c:pt idx="1387">
                  <c:v>34.723700000000001</c:v>
                </c:pt>
                <c:pt idx="1388">
                  <c:v>36.421900000000001</c:v>
                </c:pt>
                <c:pt idx="1389">
                  <c:v>38.231000000000002</c:v>
                </c:pt>
                <c:pt idx="1390">
                  <c:v>21.9696</c:v>
                </c:pt>
                <c:pt idx="1391">
                  <c:v>22.0932</c:v>
                </c:pt>
                <c:pt idx="1392">
                  <c:v>20.5169</c:v>
                </c:pt>
                <c:pt idx="1393">
                  <c:v>21.3902</c:v>
                </c:pt>
                <c:pt idx="1394">
                  <c:v>21.5228</c:v>
                </c:pt>
                <c:pt idx="1395">
                  <c:v>22.307099999999991</c:v>
                </c:pt>
                <c:pt idx="1396">
                  <c:v>20.652200000000001</c:v>
                </c:pt>
                <c:pt idx="1397">
                  <c:v>22.707899999999999</c:v>
                </c:pt>
                <c:pt idx="1398">
                  <c:v>24.8948</c:v>
                </c:pt>
                <c:pt idx="1399">
                  <c:v>24.654599999999999</c:v>
                </c:pt>
                <c:pt idx="1400">
                  <c:v>15.6653</c:v>
                </c:pt>
                <c:pt idx="1401">
                  <c:v>23.958600000000001</c:v>
                </c:pt>
                <c:pt idx="1402">
                  <c:v>27.677099999999999</c:v>
                </c:pt>
                <c:pt idx="1403">
                  <c:v>16.845199999999981</c:v>
                </c:pt>
                <c:pt idx="1404">
                  <c:v>17.7211</c:v>
                </c:pt>
                <c:pt idx="1405">
                  <c:v>29.333100000000009</c:v>
                </c:pt>
                <c:pt idx="1406">
                  <c:v>31.1419</c:v>
                </c:pt>
                <c:pt idx="1407">
                  <c:v>31.789100000000001</c:v>
                </c:pt>
                <c:pt idx="1408">
                  <c:v>33.732200000000013</c:v>
                </c:pt>
                <c:pt idx="1409">
                  <c:v>24.2667</c:v>
                </c:pt>
                <c:pt idx="1410">
                  <c:v>26.129100000000001</c:v>
                </c:pt>
                <c:pt idx="1411">
                  <c:v>26.8874</c:v>
                </c:pt>
                <c:pt idx="1412">
                  <c:v>24.194199999999999</c:v>
                </c:pt>
                <c:pt idx="1413">
                  <c:v>22.294899999999991</c:v>
                </c:pt>
                <c:pt idx="1414">
                  <c:v>22.820399999999999</c:v>
                </c:pt>
                <c:pt idx="1415">
                  <c:v>21.271699999999999</c:v>
                </c:pt>
                <c:pt idx="1416">
                  <c:v>23.8339</c:v>
                </c:pt>
                <c:pt idx="1417">
                  <c:v>26.8111</c:v>
                </c:pt>
                <c:pt idx="1418">
                  <c:v>28.40879999999995</c:v>
                </c:pt>
                <c:pt idx="1419">
                  <c:v>30.8949</c:v>
                </c:pt>
                <c:pt idx="1420">
                  <c:v>34.068200000000012</c:v>
                </c:pt>
                <c:pt idx="1421">
                  <c:v>39.246499999999997</c:v>
                </c:pt>
                <c:pt idx="1422">
                  <c:v>29.287700000000001</c:v>
                </c:pt>
                <c:pt idx="1423">
                  <c:v>32.352699999999999</c:v>
                </c:pt>
                <c:pt idx="1424">
                  <c:v>29.287099999999999</c:v>
                </c:pt>
                <c:pt idx="1425">
                  <c:v>25.273900000000001</c:v>
                </c:pt>
                <c:pt idx="1426">
                  <c:v>25.5885</c:v>
                </c:pt>
                <c:pt idx="1427">
                  <c:v>25.819199999999999</c:v>
                </c:pt>
                <c:pt idx="1428">
                  <c:v>19.797799999999999</c:v>
                </c:pt>
                <c:pt idx="1429">
                  <c:v>19.846800000000009</c:v>
                </c:pt>
                <c:pt idx="1430">
                  <c:v>24.136199999999999</c:v>
                </c:pt>
                <c:pt idx="1431">
                  <c:v>24.968</c:v>
                </c:pt>
                <c:pt idx="1432">
                  <c:v>23.110800000000001</c:v>
                </c:pt>
                <c:pt idx="1433">
                  <c:v>22.5563</c:v>
                </c:pt>
                <c:pt idx="1434">
                  <c:v>30.3809</c:v>
                </c:pt>
                <c:pt idx="1435">
                  <c:v>30.427199999999999</c:v>
                </c:pt>
                <c:pt idx="1436">
                  <c:v>27.450700000000001</c:v>
                </c:pt>
                <c:pt idx="1437">
                  <c:v>26.444900000000001</c:v>
                </c:pt>
                <c:pt idx="1438">
                  <c:v>27.664300000000001</c:v>
                </c:pt>
                <c:pt idx="1439">
                  <c:v>26.087299999999999</c:v>
                </c:pt>
                <c:pt idx="1440">
                  <c:v>21.993400000000001</c:v>
                </c:pt>
                <c:pt idx="1441">
                  <c:v>21.880099999999999</c:v>
                </c:pt>
                <c:pt idx="1442">
                  <c:v>24.703299999999999</c:v>
                </c:pt>
                <c:pt idx="1443">
                  <c:v>24.659800000000001</c:v>
                </c:pt>
                <c:pt idx="1444">
                  <c:v>36.703299999999999</c:v>
                </c:pt>
                <c:pt idx="1445">
                  <c:v>39.876899999999999</c:v>
                </c:pt>
                <c:pt idx="1446">
                  <c:v>23.708200000000001</c:v>
                </c:pt>
                <c:pt idx="1447">
                  <c:v>26.2042</c:v>
                </c:pt>
                <c:pt idx="1448">
                  <c:v>26.7134</c:v>
                </c:pt>
                <c:pt idx="1449">
                  <c:v>29.050799999999999</c:v>
                </c:pt>
                <c:pt idx="1450">
                  <c:v>24.962399999999949</c:v>
                </c:pt>
                <c:pt idx="1451">
                  <c:v>26.045100000000001</c:v>
                </c:pt>
                <c:pt idx="1452">
                  <c:v>21.988599999999959</c:v>
                </c:pt>
                <c:pt idx="1453">
                  <c:v>22.851099999999999</c:v>
                </c:pt>
                <c:pt idx="1454">
                  <c:v>22.682099999999981</c:v>
                </c:pt>
                <c:pt idx="1455">
                  <c:v>23.7925</c:v>
                </c:pt>
                <c:pt idx="1456">
                  <c:v>20.4556</c:v>
                </c:pt>
                <c:pt idx="1457">
                  <c:v>21.1355</c:v>
                </c:pt>
                <c:pt idx="1458">
                  <c:v>22.855</c:v>
                </c:pt>
                <c:pt idx="1459">
                  <c:v>26.944900000000001</c:v>
                </c:pt>
                <c:pt idx="1460">
                  <c:v>26.3736</c:v>
                </c:pt>
                <c:pt idx="1461">
                  <c:v>22.1328</c:v>
                </c:pt>
                <c:pt idx="1462">
                  <c:v>20.449100000000001</c:v>
                </c:pt>
                <c:pt idx="1463">
                  <c:v>21.303599999999999</c:v>
                </c:pt>
                <c:pt idx="1464">
                  <c:v>25.078600000000002</c:v>
                </c:pt>
                <c:pt idx="1465">
                  <c:v>26.972200000000001</c:v>
                </c:pt>
                <c:pt idx="1466">
                  <c:v>20.5151</c:v>
                </c:pt>
                <c:pt idx="1467">
                  <c:v>22.397600000000001</c:v>
                </c:pt>
                <c:pt idx="1468">
                  <c:v>22.3308</c:v>
                </c:pt>
                <c:pt idx="1469">
                  <c:v>35.914700000000003</c:v>
                </c:pt>
                <c:pt idx="1470">
                  <c:v>35.807499999999997</c:v>
                </c:pt>
                <c:pt idx="1471">
                  <c:v>44.970799999999997</c:v>
                </c:pt>
                <c:pt idx="1472">
                  <c:v>20.927299999999999</c:v>
                </c:pt>
                <c:pt idx="1473">
                  <c:v>20.808499999999999</c:v>
                </c:pt>
                <c:pt idx="1474">
                  <c:v>20.9496</c:v>
                </c:pt>
                <c:pt idx="1475">
                  <c:v>24.3748</c:v>
                </c:pt>
                <c:pt idx="1476">
                  <c:v>27.9621</c:v>
                </c:pt>
                <c:pt idx="1477">
                  <c:v>23.982699999999952</c:v>
                </c:pt>
                <c:pt idx="1478">
                  <c:v>20.385100000000001</c:v>
                </c:pt>
                <c:pt idx="1479">
                  <c:v>22.046099999999999</c:v>
                </c:pt>
                <c:pt idx="1480">
                  <c:v>23.212199999999999</c:v>
                </c:pt>
                <c:pt idx="1481">
                  <c:v>19.5716</c:v>
                </c:pt>
                <c:pt idx="1482">
                  <c:v>20.07849999999998</c:v>
                </c:pt>
                <c:pt idx="1483">
                  <c:v>22.046099999999999</c:v>
                </c:pt>
                <c:pt idx="1484">
                  <c:v>24.148099999999999</c:v>
                </c:pt>
                <c:pt idx="1485">
                  <c:v>22.587</c:v>
                </c:pt>
                <c:pt idx="1486">
                  <c:v>29.7254</c:v>
                </c:pt>
                <c:pt idx="1487">
                  <c:v>29.411799999999999</c:v>
                </c:pt>
                <c:pt idx="1488">
                  <c:v>33.029299999999999</c:v>
                </c:pt>
                <c:pt idx="1489">
                  <c:v>31.1677</c:v>
                </c:pt>
                <c:pt idx="1490">
                  <c:v>40.742100000000001</c:v>
                </c:pt>
                <c:pt idx="1491">
                  <c:v>20.144600000000001</c:v>
                </c:pt>
                <c:pt idx="1492">
                  <c:v>19.891500000000001</c:v>
                </c:pt>
                <c:pt idx="1493">
                  <c:v>20.7591</c:v>
                </c:pt>
                <c:pt idx="1494">
                  <c:v>20.7849</c:v>
                </c:pt>
                <c:pt idx="1495">
                  <c:v>25.296399999999981</c:v>
                </c:pt>
                <c:pt idx="1496">
                  <c:v>20.1662</c:v>
                </c:pt>
                <c:pt idx="1497">
                  <c:v>26.163799999999981</c:v>
                </c:pt>
                <c:pt idx="1498">
                  <c:v>26.8399</c:v>
                </c:pt>
                <c:pt idx="1499">
                  <c:v>19.923100000000002</c:v>
                </c:pt>
                <c:pt idx="1500">
                  <c:v>21.767800000000001</c:v>
                </c:pt>
                <c:pt idx="1501">
                  <c:v>22.560300000000002</c:v>
                </c:pt>
                <c:pt idx="1502">
                  <c:v>23.302399999999999</c:v>
                </c:pt>
                <c:pt idx="1503">
                  <c:v>23.322199999999999</c:v>
                </c:pt>
                <c:pt idx="1504">
                  <c:v>24.589700000000001</c:v>
                </c:pt>
                <c:pt idx="1505">
                  <c:v>24.157399999999999</c:v>
                </c:pt>
                <c:pt idx="1506">
                  <c:v>20.052800000000001</c:v>
                </c:pt>
                <c:pt idx="1507">
                  <c:v>23.884</c:v>
                </c:pt>
                <c:pt idx="1508">
                  <c:v>24.370699999999999</c:v>
                </c:pt>
                <c:pt idx="1509">
                  <c:v>31.418199999999999</c:v>
                </c:pt>
                <c:pt idx="1510">
                  <c:v>25.273900000000001</c:v>
                </c:pt>
                <c:pt idx="1511">
                  <c:v>28.196200000000001</c:v>
                </c:pt>
                <c:pt idx="1512">
                  <c:v>23.299800000000001</c:v>
                </c:pt>
                <c:pt idx="1513">
                  <c:v>29.521699999999999</c:v>
                </c:pt>
                <c:pt idx="1514">
                  <c:v>30.408000000000001</c:v>
                </c:pt>
                <c:pt idx="1515">
                  <c:v>32.064700000000002</c:v>
                </c:pt>
                <c:pt idx="1516">
                  <c:v>32.543300000000002</c:v>
                </c:pt>
                <c:pt idx="1517">
                  <c:v>20.787800000000001</c:v>
                </c:pt>
                <c:pt idx="1518">
                  <c:v>20.359500000000001</c:v>
                </c:pt>
                <c:pt idx="1519">
                  <c:v>18.480699999999949</c:v>
                </c:pt>
                <c:pt idx="1520">
                  <c:v>22.331399999999999</c:v>
                </c:pt>
                <c:pt idx="1521">
                  <c:v>22.872299999999999</c:v>
                </c:pt>
                <c:pt idx="1522">
                  <c:v>18.069700000000001</c:v>
                </c:pt>
                <c:pt idx="1523">
                  <c:v>21.2334</c:v>
                </c:pt>
                <c:pt idx="1524">
                  <c:v>20.774100000000001</c:v>
                </c:pt>
                <c:pt idx="1525">
                  <c:v>25.802199999999999</c:v>
                </c:pt>
                <c:pt idx="1526">
                  <c:v>19.1434</c:v>
                </c:pt>
                <c:pt idx="1527">
                  <c:v>21.432400000000001</c:v>
                </c:pt>
                <c:pt idx="1528">
                  <c:v>20.738600000000002</c:v>
                </c:pt>
                <c:pt idx="1529">
                  <c:v>22.796500000000002</c:v>
                </c:pt>
                <c:pt idx="1530">
                  <c:v>28.232600000000001</c:v>
                </c:pt>
                <c:pt idx="1531">
                  <c:v>31.24259999999995</c:v>
                </c:pt>
                <c:pt idx="1532">
                  <c:v>22.675699999999999</c:v>
                </c:pt>
                <c:pt idx="1533">
                  <c:v>23.1677</c:v>
                </c:pt>
                <c:pt idx="1534">
                  <c:v>22.8992</c:v>
                </c:pt>
                <c:pt idx="1535">
                  <c:v>23.815799999999999</c:v>
                </c:pt>
                <c:pt idx="1536">
                  <c:v>21.5562</c:v>
                </c:pt>
                <c:pt idx="1537">
                  <c:v>20.324999999999999</c:v>
                </c:pt>
                <c:pt idx="1538">
                  <c:v>21.332899999999999</c:v>
                </c:pt>
                <c:pt idx="1539">
                  <c:v>21.970099999999999</c:v>
                </c:pt>
                <c:pt idx="1540">
                  <c:v>18.137</c:v>
                </c:pt>
                <c:pt idx="1541">
                  <c:v>17.986999999999981</c:v>
                </c:pt>
                <c:pt idx="1542">
                  <c:v>18.939399999999999</c:v>
                </c:pt>
                <c:pt idx="1543">
                  <c:v>25.2319</c:v>
                </c:pt>
                <c:pt idx="1544">
                  <c:v>23.5108</c:v>
                </c:pt>
                <c:pt idx="1545">
                  <c:v>25.753299999999999</c:v>
                </c:pt>
                <c:pt idx="1546">
                  <c:v>24.276700000000002</c:v>
                </c:pt>
                <c:pt idx="1547">
                  <c:v>30.479600000000001</c:v>
                </c:pt>
                <c:pt idx="1548">
                  <c:v>32.496299999999998</c:v>
                </c:pt>
                <c:pt idx="1549">
                  <c:v>25.6647</c:v>
                </c:pt>
                <c:pt idx="1550">
                  <c:v>25.390499999999999</c:v>
                </c:pt>
                <c:pt idx="1551">
                  <c:v>26.222999999999999</c:v>
                </c:pt>
                <c:pt idx="1552">
                  <c:v>26.837599999999991</c:v>
                </c:pt>
                <c:pt idx="1553">
                  <c:v>22.540199999999999</c:v>
                </c:pt>
                <c:pt idx="1554">
                  <c:v>26.545999999999999</c:v>
                </c:pt>
                <c:pt idx="1555">
                  <c:v>27.772300000000001</c:v>
                </c:pt>
                <c:pt idx="1556">
                  <c:v>29.7059</c:v>
                </c:pt>
                <c:pt idx="1557">
                  <c:v>34.854999999999997</c:v>
                </c:pt>
                <c:pt idx="1558">
                  <c:v>36.396700000000003</c:v>
                </c:pt>
                <c:pt idx="1559">
                  <c:v>20.369</c:v>
                </c:pt>
                <c:pt idx="1560">
                  <c:v>18.699400000000001</c:v>
                </c:pt>
                <c:pt idx="1561">
                  <c:v>24.450500000000002</c:v>
                </c:pt>
                <c:pt idx="1562">
                  <c:v>27.194199999999999</c:v>
                </c:pt>
                <c:pt idx="1563">
                  <c:v>27.665500000000002</c:v>
                </c:pt>
                <c:pt idx="1564">
                  <c:v>18.699400000000001</c:v>
                </c:pt>
                <c:pt idx="1565">
                  <c:v>18.7591</c:v>
                </c:pt>
                <c:pt idx="1566">
                  <c:v>20.064299999999999</c:v>
                </c:pt>
                <c:pt idx="1567">
                  <c:v>19.665299999999981</c:v>
                </c:pt>
                <c:pt idx="1568">
                  <c:v>21.074200000000001</c:v>
                </c:pt>
                <c:pt idx="1569">
                  <c:v>18.286899999999999</c:v>
                </c:pt>
                <c:pt idx="1570">
                  <c:v>18.131499999999999</c:v>
                </c:pt>
                <c:pt idx="1571">
                  <c:v>29.691600000000001</c:v>
                </c:pt>
                <c:pt idx="1572">
                  <c:v>28.866800000000001</c:v>
                </c:pt>
                <c:pt idx="1573">
                  <c:v>33.642200000000003</c:v>
                </c:pt>
                <c:pt idx="1574">
                  <c:v>38.764000000000003</c:v>
                </c:pt>
                <c:pt idx="1575">
                  <c:v>19.5305</c:v>
                </c:pt>
                <c:pt idx="1576">
                  <c:v>24.978400000000001</c:v>
                </c:pt>
                <c:pt idx="1577">
                  <c:v>21.584800000000001</c:v>
                </c:pt>
                <c:pt idx="1578">
                  <c:v>22.6524</c:v>
                </c:pt>
                <c:pt idx="1579">
                  <c:v>20.359500000000001</c:v>
                </c:pt>
                <c:pt idx="1580">
                  <c:v>20.927299999999999</c:v>
                </c:pt>
                <c:pt idx="1581">
                  <c:v>23.5868</c:v>
                </c:pt>
                <c:pt idx="1582">
                  <c:v>24.151700000000009</c:v>
                </c:pt>
                <c:pt idx="1583">
                  <c:v>19.972999999999999</c:v>
                </c:pt>
                <c:pt idx="1584">
                  <c:v>20.0288</c:v>
                </c:pt>
                <c:pt idx="1585">
                  <c:v>20.1004</c:v>
                </c:pt>
                <c:pt idx="1586">
                  <c:v>21.758600000000001</c:v>
                </c:pt>
                <c:pt idx="1587">
                  <c:v>21.703600000000002</c:v>
                </c:pt>
                <c:pt idx="1588">
                  <c:v>21.393699999999999</c:v>
                </c:pt>
                <c:pt idx="1589">
                  <c:v>22.194600000000001</c:v>
                </c:pt>
                <c:pt idx="1590">
                  <c:v>21.306000000000001</c:v>
                </c:pt>
                <c:pt idx="1591">
                  <c:v>18.810600000000001</c:v>
                </c:pt>
                <c:pt idx="1592">
                  <c:v>19.0364</c:v>
                </c:pt>
                <c:pt idx="1593">
                  <c:v>26.266100000000002</c:v>
                </c:pt>
                <c:pt idx="1594">
                  <c:v>25.145499999999981</c:v>
                </c:pt>
                <c:pt idx="1595">
                  <c:v>18.713899999999999</c:v>
                </c:pt>
                <c:pt idx="1596">
                  <c:v>21.807200000000009</c:v>
                </c:pt>
                <c:pt idx="1597">
                  <c:v>21.921299999999999</c:v>
                </c:pt>
                <c:pt idx="1598">
                  <c:v>21.661100000000001</c:v>
                </c:pt>
                <c:pt idx="1599">
                  <c:v>21.223600000000001</c:v>
                </c:pt>
                <c:pt idx="1600">
                  <c:v>19.398399999999999</c:v>
                </c:pt>
                <c:pt idx="1601">
                  <c:v>22.377600000000001</c:v>
                </c:pt>
                <c:pt idx="1602">
                  <c:v>21.764700000000001</c:v>
                </c:pt>
                <c:pt idx="1603">
                  <c:v>21.934699999999999</c:v>
                </c:pt>
                <c:pt idx="1604">
                  <c:v>20.6143</c:v>
                </c:pt>
                <c:pt idx="1605">
                  <c:v>20.575500000000002</c:v>
                </c:pt>
                <c:pt idx="1606">
                  <c:v>20.1312</c:v>
                </c:pt>
                <c:pt idx="1607">
                  <c:v>20.291499999999999</c:v>
                </c:pt>
                <c:pt idx="1608">
                  <c:v>18.923300000000001</c:v>
                </c:pt>
                <c:pt idx="1609">
                  <c:v>18.8428</c:v>
                </c:pt>
                <c:pt idx="1610">
                  <c:v>18.143000000000001</c:v>
                </c:pt>
                <c:pt idx="1611">
                  <c:v>18.461300000000001</c:v>
                </c:pt>
                <c:pt idx="1612">
                  <c:v>40.990400000000001</c:v>
                </c:pt>
                <c:pt idx="1613">
                  <c:v>40.947800000000001</c:v>
                </c:pt>
                <c:pt idx="1614">
                  <c:v>45.761099999999999</c:v>
                </c:pt>
                <c:pt idx="1615">
                  <c:v>45.696100000000001</c:v>
                </c:pt>
                <c:pt idx="1616">
                  <c:v>22.325600000000001</c:v>
                </c:pt>
                <c:pt idx="1617">
                  <c:v>27.182600000000001</c:v>
                </c:pt>
                <c:pt idx="1618">
                  <c:v>19.117899999999999</c:v>
                </c:pt>
                <c:pt idx="1619">
                  <c:v>20.241499999999981</c:v>
                </c:pt>
                <c:pt idx="1620">
                  <c:v>18.821000000000009</c:v>
                </c:pt>
                <c:pt idx="1621">
                  <c:v>19.886399999999981</c:v>
                </c:pt>
                <c:pt idx="1622">
                  <c:v>20.483899999999981</c:v>
                </c:pt>
                <c:pt idx="1623">
                  <c:v>19.7043</c:v>
                </c:pt>
                <c:pt idx="1624">
                  <c:v>20.599900000000009</c:v>
                </c:pt>
                <c:pt idx="1625">
                  <c:v>21.196999999999999</c:v>
                </c:pt>
                <c:pt idx="1626">
                  <c:v>25.100200000000001</c:v>
                </c:pt>
                <c:pt idx="1627">
                  <c:v>24.5198</c:v>
                </c:pt>
                <c:pt idx="1628">
                  <c:v>22.818300000000001</c:v>
                </c:pt>
                <c:pt idx="1629">
                  <c:v>24.0167</c:v>
                </c:pt>
                <c:pt idx="1630">
                  <c:v>22.795100000000001</c:v>
                </c:pt>
                <c:pt idx="1631">
                  <c:v>20.9024</c:v>
                </c:pt>
                <c:pt idx="1632">
                  <c:v>23.191099999999999</c:v>
                </c:pt>
                <c:pt idx="1633">
                  <c:v>24.087800000000001</c:v>
                </c:pt>
                <c:pt idx="1634">
                  <c:v>26.94239999999995</c:v>
                </c:pt>
                <c:pt idx="1635">
                  <c:v>23.2409</c:v>
                </c:pt>
                <c:pt idx="1636">
                  <c:v>26.253599999999999</c:v>
                </c:pt>
                <c:pt idx="1637">
                  <c:v>27.876200000000001</c:v>
                </c:pt>
                <c:pt idx="1638">
                  <c:v>29.6495</c:v>
                </c:pt>
                <c:pt idx="1639">
                  <c:v>14.803699999999999</c:v>
                </c:pt>
                <c:pt idx="1640">
                  <c:v>15.6069</c:v>
                </c:pt>
                <c:pt idx="1641">
                  <c:v>15.5975</c:v>
                </c:pt>
                <c:pt idx="1642">
                  <c:v>17.3857</c:v>
                </c:pt>
                <c:pt idx="1643">
                  <c:v>30.051100000000009</c:v>
                </c:pt>
                <c:pt idx="1644">
                  <c:v>35.394599999999997</c:v>
                </c:pt>
                <c:pt idx="1645">
                  <c:v>30.445</c:v>
                </c:pt>
                <c:pt idx="1646">
                  <c:v>24.3414</c:v>
                </c:pt>
                <c:pt idx="1647">
                  <c:v>32.879300000000001</c:v>
                </c:pt>
                <c:pt idx="1648">
                  <c:v>31.672899999999991</c:v>
                </c:pt>
                <c:pt idx="1649">
                  <c:v>33.581099999999999</c:v>
                </c:pt>
                <c:pt idx="1650">
                  <c:v>27.944900000000001</c:v>
                </c:pt>
                <c:pt idx="1651">
                  <c:v>25.2729</c:v>
                </c:pt>
                <c:pt idx="1652">
                  <c:v>25.740600000000001</c:v>
                </c:pt>
                <c:pt idx="1653">
                  <c:v>23.692399999999999</c:v>
                </c:pt>
                <c:pt idx="1654">
                  <c:v>28.767600000000002</c:v>
                </c:pt>
                <c:pt idx="1655">
                  <c:v>31.3569</c:v>
                </c:pt>
                <c:pt idx="1656">
                  <c:v>34.664900000000003</c:v>
                </c:pt>
                <c:pt idx="1657">
                  <c:v>36.881500000000003</c:v>
                </c:pt>
                <c:pt idx="1658">
                  <c:v>37.105800000000002</c:v>
                </c:pt>
                <c:pt idx="1659">
                  <c:v>24.034600000000001</c:v>
                </c:pt>
                <c:pt idx="1660">
                  <c:v>23.569600000000001</c:v>
                </c:pt>
                <c:pt idx="1661">
                  <c:v>31.883500000000002</c:v>
                </c:pt>
                <c:pt idx="1662">
                  <c:v>35.866500000000002</c:v>
                </c:pt>
                <c:pt idx="1663">
                  <c:v>39.262600000000013</c:v>
                </c:pt>
                <c:pt idx="1664">
                  <c:v>25.252500000000001</c:v>
                </c:pt>
                <c:pt idx="1665">
                  <c:v>25.968900000000001</c:v>
                </c:pt>
                <c:pt idx="1666">
                  <c:v>33.299800000000012</c:v>
                </c:pt>
                <c:pt idx="1667">
                  <c:v>37.319899999999997</c:v>
                </c:pt>
                <c:pt idx="1668">
                  <c:v>33.932400000000001</c:v>
                </c:pt>
                <c:pt idx="1669">
                  <c:v>17.071200000000001</c:v>
                </c:pt>
                <c:pt idx="1670">
                  <c:v>18.8246</c:v>
                </c:pt>
                <c:pt idx="1671">
                  <c:v>18.8246</c:v>
                </c:pt>
                <c:pt idx="1672">
                  <c:v>18.793399999999981</c:v>
                </c:pt>
                <c:pt idx="1673">
                  <c:v>26.340599999999981</c:v>
                </c:pt>
                <c:pt idx="1674">
                  <c:v>27.637499999999999</c:v>
                </c:pt>
                <c:pt idx="1675">
                  <c:v>27.427</c:v>
                </c:pt>
                <c:pt idx="1676">
                  <c:v>30.832999999999991</c:v>
                </c:pt>
                <c:pt idx="1677">
                  <c:v>28.9495</c:v>
                </c:pt>
                <c:pt idx="1678">
                  <c:v>25.5288</c:v>
                </c:pt>
                <c:pt idx="1679">
                  <c:v>22.9239</c:v>
                </c:pt>
                <c:pt idx="1680">
                  <c:v>30.331099999999999</c:v>
                </c:pt>
                <c:pt idx="1681">
                  <c:v>37.443600000000004</c:v>
                </c:pt>
                <c:pt idx="1682">
                  <c:v>41.105499999999999</c:v>
                </c:pt>
                <c:pt idx="1683">
                  <c:v>23.103100000000001</c:v>
                </c:pt>
                <c:pt idx="1684">
                  <c:v>23.200500000000002</c:v>
                </c:pt>
                <c:pt idx="1685">
                  <c:v>21.0871</c:v>
                </c:pt>
                <c:pt idx="1686">
                  <c:v>22.816099999999999</c:v>
                </c:pt>
                <c:pt idx="1687">
                  <c:v>24.325299999999981</c:v>
                </c:pt>
                <c:pt idx="1688">
                  <c:v>25.952999999999999</c:v>
                </c:pt>
                <c:pt idx="1689">
                  <c:v>23.848700000000001</c:v>
                </c:pt>
                <c:pt idx="1690">
                  <c:v>20.452300000000001</c:v>
                </c:pt>
                <c:pt idx="1691">
                  <c:v>25.775500000000001</c:v>
                </c:pt>
                <c:pt idx="1692">
                  <c:v>27.811900000000001</c:v>
                </c:pt>
                <c:pt idx="1693">
                  <c:v>21.6633</c:v>
                </c:pt>
                <c:pt idx="1694">
                  <c:v>20.763200000000001</c:v>
                </c:pt>
                <c:pt idx="1695">
                  <c:v>22.779399999999999</c:v>
                </c:pt>
                <c:pt idx="1696">
                  <c:v>24.834</c:v>
                </c:pt>
                <c:pt idx="1697">
                  <c:v>27.281700000000001</c:v>
                </c:pt>
                <c:pt idx="1698">
                  <c:v>27.808199999999999</c:v>
                </c:pt>
                <c:pt idx="1699">
                  <c:v>22.8916</c:v>
                </c:pt>
                <c:pt idx="1700">
                  <c:v>21.1571</c:v>
                </c:pt>
                <c:pt idx="1701">
                  <c:v>25.388500000000001</c:v>
                </c:pt>
                <c:pt idx="1702">
                  <c:v>18.591100000000001</c:v>
                </c:pt>
                <c:pt idx="1703">
                  <c:v>18.789000000000001</c:v>
                </c:pt>
                <c:pt idx="1704">
                  <c:v>21.004000000000001</c:v>
                </c:pt>
                <c:pt idx="1705">
                  <c:v>23.8581</c:v>
                </c:pt>
                <c:pt idx="1706">
                  <c:v>28.587800000000001</c:v>
                </c:pt>
                <c:pt idx="1707">
                  <c:v>31.150500000000001</c:v>
                </c:pt>
                <c:pt idx="1708">
                  <c:v>32.046100000000003</c:v>
                </c:pt>
                <c:pt idx="1709">
                  <c:v>23.6084</c:v>
                </c:pt>
                <c:pt idx="1710">
                  <c:v>23.405200000000001</c:v>
                </c:pt>
                <c:pt idx="1711">
                  <c:v>21.9712</c:v>
                </c:pt>
                <c:pt idx="1712">
                  <c:v>22.270499999999981</c:v>
                </c:pt>
                <c:pt idx="1713">
                  <c:v>22.463899999999999</c:v>
                </c:pt>
                <c:pt idx="1714">
                  <c:v>22.631</c:v>
                </c:pt>
                <c:pt idx="1715">
                  <c:v>21.790600000000001</c:v>
                </c:pt>
                <c:pt idx="1716">
                  <c:v>15.8277</c:v>
                </c:pt>
                <c:pt idx="1717">
                  <c:v>35.152200000000001</c:v>
                </c:pt>
                <c:pt idx="1718">
                  <c:v>26.270600000000002</c:v>
                </c:pt>
                <c:pt idx="1719">
                  <c:v>24.1355</c:v>
                </c:pt>
                <c:pt idx="1720">
                  <c:v>29.1036</c:v>
                </c:pt>
                <c:pt idx="1721">
                  <c:v>28.0379</c:v>
                </c:pt>
                <c:pt idx="1722">
                  <c:v>27.214300000000001</c:v>
                </c:pt>
                <c:pt idx="1723">
                  <c:v>19.345700000000001</c:v>
                </c:pt>
                <c:pt idx="1724">
                  <c:v>23.996300000000002</c:v>
                </c:pt>
                <c:pt idx="1725">
                  <c:v>17.299900000000001</c:v>
                </c:pt>
                <c:pt idx="1726">
                  <c:v>17.6066</c:v>
                </c:pt>
                <c:pt idx="1727">
                  <c:v>17.704799999999999</c:v>
                </c:pt>
                <c:pt idx="1728">
                  <c:v>17.454799999999999</c:v>
                </c:pt>
                <c:pt idx="1729">
                  <c:v>27.886199999999999</c:v>
                </c:pt>
                <c:pt idx="1730">
                  <c:v>19.285699999999949</c:v>
                </c:pt>
                <c:pt idx="1731">
                  <c:v>21.988900000000001</c:v>
                </c:pt>
                <c:pt idx="1732">
                  <c:v>21.866499999999981</c:v>
                </c:pt>
                <c:pt idx="1733">
                  <c:v>24.275700000000001</c:v>
                </c:pt>
                <c:pt idx="1734">
                  <c:v>25.531199999999991</c:v>
                </c:pt>
                <c:pt idx="1735">
                  <c:v>21.8612</c:v>
                </c:pt>
                <c:pt idx="1736">
                  <c:v>23.259899999999991</c:v>
                </c:pt>
                <c:pt idx="1737">
                  <c:v>25.078199999999999</c:v>
                </c:pt>
                <c:pt idx="1738">
                  <c:v>27.0291</c:v>
                </c:pt>
                <c:pt idx="1739">
                  <c:v>25.052</c:v>
                </c:pt>
                <c:pt idx="1740">
                  <c:v>24.6037</c:v>
                </c:pt>
                <c:pt idx="1741">
                  <c:v>21.232399999999981</c:v>
                </c:pt>
                <c:pt idx="1742">
                  <c:v>27.302499999999981</c:v>
                </c:pt>
                <c:pt idx="1743">
                  <c:v>22.263500000000001</c:v>
                </c:pt>
                <c:pt idx="1744">
                  <c:v>24.481100000000001</c:v>
                </c:pt>
                <c:pt idx="1745">
                  <c:v>26.1233</c:v>
                </c:pt>
                <c:pt idx="1746">
                  <c:v>23.5412</c:v>
                </c:pt>
                <c:pt idx="1747">
                  <c:v>22.901299999999999</c:v>
                </c:pt>
                <c:pt idx="1748">
                  <c:v>26.540099999999999</c:v>
                </c:pt>
                <c:pt idx="1749">
                  <c:v>27.3782</c:v>
                </c:pt>
                <c:pt idx="1750">
                  <c:v>30.101199999999999</c:v>
                </c:pt>
                <c:pt idx="1751">
                  <c:v>32.597700000000003</c:v>
                </c:pt>
                <c:pt idx="1752">
                  <c:v>35.793800000000012</c:v>
                </c:pt>
                <c:pt idx="1753">
                  <c:v>35.664900000000003</c:v>
                </c:pt>
                <c:pt idx="1754">
                  <c:v>39.001100000000001</c:v>
                </c:pt>
                <c:pt idx="1755">
                  <c:v>19.932099999999981</c:v>
                </c:pt>
                <c:pt idx="1756">
                  <c:v>22.272600000000001</c:v>
                </c:pt>
                <c:pt idx="1757">
                  <c:v>24.171600000000009</c:v>
                </c:pt>
                <c:pt idx="1758">
                  <c:v>23.571000000000009</c:v>
                </c:pt>
                <c:pt idx="1759">
                  <c:v>25.680299999999999</c:v>
                </c:pt>
                <c:pt idx="1760">
                  <c:v>26.486799999999949</c:v>
                </c:pt>
                <c:pt idx="1761">
                  <c:v>27.293900000000001</c:v>
                </c:pt>
                <c:pt idx="1762">
                  <c:v>26.56019999999998</c:v>
                </c:pt>
                <c:pt idx="1763">
                  <c:v>24.4314</c:v>
                </c:pt>
                <c:pt idx="1764">
                  <c:v>26.476099999999999</c:v>
                </c:pt>
                <c:pt idx="1765">
                  <c:v>30.385400000000001</c:v>
                </c:pt>
                <c:pt idx="1766">
                  <c:v>29.050799999999999</c:v>
                </c:pt>
                <c:pt idx="1767">
                  <c:v>20.995799999999949</c:v>
                </c:pt>
                <c:pt idx="1768">
                  <c:v>22.57849999999998</c:v>
                </c:pt>
                <c:pt idx="1769">
                  <c:v>23.052800000000001</c:v>
                </c:pt>
                <c:pt idx="1770">
                  <c:v>23.904</c:v>
                </c:pt>
                <c:pt idx="1771">
                  <c:v>24.803599999999999</c:v>
                </c:pt>
                <c:pt idx="1772">
                  <c:v>27.8568</c:v>
                </c:pt>
                <c:pt idx="1773">
                  <c:v>27.240500000000001</c:v>
                </c:pt>
                <c:pt idx="1774">
                  <c:v>29.671099999999999</c:v>
                </c:pt>
                <c:pt idx="1775">
                  <c:v>18.3429</c:v>
                </c:pt>
                <c:pt idx="1776">
                  <c:v>19.893599999999999</c:v>
                </c:pt>
                <c:pt idx="1777">
                  <c:v>23.923200000000001</c:v>
                </c:pt>
                <c:pt idx="1778">
                  <c:v>23.5137</c:v>
                </c:pt>
                <c:pt idx="1779">
                  <c:v>22.9069</c:v>
                </c:pt>
                <c:pt idx="1780">
                  <c:v>30.438300000000002</c:v>
                </c:pt>
                <c:pt idx="1781">
                  <c:v>31.3171</c:v>
                </c:pt>
                <c:pt idx="1782">
                  <c:v>20.132100000000001</c:v>
                </c:pt>
                <c:pt idx="1783">
                  <c:v>29.513500000000001</c:v>
                </c:pt>
                <c:pt idx="1784">
                  <c:v>37.160299999999999</c:v>
                </c:pt>
                <c:pt idx="1785">
                  <c:v>36.174900000000001</c:v>
                </c:pt>
                <c:pt idx="1786">
                  <c:v>39.116100000000003</c:v>
                </c:pt>
                <c:pt idx="1787">
                  <c:v>23.352699999999999</c:v>
                </c:pt>
                <c:pt idx="1788">
                  <c:v>24.791499999999999</c:v>
                </c:pt>
                <c:pt idx="1789">
                  <c:v>23.617000000000001</c:v>
                </c:pt>
                <c:pt idx="1790">
                  <c:v>24.5671</c:v>
                </c:pt>
                <c:pt idx="1791">
                  <c:v>26.060099999999981</c:v>
                </c:pt>
                <c:pt idx="1792">
                  <c:v>25.32</c:v>
                </c:pt>
                <c:pt idx="1793">
                  <c:v>23.852499999999999</c:v>
                </c:pt>
                <c:pt idx="1794">
                  <c:v>21.531099999999999</c:v>
                </c:pt>
                <c:pt idx="1795">
                  <c:v>25.165099999999999</c:v>
                </c:pt>
                <c:pt idx="1796">
                  <c:v>26.816600000000001</c:v>
                </c:pt>
                <c:pt idx="1797">
                  <c:v>27.045000000000002</c:v>
                </c:pt>
                <c:pt idx="1798">
                  <c:v>31.633700000000001</c:v>
                </c:pt>
                <c:pt idx="1799">
                  <c:v>22.219799999999999</c:v>
                </c:pt>
                <c:pt idx="1800">
                  <c:v>25.3934</c:v>
                </c:pt>
                <c:pt idx="1801">
                  <c:v>26.2346</c:v>
                </c:pt>
                <c:pt idx="1802">
                  <c:v>30.872</c:v>
                </c:pt>
                <c:pt idx="1803">
                  <c:v>31.286200000000001</c:v>
                </c:pt>
                <c:pt idx="1804">
                  <c:v>34.380699999999997</c:v>
                </c:pt>
                <c:pt idx="1805">
                  <c:v>36.124499999999998</c:v>
                </c:pt>
                <c:pt idx="1806">
                  <c:v>36.215200000000003</c:v>
                </c:pt>
                <c:pt idx="1807">
                  <c:v>28.6281</c:v>
                </c:pt>
                <c:pt idx="1808">
                  <c:v>31.351900000000001</c:v>
                </c:pt>
                <c:pt idx="1809">
                  <c:v>33.338000000000001</c:v>
                </c:pt>
                <c:pt idx="1810">
                  <c:v>33.507100000000001</c:v>
                </c:pt>
                <c:pt idx="1811">
                  <c:v>23.815799999999999</c:v>
                </c:pt>
                <c:pt idx="1812">
                  <c:v>25.7424</c:v>
                </c:pt>
                <c:pt idx="1813">
                  <c:v>26.8874</c:v>
                </c:pt>
                <c:pt idx="1814">
                  <c:v>28.529800000000009</c:v>
                </c:pt>
                <c:pt idx="1815">
                  <c:v>25.095400000000001</c:v>
                </c:pt>
                <c:pt idx="1816">
                  <c:v>31.2178</c:v>
                </c:pt>
                <c:pt idx="1817">
                  <c:v>32.179400000000001</c:v>
                </c:pt>
                <c:pt idx="1818">
                  <c:v>33.4574</c:v>
                </c:pt>
                <c:pt idx="1819">
                  <c:v>21.662800000000001</c:v>
                </c:pt>
                <c:pt idx="1820">
                  <c:v>22.882200000000001</c:v>
                </c:pt>
                <c:pt idx="1821">
                  <c:v>24.466100000000001</c:v>
                </c:pt>
                <c:pt idx="1822">
                  <c:v>24.537400000000009</c:v>
                </c:pt>
                <c:pt idx="1823">
                  <c:v>24.8614</c:v>
                </c:pt>
                <c:pt idx="1824">
                  <c:v>28.602399999999999</c:v>
                </c:pt>
                <c:pt idx="1825">
                  <c:v>29.426200000000001</c:v>
                </c:pt>
                <c:pt idx="1826">
                  <c:v>32.691200000000002</c:v>
                </c:pt>
                <c:pt idx="1827">
                  <c:v>20.689399999999999</c:v>
                </c:pt>
                <c:pt idx="1828">
                  <c:v>20.656600000000001</c:v>
                </c:pt>
                <c:pt idx="1829">
                  <c:v>21.3856</c:v>
                </c:pt>
                <c:pt idx="1830">
                  <c:v>25.3931</c:v>
                </c:pt>
                <c:pt idx="1831">
                  <c:v>29.012699999999999</c:v>
                </c:pt>
                <c:pt idx="1832">
                  <c:v>30.060700000000001</c:v>
                </c:pt>
                <c:pt idx="1833">
                  <c:v>24.638200000000001</c:v>
                </c:pt>
                <c:pt idx="1834">
                  <c:v>28.645600000000002</c:v>
                </c:pt>
                <c:pt idx="1835">
                  <c:v>28.645600000000002</c:v>
                </c:pt>
                <c:pt idx="1836">
                  <c:v>25.036000000000001</c:v>
                </c:pt>
                <c:pt idx="1837">
                  <c:v>27.669699999999999</c:v>
                </c:pt>
                <c:pt idx="1838">
                  <c:v>25.972100000000001</c:v>
                </c:pt>
                <c:pt idx="1839">
                  <c:v>24.9757</c:v>
                </c:pt>
                <c:pt idx="1840">
                  <c:v>45.188299999999998</c:v>
                </c:pt>
                <c:pt idx="1841">
                  <c:v>47.611899999999999</c:v>
                </c:pt>
                <c:pt idx="1842">
                  <c:v>44.613600000000012</c:v>
                </c:pt>
                <c:pt idx="1843">
                  <c:v>27.532800000000009</c:v>
                </c:pt>
                <c:pt idx="1844">
                  <c:v>29.800799999999999</c:v>
                </c:pt>
                <c:pt idx="1845">
                  <c:v>31.805</c:v>
                </c:pt>
                <c:pt idx="1846">
                  <c:v>41.849800000000002</c:v>
                </c:pt>
                <c:pt idx="1847">
                  <c:v>45.907899999999998</c:v>
                </c:pt>
                <c:pt idx="1848">
                  <c:v>21.741700000000002</c:v>
                </c:pt>
                <c:pt idx="1849">
                  <c:v>23.567399999999999</c:v>
                </c:pt>
                <c:pt idx="1850">
                  <c:v>23.498899999999999</c:v>
                </c:pt>
                <c:pt idx="1851">
                  <c:v>24.270499999999981</c:v>
                </c:pt>
                <c:pt idx="1852">
                  <c:v>24.90579999999995</c:v>
                </c:pt>
                <c:pt idx="1853">
                  <c:v>25.857199999999999</c:v>
                </c:pt>
                <c:pt idx="1854">
                  <c:v>29.6172</c:v>
                </c:pt>
                <c:pt idx="1855">
                  <c:v>31.8688</c:v>
                </c:pt>
                <c:pt idx="1856">
                  <c:v>27.0169</c:v>
                </c:pt>
                <c:pt idx="1857">
                  <c:v>26.108799999999999</c:v>
                </c:pt>
                <c:pt idx="1858">
                  <c:v>27.669699999999999</c:v>
                </c:pt>
                <c:pt idx="1859">
                  <c:v>19.399999999999999</c:v>
                </c:pt>
                <c:pt idx="1860">
                  <c:v>18.995899999999999</c:v>
                </c:pt>
                <c:pt idx="1861">
                  <c:v>19.498000000000001</c:v>
                </c:pt>
                <c:pt idx="1862">
                  <c:v>21.568999999999999</c:v>
                </c:pt>
                <c:pt idx="1863">
                  <c:v>31.570499999999999</c:v>
                </c:pt>
                <c:pt idx="1864">
                  <c:v>23.929400000000001</c:v>
                </c:pt>
                <c:pt idx="1865">
                  <c:v>25.3156</c:v>
                </c:pt>
                <c:pt idx="1866">
                  <c:v>25.100200000000001</c:v>
                </c:pt>
                <c:pt idx="1867">
                  <c:v>22.810500000000001</c:v>
                </c:pt>
                <c:pt idx="1868">
                  <c:v>22.9239</c:v>
                </c:pt>
                <c:pt idx="1869">
                  <c:v>23.599499999999999</c:v>
                </c:pt>
                <c:pt idx="1870">
                  <c:v>23.966799999999949</c:v>
                </c:pt>
                <c:pt idx="1871">
                  <c:v>20.9572</c:v>
                </c:pt>
                <c:pt idx="1872">
                  <c:v>25.0274</c:v>
                </c:pt>
                <c:pt idx="1873">
                  <c:v>26.846</c:v>
                </c:pt>
                <c:pt idx="1874">
                  <c:v>25.613900000000001</c:v>
                </c:pt>
                <c:pt idx="1875">
                  <c:v>18.936399999999999</c:v>
                </c:pt>
                <c:pt idx="1876">
                  <c:v>19.7316</c:v>
                </c:pt>
                <c:pt idx="1877">
                  <c:v>30.386500000000002</c:v>
                </c:pt>
                <c:pt idx="1878">
                  <c:v>25.351400000000009</c:v>
                </c:pt>
                <c:pt idx="1879">
                  <c:v>25.491299999999999</c:v>
                </c:pt>
                <c:pt idx="1880">
                  <c:v>42.3401</c:v>
                </c:pt>
                <c:pt idx="1881">
                  <c:v>21.000499999999999</c:v>
                </c:pt>
                <c:pt idx="1882">
                  <c:v>22.130700000000001</c:v>
                </c:pt>
                <c:pt idx="1883">
                  <c:v>23.110800000000001</c:v>
                </c:pt>
                <c:pt idx="1884">
                  <c:v>20.156199999999991</c:v>
                </c:pt>
                <c:pt idx="1885">
                  <c:v>22.650600000000001</c:v>
                </c:pt>
                <c:pt idx="1886">
                  <c:v>25.858599999999999</c:v>
                </c:pt>
                <c:pt idx="1887">
                  <c:v>32.344900000000003</c:v>
                </c:pt>
                <c:pt idx="1888">
                  <c:v>29.7684</c:v>
                </c:pt>
                <c:pt idx="1889">
                  <c:v>30.468399999999949</c:v>
                </c:pt>
                <c:pt idx="1890">
                  <c:v>33.498400000000011</c:v>
                </c:pt>
                <c:pt idx="1891">
                  <c:v>29.473099999999999</c:v>
                </c:pt>
                <c:pt idx="1892">
                  <c:v>32.6053</c:v>
                </c:pt>
                <c:pt idx="1893">
                  <c:v>21.608899999999991</c:v>
                </c:pt>
                <c:pt idx="1894">
                  <c:v>22.004799999999999</c:v>
                </c:pt>
                <c:pt idx="1895">
                  <c:v>25.6631</c:v>
                </c:pt>
                <c:pt idx="1896">
                  <c:v>25.6631</c:v>
                </c:pt>
                <c:pt idx="1897">
                  <c:v>26.578099999999999</c:v>
                </c:pt>
                <c:pt idx="1898">
                  <c:v>29.152200000000001</c:v>
                </c:pt>
                <c:pt idx="1899">
                  <c:v>26.602</c:v>
                </c:pt>
                <c:pt idx="1900">
                  <c:v>30.494499999999999</c:v>
                </c:pt>
                <c:pt idx="1901">
                  <c:v>32.8157</c:v>
                </c:pt>
                <c:pt idx="1902">
                  <c:v>28.757200000000001</c:v>
                </c:pt>
                <c:pt idx="1903">
                  <c:v>35.041499999999999</c:v>
                </c:pt>
                <c:pt idx="1904">
                  <c:v>36.558200000000006</c:v>
                </c:pt>
                <c:pt idx="1905">
                  <c:v>27.716200000000001</c:v>
                </c:pt>
                <c:pt idx="1906">
                  <c:v>26.681000000000001</c:v>
                </c:pt>
                <c:pt idx="1907">
                  <c:v>26.853100000000001</c:v>
                </c:pt>
                <c:pt idx="1908">
                  <c:v>23.012599999999999</c:v>
                </c:pt>
                <c:pt idx="1909">
                  <c:v>19.418099999999999</c:v>
                </c:pt>
                <c:pt idx="1910">
                  <c:v>24.801600000000001</c:v>
                </c:pt>
                <c:pt idx="1911">
                  <c:v>24.1892</c:v>
                </c:pt>
                <c:pt idx="1912">
                  <c:v>26.8901</c:v>
                </c:pt>
                <c:pt idx="1913">
                  <c:v>29.2075</c:v>
                </c:pt>
                <c:pt idx="1914">
                  <c:v>36.4</c:v>
                </c:pt>
                <c:pt idx="1915">
                  <c:v>21.206800000000001</c:v>
                </c:pt>
                <c:pt idx="1916">
                  <c:v>22.920100000000001</c:v>
                </c:pt>
                <c:pt idx="1917">
                  <c:v>28.577200000000001</c:v>
                </c:pt>
                <c:pt idx="1918">
                  <c:v>27.8522</c:v>
                </c:pt>
                <c:pt idx="1919">
                  <c:v>29.320799999999981</c:v>
                </c:pt>
                <c:pt idx="1920">
                  <c:v>18.342600000000001</c:v>
                </c:pt>
                <c:pt idx="1921">
                  <c:v>17.856999999999999</c:v>
                </c:pt>
                <c:pt idx="1922">
                  <c:v>21.785</c:v>
                </c:pt>
                <c:pt idx="1923">
                  <c:v>23.465</c:v>
                </c:pt>
                <c:pt idx="1924">
                  <c:v>24.872599999999981</c:v>
                </c:pt>
                <c:pt idx="1925">
                  <c:v>25.2453</c:v>
                </c:pt>
                <c:pt idx="1926">
                  <c:v>25.970700000000001</c:v>
                </c:pt>
                <c:pt idx="1927">
                  <c:v>31.0322</c:v>
                </c:pt>
                <c:pt idx="1928">
                  <c:v>34.647100000000002</c:v>
                </c:pt>
                <c:pt idx="1929">
                  <c:v>19.510899999999999</c:v>
                </c:pt>
                <c:pt idx="1930">
                  <c:v>20.6585</c:v>
                </c:pt>
                <c:pt idx="1931">
                  <c:v>20.602499999999999</c:v>
                </c:pt>
                <c:pt idx="1932">
                  <c:v>20.702999999999999</c:v>
                </c:pt>
                <c:pt idx="1933">
                  <c:v>23.689800000000009</c:v>
                </c:pt>
                <c:pt idx="1934">
                  <c:v>24.687999999999999</c:v>
                </c:pt>
                <c:pt idx="1935">
                  <c:v>26.398199999999999</c:v>
                </c:pt>
                <c:pt idx="1936">
                  <c:v>22.433700000000002</c:v>
                </c:pt>
                <c:pt idx="1937">
                  <c:v>22.893999999999991</c:v>
                </c:pt>
                <c:pt idx="1938">
                  <c:v>23.496500000000001</c:v>
                </c:pt>
                <c:pt idx="1939">
                  <c:v>17.927</c:v>
                </c:pt>
                <c:pt idx="1940">
                  <c:v>20.0137</c:v>
                </c:pt>
                <c:pt idx="1941">
                  <c:v>24.171600000000009</c:v>
                </c:pt>
                <c:pt idx="1942">
                  <c:v>24.437200000000001</c:v>
                </c:pt>
                <c:pt idx="1943">
                  <c:v>25.978999999999999</c:v>
                </c:pt>
                <c:pt idx="1944">
                  <c:v>27.373000000000001</c:v>
                </c:pt>
                <c:pt idx="1945">
                  <c:v>20.618099999999991</c:v>
                </c:pt>
                <c:pt idx="1946">
                  <c:v>20.535900000000009</c:v>
                </c:pt>
                <c:pt idx="1947">
                  <c:v>23.290800000000001</c:v>
                </c:pt>
                <c:pt idx="1948">
                  <c:v>27.185600000000001</c:v>
                </c:pt>
                <c:pt idx="1949">
                  <c:v>27.656199999999991</c:v>
                </c:pt>
                <c:pt idx="1950">
                  <c:v>27.740500000000001</c:v>
                </c:pt>
                <c:pt idx="1951">
                  <c:v>29.176500000000001</c:v>
                </c:pt>
                <c:pt idx="1952">
                  <c:v>31.3078</c:v>
                </c:pt>
                <c:pt idx="1953">
                  <c:v>29.507899999999999</c:v>
                </c:pt>
                <c:pt idx="1954">
                  <c:v>25.2654</c:v>
                </c:pt>
                <c:pt idx="1955">
                  <c:v>27.458300000000001</c:v>
                </c:pt>
                <c:pt idx="1956">
                  <c:v>27.825199999999999</c:v>
                </c:pt>
                <c:pt idx="1957">
                  <c:v>29.161300000000001</c:v>
                </c:pt>
                <c:pt idx="1958">
                  <c:v>34.898099999999999</c:v>
                </c:pt>
                <c:pt idx="1959">
                  <c:v>25.810400000000001</c:v>
                </c:pt>
                <c:pt idx="1960">
                  <c:v>22.295200000000001</c:v>
                </c:pt>
                <c:pt idx="1961">
                  <c:v>21.704899999999999</c:v>
                </c:pt>
                <c:pt idx="1962">
                  <c:v>23.7835</c:v>
                </c:pt>
                <c:pt idx="1963">
                  <c:v>28.497199999999999</c:v>
                </c:pt>
                <c:pt idx="1964">
                  <c:v>30.166699999999999</c:v>
                </c:pt>
                <c:pt idx="1965">
                  <c:v>28.910399999999999</c:v>
                </c:pt>
                <c:pt idx="1966">
                  <c:v>29.777899999999999</c:v>
                </c:pt>
                <c:pt idx="1967">
                  <c:v>29.091799999999999</c:v>
                </c:pt>
                <c:pt idx="1968">
                  <c:v>19.675699999999999</c:v>
                </c:pt>
                <c:pt idx="1969">
                  <c:v>35.662400000000012</c:v>
                </c:pt>
                <c:pt idx="1970">
                  <c:v>24.0642</c:v>
                </c:pt>
                <c:pt idx="1971">
                  <c:v>24.5946</c:v>
                </c:pt>
                <c:pt idx="1972">
                  <c:v>25.072900000000001</c:v>
                </c:pt>
                <c:pt idx="1973">
                  <c:v>26.269300000000001</c:v>
                </c:pt>
                <c:pt idx="1974">
                  <c:v>29.077000000000009</c:v>
                </c:pt>
                <c:pt idx="1975">
                  <c:v>31.7986</c:v>
                </c:pt>
                <c:pt idx="1976">
                  <c:v>33.410299999999999</c:v>
                </c:pt>
                <c:pt idx="1977">
                  <c:v>19.503</c:v>
                </c:pt>
                <c:pt idx="1978">
                  <c:v>19.46</c:v>
                </c:pt>
                <c:pt idx="1979">
                  <c:v>20.289400000000001</c:v>
                </c:pt>
                <c:pt idx="1980">
                  <c:v>35.562200000000011</c:v>
                </c:pt>
                <c:pt idx="1981">
                  <c:v>21.1692</c:v>
                </c:pt>
                <c:pt idx="1982">
                  <c:v>18.9392</c:v>
                </c:pt>
                <c:pt idx="1983">
                  <c:v>22.372199999999999</c:v>
                </c:pt>
                <c:pt idx="1984">
                  <c:v>21.9283</c:v>
                </c:pt>
                <c:pt idx="1985">
                  <c:v>26.723800000000001</c:v>
                </c:pt>
                <c:pt idx="1986">
                  <c:v>25.8992</c:v>
                </c:pt>
                <c:pt idx="1987">
                  <c:v>28.497199999999999</c:v>
                </c:pt>
                <c:pt idx="1988">
                  <c:v>27.4666</c:v>
                </c:pt>
                <c:pt idx="1989">
                  <c:v>29.745999999999999</c:v>
                </c:pt>
                <c:pt idx="1990">
                  <c:v>29.721599999999999</c:v>
                </c:pt>
                <c:pt idx="1991">
                  <c:v>29.0611</c:v>
                </c:pt>
                <c:pt idx="1992">
                  <c:v>16.532900000000001</c:v>
                </c:pt>
                <c:pt idx="1993">
                  <c:v>16.766300000000001</c:v>
                </c:pt>
                <c:pt idx="1994">
                  <c:v>23.3736</c:v>
                </c:pt>
                <c:pt idx="1995">
                  <c:v>22.908000000000001</c:v>
                </c:pt>
                <c:pt idx="1996">
                  <c:v>27.384499999999999</c:v>
                </c:pt>
                <c:pt idx="1997">
                  <c:v>30.98039999999995</c:v>
                </c:pt>
                <c:pt idx="1998">
                  <c:v>32.683400000000013</c:v>
                </c:pt>
                <c:pt idx="1999">
                  <c:v>26.477900000000009</c:v>
                </c:pt>
                <c:pt idx="2000">
                  <c:v>20.712599999999981</c:v>
                </c:pt>
                <c:pt idx="2001">
                  <c:v>22.729900000000001</c:v>
                </c:pt>
                <c:pt idx="2002">
                  <c:v>21.5806</c:v>
                </c:pt>
                <c:pt idx="2003">
                  <c:v>19.464500000000001</c:v>
                </c:pt>
                <c:pt idx="2004">
                  <c:v>22.954999999999991</c:v>
                </c:pt>
                <c:pt idx="2005">
                  <c:v>25.5885</c:v>
                </c:pt>
                <c:pt idx="2006">
                  <c:v>27.136800000000001</c:v>
                </c:pt>
                <c:pt idx="2007">
                  <c:v>22.159800000000001</c:v>
                </c:pt>
                <c:pt idx="2008">
                  <c:v>22.781199999999981</c:v>
                </c:pt>
                <c:pt idx="2009">
                  <c:v>22.4236</c:v>
                </c:pt>
                <c:pt idx="2010">
                  <c:v>18.1629</c:v>
                </c:pt>
                <c:pt idx="2011">
                  <c:v>17.816400000000009</c:v>
                </c:pt>
                <c:pt idx="2012">
                  <c:v>18.4407</c:v>
                </c:pt>
                <c:pt idx="2013">
                  <c:v>19.1784</c:v>
                </c:pt>
                <c:pt idx="2014">
                  <c:v>24.450500000000002</c:v>
                </c:pt>
                <c:pt idx="2015">
                  <c:v>20.359500000000001</c:v>
                </c:pt>
                <c:pt idx="2016">
                  <c:v>21.505600000000001</c:v>
                </c:pt>
                <c:pt idx="2017">
                  <c:v>26.3749</c:v>
                </c:pt>
                <c:pt idx="2018">
                  <c:v>26.777999999999999</c:v>
                </c:pt>
                <c:pt idx="2019">
                  <c:v>27.903099999999981</c:v>
                </c:pt>
                <c:pt idx="2020">
                  <c:v>18.3429</c:v>
                </c:pt>
                <c:pt idx="2021">
                  <c:v>18.843599999999981</c:v>
                </c:pt>
                <c:pt idx="2022">
                  <c:v>19.435099999999981</c:v>
                </c:pt>
                <c:pt idx="2023">
                  <c:v>23.852399999999999</c:v>
                </c:pt>
                <c:pt idx="2024">
                  <c:v>23.083400000000001</c:v>
                </c:pt>
                <c:pt idx="2025">
                  <c:v>25.680299999999999</c:v>
                </c:pt>
                <c:pt idx="2026">
                  <c:v>23.615100000000009</c:v>
                </c:pt>
                <c:pt idx="2027">
                  <c:v>25.351400000000009</c:v>
                </c:pt>
                <c:pt idx="2028">
                  <c:v>20.014199999999999</c:v>
                </c:pt>
                <c:pt idx="2029">
                  <c:v>23.4542</c:v>
                </c:pt>
                <c:pt idx="2030">
                  <c:v>26.425000000000001</c:v>
                </c:pt>
                <c:pt idx="2031">
                  <c:v>29.208600000000001</c:v>
                </c:pt>
                <c:pt idx="2032">
                  <c:v>17.796700000000001</c:v>
                </c:pt>
                <c:pt idx="2033">
                  <c:v>17.626200000000001</c:v>
                </c:pt>
                <c:pt idx="2034">
                  <c:v>18.093599999999981</c:v>
                </c:pt>
                <c:pt idx="2035">
                  <c:v>17.796700000000001</c:v>
                </c:pt>
                <c:pt idx="2036">
                  <c:v>17.295400000000001</c:v>
                </c:pt>
                <c:pt idx="2037">
                  <c:v>17.6175</c:v>
                </c:pt>
                <c:pt idx="2038">
                  <c:v>24.4177</c:v>
                </c:pt>
                <c:pt idx="2039">
                  <c:v>24.002400000000002</c:v>
                </c:pt>
                <c:pt idx="2040">
                  <c:v>41.055700000000002</c:v>
                </c:pt>
                <c:pt idx="2041">
                  <c:v>29.035900000000009</c:v>
                </c:pt>
                <c:pt idx="2042">
                  <c:v>26.1067</c:v>
                </c:pt>
                <c:pt idx="2043">
                  <c:v>23.043099999999999</c:v>
                </c:pt>
                <c:pt idx="2044">
                  <c:v>29.1967</c:v>
                </c:pt>
                <c:pt idx="2045">
                  <c:v>33.68</c:v>
                </c:pt>
                <c:pt idx="2046">
                  <c:v>27.005099999999999</c:v>
                </c:pt>
                <c:pt idx="2047">
                  <c:v>27.971</c:v>
                </c:pt>
                <c:pt idx="2048">
                  <c:v>25.819199999999999</c:v>
                </c:pt>
                <c:pt idx="2049">
                  <c:v>22.6982</c:v>
                </c:pt>
                <c:pt idx="2050">
                  <c:v>22.8401</c:v>
                </c:pt>
                <c:pt idx="2051">
                  <c:v>22.7273</c:v>
                </c:pt>
                <c:pt idx="2052">
                  <c:v>23.046199999999999</c:v>
                </c:pt>
                <c:pt idx="2053">
                  <c:v>18.244700000000002</c:v>
                </c:pt>
                <c:pt idx="2054">
                  <c:v>17.7729</c:v>
                </c:pt>
                <c:pt idx="2055">
                  <c:v>23.392299999999999</c:v>
                </c:pt>
                <c:pt idx="2056">
                  <c:v>23.792100000000001</c:v>
                </c:pt>
                <c:pt idx="2057">
                  <c:v>23.5349</c:v>
                </c:pt>
                <c:pt idx="2058">
                  <c:v>24.633400000000009</c:v>
                </c:pt>
                <c:pt idx="2059">
                  <c:v>27.230499999999999</c:v>
                </c:pt>
                <c:pt idx="2060">
                  <c:v>23.301200000000001</c:v>
                </c:pt>
                <c:pt idx="2061">
                  <c:v>26.151900000000001</c:v>
                </c:pt>
                <c:pt idx="2062">
                  <c:v>27.0505</c:v>
                </c:pt>
                <c:pt idx="2063">
                  <c:v>28.369299999999999</c:v>
                </c:pt>
                <c:pt idx="2064">
                  <c:v>28.030799999999999</c:v>
                </c:pt>
                <c:pt idx="2065">
                  <c:v>25.3767</c:v>
                </c:pt>
                <c:pt idx="2066">
                  <c:v>29.973600000000001</c:v>
                </c:pt>
                <c:pt idx="2067">
                  <c:v>18.060300000000002</c:v>
                </c:pt>
                <c:pt idx="2068">
                  <c:v>18.002300000000002</c:v>
                </c:pt>
                <c:pt idx="2069">
                  <c:v>17.089500000000001</c:v>
                </c:pt>
                <c:pt idx="2070">
                  <c:v>28.460899999999999</c:v>
                </c:pt>
                <c:pt idx="2071">
                  <c:v>27.713799999999999</c:v>
                </c:pt>
                <c:pt idx="2072">
                  <c:v>28.5853</c:v>
                </c:pt>
                <c:pt idx="2073">
                  <c:v>31.213699999999999</c:v>
                </c:pt>
                <c:pt idx="2074">
                  <c:v>30.656400000000001</c:v>
                </c:pt>
                <c:pt idx="2075">
                  <c:v>16.965499999999949</c:v>
                </c:pt>
                <c:pt idx="2076">
                  <c:v>25.670100000000001</c:v>
                </c:pt>
                <c:pt idx="2077">
                  <c:v>23.692399999999999</c:v>
                </c:pt>
                <c:pt idx="2078">
                  <c:v>26.319800000000001</c:v>
                </c:pt>
                <c:pt idx="2079">
                  <c:v>22.963200000000001</c:v>
                </c:pt>
                <c:pt idx="2080">
                  <c:v>24.206399999999999</c:v>
                </c:pt>
                <c:pt idx="2081">
                  <c:v>26.975100000000001</c:v>
                </c:pt>
                <c:pt idx="2082">
                  <c:v>27.5288</c:v>
                </c:pt>
                <c:pt idx="2083">
                  <c:v>18.323799999999981</c:v>
                </c:pt>
                <c:pt idx="2084">
                  <c:v>19.239899999999999</c:v>
                </c:pt>
                <c:pt idx="2085">
                  <c:v>21.970099999999999</c:v>
                </c:pt>
                <c:pt idx="2086">
                  <c:v>22.4282</c:v>
                </c:pt>
                <c:pt idx="2087">
                  <c:v>22.723299999999981</c:v>
                </c:pt>
                <c:pt idx="2088">
                  <c:v>31.150200000000009</c:v>
                </c:pt>
                <c:pt idx="2089">
                  <c:v>18.198599999999999</c:v>
                </c:pt>
                <c:pt idx="2090">
                  <c:v>18.6919</c:v>
                </c:pt>
                <c:pt idx="2091">
                  <c:v>22.172899999999991</c:v>
                </c:pt>
                <c:pt idx="2092">
                  <c:v>24.184999999999999</c:v>
                </c:pt>
                <c:pt idx="2093">
                  <c:v>18.426300000000001</c:v>
                </c:pt>
                <c:pt idx="2094">
                  <c:v>20.718499999999999</c:v>
                </c:pt>
                <c:pt idx="2095">
                  <c:v>20.3201</c:v>
                </c:pt>
                <c:pt idx="2096">
                  <c:v>22.99269999999995</c:v>
                </c:pt>
                <c:pt idx="2097">
                  <c:v>24.406400000000001</c:v>
                </c:pt>
                <c:pt idx="2098">
                  <c:v>23.3658</c:v>
                </c:pt>
                <c:pt idx="2099">
                  <c:v>28.023700000000002</c:v>
                </c:pt>
                <c:pt idx="2100">
                  <c:v>24.464600000000001</c:v>
                </c:pt>
                <c:pt idx="2101">
                  <c:v>24.860299999999999</c:v>
                </c:pt>
                <c:pt idx="2102">
                  <c:v>25.519200000000001</c:v>
                </c:pt>
                <c:pt idx="2103">
                  <c:v>22.136800000000001</c:v>
                </c:pt>
                <c:pt idx="2104">
                  <c:v>17.587900000000001</c:v>
                </c:pt>
                <c:pt idx="2105">
                  <c:v>18.088799999999949</c:v>
                </c:pt>
                <c:pt idx="2106">
                  <c:v>19.810099999999991</c:v>
                </c:pt>
                <c:pt idx="2107">
                  <c:v>20.396999999999991</c:v>
                </c:pt>
                <c:pt idx="2108">
                  <c:v>19.698</c:v>
                </c:pt>
                <c:pt idx="2109">
                  <c:v>20.2087</c:v>
                </c:pt>
                <c:pt idx="2110">
                  <c:v>19.286000000000001</c:v>
                </c:pt>
                <c:pt idx="2111">
                  <c:v>26.4192</c:v>
                </c:pt>
                <c:pt idx="2112">
                  <c:v>25.494499999999999</c:v>
                </c:pt>
                <c:pt idx="2113">
                  <c:v>25.424299999999999</c:v>
                </c:pt>
                <c:pt idx="2114">
                  <c:v>18.6919</c:v>
                </c:pt>
                <c:pt idx="2115">
                  <c:v>19.868099999999981</c:v>
                </c:pt>
                <c:pt idx="2116">
                  <c:v>21.279</c:v>
                </c:pt>
                <c:pt idx="2117">
                  <c:v>37.5871</c:v>
                </c:pt>
                <c:pt idx="2118">
                  <c:v>27.312100000000001</c:v>
                </c:pt>
                <c:pt idx="2119">
                  <c:v>36.409000000000013</c:v>
                </c:pt>
                <c:pt idx="2120">
                  <c:v>38.932200000000002</c:v>
                </c:pt>
                <c:pt idx="2121">
                  <c:v>32.167000000000002</c:v>
                </c:pt>
                <c:pt idx="2122">
                  <c:v>32.1449</c:v>
                </c:pt>
                <c:pt idx="2123">
                  <c:v>35.993099999999998</c:v>
                </c:pt>
                <c:pt idx="2124">
                  <c:v>34.703299999999999</c:v>
                </c:pt>
                <c:pt idx="2125">
                  <c:v>28.7043</c:v>
                </c:pt>
                <c:pt idx="2126">
                  <c:v>26.122399999999999</c:v>
                </c:pt>
                <c:pt idx="2127">
                  <c:v>26.888000000000002</c:v>
                </c:pt>
                <c:pt idx="2128">
                  <c:v>24.679600000000001</c:v>
                </c:pt>
                <c:pt idx="2129">
                  <c:v>18.567799999999981</c:v>
                </c:pt>
                <c:pt idx="2130">
                  <c:v>19.2532</c:v>
                </c:pt>
                <c:pt idx="2131">
                  <c:v>20.984000000000002</c:v>
                </c:pt>
                <c:pt idx="2132">
                  <c:v>17.3933</c:v>
                </c:pt>
                <c:pt idx="2133">
                  <c:v>19.079699999999999</c:v>
                </c:pt>
                <c:pt idx="2134">
                  <c:v>19.869599999999981</c:v>
                </c:pt>
                <c:pt idx="2135">
                  <c:v>20.2559</c:v>
                </c:pt>
                <c:pt idx="2136">
                  <c:v>21.8338</c:v>
                </c:pt>
                <c:pt idx="2137">
                  <c:v>23.191099999999999</c:v>
                </c:pt>
                <c:pt idx="2138">
                  <c:v>26.299900000000001</c:v>
                </c:pt>
                <c:pt idx="2139">
                  <c:v>26.736999999999991</c:v>
                </c:pt>
                <c:pt idx="2140">
                  <c:v>21.697399999999991</c:v>
                </c:pt>
                <c:pt idx="2141">
                  <c:v>21.755500000000001</c:v>
                </c:pt>
                <c:pt idx="2142">
                  <c:v>23.913</c:v>
                </c:pt>
                <c:pt idx="2143">
                  <c:v>27.337399999999999</c:v>
                </c:pt>
                <c:pt idx="2144">
                  <c:v>27.675899999999999</c:v>
                </c:pt>
                <c:pt idx="2145">
                  <c:v>19.776399999999999</c:v>
                </c:pt>
                <c:pt idx="2146">
                  <c:v>23.209800000000001</c:v>
                </c:pt>
                <c:pt idx="2147">
                  <c:v>23.768699999999949</c:v>
                </c:pt>
                <c:pt idx="2148">
                  <c:v>28.9528</c:v>
                </c:pt>
                <c:pt idx="2149">
                  <c:v>19.295000000000002</c:v>
                </c:pt>
                <c:pt idx="2150">
                  <c:v>18.506599999999999</c:v>
                </c:pt>
                <c:pt idx="2151">
                  <c:v>18.8751</c:v>
                </c:pt>
                <c:pt idx="2152">
                  <c:v>20.5031</c:v>
                </c:pt>
                <c:pt idx="2153">
                  <c:v>21.2439</c:v>
                </c:pt>
                <c:pt idx="2154">
                  <c:v>21.6448</c:v>
                </c:pt>
                <c:pt idx="2155">
                  <c:v>21.962599999999949</c:v>
                </c:pt>
                <c:pt idx="2156">
                  <c:v>25.344999999999999</c:v>
                </c:pt>
                <c:pt idx="2157">
                  <c:v>28.446999999999999</c:v>
                </c:pt>
                <c:pt idx="2158">
                  <c:v>31.555900000000001</c:v>
                </c:pt>
                <c:pt idx="2159">
                  <c:v>21.3459</c:v>
                </c:pt>
                <c:pt idx="2160">
                  <c:v>21.847000000000001</c:v>
                </c:pt>
                <c:pt idx="2161">
                  <c:v>24.640499999999999</c:v>
                </c:pt>
                <c:pt idx="2162">
                  <c:v>26.895199999999999</c:v>
                </c:pt>
                <c:pt idx="2163">
                  <c:v>18.010100000000001</c:v>
                </c:pt>
                <c:pt idx="2164">
                  <c:v>18.026</c:v>
                </c:pt>
                <c:pt idx="2165">
                  <c:v>21.157</c:v>
                </c:pt>
                <c:pt idx="2166">
                  <c:v>21.479600000000001</c:v>
                </c:pt>
                <c:pt idx="2167">
                  <c:v>24.8687</c:v>
                </c:pt>
                <c:pt idx="2168">
                  <c:v>23.476800000000001</c:v>
                </c:pt>
                <c:pt idx="2169">
                  <c:v>16.744199999999999</c:v>
                </c:pt>
                <c:pt idx="2170">
                  <c:v>19.108899999999991</c:v>
                </c:pt>
                <c:pt idx="2171">
                  <c:v>18.6615</c:v>
                </c:pt>
                <c:pt idx="2172">
                  <c:v>18.730499999999999</c:v>
                </c:pt>
                <c:pt idx="2173">
                  <c:v>30.6401</c:v>
                </c:pt>
                <c:pt idx="2174">
                  <c:v>33.614199999999997</c:v>
                </c:pt>
                <c:pt idx="2175">
                  <c:v>26.0703</c:v>
                </c:pt>
                <c:pt idx="2176">
                  <c:v>25.1417</c:v>
                </c:pt>
                <c:pt idx="2177">
                  <c:v>25.1417</c:v>
                </c:pt>
                <c:pt idx="2178">
                  <c:v>40.105499999999999</c:v>
                </c:pt>
                <c:pt idx="2179">
                  <c:v>43.805400000000013</c:v>
                </c:pt>
                <c:pt idx="2180">
                  <c:v>51.535800000000002</c:v>
                </c:pt>
                <c:pt idx="2181">
                  <c:v>34.432499999999997</c:v>
                </c:pt>
                <c:pt idx="2182">
                  <c:v>34.022600000000011</c:v>
                </c:pt>
                <c:pt idx="2183">
                  <c:v>36.2361</c:v>
                </c:pt>
                <c:pt idx="2184">
                  <c:v>38.410299999999999</c:v>
                </c:pt>
                <c:pt idx="2185">
                  <c:v>23.571000000000009</c:v>
                </c:pt>
                <c:pt idx="2186">
                  <c:v>35.581699999999998</c:v>
                </c:pt>
                <c:pt idx="2187">
                  <c:v>38.8765</c:v>
                </c:pt>
                <c:pt idx="2188">
                  <c:v>21.5684</c:v>
                </c:pt>
                <c:pt idx="2189">
                  <c:v>22.616099999999999</c:v>
                </c:pt>
                <c:pt idx="2190">
                  <c:v>23.3828</c:v>
                </c:pt>
                <c:pt idx="2191">
                  <c:v>24.249700000000001</c:v>
                </c:pt>
                <c:pt idx="2192">
                  <c:v>21.6433</c:v>
                </c:pt>
                <c:pt idx="2193">
                  <c:v>22.165800000000001</c:v>
                </c:pt>
                <c:pt idx="2194">
                  <c:v>23.6538</c:v>
                </c:pt>
                <c:pt idx="2195">
                  <c:v>30.9892</c:v>
                </c:pt>
                <c:pt idx="2196">
                  <c:v>22.670200000000001</c:v>
                </c:pt>
                <c:pt idx="2197">
                  <c:v>26.720199999999981</c:v>
                </c:pt>
                <c:pt idx="2198">
                  <c:v>33.362900000000003</c:v>
                </c:pt>
                <c:pt idx="2199">
                  <c:v>34.831099999999999</c:v>
                </c:pt>
                <c:pt idx="2200">
                  <c:v>19.416899999999991</c:v>
                </c:pt>
                <c:pt idx="2201">
                  <c:v>20.776800000000001</c:v>
                </c:pt>
                <c:pt idx="2202">
                  <c:v>22.912700000000001</c:v>
                </c:pt>
                <c:pt idx="2203">
                  <c:v>23.980699999999949</c:v>
                </c:pt>
                <c:pt idx="2204">
                  <c:v>25.4086</c:v>
                </c:pt>
                <c:pt idx="2205">
                  <c:v>20.6767</c:v>
                </c:pt>
                <c:pt idx="2206">
                  <c:v>21.6676</c:v>
                </c:pt>
                <c:pt idx="2207">
                  <c:v>22.49769999999998</c:v>
                </c:pt>
                <c:pt idx="2208">
                  <c:v>28.5624</c:v>
                </c:pt>
                <c:pt idx="2209">
                  <c:v>29.484000000000002</c:v>
                </c:pt>
                <c:pt idx="2210">
                  <c:v>31.5305</c:v>
                </c:pt>
                <c:pt idx="2211">
                  <c:v>32.995400000000011</c:v>
                </c:pt>
                <c:pt idx="2212">
                  <c:v>24.685400000000001</c:v>
                </c:pt>
                <c:pt idx="2213">
                  <c:v>26.427099999999999</c:v>
                </c:pt>
                <c:pt idx="2214">
                  <c:v>28.680199999999999</c:v>
                </c:pt>
                <c:pt idx="2215">
                  <c:v>35.018300000000011</c:v>
                </c:pt>
                <c:pt idx="2216">
                  <c:v>28.096800000000009</c:v>
                </c:pt>
                <c:pt idx="2217">
                  <c:v>28.4636</c:v>
                </c:pt>
                <c:pt idx="2218">
                  <c:v>25.590900000000001</c:v>
                </c:pt>
                <c:pt idx="2219">
                  <c:v>20.8124</c:v>
                </c:pt>
                <c:pt idx="2220">
                  <c:v>21.995100000000001</c:v>
                </c:pt>
                <c:pt idx="2221">
                  <c:v>31.888400000000001</c:v>
                </c:pt>
                <c:pt idx="2222">
                  <c:v>23.495999999999999</c:v>
                </c:pt>
                <c:pt idx="2223">
                  <c:v>36.423000000000002</c:v>
                </c:pt>
                <c:pt idx="2224">
                  <c:v>22.3261</c:v>
                </c:pt>
                <c:pt idx="2225">
                  <c:v>21.5562</c:v>
                </c:pt>
                <c:pt idx="2226">
                  <c:v>22.592700000000001</c:v>
                </c:pt>
                <c:pt idx="2227">
                  <c:v>21.485099999999949</c:v>
                </c:pt>
                <c:pt idx="2228">
                  <c:v>22.515999999999991</c:v>
                </c:pt>
                <c:pt idx="2229">
                  <c:v>23.688700000000001</c:v>
                </c:pt>
                <c:pt idx="2230">
                  <c:v>22.617699999999999</c:v>
                </c:pt>
                <c:pt idx="2231">
                  <c:v>24.028600000000001</c:v>
                </c:pt>
                <c:pt idx="2232">
                  <c:v>22.758299999999981</c:v>
                </c:pt>
                <c:pt idx="2233">
                  <c:v>21.358499999999999</c:v>
                </c:pt>
                <c:pt idx="2234">
                  <c:v>20.289400000000001</c:v>
                </c:pt>
                <c:pt idx="2235">
                  <c:v>24.212299999999999</c:v>
                </c:pt>
                <c:pt idx="2236">
                  <c:v>26.268999999999981</c:v>
                </c:pt>
                <c:pt idx="2237">
                  <c:v>20.6585</c:v>
                </c:pt>
                <c:pt idx="2238">
                  <c:v>24.698899999999991</c:v>
                </c:pt>
                <c:pt idx="2239">
                  <c:v>20.292200000000001</c:v>
                </c:pt>
                <c:pt idx="2240">
                  <c:v>19.721</c:v>
                </c:pt>
                <c:pt idx="2241">
                  <c:v>19.721</c:v>
                </c:pt>
                <c:pt idx="2242">
                  <c:v>23.821100000000001</c:v>
                </c:pt>
                <c:pt idx="2243">
                  <c:v>24.478000000000002</c:v>
                </c:pt>
                <c:pt idx="2244">
                  <c:v>23.259899999999991</c:v>
                </c:pt>
                <c:pt idx="2245">
                  <c:v>20.177399999999999</c:v>
                </c:pt>
                <c:pt idx="2246">
                  <c:v>19.809100000000001</c:v>
                </c:pt>
                <c:pt idx="2247">
                  <c:v>20.855899999999991</c:v>
                </c:pt>
                <c:pt idx="2248">
                  <c:v>21.758299999999981</c:v>
                </c:pt>
                <c:pt idx="2249">
                  <c:v>18.903600000000001</c:v>
                </c:pt>
                <c:pt idx="2250">
                  <c:v>20.342300000000002</c:v>
                </c:pt>
                <c:pt idx="2251">
                  <c:v>20.9971</c:v>
                </c:pt>
                <c:pt idx="2252">
                  <c:v>21.228100000000001</c:v>
                </c:pt>
                <c:pt idx="2253">
                  <c:v>18.049299999999999</c:v>
                </c:pt>
                <c:pt idx="2254">
                  <c:v>19.069700000000001</c:v>
                </c:pt>
                <c:pt idx="2255">
                  <c:v>19.750800000000009</c:v>
                </c:pt>
                <c:pt idx="2256">
                  <c:v>32.349299999999999</c:v>
                </c:pt>
                <c:pt idx="2257">
                  <c:v>20.383700000000001</c:v>
                </c:pt>
                <c:pt idx="2258">
                  <c:v>21.212800000000001</c:v>
                </c:pt>
                <c:pt idx="2259">
                  <c:v>21.648199999999999</c:v>
                </c:pt>
                <c:pt idx="2260">
                  <c:v>23.7773</c:v>
                </c:pt>
                <c:pt idx="2261">
                  <c:v>20.8688</c:v>
                </c:pt>
                <c:pt idx="2262">
                  <c:v>22.884799999999981</c:v>
                </c:pt>
                <c:pt idx="2263">
                  <c:v>24.8889</c:v>
                </c:pt>
                <c:pt idx="2264">
                  <c:v>26.6084</c:v>
                </c:pt>
                <c:pt idx="2265">
                  <c:v>17.976500000000001</c:v>
                </c:pt>
                <c:pt idx="2266">
                  <c:v>20.971</c:v>
                </c:pt>
                <c:pt idx="2267">
                  <c:v>20.8932</c:v>
                </c:pt>
                <c:pt idx="2268">
                  <c:v>23.764800000000001</c:v>
                </c:pt>
                <c:pt idx="2269">
                  <c:v>27.065000000000001</c:v>
                </c:pt>
                <c:pt idx="2270">
                  <c:v>26.517600000000009</c:v>
                </c:pt>
                <c:pt idx="2271">
                  <c:v>27.625399999999999</c:v>
                </c:pt>
                <c:pt idx="2272">
                  <c:v>26.3264</c:v>
                </c:pt>
                <c:pt idx="2273">
                  <c:v>25.623000000000001</c:v>
                </c:pt>
                <c:pt idx="2274">
                  <c:v>25.6068</c:v>
                </c:pt>
                <c:pt idx="2275">
                  <c:v>30.553899999999999</c:v>
                </c:pt>
                <c:pt idx="2276">
                  <c:v>29.815799999999999</c:v>
                </c:pt>
                <c:pt idx="2277">
                  <c:v>30.557400000000001</c:v>
                </c:pt>
                <c:pt idx="2278">
                  <c:v>31.21</c:v>
                </c:pt>
                <c:pt idx="2279">
                  <c:v>17.659300000000009</c:v>
                </c:pt>
                <c:pt idx="2280">
                  <c:v>17.506399999999999</c:v>
                </c:pt>
                <c:pt idx="2281">
                  <c:v>18.7166</c:v>
                </c:pt>
                <c:pt idx="2282">
                  <c:v>20.078600000000002</c:v>
                </c:pt>
                <c:pt idx="2283">
                  <c:v>20.210699999999999</c:v>
                </c:pt>
                <c:pt idx="2284">
                  <c:v>20.419</c:v>
                </c:pt>
                <c:pt idx="2285">
                  <c:v>21.306799999999999</c:v>
                </c:pt>
                <c:pt idx="2286">
                  <c:v>22.294899999999991</c:v>
                </c:pt>
                <c:pt idx="2287">
                  <c:v>28.2684</c:v>
                </c:pt>
                <c:pt idx="2288">
                  <c:v>26.102900000000009</c:v>
                </c:pt>
                <c:pt idx="2289">
                  <c:v>19.256</c:v>
                </c:pt>
                <c:pt idx="2290">
                  <c:v>18.4983</c:v>
                </c:pt>
                <c:pt idx="2291">
                  <c:v>21.6433</c:v>
                </c:pt>
                <c:pt idx="2292">
                  <c:v>21.279</c:v>
                </c:pt>
                <c:pt idx="2293">
                  <c:v>22.351199999999999</c:v>
                </c:pt>
                <c:pt idx="2294">
                  <c:v>22.299099999999999</c:v>
                </c:pt>
                <c:pt idx="2295">
                  <c:v>22.802600000000002</c:v>
                </c:pt>
                <c:pt idx="2296">
                  <c:v>24.171600000000009</c:v>
                </c:pt>
                <c:pt idx="2297">
                  <c:v>30.398499999999981</c:v>
                </c:pt>
                <c:pt idx="2298">
                  <c:v>33.264299999999999</c:v>
                </c:pt>
                <c:pt idx="2299">
                  <c:v>27.250499999999999</c:v>
                </c:pt>
                <c:pt idx="2300">
                  <c:v>30.1694</c:v>
                </c:pt>
                <c:pt idx="2301">
                  <c:v>30.516400000000001</c:v>
                </c:pt>
                <c:pt idx="2302">
                  <c:v>33.073099999999997</c:v>
                </c:pt>
                <c:pt idx="2303">
                  <c:v>29.480799999999949</c:v>
                </c:pt>
                <c:pt idx="2304">
                  <c:v>34.090899999999998</c:v>
                </c:pt>
                <c:pt idx="2305">
                  <c:v>33.913400000000003</c:v>
                </c:pt>
                <c:pt idx="2306">
                  <c:v>36.172699999999999</c:v>
                </c:pt>
                <c:pt idx="2307">
                  <c:v>21.654699999999991</c:v>
                </c:pt>
                <c:pt idx="2308">
                  <c:v>21.000499999999999</c:v>
                </c:pt>
                <c:pt idx="2309">
                  <c:v>21.784199999999981</c:v>
                </c:pt>
                <c:pt idx="2310">
                  <c:v>28.761299999999981</c:v>
                </c:pt>
                <c:pt idx="2311">
                  <c:v>29.421600000000002</c:v>
                </c:pt>
                <c:pt idx="2312">
                  <c:v>26.206499999999981</c:v>
                </c:pt>
                <c:pt idx="2313">
                  <c:v>26.82</c:v>
                </c:pt>
                <c:pt idx="2314">
                  <c:v>30.040900000000001</c:v>
                </c:pt>
                <c:pt idx="2315">
                  <c:v>32.179099999999998</c:v>
                </c:pt>
                <c:pt idx="2316">
                  <c:v>25.5426</c:v>
                </c:pt>
                <c:pt idx="2317">
                  <c:v>23.6234</c:v>
                </c:pt>
                <c:pt idx="2318">
                  <c:v>24.426100000000002</c:v>
                </c:pt>
                <c:pt idx="2319">
                  <c:v>16.562100000000001</c:v>
                </c:pt>
                <c:pt idx="2320">
                  <c:v>16.5093</c:v>
                </c:pt>
                <c:pt idx="2321">
                  <c:v>17.238099999999999</c:v>
                </c:pt>
                <c:pt idx="2322">
                  <c:v>22.950399999999981</c:v>
                </c:pt>
                <c:pt idx="2323">
                  <c:v>20.469200000000001</c:v>
                </c:pt>
                <c:pt idx="2324">
                  <c:v>20.264500000000002</c:v>
                </c:pt>
                <c:pt idx="2325">
                  <c:v>18.28839999999995</c:v>
                </c:pt>
                <c:pt idx="2326">
                  <c:v>21.661899999999999</c:v>
                </c:pt>
                <c:pt idx="2327">
                  <c:v>21.484400000000001</c:v>
                </c:pt>
                <c:pt idx="2328">
                  <c:v>21.744399999999999</c:v>
                </c:pt>
                <c:pt idx="2329">
                  <c:v>30.401199999999999</c:v>
                </c:pt>
                <c:pt idx="2330">
                  <c:v>30.081900000000001</c:v>
                </c:pt>
                <c:pt idx="2331">
                  <c:v>25.914400000000001</c:v>
                </c:pt>
                <c:pt idx="2332">
                  <c:v>22.1037</c:v>
                </c:pt>
                <c:pt idx="2333">
                  <c:v>26.158899999999999</c:v>
                </c:pt>
                <c:pt idx="2334">
                  <c:v>28.183599999999981</c:v>
                </c:pt>
                <c:pt idx="2335">
                  <c:v>20.0351</c:v>
                </c:pt>
                <c:pt idx="2336">
                  <c:v>19.91</c:v>
                </c:pt>
                <c:pt idx="2337">
                  <c:v>21.6633</c:v>
                </c:pt>
                <c:pt idx="2338">
                  <c:v>22.880600000000001</c:v>
                </c:pt>
                <c:pt idx="2339">
                  <c:v>22.527999999999999</c:v>
                </c:pt>
                <c:pt idx="2340">
                  <c:v>23.576799999999999</c:v>
                </c:pt>
                <c:pt idx="2341">
                  <c:v>24.229700000000001</c:v>
                </c:pt>
                <c:pt idx="2342">
                  <c:v>24.814699999999991</c:v>
                </c:pt>
                <c:pt idx="2343">
                  <c:v>25.411100000000001</c:v>
                </c:pt>
                <c:pt idx="2344">
                  <c:v>24.336200000000009</c:v>
                </c:pt>
                <c:pt idx="2345">
                  <c:v>31.020700000000001</c:v>
                </c:pt>
                <c:pt idx="2346">
                  <c:v>31.761399999999981</c:v>
                </c:pt>
                <c:pt idx="2347">
                  <c:v>32.616600000000012</c:v>
                </c:pt>
                <c:pt idx="2348">
                  <c:v>21.497800000000009</c:v>
                </c:pt>
                <c:pt idx="2349">
                  <c:v>47.455599999999997</c:v>
                </c:pt>
                <c:pt idx="2350">
                  <c:v>23.861499999999999</c:v>
                </c:pt>
                <c:pt idx="2351">
                  <c:v>24.454000000000001</c:v>
                </c:pt>
                <c:pt idx="2352">
                  <c:v>21.958500000000001</c:v>
                </c:pt>
                <c:pt idx="2353">
                  <c:v>22.585899999999999</c:v>
                </c:pt>
                <c:pt idx="2354">
                  <c:v>21.880099999999999</c:v>
                </c:pt>
                <c:pt idx="2355">
                  <c:v>23.732800000000001</c:v>
                </c:pt>
                <c:pt idx="2356">
                  <c:v>19.3672</c:v>
                </c:pt>
                <c:pt idx="2357">
                  <c:v>21.000499999999999</c:v>
                </c:pt>
                <c:pt idx="2358">
                  <c:v>24.1875</c:v>
                </c:pt>
                <c:pt idx="2359">
                  <c:v>23.912600000000001</c:v>
                </c:pt>
                <c:pt idx="2360">
                  <c:v>41.8125</c:v>
                </c:pt>
                <c:pt idx="2361">
                  <c:v>37.087499999999999</c:v>
                </c:pt>
                <c:pt idx="2362">
                  <c:v>36.171100000000003</c:v>
                </c:pt>
                <c:pt idx="2363">
                  <c:v>40.970999999999997</c:v>
                </c:pt>
                <c:pt idx="2364">
                  <c:v>24.5791</c:v>
                </c:pt>
                <c:pt idx="2365">
                  <c:v>24.109500000000001</c:v>
                </c:pt>
                <c:pt idx="2366">
                  <c:v>25.6797</c:v>
                </c:pt>
                <c:pt idx="2367">
                  <c:v>24.758600000000001</c:v>
                </c:pt>
                <c:pt idx="2368">
                  <c:v>25.042100000000001</c:v>
                </c:pt>
                <c:pt idx="2369">
                  <c:v>28.8172</c:v>
                </c:pt>
                <c:pt idx="2370">
                  <c:v>28.3217</c:v>
                </c:pt>
                <c:pt idx="2371">
                  <c:v>33.389499999999998</c:v>
                </c:pt>
                <c:pt idx="2372">
                  <c:v>19.187999999999999</c:v>
                </c:pt>
                <c:pt idx="2373">
                  <c:v>20.577000000000009</c:v>
                </c:pt>
                <c:pt idx="2374">
                  <c:v>22.395800000000001</c:v>
                </c:pt>
                <c:pt idx="2375">
                  <c:v>23.541</c:v>
                </c:pt>
                <c:pt idx="2376">
                  <c:v>29.353400000000001</c:v>
                </c:pt>
                <c:pt idx="2377">
                  <c:v>30.711099999999991</c:v>
                </c:pt>
                <c:pt idx="2378">
                  <c:v>20.9742</c:v>
                </c:pt>
                <c:pt idx="2379">
                  <c:v>24.658999999999999</c:v>
                </c:pt>
                <c:pt idx="2380">
                  <c:v>29.054099999999991</c:v>
                </c:pt>
                <c:pt idx="2381">
                  <c:v>31.245000000000001</c:v>
                </c:pt>
                <c:pt idx="2382">
                  <c:v>24.378699999999981</c:v>
                </c:pt>
                <c:pt idx="2383">
                  <c:v>24.801600000000001</c:v>
                </c:pt>
                <c:pt idx="2384">
                  <c:v>25.252300000000002</c:v>
                </c:pt>
                <c:pt idx="2385">
                  <c:v>23.939</c:v>
                </c:pt>
                <c:pt idx="2386">
                  <c:v>23.876899999999999</c:v>
                </c:pt>
                <c:pt idx="2387">
                  <c:v>24.5608</c:v>
                </c:pt>
                <c:pt idx="2388">
                  <c:v>18.3596</c:v>
                </c:pt>
                <c:pt idx="2389">
                  <c:v>18.955400000000001</c:v>
                </c:pt>
                <c:pt idx="2390">
                  <c:v>19.069099999999999</c:v>
                </c:pt>
                <c:pt idx="2391">
                  <c:v>18.793399999999981</c:v>
                </c:pt>
                <c:pt idx="2392">
                  <c:v>22.726700000000001</c:v>
                </c:pt>
                <c:pt idx="2393">
                  <c:v>23.5945</c:v>
                </c:pt>
                <c:pt idx="2394">
                  <c:v>23.491199999999999</c:v>
                </c:pt>
                <c:pt idx="2395">
                  <c:v>22.372499999999999</c:v>
                </c:pt>
                <c:pt idx="2396">
                  <c:v>21.5684</c:v>
                </c:pt>
                <c:pt idx="2397">
                  <c:v>28.001100000000001</c:v>
                </c:pt>
                <c:pt idx="2398">
                  <c:v>32.893300000000011</c:v>
                </c:pt>
                <c:pt idx="2399">
                  <c:v>21.844200000000001</c:v>
                </c:pt>
                <c:pt idx="2400">
                  <c:v>21.7836</c:v>
                </c:pt>
                <c:pt idx="2401">
                  <c:v>23.8127</c:v>
                </c:pt>
                <c:pt idx="2402">
                  <c:v>25.386199999999999</c:v>
                </c:pt>
                <c:pt idx="2403">
                  <c:v>24.415600000000001</c:v>
                </c:pt>
                <c:pt idx="2404">
                  <c:v>27.639199999999999</c:v>
                </c:pt>
                <c:pt idx="2405">
                  <c:v>23.2713</c:v>
                </c:pt>
                <c:pt idx="2406">
                  <c:v>20.1662</c:v>
                </c:pt>
                <c:pt idx="2407">
                  <c:v>21.393699999999999</c:v>
                </c:pt>
                <c:pt idx="2408">
                  <c:v>20.9129</c:v>
                </c:pt>
                <c:pt idx="2409">
                  <c:v>23.78839999999995</c:v>
                </c:pt>
                <c:pt idx="2410">
                  <c:v>27.105799999999999</c:v>
                </c:pt>
                <c:pt idx="2411">
                  <c:v>25.857199999999999</c:v>
                </c:pt>
                <c:pt idx="2412">
                  <c:v>25.775500000000001</c:v>
                </c:pt>
                <c:pt idx="2413">
                  <c:v>29.805</c:v>
                </c:pt>
                <c:pt idx="2414">
                  <c:v>30.406099999999981</c:v>
                </c:pt>
                <c:pt idx="2415">
                  <c:v>35.596600000000002</c:v>
                </c:pt>
                <c:pt idx="2416">
                  <c:v>38.272400000000012</c:v>
                </c:pt>
                <c:pt idx="2417">
                  <c:v>40.882800000000003</c:v>
                </c:pt>
                <c:pt idx="2418">
                  <c:v>23.3887</c:v>
                </c:pt>
                <c:pt idx="2419">
                  <c:v>24.1722</c:v>
                </c:pt>
                <c:pt idx="2420">
                  <c:v>23.815100000000001</c:v>
                </c:pt>
                <c:pt idx="2421">
                  <c:v>21.419599999999999</c:v>
                </c:pt>
                <c:pt idx="2422">
                  <c:v>23.749600000000001</c:v>
                </c:pt>
                <c:pt idx="2423">
                  <c:v>21.9496</c:v>
                </c:pt>
                <c:pt idx="2424">
                  <c:v>23.009</c:v>
                </c:pt>
                <c:pt idx="2425">
                  <c:v>22.1737</c:v>
                </c:pt>
                <c:pt idx="2426">
                  <c:v>22.121600000000001</c:v>
                </c:pt>
                <c:pt idx="2427">
                  <c:v>29.054099999999991</c:v>
                </c:pt>
                <c:pt idx="2428">
                  <c:v>31.8005</c:v>
                </c:pt>
                <c:pt idx="2429">
                  <c:v>29.2545</c:v>
                </c:pt>
                <c:pt idx="2430">
                  <c:v>18.246400000000001</c:v>
                </c:pt>
                <c:pt idx="2431">
                  <c:v>20.825700000000001</c:v>
                </c:pt>
                <c:pt idx="2432">
                  <c:v>20.215800000000009</c:v>
                </c:pt>
                <c:pt idx="2433">
                  <c:v>20.651499999999999</c:v>
                </c:pt>
                <c:pt idx="2434">
                  <c:v>23.185099999999981</c:v>
                </c:pt>
                <c:pt idx="2435">
                  <c:v>25.511299999999999</c:v>
                </c:pt>
                <c:pt idx="2436">
                  <c:v>27.38</c:v>
                </c:pt>
                <c:pt idx="2437">
                  <c:v>25.519200000000001</c:v>
                </c:pt>
                <c:pt idx="2438">
                  <c:v>28.8843</c:v>
                </c:pt>
                <c:pt idx="2439">
                  <c:v>30.656400000000001</c:v>
                </c:pt>
                <c:pt idx="2440">
                  <c:v>21.762699999999949</c:v>
                </c:pt>
                <c:pt idx="2441">
                  <c:v>24.199200000000001</c:v>
                </c:pt>
                <c:pt idx="2442">
                  <c:v>25.499600000000001</c:v>
                </c:pt>
                <c:pt idx="2443">
                  <c:v>24.0456</c:v>
                </c:pt>
                <c:pt idx="2444">
                  <c:v>23.159600000000001</c:v>
                </c:pt>
                <c:pt idx="2445">
                  <c:v>26.3809</c:v>
                </c:pt>
                <c:pt idx="2446">
                  <c:v>28.497</c:v>
                </c:pt>
                <c:pt idx="2447">
                  <c:v>29.856300000000001</c:v>
                </c:pt>
                <c:pt idx="2448">
                  <c:v>18.100000000000001</c:v>
                </c:pt>
                <c:pt idx="2449">
                  <c:v>17.786000000000001</c:v>
                </c:pt>
                <c:pt idx="2450">
                  <c:v>18.4954</c:v>
                </c:pt>
                <c:pt idx="2451">
                  <c:v>18.519600000000001</c:v>
                </c:pt>
                <c:pt idx="2452">
                  <c:v>28.1694</c:v>
                </c:pt>
                <c:pt idx="2453">
                  <c:v>29.442599999999949</c:v>
                </c:pt>
                <c:pt idx="2454">
                  <c:v>31.613700000000001</c:v>
                </c:pt>
                <c:pt idx="2455">
                  <c:v>32.636000000000003</c:v>
                </c:pt>
                <c:pt idx="2456">
                  <c:v>22.351700000000001</c:v>
                </c:pt>
                <c:pt idx="2457">
                  <c:v>22.99269999999995</c:v>
                </c:pt>
                <c:pt idx="2458">
                  <c:v>20.869900000000001</c:v>
                </c:pt>
                <c:pt idx="2459">
                  <c:v>20.980599999999949</c:v>
                </c:pt>
                <c:pt idx="2460">
                  <c:v>22.1553</c:v>
                </c:pt>
                <c:pt idx="2461">
                  <c:v>21.485800000000001</c:v>
                </c:pt>
                <c:pt idx="2462">
                  <c:v>23.488399999999949</c:v>
                </c:pt>
                <c:pt idx="2463">
                  <c:v>23.316700000000001</c:v>
                </c:pt>
                <c:pt idx="2464">
                  <c:v>31.444700000000001</c:v>
                </c:pt>
                <c:pt idx="2465">
                  <c:v>27.7151</c:v>
                </c:pt>
                <c:pt idx="2466">
                  <c:v>29.6172</c:v>
                </c:pt>
                <c:pt idx="2467">
                  <c:v>29.790400000000002</c:v>
                </c:pt>
                <c:pt idx="2468">
                  <c:v>21.0975</c:v>
                </c:pt>
                <c:pt idx="2469">
                  <c:v>23.977799999999981</c:v>
                </c:pt>
                <c:pt idx="2470">
                  <c:v>20.255800000000001</c:v>
                </c:pt>
                <c:pt idx="2471">
                  <c:v>21.043800000000001</c:v>
                </c:pt>
                <c:pt idx="2472">
                  <c:v>23.198899999999991</c:v>
                </c:pt>
                <c:pt idx="2473">
                  <c:v>24.221499999999999</c:v>
                </c:pt>
                <c:pt idx="2474">
                  <c:v>21.020099999999999</c:v>
                </c:pt>
                <c:pt idx="2475">
                  <c:v>21.835699999999999</c:v>
                </c:pt>
                <c:pt idx="2476">
                  <c:v>22.032599999999999</c:v>
                </c:pt>
                <c:pt idx="2477">
                  <c:v>22.571899999999999</c:v>
                </c:pt>
                <c:pt idx="2478">
                  <c:v>22.503699999999981</c:v>
                </c:pt>
                <c:pt idx="2479">
                  <c:v>23.592300000000002</c:v>
                </c:pt>
                <c:pt idx="2480">
                  <c:v>24.814699999999991</c:v>
                </c:pt>
                <c:pt idx="2481">
                  <c:v>25.463799999999949</c:v>
                </c:pt>
                <c:pt idx="2482">
                  <c:v>31.644300000000001</c:v>
                </c:pt>
                <c:pt idx="2483">
                  <c:v>35.774999999999999</c:v>
                </c:pt>
                <c:pt idx="2484">
                  <c:v>33.224800000000002</c:v>
                </c:pt>
                <c:pt idx="2485">
                  <c:v>34.938899999999997</c:v>
                </c:pt>
                <c:pt idx="2486">
                  <c:v>31.74</c:v>
                </c:pt>
                <c:pt idx="2487">
                  <c:v>33.339200000000012</c:v>
                </c:pt>
                <c:pt idx="2488">
                  <c:v>24.049299999999999</c:v>
                </c:pt>
                <c:pt idx="2489">
                  <c:v>24.95349999999998</c:v>
                </c:pt>
                <c:pt idx="2490">
                  <c:v>26.892900000000001</c:v>
                </c:pt>
                <c:pt idx="2491">
                  <c:v>28.791699999999999</c:v>
                </c:pt>
                <c:pt idx="2492">
                  <c:v>22.432300000000001</c:v>
                </c:pt>
                <c:pt idx="2493">
                  <c:v>20.5227</c:v>
                </c:pt>
                <c:pt idx="2494">
                  <c:v>22.128900000000009</c:v>
                </c:pt>
                <c:pt idx="2495">
                  <c:v>20.4146</c:v>
                </c:pt>
                <c:pt idx="2496">
                  <c:v>21.042999999999999</c:v>
                </c:pt>
                <c:pt idx="2497">
                  <c:v>19.967700000000001</c:v>
                </c:pt>
                <c:pt idx="2498">
                  <c:v>20.9572</c:v>
                </c:pt>
                <c:pt idx="2499">
                  <c:v>20.319299999999991</c:v>
                </c:pt>
                <c:pt idx="2500">
                  <c:v>23.7835</c:v>
                </c:pt>
                <c:pt idx="2501">
                  <c:v>18.919699999999999</c:v>
                </c:pt>
                <c:pt idx="2502">
                  <c:v>20.575099999999999</c:v>
                </c:pt>
                <c:pt idx="2503">
                  <c:v>25.615200000000002</c:v>
                </c:pt>
                <c:pt idx="2504">
                  <c:v>27.054200000000009</c:v>
                </c:pt>
                <c:pt idx="2505">
                  <c:v>31.662700000000001</c:v>
                </c:pt>
                <c:pt idx="2506">
                  <c:v>18.7013</c:v>
                </c:pt>
                <c:pt idx="2507">
                  <c:v>20.5885</c:v>
                </c:pt>
                <c:pt idx="2508">
                  <c:v>23.084900000000001</c:v>
                </c:pt>
                <c:pt idx="2509">
                  <c:v>26.5761</c:v>
                </c:pt>
                <c:pt idx="2510">
                  <c:v>21.1463</c:v>
                </c:pt>
                <c:pt idx="2511">
                  <c:v>20.371600000000001</c:v>
                </c:pt>
                <c:pt idx="2512">
                  <c:v>20.808599999999981</c:v>
                </c:pt>
                <c:pt idx="2513">
                  <c:v>22.032599999999999</c:v>
                </c:pt>
                <c:pt idx="2514">
                  <c:v>24.581</c:v>
                </c:pt>
                <c:pt idx="2515">
                  <c:v>20.622900000000001</c:v>
                </c:pt>
                <c:pt idx="2516">
                  <c:v>20.667400000000001</c:v>
                </c:pt>
                <c:pt idx="2517">
                  <c:v>26.4236</c:v>
                </c:pt>
                <c:pt idx="2518">
                  <c:v>26.869499999999981</c:v>
                </c:pt>
                <c:pt idx="2519">
                  <c:v>26.864599999999999</c:v>
                </c:pt>
                <c:pt idx="2520">
                  <c:v>19.033300000000001</c:v>
                </c:pt>
                <c:pt idx="2521">
                  <c:v>20.0731</c:v>
                </c:pt>
                <c:pt idx="2522">
                  <c:v>21.603000000000002</c:v>
                </c:pt>
                <c:pt idx="2523">
                  <c:v>20.202000000000002</c:v>
                </c:pt>
                <c:pt idx="2524">
                  <c:v>23.814699999999991</c:v>
                </c:pt>
                <c:pt idx="2525">
                  <c:v>22.9819</c:v>
                </c:pt>
                <c:pt idx="2526">
                  <c:v>22.4145</c:v>
                </c:pt>
                <c:pt idx="2527">
                  <c:v>22.713000000000001</c:v>
                </c:pt>
                <c:pt idx="2528">
                  <c:v>19.238199999999999</c:v>
                </c:pt>
                <c:pt idx="2529">
                  <c:v>21.157</c:v>
                </c:pt>
                <c:pt idx="2530">
                  <c:v>21.667899999999999</c:v>
                </c:pt>
                <c:pt idx="2531">
                  <c:v>22.577999999999999</c:v>
                </c:pt>
                <c:pt idx="2532">
                  <c:v>22.213799999999999</c:v>
                </c:pt>
                <c:pt idx="2533">
                  <c:v>29.252300000000002</c:v>
                </c:pt>
                <c:pt idx="2534">
                  <c:v>31.808599999999981</c:v>
                </c:pt>
                <c:pt idx="2535">
                  <c:v>20.4969</c:v>
                </c:pt>
                <c:pt idx="2536">
                  <c:v>20.7059</c:v>
                </c:pt>
                <c:pt idx="2537">
                  <c:v>22.128900000000009</c:v>
                </c:pt>
                <c:pt idx="2538">
                  <c:v>22.924199999999999</c:v>
                </c:pt>
                <c:pt idx="2539">
                  <c:v>33.570099999999996</c:v>
                </c:pt>
                <c:pt idx="2540">
                  <c:v>27.417400000000001</c:v>
                </c:pt>
                <c:pt idx="2541">
                  <c:v>28.523199999999999</c:v>
                </c:pt>
                <c:pt idx="2542">
                  <c:v>27.1706</c:v>
                </c:pt>
                <c:pt idx="2543">
                  <c:v>28.886399999999981</c:v>
                </c:pt>
                <c:pt idx="2544">
                  <c:v>20.413499999999999</c:v>
                </c:pt>
                <c:pt idx="2545">
                  <c:v>21.114000000000001</c:v>
                </c:pt>
                <c:pt idx="2546">
                  <c:v>25.086500000000001</c:v>
                </c:pt>
                <c:pt idx="2547">
                  <c:v>19.959900000000001</c:v>
                </c:pt>
                <c:pt idx="2548">
                  <c:v>21.031600000000001</c:v>
                </c:pt>
                <c:pt idx="2549">
                  <c:v>22.681100000000001</c:v>
                </c:pt>
                <c:pt idx="2550">
                  <c:v>24.2956</c:v>
                </c:pt>
                <c:pt idx="2551">
                  <c:v>23.4542</c:v>
                </c:pt>
                <c:pt idx="2552">
                  <c:v>23.104199999999999</c:v>
                </c:pt>
                <c:pt idx="2553">
                  <c:v>25.5867</c:v>
                </c:pt>
                <c:pt idx="2554">
                  <c:v>27.9544</c:v>
                </c:pt>
                <c:pt idx="2555">
                  <c:v>29.581900000000001</c:v>
                </c:pt>
                <c:pt idx="2556">
                  <c:v>29.245200000000001</c:v>
                </c:pt>
                <c:pt idx="2557">
                  <c:v>20.666599999999999</c:v>
                </c:pt>
                <c:pt idx="2558">
                  <c:v>22.205500000000001</c:v>
                </c:pt>
                <c:pt idx="2559">
                  <c:v>27.474499999999999</c:v>
                </c:pt>
                <c:pt idx="2560">
                  <c:v>26.723800000000001</c:v>
                </c:pt>
                <c:pt idx="2561">
                  <c:v>30.302800000000001</c:v>
                </c:pt>
                <c:pt idx="2562">
                  <c:v>37.284799999999997</c:v>
                </c:pt>
                <c:pt idx="2563">
                  <c:v>36.296100000000003</c:v>
                </c:pt>
                <c:pt idx="2564">
                  <c:v>42.552300000000002</c:v>
                </c:pt>
                <c:pt idx="2565">
                  <c:v>22.5563</c:v>
                </c:pt>
                <c:pt idx="2566">
                  <c:v>23.538799999999981</c:v>
                </c:pt>
                <c:pt idx="2567">
                  <c:v>20.517299999999999</c:v>
                </c:pt>
                <c:pt idx="2568">
                  <c:v>25.2349</c:v>
                </c:pt>
                <c:pt idx="2569">
                  <c:v>22.87</c:v>
                </c:pt>
                <c:pt idx="2570">
                  <c:v>24.5916</c:v>
                </c:pt>
                <c:pt idx="2571">
                  <c:v>20.1876</c:v>
                </c:pt>
                <c:pt idx="2572">
                  <c:v>21.5169</c:v>
                </c:pt>
                <c:pt idx="2573">
                  <c:v>20.828399999999981</c:v>
                </c:pt>
                <c:pt idx="2574">
                  <c:v>24.325299999999981</c:v>
                </c:pt>
                <c:pt idx="2575">
                  <c:v>25.4269</c:v>
                </c:pt>
                <c:pt idx="2576">
                  <c:v>35.511400000000002</c:v>
                </c:pt>
                <c:pt idx="2577">
                  <c:v>36.043999999999997</c:v>
                </c:pt>
                <c:pt idx="2578">
                  <c:v>34.045099999999998</c:v>
                </c:pt>
                <c:pt idx="2579">
                  <c:v>35.804200000000002</c:v>
                </c:pt>
                <c:pt idx="2580">
                  <c:v>33.824599999999997</c:v>
                </c:pt>
                <c:pt idx="2581">
                  <c:v>23.153199999999991</c:v>
                </c:pt>
                <c:pt idx="2582">
                  <c:v>25.930199999999999</c:v>
                </c:pt>
                <c:pt idx="2583">
                  <c:v>26.484500000000001</c:v>
                </c:pt>
                <c:pt idx="2584">
                  <c:v>26.874500000000001</c:v>
                </c:pt>
                <c:pt idx="2585">
                  <c:v>26.515999999999991</c:v>
                </c:pt>
                <c:pt idx="2586">
                  <c:v>20.061199999999999</c:v>
                </c:pt>
                <c:pt idx="2587">
                  <c:v>24.299399999999981</c:v>
                </c:pt>
                <c:pt idx="2588">
                  <c:v>27.1494</c:v>
                </c:pt>
                <c:pt idx="2589">
                  <c:v>33.558700000000002</c:v>
                </c:pt>
                <c:pt idx="2590">
                  <c:v>36.730899999999998</c:v>
                </c:pt>
                <c:pt idx="2591">
                  <c:v>31.722200000000001</c:v>
                </c:pt>
                <c:pt idx="2592">
                  <c:v>35.442800000000013</c:v>
                </c:pt>
                <c:pt idx="2593">
                  <c:v>51.068800000000003</c:v>
                </c:pt>
                <c:pt idx="2594">
                  <c:v>50.494999999999997</c:v>
                </c:pt>
                <c:pt idx="2595">
                  <c:v>50.211799999999997</c:v>
                </c:pt>
                <c:pt idx="2596">
                  <c:v>30.888000000000002</c:v>
                </c:pt>
                <c:pt idx="2597">
                  <c:v>29.507899999999999</c:v>
                </c:pt>
                <c:pt idx="2598">
                  <c:v>32.410299999999999</c:v>
                </c:pt>
                <c:pt idx="2599">
                  <c:v>20.502500000000001</c:v>
                </c:pt>
                <c:pt idx="2600">
                  <c:v>25.532299999999999</c:v>
                </c:pt>
                <c:pt idx="2601">
                  <c:v>24.643799999999999</c:v>
                </c:pt>
                <c:pt idx="2602">
                  <c:v>22.9495</c:v>
                </c:pt>
                <c:pt idx="2603">
                  <c:v>23.691199999999991</c:v>
                </c:pt>
                <c:pt idx="2604">
                  <c:v>25.898199999999999</c:v>
                </c:pt>
                <c:pt idx="2605">
                  <c:v>22.37</c:v>
                </c:pt>
                <c:pt idx="2606">
                  <c:v>27.033000000000001</c:v>
                </c:pt>
                <c:pt idx="2607">
                  <c:v>22.781199999999981</c:v>
                </c:pt>
                <c:pt idx="2608">
                  <c:v>28.7317</c:v>
                </c:pt>
                <c:pt idx="2609">
                  <c:v>21.2624</c:v>
                </c:pt>
                <c:pt idx="2610">
                  <c:v>21.203099999999999</c:v>
                </c:pt>
                <c:pt idx="2611">
                  <c:v>19.905100000000001</c:v>
                </c:pt>
                <c:pt idx="2612">
                  <c:v>19.499300000000002</c:v>
                </c:pt>
                <c:pt idx="2613">
                  <c:v>20.041799999999981</c:v>
                </c:pt>
                <c:pt idx="2614">
                  <c:v>23.031700000000001</c:v>
                </c:pt>
                <c:pt idx="2615">
                  <c:v>23.1206</c:v>
                </c:pt>
                <c:pt idx="2616">
                  <c:v>22.021799999999999</c:v>
                </c:pt>
                <c:pt idx="2617">
                  <c:v>23.923200000000001</c:v>
                </c:pt>
                <c:pt idx="2618">
                  <c:v>24.9587</c:v>
                </c:pt>
                <c:pt idx="2619">
                  <c:v>21.563300000000002</c:v>
                </c:pt>
                <c:pt idx="2620">
                  <c:v>22.540199999999999</c:v>
                </c:pt>
                <c:pt idx="2621">
                  <c:v>23.982699999999952</c:v>
                </c:pt>
                <c:pt idx="2622">
                  <c:v>27.065999999999999</c:v>
                </c:pt>
                <c:pt idx="2623">
                  <c:v>29.273</c:v>
                </c:pt>
                <c:pt idx="2624">
                  <c:v>26.840599999999981</c:v>
                </c:pt>
                <c:pt idx="2625">
                  <c:v>22.381799999999981</c:v>
                </c:pt>
                <c:pt idx="2626">
                  <c:v>24.136199999999999</c:v>
                </c:pt>
                <c:pt idx="2627">
                  <c:v>27.1248</c:v>
                </c:pt>
                <c:pt idx="2628">
                  <c:v>21.588799999999949</c:v>
                </c:pt>
                <c:pt idx="2629">
                  <c:v>21.3096</c:v>
                </c:pt>
                <c:pt idx="2630">
                  <c:v>23.617000000000001</c:v>
                </c:pt>
                <c:pt idx="2631">
                  <c:v>22.421199999999999</c:v>
                </c:pt>
                <c:pt idx="2632">
                  <c:v>43.326500000000003</c:v>
                </c:pt>
                <c:pt idx="2633">
                  <c:v>47.0837</c:v>
                </c:pt>
                <c:pt idx="2634">
                  <c:v>19.511700000000001</c:v>
                </c:pt>
                <c:pt idx="2635">
                  <c:v>19.6294</c:v>
                </c:pt>
                <c:pt idx="2636">
                  <c:v>23.4209</c:v>
                </c:pt>
                <c:pt idx="2637">
                  <c:v>24.498000000000001</c:v>
                </c:pt>
                <c:pt idx="2638">
                  <c:v>23.3766</c:v>
                </c:pt>
                <c:pt idx="2639">
                  <c:v>23.137599999999999</c:v>
                </c:pt>
                <c:pt idx="2640">
                  <c:v>38.174700000000001</c:v>
                </c:pt>
                <c:pt idx="2641">
                  <c:v>43.501399999999997</c:v>
                </c:pt>
                <c:pt idx="2642">
                  <c:v>44.310600000000001</c:v>
                </c:pt>
                <c:pt idx="2643">
                  <c:v>22.953900000000001</c:v>
                </c:pt>
                <c:pt idx="2644">
                  <c:v>22.650600000000001</c:v>
                </c:pt>
                <c:pt idx="2645">
                  <c:v>22.032599999999999</c:v>
                </c:pt>
                <c:pt idx="2646">
                  <c:v>22.411899999999999</c:v>
                </c:pt>
                <c:pt idx="2647">
                  <c:v>23.5245</c:v>
                </c:pt>
                <c:pt idx="2648">
                  <c:v>23.616499999999991</c:v>
                </c:pt>
                <c:pt idx="2649">
                  <c:v>28.825700000000001</c:v>
                </c:pt>
                <c:pt idx="2650">
                  <c:v>28.270800000000001</c:v>
                </c:pt>
                <c:pt idx="2651">
                  <c:v>30.8828</c:v>
                </c:pt>
                <c:pt idx="2652">
                  <c:v>33.2956</c:v>
                </c:pt>
                <c:pt idx="2653">
                  <c:v>39.335500000000003</c:v>
                </c:pt>
                <c:pt idx="2654">
                  <c:v>25.096699999999981</c:v>
                </c:pt>
                <c:pt idx="2655">
                  <c:v>27.317299999999999</c:v>
                </c:pt>
                <c:pt idx="2656">
                  <c:v>27.4406</c:v>
                </c:pt>
                <c:pt idx="2657">
                  <c:v>26.545999999999999</c:v>
                </c:pt>
                <c:pt idx="2658">
                  <c:v>25.039300000000001</c:v>
                </c:pt>
                <c:pt idx="2659">
                  <c:v>29.348199999999981</c:v>
                </c:pt>
                <c:pt idx="2660">
                  <c:v>23.521000000000001</c:v>
                </c:pt>
                <c:pt idx="2661">
                  <c:v>24.680099999999999</c:v>
                </c:pt>
                <c:pt idx="2662">
                  <c:v>25.247499999999999</c:v>
                </c:pt>
                <c:pt idx="2663">
                  <c:v>30.182099999999981</c:v>
                </c:pt>
                <c:pt idx="2664">
                  <c:v>28.947099999999999</c:v>
                </c:pt>
                <c:pt idx="2665">
                  <c:v>31.2715</c:v>
                </c:pt>
                <c:pt idx="2666">
                  <c:v>36.235100000000003</c:v>
                </c:pt>
                <c:pt idx="2667">
                  <c:v>19.956800000000001</c:v>
                </c:pt>
                <c:pt idx="2668">
                  <c:v>23.9922</c:v>
                </c:pt>
                <c:pt idx="2669">
                  <c:v>23.005700000000001</c:v>
                </c:pt>
                <c:pt idx="2670">
                  <c:v>20.089500000000001</c:v>
                </c:pt>
                <c:pt idx="2671">
                  <c:v>24.121600000000001</c:v>
                </c:pt>
                <c:pt idx="2672">
                  <c:v>21.933</c:v>
                </c:pt>
                <c:pt idx="2673">
                  <c:v>21.258500000000002</c:v>
                </c:pt>
                <c:pt idx="2674">
                  <c:v>22.869</c:v>
                </c:pt>
                <c:pt idx="2675">
                  <c:v>25.5169</c:v>
                </c:pt>
                <c:pt idx="2676">
                  <c:v>27.6433</c:v>
                </c:pt>
                <c:pt idx="2677">
                  <c:v>25.8689</c:v>
                </c:pt>
                <c:pt idx="2678">
                  <c:v>27.549900000000001</c:v>
                </c:pt>
                <c:pt idx="2679">
                  <c:v>52.424200000000013</c:v>
                </c:pt>
                <c:pt idx="2680">
                  <c:v>56.982700000000001</c:v>
                </c:pt>
                <c:pt idx="2681">
                  <c:v>59.6828</c:v>
                </c:pt>
                <c:pt idx="2682">
                  <c:v>56.367100000000001</c:v>
                </c:pt>
                <c:pt idx="2683">
                  <c:v>19.325900000000001</c:v>
                </c:pt>
                <c:pt idx="2684">
                  <c:v>20.413499999999999</c:v>
                </c:pt>
                <c:pt idx="2685">
                  <c:v>24.360700000000001</c:v>
                </c:pt>
                <c:pt idx="2686">
                  <c:v>27.320499999999999</c:v>
                </c:pt>
                <c:pt idx="2687">
                  <c:v>26.621700000000001</c:v>
                </c:pt>
                <c:pt idx="2688">
                  <c:v>20.223700000000001</c:v>
                </c:pt>
                <c:pt idx="2689">
                  <c:v>21.525300000000001</c:v>
                </c:pt>
                <c:pt idx="2690">
                  <c:v>22.008199999999999</c:v>
                </c:pt>
                <c:pt idx="2691">
                  <c:v>19.773099999999999</c:v>
                </c:pt>
                <c:pt idx="2692">
                  <c:v>20.280100000000001</c:v>
                </c:pt>
                <c:pt idx="2693">
                  <c:v>27.168600000000001</c:v>
                </c:pt>
                <c:pt idx="2694">
                  <c:v>28.301300000000001</c:v>
                </c:pt>
                <c:pt idx="2695">
                  <c:v>23.913</c:v>
                </c:pt>
                <c:pt idx="2696">
                  <c:v>24.425999999999981</c:v>
                </c:pt>
                <c:pt idx="2697">
                  <c:v>23.2273</c:v>
                </c:pt>
                <c:pt idx="2698">
                  <c:v>24.769200000000001</c:v>
                </c:pt>
                <c:pt idx="2699">
                  <c:v>20.797499999999999</c:v>
                </c:pt>
                <c:pt idx="2700">
                  <c:v>23.050899999999999</c:v>
                </c:pt>
                <c:pt idx="2701">
                  <c:v>23.397300000000001</c:v>
                </c:pt>
                <c:pt idx="2702">
                  <c:v>22.577999999999999</c:v>
                </c:pt>
                <c:pt idx="2703">
                  <c:v>24.3184</c:v>
                </c:pt>
                <c:pt idx="2704">
                  <c:v>37.3947</c:v>
                </c:pt>
                <c:pt idx="2705">
                  <c:v>23.7547</c:v>
                </c:pt>
                <c:pt idx="2706">
                  <c:v>26.026700000000002</c:v>
                </c:pt>
                <c:pt idx="2707">
                  <c:v>34.055300000000003</c:v>
                </c:pt>
                <c:pt idx="2708">
                  <c:v>17.0289</c:v>
                </c:pt>
                <c:pt idx="2709">
                  <c:v>17.8247</c:v>
                </c:pt>
                <c:pt idx="2710">
                  <c:v>19.097899999999999</c:v>
                </c:pt>
                <c:pt idx="2711">
                  <c:v>27.5623</c:v>
                </c:pt>
                <c:pt idx="2712">
                  <c:v>27.954499999999999</c:v>
                </c:pt>
                <c:pt idx="2713">
                  <c:v>27.5959</c:v>
                </c:pt>
                <c:pt idx="2714">
                  <c:v>27.213100000000001</c:v>
                </c:pt>
                <c:pt idx="2715">
                  <c:v>27.244700000000002</c:v>
                </c:pt>
                <c:pt idx="2716">
                  <c:v>31.232099999999999</c:v>
                </c:pt>
                <c:pt idx="2717">
                  <c:v>21.921900000000001</c:v>
                </c:pt>
                <c:pt idx="2718">
                  <c:v>20.693000000000001</c:v>
                </c:pt>
                <c:pt idx="2719">
                  <c:v>26.521999999999991</c:v>
                </c:pt>
                <c:pt idx="2720">
                  <c:v>21.99159999999998</c:v>
                </c:pt>
                <c:pt idx="2721">
                  <c:v>21.204000000000001</c:v>
                </c:pt>
                <c:pt idx="2722">
                  <c:v>22.626300000000001</c:v>
                </c:pt>
                <c:pt idx="2723">
                  <c:v>20.932400000000001</c:v>
                </c:pt>
                <c:pt idx="2724">
                  <c:v>19.187100000000001</c:v>
                </c:pt>
                <c:pt idx="2725">
                  <c:v>22.081600000000002</c:v>
                </c:pt>
                <c:pt idx="2726">
                  <c:v>24.5609</c:v>
                </c:pt>
                <c:pt idx="2727">
                  <c:v>24.974799999999981</c:v>
                </c:pt>
                <c:pt idx="2728">
                  <c:v>43.162100000000002</c:v>
                </c:pt>
                <c:pt idx="2729">
                  <c:v>44.516300000000001</c:v>
                </c:pt>
                <c:pt idx="2730">
                  <c:v>26.117799999999999</c:v>
                </c:pt>
                <c:pt idx="2731">
                  <c:v>30.534800000000001</c:v>
                </c:pt>
                <c:pt idx="2732">
                  <c:v>33.066200000000002</c:v>
                </c:pt>
                <c:pt idx="2733">
                  <c:v>29.625599999999981</c:v>
                </c:pt>
                <c:pt idx="2734">
                  <c:v>18.1035</c:v>
                </c:pt>
                <c:pt idx="2735">
                  <c:v>18.919699999999999</c:v>
                </c:pt>
                <c:pt idx="2736">
                  <c:v>36.043999999999997</c:v>
                </c:pt>
                <c:pt idx="2737">
                  <c:v>41.514299999999999</c:v>
                </c:pt>
                <c:pt idx="2738">
                  <c:v>20.427499999999981</c:v>
                </c:pt>
                <c:pt idx="2739">
                  <c:v>20.323699999999999</c:v>
                </c:pt>
                <c:pt idx="2740">
                  <c:v>20.568300000000001</c:v>
                </c:pt>
                <c:pt idx="2741">
                  <c:v>20.543800000000001</c:v>
                </c:pt>
                <c:pt idx="2742">
                  <c:v>24.471800000000009</c:v>
                </c:pt>
                <c:pt idx="2743">
                  <c:v>26.123100000000001</c:v>
                </c:pt>
                <c:pt idx="2744">
                  <c:v>28.942499999999949</c:v>
                </c:pt>
                <c:pt idx="2745">
                  <c:v>29.4071</c:v>
                </c:pt>
                <c:pt idx="2746">
                  <c:v>18.087399999999999</c:v>
                </c:pt>
                <c:pt idx="2747">
                  <c:v>19.051300000000001</c:v>
                </c:pt>
                <c:pt idx="2748">
                  <c:v>20.326899999999991</c:v>
                </c:pt>
                <c:pt idx="2749">
                  <c:v>24.6755</c:v>
                </c:pt>
                <c:pt idx="2750">
                  <c:v>22.236599999999999</c:v>
                </c:pt>
                <c:pt idx="2751">
                  <c:v>24.872599999999981</c:v>
                </c:pt>
                <c:pt idx="2752">
                  <c:v>24.7866</c:v>
                </c:pt>
                <c:pt idx="2753">
                  <c:v>34.090899999999998</c:v>
                </c:pt>
                <c:pt idx="2754">
                  <c:v>36.021500000000003</c:v>
                </c:pt>
                <c:pt idx="2755">
                  <c:v>20.6264</c:v>
                </c:pt>
                <c:pt idx="2756">
                  <c:v>21.485499999999949</c:v>
                </c:pt>
                <c:pt idx="2757">
                  <c:v>19.7011</c:v>
                </c:pt>
                <c:pt idx="2758">
                  <c:v>21.6418</c:v>
                </c:pt>
                <c:pt idx="2759">
                  <c:v>19.691700000000001</c:v>
                </c:pt>
                <c:pt idx="2760">
                  <c:v>22.2013</c:v>
                </c:pt>
                <c:pt idx="2761">
                  <c:v>22.837900000000001</c:v>
                </c:pt>
                <c:pt idx="2762">
                  <c:v>24.0642</c:v>
                </c:pt>
                <c:pt idx="2763">
                  <c:v>18.606999999999999</c:v>
                </c:pt>
                <c:pt idx="2764">
                  <c:v>19.539100000000001</c:v>
                </c:pt>
                <c:pt idx="2765">
                  <c:v>20.326899999999991</c:v>
                </c:pt>
                <c:pt idx="2766">
                  <c:v>25.8232</c:v>
                </c:pt>
                <c:pt idx="2767">
                  <c:v>28.727399999999999</c:v>
                </c:pt>
                <c:pt idx="2768">
                  <c:v>30.772600000000001</c:v>
                </c:pt>
                <c:pt idx="2769">
                  <c:v>29.581900000000001</c:v>
                </c:pt>
                <c:pt idx="2770">
                  <c:v>30.4954</c:v>
                </c:pt>
                <c:pt idx="2771">
                  <c:v>31.98959999999995</c:v>
                </c:pt>
                <c:pt idx="2772">
                  <c:v>26.528500000000001</c:v>
                </c:pt>
                <c:pt idx="2773">
                  <c:v>29.719899999999999</c:v>
                </c:pt>
                <c:pt idx="2774">
                  <c:v>21.3904</c:v>
                </c:pt>
                <c:pt idx="2775">
                  <c:v>22.893599999999999</c:v>
                </c:pt>
                <c:pt idx="2776">
                  <c:v>21.326000000000001</c:v>
                </c:pt>
                <c:pt idx="2777">
                  <c:v>22.648599999999981</c:v>
                </c:pt>
                <c:pt idx="2778">
                  <c:v>21.386299999999981</c:v>
                </c:pt>
                <c:pt idx="2779">
                  <c:v>22.3551</c:v>
                </c:pt>
                <c:pt idx="2780">
                  <c:v>22.3551</c:v>
                </c:pt>
                <c:pt idx="2781">
                  <c:v>26.8962</c:v>
                </c:pt>
                <c:pt idx="2782">
                  <c:v>20.292200000000001</c:v>
                </c:pt>
                <c:pt idx="2783">
                  <c:v>22.569400000000002</c:v>
                </c:pt>
                <c:pt idx="2784">
                  <c:v>18.28839999999995</c:v>
                </c:pt>
                <c:pt idx="2785">
                  <c:v>20.1373</c:v>
                </c:pt>
                <c:pt idx="2786">
                  <c:v>22.577999999999999</c:v>
                </c:pt>
                <c:pt idx="2787">
                  <c:v>17.443999999999999</c:v>
                </c:pt>
                <c:pt idx="2788">
                  <c:v>17.138100000000001</c:v>
                </c:pt>
                <c:pt idx="2789">
                  <c:v>25.221399999999999</c:v>
                </c:pt>
                <c:pt idx="2790">
                  <c:v>30.107900000000001</c:v>
                </c:pt>
                <c:pt idx="2791">
                  <c:v>35.815800000000003</c:v>
                </c:pt>
                <c:pt idx="2792">
                  <c:v>36.013399999999997</c:v>
                </c:pt>
                <c:pt idx="2793">
                  <c:v>36.021700000000003</c:v>
                </c:pt>
                <c:pt idx="2794">
                  <c:v>18.524899999999999</c:v>
                </c:pt>
                <c:pt idx="2795">
                  <c:v>18.09069999999998</c:v>
                </c:pt>
                <c:pt idx="2796">
                  <c:v>17.745100000000001</c:v>
                </c:pt>
                <c:pt idx="2797">
                  <c:v>26.412099999999999</c:v>
                </c:pt>
                <c:pt idx="2798">
                  <c:v>24.725899999999999</c:v>
                </c:pt>
                <c:pt idx="2799">
                  <c:v>30.349799999999981</c:v>
                </c:pt>
                <c:pt idx="2800">
                  <c:v>30.250800000000009</c:v>
                </c:pt>
                <c:pt idx="2801">
                  <c:v>34.087200000000003</c:v>
                </c:pt>
                <c:pt idx="2802">
                  <c:v>32.319299999999998</c:v>
                </c:pt>
                <c:pt idx="2803">
                  <c:v>31.227900000000009</c:v>
                </c:pt>
                <c:pt idx="2804">
                  <c:v>30.8568</c:v>
                </c:pt>
                <c:pt idx="2805">
                  <c:v>26.633500000000002</c:v>
                </c:pt>
                <c:pt idx="2806">
                  <c:v>30.362200000000001</c:v>
                </c:pt>
                <c:pt idx="2807">
                  <c:v>28.40879999999995</c:v>
                </c:pt>
                <c:pt idx="2808">
                  <c:v>27.005099999999999</c:v>
                </c:pt>
                <c:pt idx="2809">
                  <c:v>36.711599999999997</c:v>
                </c:pt>
                <c:pt idx="2810">
                  <c:v>40.083000000000013</c:v>
                </c:pt>
                <c:pt idx="2811">
                  <c:v>23.692399999999999</c:v>
                </c:pt>
                <c:pt idx="2812">
                  <c:v>37.2408</c:v>
                </c:pt>
                <c:pt idx="2813">
                  <c:v>34.080800000000004</c:v>
                </c:pt>
                <c:pt idx="2814">
                  <c:v>21.419599999999999</c:v>
                </c:pt>
                <c:pt idx="2815">
                  <c:v>22.063700000000001</c:v>
                </c:pt>
                <c:pt idx="2816">
                  <c:v>30.3124</c:v>
                </c:pt>
                <c:pt idx="2817">
                  <c:v>31.456399999999981</c:v>
                </c:pt>
                <c:pt idx="2818">
                  <c:v>18.558700000000002</c:v>
                </c:pt>
                <c:pt idx="2819">
                  <c:v>20.358899999999991</c:v>
                </c:pt>
                <c:pt idx="2820">
                  <c:v>21.391200000000001</c:v>
                </c:pt>
                <c:pt idx="2821">
                  <c:v>26.812200000000001</c:v>
                </c:pt>
                <c:pt idx="2822">
                  <c:v>19.031099999999999</c:v>
                </c:pt>
                <c:pt idx="2823">
                  <c:v>19.3324</c:v>
                </c:pt>
                <c:pt idx="2824">
                  <c:v>20.037099999999999</c:v>
                </c:pt>
                <c:pt idx="2825">
                  <c:v>26.212499999999999</c:v>
                </c:pt>
                <c:pt idx="2826">
                  <c:v>21.998899999999999</c:v>
                </c:pt>
                <c:pt idx="2827">
                  <c:v>23.875499999999999</c:v>
                </c:pt>
                <c:pt idx="2828">
                  <c:v>27.777799999999999</c:v>
                </c:pt>
                <c:pt idx="2829">
                  <c:v>30.1023</c:v>
                </c:pt>
                <c:pt idx="2830">
                  <c:v>27.5108</c:v>
                </c:pt>
                <c:pt idx="2831">
                  <c:v>32.973599999999998</c:v>
                </c:pt>
                <c:pt idx="2832">
                  <c:v>21.306799999999999</c:v>
                </c:pt>
                <c:pt idx="2833">
                  <c:v>20.989100000000001</c:v>
                </c:pt>
                <c:pt idx="2834">
                  <c:v>22.816400000000009</c:v>
                </c:pt>
                <c:pt idx="2835">
                  <c:v>22.7607</c:v>
                </c:pt>
                <c:pt idx="2836">
                  <c:v>22.086400000000001</c:v>
                </c:pt>
                <c:pt idx="2837">
                  <c:v>27.2926</c:v>
                </c:pt>
                <c:pt idx="2838">
                  <c:v>29.787600000000001</c:v>
                </c:pt>
                <c:pt idx="2839">
                  <c:v>32.297499999999999</c:v>
                </c:pt>
                <c:pt idx="2840">
                  <c:v>35.473100000000002</c:v>
                </c:pt>
                <c:pt idx="2841">
                  <c:v>23.554099999999991</c:v>
                </c:pt>
                <c:pt idx="2842">
                  <c:v>25.273900000000001</c:v>
                </c:pt>
                <c:pt idx="2843">
                  <c:v>30.1769</c:v>
                </c:pt>
                <c:pt idx="2844">
                  <c:v>34.879399999999997</c:v>
                </c:pt>
                <c:pt idx="2845">
                  <c:v>36.215200000000003</c:v>
                </c:pt>
                <c:pt idx="2846">
                  <c:v>19.034099999999999</c:v>
                </c:pt>
                <c:pt idx="2847">
                  <c:v>21.096800000000009</c:v>
                </c:pt>
                <c:pt idx="2848">
                  <c:v>26.2395</c:v>
                </c:pt>
                <c:pt idx="2849">
                  <c:v>28.0276</c:v>
                </c:pt>
                <c:pt idx="2850">
                  <c:v>33.0901</c:v>
                </c:pt>
                <c:pt idx="2851">
                  <c:v>21.898399999999999</c:v>
                </c:pt>
                <c:pt idx="2852">
                  <c:v>28.656500000000001</c:v>
                </c:pt>
                <c:pt idx="2853">
                  <c:v>22.017199999999999</c:v>
                </c:pt>
                <c:pt idx="2854">
                  <c:v>24.532</c:v>
                </c:pt>
                <c:pt idx="2855">
                  <c:v>26.8962</c:v>
                </c:pt>
                <c:pt idx="2856">
                  <c:v>28.646799999999999</c:v>
                </c:pt>
                <c:pt idx="2857">
                  <c:v>25.5016</c:v>
                </c:pt>
                <c:pt idx="2858">
                  <c:v>24.513000000000009</c:v>
                </c:pt>
                <c:pt idx="2859">
                  <c:v>24.950800000000001</c:v>
                </c:pt>
                <c:pt idx="2860">
                  <c:v>23.938800000000001</c:v>
                </c:pt>
                <c:pt idx="2861">
                  <c:v>20.089500000000001</c:v>
                </c:pt>
                <c:pt idx="2862">
                  <c:v>30.2364</c:v>
                </c:pt>
                <c:pt idx="2863">
                  <c:v>26.093299999999999</c:v>
                </c:pt>
                <c:pt idx="2864">
                  <c:v>26.7271</c:v>
                </c:pt>
                <c:pt idx="2865">
                  <c:v>25.035499999999999</c:v>
                </c:pt>
                <c:pt idx="2866">
                  <c:v>26.9696</c:v>
                </c:pt>
                <c:pt idx="2867">
                  <c:v>24.041899999999991</c:v>
                </c:pt>
                <c:pt idx="2868">
                  <c:v>21.7941</c:v>
                </c:pt>
                <c:pt idx="2869">
                  <c:v>23.158999999999999</c:v>
                </c:pt>
                <c:pt idx="2870">
                  <c:v>21.161799999999999</c:v>
                </c:pt>
                <c:pt idx="2871">
                  <c:v>22.06</c:v>
                </c:pt>
                <c:pt idx="2872">
                  <c:v>23.124099999999999</c:v>
                </c:pt>
                <c:pt idx="2873">
                  <c:v>27.663399999999999</c:v>
                </c:pt>
                <c:pt idx="2874">
                  <c:v>27.227399999999999</c:v>
                </c:pt>
                <c:pt idx="2875">
                  <c:v>24.508900000000001</c:v>
                </c:pt>
                <c:pt idx="2876">
                  <c:v>24.2241</c:v>
                </c:pt>
                <c:pt idx="2877">
                  <c:v>23.7012</c:v>
                </c:pt>
                <c:pt idx="2878">
                  <c:v>27.105799999999999</c:v>
                </c:pt>
                <c:pt idx="2879">
                  <c:v>28.656099999999999</c:v>
                </c:pt>
                <c:pt idx="2880">
                  <c:v>46.9955</c:v>
                </c:pt>
                <c:pt idx="2881">
                  <c:v>21.9434</c:v>
                </c:pt>
                <c:pt idx="2882">
                  <c:v>23.465499999999949</c:v>
                </c:pt>
                <c:pt idx="2883">
                  <c:v>26.6084</c:v>
                </c:pt>
                <c:pt idx="2884">
                  <c:v>23.1707</c:v>
                </c:pt>
                <c:pt idx="2885">
                  <c:v>22.4514</c:v>
                </c:pt>
                <c:pt idx="2886">
                  <c:v>21.869900000000001</c:v>
                </c:pt>
                <c:pt idx="2887">
                  <c:v>22.7301</c:v>
                </c:pt>
                <c:pt idx="2888">
                  <c:v>24.933700000000002</c:v>
                </c:pt>
                <c:pt idx="2889">
                  <c:v>25.734100000000009</c:v>
                </c:pt>
                <c:pt idx="2890">
                  <c:v>23.781099999999981</c:v>
                </c:pt>
                <c:pt idx="2891">
                  <c:v>25.630299999999991</c:v>
                </c:pt>
                <c:pt idx="2892">
                  <c:v>23.746099999999981</c:v>
                </c:pt>
                <c:pt idx="2893">
                  <c:v>18.552900000000001</c:v>
                </c:pt>
                <c:pt idx="2894">
                  <c:v>30.575299999999999</c:v>
                </c:pt>
                <c:pt idx="2895">
                  <c:v>25.896699999999999</c:v>
                </c:pt>
                <c:pt idx="2896">
                  <c:v>27.056000000000001</c:v>
                </c:pt>
                <c:pt idx="2897">
                  <c:v>28.657</c:v>
                </c:pt>
                <c:pt idx="2898">
                  <c:v>21.3154</c:v>
                </c:pt>
                <c:pt idx="2899">
                  <c:v>21.3507</c:v>
                </c:pt>
                <c:pt idx="2900">
                  <c:v>20.4376</c:v>
                </c:pt>
                <c:pt idx="2901">
                  <c:v>20.955300000000001</c:v>
                </c:pt>
                <c:pt idx="2902">
                  <c:v>28.7319</c:v>
                </c:pt>
                <c:pt idx="2903">
                  <c:v>27.8569</c:v>
                </c:pt>
                <c:pt idx="2904">
                  <c:v>18.198599999999999</c:v>
                </c:pt>
                <c:pt idx="2905">
                  <c:v>24.991800000000001</c:v>
                </c:pt>
                <c:pt idx="2906">
                  <c:v>14.5382</c:v>
                </c:pt>
                <c:pt idx="2907">
                  <c:v>21.638400000000001</c:v>
                </c:pt>
                <c:pt idx="2908">
                  <c:v>21.2653</c:v>
                </c:pt>
                <c:pt idx="2909">
                  <c:v>21.140899999999991</c:v>
                </c:pt>
                <c:pt idx="2910">
                  <c:v>18.016100000000009</c:v>
                </c:pt>
                <c:pt idx="2911">
                  <c:v>17.9389</c:v>
                </c:pt>
                <c:pt idx="2912">
                  <c:v>18.225000000000001</c:v>
                </c:pt>
                <c:pt idx="2913">
                  <c:v>19.0182</c:v>
                </c:pt>
                <c:pt idx="2914">
                  <c:v>23.896999999999991</c:v>
                </c:pt>
                <c:pt idx="2915">
                  <c:v>24.892700000000001</c:v>
                </c:pt>
                <c:pt idx="2916">
                  <c:v>20.091200000000001</c:v>
                </c:pt>
                <c:pt idx="2917">
                  <c:v>21.191700000000001</c:v>
                </c:pt>
                <c:pt idx="2918">
                  <c:v>25.6753</c:v>
                </c:pt>
                <c:pt idx="2919">
                  <c:v>26.847899999999999</c:v>
                </c:pt>
                <c:pt idx="2920">
                  <c:v>27.633099999999999</c:v>
                </c:pt>
                <c:pt idx="2921">
                  <c:v>24.926100000000002</c:v>
                </c:pt>
                <c:pt idx="2922">
                  <c:v>22.641400000000001</c:v>
                </c:pt>
                <c:pt idx="2923">
                  <c:v>27.918800000000001</c:v>
                </c:pt>
                <c:pt idx="2924">
                  <c:v>25.536100000000001</c:v>
                </c:pt>
                <c:pt idx="2925">
                  <c:v>29.266300000000001</c:v>
                </c:pt>
                <c:pt idx="2926">
                  <c:v>27.086300000000001</c:v>
                </c:pt>
                <c:pt idx="2927">
                  <c:v>19.713100000000001</c:v>
                </c:pt>
                <c:pt idx="2928">
                  <c:v>21.0077</c:v>
                </c:pt>
                <c:pt idx="2929">
                  <c:v>19.893599999999999</c:v>
                </c:pt>
                <c:pt idx="2930">
                  <c:v>20.947199999999999</c:v>
                </c:pt>
                <c:pt idx="2931">
                  <c:v>22.1768</c:v>
                </c:pt>
                <c:pt idx="2932">
                  <c:v>22.046900000000001</c:v>
                </c:pt>
                <c:pt idx="2933">
                  <c:v>26.799199999999999</c:v>
                </c:pt>
                <c:pt idx="2934">
                  <c:v>27.519500000000001</c:v>
                </c:pt>
                <c:pt idx="2935">
                  <c:v>23.985699999999952</c:v>
                </c:pt>
                <c:pt idx="2936">
                  <c:v>20.838100000000001</c:v>
                </c:pt>
                <c:pt idx="2937">
                  <c:v>20.1435</c:v>
                </c:pt>
                <c:pt idx="2938">
                  <c:v>31.4026</c:v>
                </c:pt>
                <c:pt idx="2939">
                  <c:v>33.766000000000012</c:v>
                </c:pt>
                <c:pt idx="2940">
                  <c:v>36.832000000000001</c:v>
                </c:pt>
                <c:pt idx="2941">
                  <c:v>41.2928</c:v>
                </c:pt>
                <c:pt idx="2942">
                  <c:v>23.2073</c:v>
                </c:pt>
                <c:pt idx="2943">
                  <c:v>21.208600000000001</c:v>
                </c:pt>
                <c:pt idx="2944">
                  <c:v>18.936399999999999</c:v>
                </c:pt>
                <c:pt idx="2945">
                  <c:v>18.397099999999991</c:v>
                </c:pt>
                <c:pt idx="2946">
                  <c:v>18.8095</c:v>
                </c:pt>
                <c:pt idx="2947">
                  <c:v>27.1981</c:v>
                </c:pt>
                <c:pt idx="2948">
                  <c:v>26.916699999999999</c:v>
                </c:pt>
                <c:pt idx="2949">
                  <c:v>26.569800000000001</c:v>
                </c:pt>
                <c:pt idx="2950">
                  <c:v>24.154199999999999</c:v>
                </c:pt>
                <c:pt idx="2951">
                  <c:v>25.4255</c:v>
                </c:pt>
                <c:pt idx="2952">
                  <c:v>24.610600000000009</c:v>
                </c:pt>
                <c:pt idx="2953">
                  <c:v>24.043099999999999</c:v>
                </c:pt>
                <c:pt idx="2954">
                  <c:v>24.961300000000001</c:v>
                </c:pt>
                <c:pt idx="2955">
                  <c:v>25.505500000000001</c:v>
                </c:pt>
                <c:pt idx="2956">
                  <c:v>18.752500000000001</c:v>
                </c:pt>
                <c:pt idx="2957">
                  <c:v>24.946000000000002</c:v>
                </c:pt>
                <c:pt idx="2958">
                  <c:v>26.530799999999999</c:v>
                </c:pt>
                <c:pt idx="2959">
                  <c:v>21.083300000000001</c:v>
                </c:pt>
                <c:pt idx="2960">
                  <c:v>20.011199999999999</c:v>
                </c:pt>
                <c:pt idx="2961">
                  <c:v>21.886600000000001</c:v>
                </c:pt>
                <c:pt idx="2962">
                  <c:v>22.032599999999999</c:v>
                </c:pt>
                <c:pt idx="2963">
                  <c:v>22.851299999999991</c:v>
                </c:pt>
                <c:pt idx="2964">
                  <c:v>22.332999999999991</c:v>
                </c:pt>
                <c:pt idx="2965">
                  <c:v>23.600300000000001</c:v>
                </c:pt>
                <c:pt idx="2966">
                  <c:v>26.667100000000001</c:v>
                </c:pt>
                <c:pt idx="2967">
                  <c:v>23.3978</c:v>
                </c:pt>
                <c:pt idx="2968">
                  <c:v>23.1617</c:v>
                </c:pt>
                <c:pt idx="2969">
                  <c:v>23.490500000000001</c:v>
                </c:pt>
                <c:pt idx="2970">
                  <c:v>23.1814</c:v>
                </c:pt>
                <c:pt idx="2971">
                  <c:v>19.340599999999981</c:v>
                </c:pt>
                <c:pt idx="2972">
                  <c:v>19.847999999999999</c:v>
                </c:pt>
                <c:pt idx="2973">
                  <c:v>18.757100000000001</c:v>
                </c:pt>
                <c:pt idx="2974">
                  <c:v>26.452999999999999</c:v>
                </c:pt>
                <c:pt idx="2975">
                  <c:v>26.136500000000009</c:v>
                </c:pt>
                <c:pt idx="2976">
                  <c:v>26.104900000000001</c:v>
                </c:pt>
                <c:pt idx="2977">
                  <c:v>20.6143</c:v>
                </c:pt>
                <c:pt idx="2978">
                  <c:v>21.407800000000009</c:v>
                </c:pt>
                <c:pt idx="2979">
                  <c:v>24.405899999999999</c:v>
                </c:pt>
                <c:pt idx="2980">
                  <c:v>25.2517</c:v>
                </c:pt>
                <c:pt idx="2981">
                  <c:v>24.024000000000001</c:v>
                </c:pt>
                <c:pt idx="2982">
                  <c:v>28.938199999999981</c:v>
                </c:pt>
                <c:pt idx="2983">
                  <c:v>30.6876</c:v>
                </c:pt>
                <c:pt idx="2984">
                  <c:v>18.680599999999981</c:v>
                </c:pt>
                <c:pt idx="2985">
                  <c:v>20.229700000000001</c:v>
                </c:pt>
                <c:pt idx="2986">
                  <c:v>19.7056</c:v>
                </c:pt>
                <c:pt idx="2987">
                  <c:v>18.56579999999995</c:v>
                </c:pt>
                <c:pt idx="2988">
                  <c:v>20.0227</c:v>
                </c:pt>
                <c:pt idx="2989">
                  <c:v>20.400300000000001</c:v>
                </c:pt>
                <c:pt idx="2990">
                  <c:v>20.3123</c:v>
                </c:pt>
                <c:pt idx="2991">
                  <c:v>20.400300000000001</c:v>
                </c:pt>
                <c:pt idx="2992">
                  <c:v>22.802600000000002</c:v>
                </c:pt>
                <c:pt idx="2993">
                  <c:v>27.998899999999999</c:v>
                </c:pt>
                <c:pt idx="2994">
                  <c:v>28.581700000000001</c:v>
                </c:pt>
                <c:pt idx="2995">
                  <c:v>22.597300000000001</c:v>
                </c:pt>
                <c:pt idx="2996">
                  <c:v>24.093299999999999</c:v>
                </c:pt>
                <c:pt idx="2997">
                  <c:v>23.070699999999999</c:v>
                </c:pt>
                <c:pt idx="2998">
                  <c:v>24.2805</c:v>
                </c:pt>
                <c:pt idx="2999">
                  <c:v>25.945499999999949</c:v>
                </c:pt>
                <c:pt idx="3000">
                  <c:v>18.285699999999949</c:v>
                </c:pt>
                <c:pt idx="3001">
                  <c:v>19.2057</c:v>
                </c:pt>
                <c:pt idx="3002">
                  <c:v>19.819600000000001</c:v>
                </c:pt>
                <c:pt idx="3003">
                  <c:v>21.875</c:v>
                </c:pt>
                <c:pt idx="3004">
                  <c:v>22.9057</c:v>
                </c:pt>
                <c:pt idx="3005">
                  <c:v>22.271799999999999</c:v>
                </c:pt>
                <c:pt idx="3006">
                  <c:v>21.9434</c:v>
                </c:pt>
                <c:pt idx="3007">
                  <c:v>22.263500000000001</c:v>
                </c:pt>
                <c:pt idx="3008">
                  <c:v>19.120100000000001</c:v>
                </c:pt>
                <c:pt idx="3009">
                  <c:v>21.482900000000001</c:v>
                </c:pt>
                <c:pt idx="3010">
                  <c:v>21.558700000000002</c:v>
                </c:pt>
                <c:pt idx="3011">
                  <c:v>23.277799999999999</c:v>
                </c:pt>
                <c:pt idx="3012">
                  <c:v>23.900200000000002</c:v>
                </c:pt>
                <c:pt idx="3013">
                  <c:v>25.563600000000001</c:v>
                </c:pt>
                <c:pt idx="3014">
                  <c:v>26.0167</c:v>
                </c:pt>
                <c:pt idx="3015">
                  <c:v>25.753499999999999</c:v>
                </c:pt>
                <c:pt idx="3016">
                  <c:v>22.5899</c:v>
                </c:pt>
                <c:pt idx="3017">
                  <c:v>19.051300000000001</c:v>
                </c:pt>
                <c:pt idx="3018">
                  <c:v>18.779599999999981</c:v>
                </c:pt>
                <c:pt idx="3019">
                  <c:v>22.520099999999999</c:v>
                </c:pt>
                <c:pt idx="3020">
                  <c:v>22.982299999999949</c:v>
                </c:pt>
                <c:pt idx="3021">
                  <c:v>19.916599999999999</c:v>
                </c:pt>
                <c:pt idx="3022">
                  <c:v>20.011900000000001</c:v>
                </c:pt>
                <c:pt idx="3023">
                  <c:v>20.823399999999999</c:v>
                </c:pt>
                <c:pt idx="3024">
                  <c:v>20.314699999999991</c:v>
                </c:pt>
                <c:pt idx="3025">
                  <c:v>20.7379</c:v>
                </c:pt>
                <c:pt idx="3026">
                  <c:v>23.6203</c:v>
                </c:pt>
                <c:pt idx="3027">
                  <c:v>35.836799999999997</c:v>
                </c:pt>
                <c:pt idx="3028">
                  <c:v>35.004800000000003</c:v>
                </c:pt>
                <c:pt idx="3029">
                  <c:v>33.763600000000011</c:v>
                </c:pt>
                <c:pt idx="3030">
                  <c:v>21.245999999999999</c:v>
                </c:pt>
                <c:pt idx="3031">
                  <c:v>23.2254</c:v>
                </c:pt>
                <c:pt idx="3032">
                  <c:v>21.079699999999999</c:v>
                </c:pt>
                <c:pt idx="3033">
                  <c:v>21.0487</c:v>
                </c:pt>
                <c:pt idx="3034">
                  <c:v>26.122299999999999</c:v>
                </c:pt>
                <c:pt idx="3035">
                  <c:v>24.816600000000001</c:v>
                </c:pt>
                <c:pt idx="3036">
                  <c:v>27.74159999999998</c:v>
                </c:pt>
                <c:pt idx="3037">
                  <c:v>27.4481</c:v>
                </c:pt>
                <c:pt idx="3038">
                  <c:v>26.576799999999999</c:v>
                </c:pt>
                <c:pt idx="3039">
                  <c:v>26.069800000000001</c:v>
                </c:pt>
                <c:pt idx="3040">
                  <c:v>24.125599999999999</c:v>
                </c:pt>
                <c:pt idx="3041">
                  <c:v>24.228899999999999</c:v>
                </c:pt>
                <c:pt idx="3042">
                  <c:v>26.8049</c:v>
                </c:pt>
                <c:pt idx="3043">
                  <c:v>22.086400000000001</c:v>
                </c:pt>
                <c:pt idx="3044">
                  <c:v>22.560300000000002</c:v>
                </c:pt>
                <c:pt idx="3045">
                  <c:v>22.069700000000001</c:v>
                </c:pt>
                <c:pt idx="3046">
                  <c:v>21.5806</c:v>
                </c:pt>
                <c:pt idx="3047">
                  <c:v>21.061599999999981</c:v>
                </c:pt>
                <c:pt idx="3048">
                  <c:v>22.0931</c:v>
                </c:pt>
                <c:pt idx="3049">
                  <c:v>24.935099999999981</c:v>
                </c:pt>
                <c:pt idx="3050">
                  <c:v>20.862500000000001</c:v>
                </c:pt>
                <c:pt idx="3051">
                  <c:v>20.449100000000001</c:v>
                </c:pt>
                <c:pt idx="3052">
                  <c:v>22.614799999999999</c:v>
                </c:pt>
                <c:pt idx="3053">
                  <c:v>19.7944</c:v>
                </c:pt>
                <c:pt idx="3054">
                  <c:v>20.2988</c:v>
                </c:pt>
                <c:pt idx="3055">
                  <c:v>22.5197</c:v>
                </c:pt>
                <c:pt idx="3056">
                  <c:v>18.0793</c:v>
                </c:pt>
                <c:pt idx="3057">
                  <c:v>19.970099999999999</c:v>
                </c:pt>
                <c:pt idx="3058">
                  <c:v>19.970099999999999</c:v>
                </c:pt>
                <c:pt idx="3059">
                  <c:v>21.5139</c:v>
                </c:pt>
                <c:pt idx="3060">
                  <c:v>26.06</c:v>
                </c:pt>
                <c:pt idx="3061">
                  <c:v>26.3721</c:v>
                </c:pt>
                <c:pt idx="3062">
                  <c:v>23.708200000000001</c:v>
                </c:pt>
                <c:pt idx="3063">
                  <c:v>25.196300000000001</c:v>
                </c:pt>
                <c:pt idx="3064">
                  <c:v>29.698</c:v>
                </c:pt>
                <c:pt idx="3065">
                  <c:v>28.430099999999999</c:v>
                </c:pt>
                <c:pt idx="3066">
                  <c:v>30.984400000000001</c:v>
                </c:pt>
                <c:pt idx="3067">
                  <c:v>28.561199999999999</c:v>
                </c:pt>
                <c:pt idx="3068">
                  <c:v>24.8599</c:v>
                </c:pt>
                <c:pt idx="3069">
                  <c:v>23.3887</c:v>
                </c:pt>
                <c:pt idx="3070">
                  <c:v>18.606999999999999</c:v>
                </c:pt>
                <c:pt idx="3071">
                  <c:v>18.514700000000001</c:v>
                </c:pt>
                <c:pt idx="3072">
                  <c:v>19.188700000000001</c:v>
                </c:pt>
                <c:pt idx="3073">
                  <c:v>25.990500000000001</c:v>
                </c:pt>
                <c:pt idx="3074">
                  <c:v>25.447700000000001</c:v>
                </c:pt>
                <c:pt idx="3075">
                  <c:v>23.929500000000001</c:v>
                </c:pt>
                <c:pt idx="3076">
                  <c:v>24.127099999999999</c:v>
                </c:pt>
                <c:pt idx="3077">
                  <c:v>25.1113</c:v>
                </c:pt>
                <c:pt idx="3078">
                  <c:v>27.390599999999999</c:v>
                </c:pt>
                <c:pt idx="3079">
                  <c:v>19.403500000000001</c:v>
                </c:pt>
                <c:pt idx="3080">
                  <c:v>18.811399999999999</c:v>
                </c:pt>
                <c:pt idx="3081">
                  <c:v>18.5593</c:v>
                </c:pt>
                <c:pt idx="3082">
                  <c:v>22.971499999999999</c:v>
                </c:pt>
                <c:pt idx="3083">
                  <c:v>23.191099999999999</c:v>
                </c:pt>
                <c:pt idx="3084">
                  <c:v>22.905100000000001</c:v>
                </c:pt>
                <c:pt idx="3085">
                  <c:v>23.043099999999999</c:v>
                </c:pt>
                <c:pt idx="3086">
                  <c:v>22.436399999999999</c:v>
                </c:pt>
                <c:pt idx="3087">
                  <c:v>23.77209999999998</c:v>
                </c:pt>
                <c:pt idx="3088">
                  <c:v>21.063600000000001</c:v>
                </c:pt>
                <c:pt idx="3089">
                  <c:v>21.763200000000001</c:v>
                </c:pt>
                <c:pt idx="3090">
                  <c:v>28.057300000000001</c:v>
                </c:pt>
                <c:pt idx="3091">
                  <c:v>33.633699999999997</c:v>
                </c:pt>
                <c:pt idx="3092">
                  <c:v>26.427099999999999</c:v>
                </c:pt>
                <c:pt idx="3093">
                  <c:v>29.023700000000002</c:v>
                </c:pt>
                <c:pt idx="3094">
                  <c:v>21.764700000000001</c:v>
                </c:pt>
                <c:pt idx="3095">
                  <c:v>25.165400000000002</c:v>
                </c:pt>
                <c:pt idx="3096">
                  <c:v>23.322199999999999</c:v>
                </c:pt>
                <c:pt idx="3097">
                  <c:v>22.263500000000001</c:v>
                </c:pt>
                <c:pt idx="3098">
                  <c:v>21.114000000000001</c:v>
                </c:pt>
                <c:pt idx="3099">
                  <c:v>21.413699999999999</c:v>
                </c:pt>
                <c:pt idx="3100">
                  <c:v>20.7804</c:v>
                </c:pt>
                <c:pt idx="3101">
                  <c:v>22.4133</c:v>
                </c:pt>
                <c:pt idx="3102">
                  <c:v>20.334</c:v>
                </c:pt>
                <c:pt idx="3103">
                  <c:v>43.054400000000001</c:v>
                </c:pt>
                <c:pt idx="3104">
                  <c:v>30.051100000000009</c:v>
                </c:pt>
                <c:pt idx="3105">
                  <c:v>34.173900000000003</c:v>
                </c:pt>
                <c:pt idx="3106">
                  <c:v>19.7011</c:v>
                </c:pt>
                <c:pt idx="3107">
                  <c:v>17.697600000000001</c:v>
                </c:pt>
                <c:pt idx="3108">
                  <c:v>24.559699999999999</c:v>
                </c:pt>
                <c:pt idx="3109">
                  <c:v>23.901599999999981</c:v>
                </c:pt>
                <c:pt idx="3110">
                  <c:v>25.98</c:v>
                </c:pt>
                <c:pt idx="3111">
                  <c:v>25.8203</c:v>
                </c:pt>
                <c:pt idx="3112">
                  <c:v>23.964400000000001</c:v>
                </c:pt>
                <c:pt idx="3113">
                  <c:v>24.821899999999999</c:v>
                </c:pt>
                <c:pt idx="3114">
                  <c:v>21.674900000000001</c:v>
                </c:pt>
                <c:pt idx="3115">
                  <c:v>21.443899999999999</c:v>
                </c:pt>
                <c:pt idx="3116">
                  <c:v>24.4131</c:v>
                </c:pt>
                <c:pt idx="3117">
                  <c:v>28.460699999999949</c:v>
                </c:pt>
                <c:pt idx="3118">
                  <c:v>20.5411</c:v>
                </c:pt>
                <c:pt idx="3119">
                  <c:v>21.4527</c:v>
                </c:pt>
                <c:pt idx="3120">
                  <c:v>20.3536</c:v>
                </c:pt>
                <c:pt idx="3121">
                  <c:v>20.4681</c:v>
                </c:pt>
                <c:pt idx="3122">
                  <c:v>20.810099999999991</c:v>
                </c:pt>
                <c:pt idx="3123">
                  <c:v>18.3292</c:v>
                </c:pt>
                <c:pt idx="3124">
                  <c:v>17.886500000000002</c:v>
                </c:pt>
                <c:pt idx="3125">
                  <c:v>17.7637</c:v>
                </c:pt>
                <c:pt idx="3126">
                  <c:v>20.440899999999999</c:v>
                </c:pt>
                <c:pt idx="3127">
                  <c:v>20.292200000000001</c:v>
                </c:pt>
                <c:pt idx="3128">
                  <c:v>20.371099999999991</c:v>
                </c:pt>
                <c:pt idx="3129">
                  <c:v>24.454599999999999</c:v>
                </c:pt>
                <c:pt idx="3130">
                  <c:v>25.796900000000001</c:v>
                </c:pt>
                <c:pt idx="3131">
                  <c:v>28.6158</c:v>
                </c:pt>
                <c:pt idx="3132">
                  <c:v>27.959199999999999</c:v>
                </c:pt>
                <c:pt idx="3133">
                  <c:v>19.400600000000001</c:v>
                </c:pt>
                <c:pt idx="3134">
                  <c:v>18.831600000000009</c:v>
                </c:pt>
                <c:pt idx="3135">
                  <c:v>20.412700000000001</c:v>
                </c:pt>
                <c:pt idx="3136">
                  <c:v>21.785</c:v>
                </c:pt>
                <c:pt idx="3137">
                  <c:v>22.082699999999949</c:v>
                </c:pt>
                <c:pt idx="3138">
                  <c:v>21.726500000000001</c:v>
                </c:pt>
                <c:pt idx="3139">
                  <c:v>22.550599999999999</c:v>
                </c:pt>
                <c:pt idx="3140">
                  <c:v>23.477499999999999</c:v>
                </c:pt>
                <c:pt idx="3141">
                  <c:v>24.680399999999999</c:v>
                </c:pt>
                <c:pt idx="3142">
                  <c:v>24.3504</c:v>
                </c:pt>
                <c:pt idx="3143">
                  <c:v>22.741199999999999</c:v>
                </c:pt>
                <c:pt idx="3144">
                  <c:v>25.138200000000001</c:v>
                </c:pt>
                <c:pt idx="3145">
                  <c:v>24.691400000000009</c:v>
                </c:pt>
                <c:pt idx="3146">
                  <c:v>26.592500000000001</c:v>
                </c:pt>
                <c:pt idx="3147">
                  <c:v>22.740200000000002</c:v>
                </c:pt>
                <c:pt idx="3148">
                  <c:v>21.5806</c:v>
                </c:pt>
                <c:pt idx="3149">
                  <c:v>21.4055</c:v>
                </c:pt>
                <c:pt idx="3150">
                  <c:v>20.0137</c:v>
                </c:pt>
                <c:pt idx="3151">
                  <c:v>22.678999999999991</c:v>
                </c:pt>
                <c:pt idx="3152">
                  <c:v>21.0761</c:v>
                </c:pt>
                <c:pt idx="3153">
                  <c:v>23.74769999999998</c:v>
                </c:pt>
                <c:pt idx="3154">
                  <c:v>20.892199999999999</c:v>
                </c:pt>
                <c:pt idx="3155">
                  <c:v>20.2957</c:v>
                </c:pt>
                <c:pt idx="3156">
                  <c:v>21.8124</c:v>
                </c:pt>
                <c:pt idx="3157">
                  <c:v>24.784300000000002</c:v>
                </c:pt>
                <c:pt idx="3158">
                  <c:v>25.924399999999981</c:v>
                </c:pt>
                <c:pt idx="3159">
                  <c:v>26.314699999999991</c:v>
                </c:pt>
                <c:pt idx="3160">
                  <c:v>18.811399999999999</c:v>
                </c:pt>
                <c:pt idx="3161">
                  <c:v>18.971599999999999</c:v>
                </c:pt>
                <c:pt idx="3162">
                  <c:v>19.809100000000001</c:v>
                </c:pt>
                <c:pt idx="3163">
                  <c:v>23.663499999999999</c:v>
                </c:pt>
                <c:pt idx="3164">
                  <c:v>24.801200000000001</c:v>
                </c:pt>
                <c:pt idx="3165">
                  <c:v>25.322500000000002</c:v>
                </c:pt>
                <c:pt idx="3166">
                  <c:v>32.231900000000003</c:v>
                </c:pt>
                <c:pt idx="3167">
                  <c:v>22.884</c:v>
                </c:pt>
                <c:pt idx="3168">
                  <c:v>23.218499999999999</c:v>
                </c:pt>
                <c:pt idx="3169">
                  <c:v>24.027999999999999</c:v>
                </c:pt>
                <c:pt idx="3170">
                  <c:v>27.676200000000001</c:v>
                </c:pt>
                <c:pt idx="3171">
                  <c:v>22.543500000000002</c:v>
                </c:pt>
                <c:pt idx="3172">
                  <c:v>25.165900000000001</c:v>
                </c:pt>
                <c:pt idx="3173">
                  <c:v>22.219799999999999</c:v>
                </c:pt>
                <c:pt idx="3174">
                  <c:v>25.815799999999999</c:v>
                </c:pt>
                <c:pt idx="3175">
                  <c:v>25.5228</c:v>
                </c:pt>
                <c:pt idx="3176">
                  <c:v>24.613099999999999</c:v>
                </c:pt>
                <c:pt idx="3177">
                  <c:v>25.066099999999999</c:v>
                </c:pt>
                <c:pt idx="3178">
                  <c:v>20.508800000000001</c:v>
                </c:pt>
                <c:pt idx="3179">
                  <c:v>25.096699999999981</c:v>
                </c:pt>
                <c:pt idx="3180">
                  <c:v>25.970700000000001</c:v>
                </c:pt>
                <c:pt idx="3181">
                  <c:v>25.962299999999949</c:v>
                </c:pt>
                <c:pt idx="3182">
                  <c:v>29.805299999999999</c:v>
                </c:pt>
                <c:pt idx="3183">
                  <c:v>29.136299999999999</c:v>
                </c:pt>
                <c:pt idx="3184">
                  <c:v>28.3904</c:v>
                </c:pt>
                <c:pt idx="3185">
                  <c:v>24.966100000000001</c:v>
                </c:pt>
                <c:pt idx="3186">
                  <c:v>25.587800000000001</c:v>
                </c:pt>
                <c:pt idx="3187">
                  <c:v>26.5152</c:v>
                </c:pt>
                <c:pt idx="3188">
                  <c:v>27.497199999999999</c:v>
                </c:pt>
                <c:pt idx="3189">
                  <c:v>24.019500000000001</c:v>
                </c:pt>
                <c:pt idx="3190">
                  <c:v>32.987099999999998</c:v>
                </c:pt>
                <c:pt idx="3191">
                  <c:v>29.760899999999999</c:v>
                </c:pt>
                <c:pt idx="3192">
                  <c:v>34.217000000000013</c:v>
                </c:pt>
                <c:pt idx="3193">
                  <c:v>36.3322</c:v>
                </c:pt>
                <c:pt idx="3194">
                  <c:v>36.126800000000003</c:v>
                </c:pt>
                <c:pt idx="3195">
                  <c:v>22.739599999999999</c:v>
                </c:pt>
                <c:pt idx="3196">
                  <c:v>26.777000000000001</c:v>
                </c:pt>
                <c:pt idx="3197">
                  <c:v>20.0351</c:v>
                </c:pt>
                <c:pt idx="3198">
                  <c:v>29.0688</c:v>
                </c:pt>
                <c:pt idx="3199">
                  <c:v>27.988599999999959</c:v>
                </c:pt>
                <c:pt idx="3200">
                  <c:v>25.532699999999981</c:v>
                </c:pt>
                <c:pt idx="3201">
                  <c:v>23.6799</c:v>
                </c:pt>
                <c:pt idx="3202">
                  <c:v>20.593900000000001</c:v>
                </c:pt>
                <c:pt idx="3203">
                  <c:v>20.823399999999999</c:v>
                </c:pt>
                <c:pt idx="3204">
                  <c:v>22.207899999999999</c:v>
                </c:pt>
                <c:pt idx="3205">
                  <c:v>21.519300000000001</c:v>
                </c:pt>
                <c:pt idx="3206">
                  <c:v>20.48659999999995</c:v>
                </c:pt>
                <c:pt idx="3207">
                  <c:v>20.167200000000001</c:v>
                </c:pt>
                <c:pt idx="3208">
                  <c:v>22.1219</c:v>
                </c:pt>
                <c:pt idx="3209">
                  <c:v>20.689399999999999</c:v>
                </c:pt>
                <c:pt idx="3210">
                  <c:v>22.2852</c:v>
                </c:pt>
                <c:pt idx="3211">
                  <c:v>22.532299999999999</c:v>
                </c:pt>
                <c:pt idx="3212">
                  <c:v>19.0579</c:v>
                </c:pt>
                <c:pt idx="3213">
                  <c:v>29.473800000000001</c:v>
                </c:pt>
                <c:pt idx="3214">
                  <c:v>27.9527</c:v>
                </c:pt>
                <c:pt idx="3215">
                  <c:v>23.070499999999999</c:v>
                </c:pt>
                <c:pt idx="3216">
                  <c:v>22.317900000000009</c:v>
                </c:pt>
                <c:pt idx="3217">
                  <c:v>22.0763</c:v>
                </c:pt>
                <c:pt idx="3218">
                  <c:v>23.081299999999999</c:v>
                </c:pt>
                <c:pt idx="3219">
                  <c:v>24.0656</c:v>
                </c:pt>
                <c:pt idx="3220">
                  <c:v>24.638200000000001</c:v>
                </c:pt>
                <c:pt idx="3221">
                  <c:v>24.131900000000009</c:v>
                </c:pt>
                <c:pt idx="3222">
                  <c:v>23.2912</c:v>
                </c:pt>
                <c:pt idx="3223">
                  <c:v>23.191099999999999</c:v>
                </c:pt>
                <c:pt idx="3224">
                  <c:v>23.612500000000001</c:v>
                </c:pt>
                <c:pt idx="3225">
                  <c:v>25.649000000000001</c:v>
                </c:pt>
                <c:pt idx="3226">
                  <c:v>26.463999999999999</c:v>
                </c:pt>
                <c:pt idx="3227">
                  <c:v>29.1721</c:v>
                </c:pt>
                <c:pt idx="3228">
                  <c:v>20.4452</c:v>
                </c:pt>
                <c:pt idx="3229">
                  <c:v>21.704599999999999</c:v>
                </c:pt>
                <c:pt idx="3230">
                  <c:v>20.335599999999999</c:v>
                </c:pt>
                <c:pt idx="3231">
                  <c:v>20.9236</c:v>
                </c:pt>
                <c:pt idx="3232">
                  <c:v>21.886600000000001</c:v>
                </c:pt>
                <c:pt idx="3233">
                  <c:v>24.127099999999999</c:v>
                </c:pt>
                <c:pt idx="3234">
                  <c:v>22.648599999999981</c:v>
                </c:pt>
                <c:pt idx="3235">
                  <c:v>22.3596</c:v>
                </c:pt>
                <c:pt idx="3236">
                  <c:v>22.244199999999999</c:v>
                </c:pt>
                <c:pt idx="3237">
                  <c:v>23.237300000000001</c:v>
                </c:pt>
                <c:pt idx="3238">
                  <c:v>21.98349999999995</c:v>
                </c:pt>
                <c:pt idx="3239">
                  <c:v>18.418500000000002</c:v>
                </c:pt>
                <c:pt idx="3240">
                  <c:v>16.973600000000001</c:v>
                </c:pt>
                <c:pt idx="3241">
                  <c:v>17.643899999999999</c:v>
                </c:pt>
                <c:pt idx="3242">
                  <c:v>18.134599999999999</c:v>
                </c:pt>
                <c:pt idx="3243">
                  <c:v>21.042999999999999</c:v>
                </c:pt>
                <c:pt idx="3244">
                  <c:v>21.122</c:v>
                </c:pt>
                <c:pt idx="3245">
                  <c:v>21.2408</c:v>
                </c:pt>
                <c:pt idx="3246">
                  <c:v>21.398900000000001</c:v>
                </c:pt>
                <c:pt idx="3247">
                  <c:v>22.236599999999999</c:v>
                </c:pt>
                <c:pt idx="3248">
                  <c:v>22.112200000000001</c:v>
                </c:pt>
                <c:pt idx="3249">
                  <c:v>21.17</c:v>
                </c:pt>
                <c:pt idx="3250">
                  <c:v>24.155999999999999</c:v>
                </c:pt>
                <c:pt idx="3251">
                  <c:v>23.481300000000001</c:v>
                </c:pt>
                <c:pt idx="3252">
                  <c:v>20.358699999999999</c:v>
                </c:pt>
                <c:pt idx="3253">
                  <c:v>20.9969</c:v>
                </c:pt>
                <c:pt idx="3254">
                  <c:v>20.90319999999998</c:v>
                </c:pt>
                <c:pt idx="3255">
                  <c:v>22.205500000000001</c:v>
                </c:pt>
                <c:pt idx="3256">
                  <c:v>19.211400000000001</c:v>
                </c:pt>
                <c:pt idx="3257">
                  <c:v>25.821400000000001</c:v>
                </c:pt>
                <c:pt idx="3258">
                  <c:v>27.700099999999999</c:v>
                </c:pt>
                <c:pt idx="3259">
                  <c:v>23.379100000000001</c:v>
                </c:pt>
                <c:pt idx="3260">
                  <c:v>22.682099999999981</c:v>
                </c:pt>
                <c:pt idx="3261">
                  <c:v>21.391200000000001</c:v>
                </c:pt>
                <c:pt idx="3262">
                  <c:v>20.661000000000001</c:v>
                </c:pt>
                <c:pt idx="3263">
                  <c:v>22.136800000000001</c:v>
                </c:pt>
                <c:pt idx="3264">
                  <c:v>22.136800000000001</c:v>
                </c:pt>
                <c:pt idx="3265">
                  <c:v>21.598700000000001</c:v>
                </c:pt>
                <c:pt idx="3266">
                  <c:v>23.112300000000001</c:v>
                </c:pt>
                <c:pt idx="3267">
                  <c:v>24.532</c:v>
                </c:pt>
                <c:pt idx="3268">
                  <c:v>25.295000000000002</c:v>
                </c:pt>
                <c:pt idx="3269">
                  <c:v>26.880099999999999</c:v>
                </c:pt>
                <c:pt idx="3270">
                  <c:v>25.893699999999999</c:v>
                </c:pt>
                <c:pt idx="3271">
                  <c:v>25.533300000000001</c:v>
                </c:pt>
                <c:pt idx="3272">
                  <c:v>22.9239</c:v>
                </c:pt>
                <c:pt idx="3273">
                  <c:v>23.625299999999999</c:v>
                </c:pt>
                <c:pt idx="3274">
                  <c:v>22.488599999999959</c:v>
                </c:pt>
                <c:pt idx="3275">
                  <c:v>22.550999999999991</c:v>
                </c:pt>
                <c:pt idx="3276">
                  <c:v>21.174299999999999</c:v>
                </c:pt>
                <c:pt idx="3277">
                  <c:v>22.169599999999999</c:v>
                </c:pt>
                <c:pt idx="3278">
                  <c:v>21.3096</c:v>
                </c:pt>
                <c:pt idx="3279">
                  <c:v>23.866900000000001</c:v>
                </c:pt>
                <c:pt idx="3280">
                  <c:v>25.531400000000001</c:v>
                </c:pt>
                <c:pt idx="3281">
                  <c:v>24.275700000000001</c:v>
                </c:pt>
                <c:pt idx="3282">
                  <c:v>25.743500000000001</c:v>
                </c:pt>
                <c:pt idx="3283">
                  <c:v>24.994399999999999</c:v>
                </c:pt>
                <c:pt idx="3284">
                  <c:v>25.155000000000001</c:v>
                </c:pt>
                <c:pt idx="3285">
                  <c:v>24.359000000000009</c:v>
                </c:pt>
                <c:pt idx="3286">
                  <c:v>24.2805</c:v>
                </c:pt>
                <c:pt idx="3287">
                  <c:v>24.613499999999991</c:v>
                </c:pt>
                <c:pt idx="3288">
                  <c:v>23.794899999999991</c:v>
                </c:pt>
                <c:pt idx="3289">
                  <c:v>24.157399999999999</c:v>
                </c:pt>
                <c:pt idx="3290">
                  <c:v>33.985999999999997</c:v>
                </c:pt>
                <c:pt idx="3291">
                  <c:v>21.326899999999991</c:v>
                </c:pt>
                <c:pt idx="3292">
                  <c:v>22.624199999999991</c:v>
                </c:pt>
                <c:pt idx="3293">
                  <c:v>28.951599999999999</c:v>
                </c:pt>
                <c:pt idx="3294">
                  <c:v>27.845500000000001</c:v>
                </c:pt>
                <c:pt idx="3295">
                  <c:v>27.0869</c:v>
                </c:pt>
                <c:pt idx="3296">
                  <c:v>28.311299999999999</c:v>
                </c:pt>
                <c:pt idx="3297">
                  <c:v>22.099699999999981</c:v>
                </c:pt>
                <c:pt idx="3298">
                  <c:v>23.6448</c:v>
                </c:pt>
                <c:pt idx="3299">
                  <c:v>23.568899999999999</c:v>
                </c:pt>
                <c:pt idx="3300">
                  <c:v>22.545500000000001</c:v>
                </c:pt>
                <c:pt idx="3301">
                  <c:v>31.870100000000001</c:v>
                </c:pt>
                <c:pt idx="3302">
                  <c:v>32.212499999999999</c:v>
                </c:pt>
                <c:pt idx="3303">
                  <c:v>28.899699999999999</c:v>
                </c:pt>
                <c:pt idx="3304">
                  <c:v>27.3325</c:v>
                </c:pt>
                <c:pt idx="3305">
                  <c:v>26.4087</c:v>
                </c:pt>
                <c:pt idx="3306">
                  <c:v>30.514500000000009</c:v>
                </c:pt>
                <c:pt idx="3307">
                  <c:v>24.431899999999999</c:v>
                </c:pt>
                <c:pt idx="3308">
                  <c:v>24.622</c:v>
                </c:pt>
                <c:pt idx="3309">
                  <c:v>26.4251</c:v>
                </c:pt>
                <c:pt idx="3310">
                  <c:v>17.437000000000001</c:v>
                </c:pt>
                <c:pt idx="3311">
                  <c:v>17.211200000000009</c:v>
                </c:pt>
                <c:pt idx="3312">
                  <c:v>17.595300000000002</c:v>
                </c:pt>
                <c:pt idx="3313">
                  <c:v>20.5442</c:v>
                </c:pt>
                <c:pt idx="3314">
                  <c:v>19.1662</c:v>
                </c:pt>
                <c:pt idx="3315">
                  <c:v>18.2</c:v>
                </c:pt>
                <c:pt idx="3316">
                  <c:v>18.441800000000001</c:v>
                </c:pt>
                <c:pt idx="3317">
                  <c:v>22.071400000000001</c:v>
                </c:pt>
                <c:pt idx="3318">
                  <c:v>23.833100000000009</c:v>
                </c:pt>
                <c:pt idx="3319">
                  <c:v>23.794899999999991</c:v>
                </c:pt>
                <c:pt idx="3320">
                  <c:v>32.714700000000001</c:v>
                </c:pt>
                <c:pt idx="3321">
                  <c:v>37.2759</c:v>
                </c:pt>
                <c:pt idx="3322">
                  <c:v>27.0519</c:v>
                </c:pt>
                <c:pt idx="3323">
                  <c:v>25.883700000000001</c:v>
                </c:pt>
                <c:pt idx="3324">
                  <c:v>27.2578</c:v>
                </c:pt>
                <c:pt idx="3325">
                  <c:v>25.172699999999999</c:v>
                </c:pt>
                <c:pt idx="3326">
                  <c:v>20.424900000000001</c:v>
                </c:pt>
                <c:pt idx="3327">
                  <c:v>20.661000000000001</c:v>
                </c:pt>
                <c:pt idx="3328">
                  <c:v>21.224499999999999</c:v>
                </c:pt>
                <c:pt idx="3329">
                  <c:v>27.6021</c:v>
                </c:pt>
                <c:pt idx="3330">
                  <c:v>25.235299999999999</c:v>
                </c:pt>
                <c:pt idx="3331">
                  <c:v>25.388100000000001</c:v>
                </c:pt>
                <c:pt idx="3332">
                  <c:v>21.609100000000002</c:v>
                </c:pt>
                <c:pt idx="3333">
                  <c:v>21.864799999999999</c:v>
                </c:pt>
                <c:pt idx="3334">
                  <c:v>22.007100000000001</c:v>
                </c:pt>
                <c:pt idx="3335">
                  <c:v>23.637599999999999</c:v>
                </c:pt>
                <c:pt idx="3336">
                  <c:v>26.8111</c:v>
                </c:pt>
                <c:pt idx="3337">
                  <c:v>31.328700000000001</c:v>
                </c:pt>
                <c:pt idx="3338">
                  <c:v>22.5989</c:v>
                </c:pt>
                <c:pt idx="3339">
                  <c:v>21.555399999999999</c:v>
                </c:pt>
                <c:pt idx="3340">
                  <c:v>21.590900000000001</c:v>
                </c:pt>
                <c:pt idx="3341">
                  <c:v>37.667099999999998</c:v>
                </c:pt>
                <c:pt idx="3342">
                  <c:v>40.07</c:v>
                </c:pt>
                <c:pt idx="3343">
                  <c:v>45.053800000000003</c:v>
                </c:pt>
                <c:pt idx="3344">
                  <c:v>49.253600000000013</c:v>
                </c:pt>
                <c:pt idx="3345">
                  <c:v>21.954799999999999</c:v>
                </c:pt>
                <c:pt idx="3346">
                  <c:v>22.4252</c:v>
                </c:pt>
                <c:pt idx="3347">
                  <c:v>21.476299999999981</c:v>
                </c:pt>
                <c:pt idx="3348">
                  <c:v>21.575700000000001</c:v>
                </c:pt>
                <c:pt idx="3349">
                  <c:v>23.839099999999991</c:v>
                </c:pt>
                <c:pt idx="3350">
                  <c:v>23.795400000000001</c:v>
                </c:pt>
                <c:pt idx="3351">
                  <c:v>25.662199999999981</c:v>
                </c:pt>
                <c:pt idx="3352">
                  <c:v>23.8292</c:v>
                </c:pt>
                <c:pt idx="3353">
                  <c:v>20.600200000000001</c:v>
                </c:pt>
                <c:pt idx="3354">
                  <c:v>26.8597</c:v>
                </c:pt>
                <c:pt idx="3355">
                  <c:v>30.275300000000001</c:v>
                </c:pt>
                <c:pt idx="3356">
                  <c:v>24.856999999999999</c:v>
                </c:pt>
                <c:pt idx="3357">
                  <c:v>26.448699999999949</c:v>
                </c:pt>
                <c:pt idx="3358">
                  <c:v>23.5412</c:v>
                </c:pt>
                <c:pt idx="3359">
                  <c:v>22.0716</c:v>
                </c:pt>
                <c:pt idx="3360">
                  <c:v>30.7775</c:v>
                </c:pt>
                <c:pt idx="3361">
                  <c:v>31.578700000000001</c:v>
                </c:pt>
                <c:pt idx="3362">
                  <c:v>24.07849999999998</c:v>
                </c:pt>
                <c:pt idx="3363">
                  <c:v>23.671600000000002</c:v>
                </c:pt>
                <c:pt idx="3364">
                  <c:v>18.546099999999999</c:v>
                </c:pt>
                <c:pt idx="3365">
                  <c:v>18.051600000000001</c:v>
                </c:pt>
                <c:pt idx="3366">
                  <c:v>20.892600000000002</c:v>
                </c:pt>
                <c:pt idx="3367">
                  <c:v>20.926600000000001</c:v>
                </c:pt>
                <c:pt idx="3368">
                  <c:v>20.892600000000002</c:v>
                </c:pt>
                <c:pt idx="3369">
                  <c:v>21.2775</c:v>
                </c:pt>
                <c:pt idx="3370">
                  <c:v>24.892700000000001</c:v>
                </c:pt>
                <c:pt idx="3371">
                  <c:v>28.70959999999998</c:v>
                </c:pt>
                <c:pt idx="3372">
                  <c:v>29.545500000000001</c:v>
                </c:pt>
                <c:pt idx="3373">
                  <c:v>22.353400000000001</c:v>
                </c:pt>
                <c:pt idx="3374">
                  <c:v>22.491299999999999</c:v>
                </c:pt>
                <c:pt idx="3375">
                  <c:v>22.334099999999999</c:v>
                </c:pt>
                <c:pt idx="3376">
                  <c:v>18.123799999999999</c:v>
                </c:pt>
                <c:pt idx="3377">
                  <c:v>20.21</c:v>
                </c:pt>
                <c:pt idx="3378">
                  <c:v>18.091200000000001</c:v>
                </c:pt>
                <c:pt idx="3379">
                  <c:v>18.6616</c:v>
                </c:pt>
                <c:pt idx="3380">
                  <c:v>19.8141</c:v>
                </c:pt>
                <c:pt idx="3381">
                  <c:v>21.5045</c:v>
                </c:pt>
                <c:pt idx="3382">
                  <c:v>24.38</c:v>
                </c:pt>
                <c:pt idx="3383">
                  <c:v>23.2773</c:v>
                </c:pt>
                <c:pt idx="3384">
                  <c:v>23.691199999999991</c:v>
                </c:pt>
                <c:pt idx="3385">
                  <c:v>23.692399999999999</c:v>
                </c:pt>
                <c:pt idx="3386">
                  <c:v>23.084900000000001</c:v>
                </c:pt>
                <c:pt idx="3387">
                  <c:v>28.373699999999999</c:v>
                </c:pt>
                <c:pt idx="3388">
                  <c:v>25.731400000000001</c:v>
                </c:pt>
                <c:pt idx="3389">
                  <c:v>20.4208</c:v>
                </c:pt>
                <c:pt idx="3390">
                  <c:v>23.235800000000001</c:v>
                </c:pt>
                <c:pt idx="3391">
                  <c:v>24.033200000000001</c:v>
                </c:pt>
                <c:pt idx="3392">
                  <c:v>24.471800000000009</c:v>
                </c:pt>
                <c:pt idx="3393">
                  <c:v>18.99569999999995</c:v>
                </c:pt>
                <c:pt idx="3394">
                  <c:v>18.951699999999999</c:v>
                </c:pt>
                <c:pt idx="3395">
                  <c:v>19.9255</c:v>
                </c:pt>
                <c:pt idx="3396">
                  <c:v>19.1615</c:v>
                </c:pt>
                <c:pt idx="3397">
                  <c:v>26.2502</c:v>
                </c:pt>
                <c:pt idx="3398">
                  <c:v>25.840800000000009</c:v>
                </c:pt>
                <c:pt idx="3399">
                  <c:v>22.6861</c:v>
                </c:pt>
                <c:pt idx="3400">
                  <c:v>23.9207</c:v>
                </c:pt>
                <c:pt idx="3401">
                  <c:v>21.6448</c:v>
                </c:pt>
                <c:pt idx="3402">
                  <c:v>20.041499999999999</c:v>
                </c:pt>
                <c:pt idx="3403">
                  <c:v>21.61</c:v>
                </c:pt>
                <c:pt idx="3404">
                  <c:v>19.225200000000001</c:v>
                </c:pt>
                <c:pt idx="3405">
                  <c:v>19.640899999999991</c:v>
                </c:pt>
                <c:pt idx="3406">
                  <c:v>18.532399999999999</c:v>
                </c:pt>
                <c:pt idx="3407">
                  <c:v>22.9529</c:v>
                </c:pt>
                <c:pt idx="3408">
                  <c:v>21.3232</c:v>
                </c:pt>
                <c:pt idx="3409">
                  <c:v>21.414300000000001</c:v>
                </c:pt>
                <c:pt idx="3410">
                  <c:v>24.210599999999999</c:v>
                </c:pt>
                <c:pt idx="3411">
                  <c:v>20.415299999999981</c:v>
                </c:pt>
                <c:pt idx="3412">
                  <c:v>20.449100000000001</c:v>
                </c:pt>
                <c:pt idx="3413">
                  <c:v>37.272300000000001</c:v>
                </c:pt>
                <c:pt idx="3414">
                  <c:v>39.469499999999996</c:v>
                </c:pt>
                <c:pt idx="3415">
                  <c:v>34.377299999999998</c:v>
                </c:pt>
                <c:pt idx="3416">
                  <c:v>29.460100000000001</c:v>
                </c:pt>
                <c:pt idx="3417">
                  <c:v>34.648699999999998</c:v>
                </c:pt>
                <c:pt idx="3418">
                  <c:v>23.183399999999999</c:v>
                </c:pt>
                <c:pt idx="3419">
                  <c:v>25.291</c:v>
                </c:pt>
                <c:pt idx="3420">
                  <c:v>24.5608</c:v>
                </c:pt>
                <c:pt idx="3421">
                  <c:v>19.805</c:v>
                </c:pt>
                <c:pt idx="3422">
                  <c:v>20.301400000000001</c:v>
                </c:pt>
                <c:pt idx="3423">
                  <c:v>19.671700000000001</c:v>
                </c:pt>
                <c:pt idx="3424">
                  <c:v>22.726600000000001</c:v>
                </c:pt>
                <c:pt idx="3425">
                  <c:v>23.652999999999999</c:v>
                </c:pt>
                <c:pt idx="3426">
                  <c:v>23.975000000000001</c:v>
                </c:pt>
                <c:pt idx="3427">
                  <c:v>23.5594</c:v>
                </c:pt>
                <c:pt idx="3428">
                  <c:v>25.813700000000001</c:v>
                </c:pt>
                <c:pt idx="3429">
                  <c:v>20.3658</c:v>
                </c:pt>
                <c:pt idx="3430">
                  <c:v>22.447099999999999</c:v>
                </c:pt>
                <c:pt idx="3431">
                  <c:v>22.021799999999999</c:v>
                </c:pt>
                <c:pt idx="3432">
                  <c:v>20.316600000000001</c:v>
                </c:pt>
                <c:pt idx="3433">
                  <c:v>20.7791</c:v>
                </c:pt>
                <c:pt idx="3434">
                  <c:v>23.828099999999999</c:v>
                </c:pt>
                <c:pt idx="3435">
                  <c:v>24.49159999999998</c:v>
                </c:pt>
                <c:pt idx="3436">
                  <c:v>19.393899999999999</c:v>
                </c:pt>
                <c:pt idx="3437">
                  <c:v>19.393899999999999</c:v>
                </c:pt>
                <c:pt idx="3438">
                  <c:v>19.523199999999999</c:v>
                </c:pt>
                <c:pt idx="3439">
                  <c:v>28.028099999999981</c:v>
                </c:pt>
                <c:pt idx="3440">
                  <c:v>22.3506</c:v>
                </c:pt>
                <c:pt idx="3441">
                  <c:v>22.8169</c:v>
                </c:pt>
                <c:pt idx="3442">
                  <c:v>26.244299999999999</c:v>
                </c:pt>
                <c:pt idx="3443">
                  <c:v>23.439399999999999</c:v>
                </c:pt>
                <c:pt idx="3444">
                  <c:v>24.254000000000001</c:v>
                </c:pt>
                <c:pt idx="3445">
                  <c:v>23.374700000000001</c:v>
                </c:pt>
                <c:pt idx="3446">
                  <c:v>21.0916</c:v>
                </c:pt>
                <c:pt idx="3447">
                  <c:v>22.866700000000002</c:v>
                </c:pt>
                <c:pt idx="3448">
                  <c:v>25.568200000000001</c:v>
                </c:pt>
                <c:pt idx="3449">
                  <c:v>26.644300000000001</c:v>
                </c:pt>
                <c:pt idx="3450">
                  <c:v>21.145700000000001</c:v>
                </c:pt>
                <c:pt idx="3451">
                  <c:v>19.020099999999999</c:v>
                </c:pt>
                <c:pt idx="3452">
                  <c:v>21.9406</c:v>
                </c:pt>
                <c:pt idx="3453">
                  <c:v>22.125</c:v>
                </c:pt>
                <c:pt idx="3454">
                  <c:v>23.053899999999999</c:v>
                </c:pt>
                <c:pt idx="3455">
                  <c:v>22.1721</c:v>
                </c:pt>
                <c:pt idx="3456">
                  <c:v>19.860399999999981</c:v>
                </c:pt>
                <c:pt idx="3457">
                  <c:v>21.915800000000001</c:v>
                </c:pt>
                <c:pt idx="3458">
                  <c:v>22.195799999999981</c:v>
                </c:pt>
                <c:pt idx="3459">
                  <c:v>25.202200000000001</c:v>
                </c:pt>
                <c:pt idx="3460">
                  <c:v>27.3919</c:v>
                </c:pt>
                <c:pt idx="3461">
                  <c:v>19.3903</c:v>
                </c:pt>
                <c:pt idx="3462">
                  <c:v>22.480699999999949</c:v>
                </c:pt>
                <c:pt idx="3463">
                  <c:v>23.4939</c:v>
                </c:pt>
                <c:pt idx="3464">
                  <c:v>26.121300000000009</c:v>
                </c:pt>
                <c:pt idx="3465">
                  <c:v>29.023700000000002</c:v>
                </c:pt>
                <c:pt idx="3466">
                  <c:v>30.101900000000001</c:v>
                </c:pt>
                <c:pt idx="3467">
                  <c:v>31.528099999999981</c:v>
                </c:pt>
                <c:pt idx="3468">
                  <c:v>21.680700000000002</c:v>
                </c:pt>
                <c:pt idx="3469">
                  <c:v>22.430800000000001</c:v>
                </c:pt>
                <c:pt idx="3470">
                  <c:v>24.363499999999981</c:v>
                </c:pt>
                <c:pt idx="3471">
                  <c:v>21.494900000000001</c:v>
                </c:pt>
                <c:pt idx="3472">
                  <c:v>22.516200000000001</c:v>
                </c:pt>
                <c:pt idx="3473">
                  <c:v>21.008800000000001</c:v>
                </c:pt>
                <c:pt idx="3474">
                  <c:v>22.582699999999949</c:v>
                </c:pt>
                <c:pt idx="3475">
                  <c:v>21.5562</c:v>
                </c:pt>
                <c:pt idx="3476">
                  <c:v>26.964099999999981</c:v>
                </c:pt>
                <c:pt idx="3477">
                  <c:v>27.499400000000001</c:v>
                </c:pt>
                <c:pt idx="3478">
                  <c:v>23.602799999999981</c:v>
                </c:pt>
                <c:pt idx="3479">
                  <c:v>24.512799999999999</c:v>
                </c:pt>
                <c:pt idx="3480">
                  <c:v>26.680800000000001</c:v>
                </c:pt>
                <c:pt idx="3481">
                  <c:v>19.180099999999999</c:v>
                </c:pt>
                <c:pt idx="3482">
                  <c:v>21.723500000000001</c:v>
                </c:pt>
                <c:pt idx="3483">
                  <c:v>23.7547</c:v>
                </c:pt>
                <c:pt idx="3484">
                  <c:v>22.901299999999999</c:v>
                </c:pt>
                <c:pt idx="3485">
                  <c:v>25.1099</c:v>
                </c:pt>
                <c:pt idx="3486">
                  <c:v>25.531099999999999</c:v>
                </c:pt>
                <c:pt idx="3487">
                  <c:v>25.300999999999991</c:v>
                </c:pt>
                <c:pt idx="3488">
                  <c:v>26.237300000000001</c:v>
                </c:pt>
                <c:pt idx="3489">
                  <c:v>25.970700000000001</c:v>
                </c:pt>
                <c:pt idx="3490">
                  <c:v>22.910499999999999</c:v>
                </c:pt>
                <c:pt idx="3491">
                  <c:v>22.5382</c:v>
                </c:pt>
                <c:pt idx="3492">
                  <c:v>20.2559</c:v>
                </c:pt>
                <c:pt idx="3493">
                  <c:v>20.360399999999981</c:v>
                </c:pt>
                <c:pt idx="3494">
                  <c:v>28.3123</c:v>
                </c:pt>
                <c:pt idx="3495">
                  <c:v>27.848600000000001</c:v>
                </c:pt>
                <c:pt idx="3496">
                  <c:v>28.654900000000001</c:v>
                </c:pt>
                <c:pt idx="3497">
                  <c:v>29.4574</c:v>
                </c:pt>
                <c:pt idx="3498">
                  <c:v>33.149500000000003</c:v>
                </c:pt>
                <c:pt idx="3499">
                  <c:v>32.051600000000001</c:v>
                </c:pt>
                <c:pt idx="3500">
                  <c:v>22.002099999999999</c:v>
                </c:pt>
                <c:pt idx="3501">
                  <c:v>23.527000000000001</c:v>
                </c:pt>
                <c:pt idx="3502">
                  <c:v>25.1113</c:v>
                </c:pt>
                <c:pt idx="3503">
                  <c:v>20.680199999999999</c:v>
                </c:pt>
                <c:pt idx="3504">
                  <c:v>20.084900000000001</c:v>
                </c:pt>
                <c:pt idx="3505">
                  <c:v>22.049900000000001</c:v>
                </c:pt>
                <c:pt idx="3506">
                  <c:v>22.573899999999991</c:v>
                </c:pt>
                <c:pt idx="3507">
                  <c:v>23.4102</c:v>
                </c:pt>
                <c:pt idx="3508">
                  <c:v>24.741900000000001</c:v>
                </c:pt>
                <c:pt idx="3509">
                  <c:v>18.750499999999999</c:v>
                </c:pt>
                <c:pt idx="3510">
                  <c:v>22.781199999999981</c:v>
                </c:pt>
                <c:pt idx="3511">
                  <c:v>24.1966</c:v>
                </c:pt>
                <c:pt idx="3512">
                  <c:v>20.820499999999999</c:v>
                </c:pt>
                <c:pt idx="3513">
                  <c:v>20.353000000000009</c:v>
                </c:pt>
                <c:pt idx="3514">
                  <c:v>21.935300000000002</c:v>
                </c:pt>
                <c:pt idx="3515">
                  <c:v>22.474699999999981</c:v>
                </c:pt>
                <c:pt idx="3516">
                  <c:v>30.407599999999999</c:v>
                </c:pt>
                <c:pt idx="3517">
                  <c:v>30.589500000000001</c:v>
                </c:pt>
                <c:pt idx="3518">
                  <c:v>27.7453</c:v>
                </c:pt>
                <c:pt idx="3519">
                  <c:v>30.725200000000001</c:v>
                </c:pt>
                <c:pt idx="3520">
                  <c:v>21.5169</c:v>
                </c:pt>
                <c:pt idx="3521">
                  <c:v>22.171099999999999</c:v>
                </c:pt>
                <c:pt idx="3522">
                  <c:v>23.491800000000001</c:v>
                </c:pt>
                <c:pt idx="3523">
                  <c:v>21.548400000000001</c:v>
                </c:pt>
                <c:pt idx="3524">
                  <c:v>23.209800000000001</c:v>
                </c:pt>
                <c:pt idx="3525">
                  <c:v>23.481300000000001</c:v>
                </c:pt>
                <c:pt idx="3526">
                  <c:v>20.788599999999949</c:v>
                </c:pt>
                <c:pt idx="3527">
                  <c:v>22.123999999999999</c:v>
                </c:pt>
                <c:pt idx="3528">
                  <c:v>20.541499999999999</c:v>
                </c:pt>
                <c:pt idx="3529">
                  <c:v>24.718699999999981</c:v>
                </c:pt>
                <c:pt idx="3530">
                  <c:v>23.341000000000001</c:v>
                </c:pt>
                <c:pt idx="3531">
                  <c:v>24.559000000000001</c:v>
                </c:pt>
                <c:pt idx="3532">
                  <c:v>20.7803</c:v>
                </c:pt>
                <c:pt idx="3533">
                  <c:v>20.816700000000001</c:v>
                </c:pt>
                <c:pt idx="3534">
                  <c:v>21.933</c:v>
                </c:pt>
                <c:pt idx="3535">
                  <c:v>20.652200000000001</c:v>
                </c:pt>
                <c:pt idx="3536">
                  <c:v>18.743099999999981</c:v>
                </c:pt>
                <c:pt idx="3537">
                  <c:v>23.274100000000001</c:v>
                </c:pt>
                <c:pt idx="3538">
                  <c:v>21.604500000000009</c:v>
                </c:pt>
                <c:pt idx="3539">
                  <c:v>23.545100000000001</c:v>
                </c:pt>
                <c:pt idx="3540">
                  <c:v>25.970700000000001</c:v>
                </c:pt>
                <c:pt idx="3541">
                  <c:v>24.3019</c:v>
                </c:pt>
                <c:pt idx="3542">
                  <c:v>26.090800000000009</c:v>
                </c:pt>
                <c:pt idx="3543">
                  <c:v>31.111000000000001</c:v>
                </c:pt>
                <c:pt idx="3544">
                  <c:v>27.144600000000001</c:v>
                </c:pt>
                <c:pt idx="3545">
                  <c:v>29.00379999999998</c:v>
                </c:pt>
                <c:pt idx="3546">
                  <c:v>23.7803</c:v>
                </c:pt>
                <c:pt idx="3547">
                  <c:v>25.148900000000001</c:v>
                </c:pt>
                <c:pt idx="3548">
                  <c:v>27.201899999999991</c:v>
                </c:pt>
                <c:pt idx="3549">
                  <c:v>36.132800000000003</c:v>
                </c:pt>
                <c:pt idx="3550">
                  <c:v>30.184699999999999</c:v>
                </c:pt>
                <c:pt idx="3551">
                  <c:v>26.419899999999991</c:v>
                </c:pt>
                <c:pt idx="3552">
                  <c:v>26.303699999999999</c:v>
                </c:pt>
                <c:pt idx="3553">
                  <c:v>26.479099999999999</c:v>
                </c:pt>
                <c:pt idx="3554">
                  <c:v>27.0124</c:v>
                </c:pt>
                <c:pt idx="3555">
                  <c:v>26.234100000000009</c:v>
                </c:pt>
                <c:pt idx="3556">
                  <c:v>21.785</c:v>
                </c:pt>
                <c:pt idx="3557">
                  <c:v>25.883400000000002</c:v>
                </c:pt>
                <c:pt idx="3558">
                  <c:v>25.345500000000001</c:v>
                </c:pt>
                <c:pt idx="3559">
                  <c:v>19.063300000000002</c:v>
                </c:pt>
                <c:pt idx="3560">
                  <c:v>23.363</c:v>
                </c:pt>
                <c:pt idx="3561">
                  <c:v>21.898399999999999</c:v>
                </c:pt>
                <c:pt idx="3562">
                  <c:v>29.096399999999999</c:v>
                </c:pt>
                <c:pt idx="3563">
                  <c:v>30.518899999999999</c:v>
                </c:pt>
                <c:pt idx="3564">
                  <c:v>31.625</c:v>
                </c:pt>
                <c:pt idx="3565">
                  <c:v>19.1828</c:v>
                </c:pt>
                <c:pt idx="3566">
                  <c:v>20.1906</c:v>
                </c:pt>
                <c:pt idx="3567">
                  <c:v>22.8932</c:v>
                </c:pt>
                <c:pt idx="3568">
                  <c:v>23.4191</c:v>
                </c:pt>
                <c:pt idx="3569">
                  <c:v>23.160900000000009</c:v>
                </c:pt>
                <c:pt idx="3570">
                  <c:v>21.031600000000001</c:v>
                </c:pt>
                <c:pt idx="3571">
                  <c:v>21.375900000000001</c:v>
                </c:pt>
                <c:pt idx="3572">
                  <c:v>22.587</c:v>
                </c:pt>
                <c:pt idx="3573">
                  <c:v>21.6768</c:v>
                </c:pt>
                <c:pt idx="3574">
                  <c:v>26.019200000000001</c:v>
                </c:pt>
                <c:pt idx="3575">
                  <c:v>25.478000000000002</c:v>
                </c:pt>
                <c:pt idx="3576">
                  <c:v>27.056000000000001</c:v>
                </c:pt>
                <c:pt idx="3577">
                  <c:v>27.4589</c:v>
                </c:pt>
                <c:pt idx="3578">
                  <c:v>18.949100000000001</c:v>
                </c:pt>
                <c:pt idx="3579">
                  <c:v>18.89</c:v>
                </c:pt>
                <c:pt idx="3580">
                  <c:v>25.229900000000001</c:v>
                </c:pt>
                <c:pt idx="3581">
                  <c:v>24.759599999999999</c:v>
                </c:pt>
                <c:pt idx="3582">
                  <c:v>27.716200000000001</c:v>
                </c:pt>
                <c:pt idx="3583">
                  <c:v>26.7134</c:v>
                </c:pt>
                <c:pt idx="3584">
                  <c:v>22.811299999999999</c:v>
                </c:pt>
                <c:pt idx="3585">
                  <c:v>23.621400000000001</c:v>
                </c:pt>
                <c:pt idx="3586">
                  <c:v>21.1692</c:v>
                </c:pt>
                <c:pt idx="3587">
                  <c:v>22.723600000000001</c:v>
                </c:pt>
                <c:pt idx="3588">
                  <c:v>29.7776</c:v>
                </c:pt>
                <c:pt idx="3589">
                  <c:v>34.017800000000001</c:v>
                </c:pt>
                <c:pt idx="3590">
                  <c:v>32.781500000000001</c:v>
                </c:pt>
                <c:pt idx="3591">
                  <c:v>35.884899999999988</c:v>
                </c:pt>
                <c:pt idx="3592">
                  <c:v>24.3445</c:v>
                </c:pt>
                <c:pt idx="3593">
                  <c:v>24.656700000000001</c:v>
                </c:pt>
                <c:pt idx="3594">
                  <c:v>26.264800000000001</c:v>
                </c:pt>
                <c:pt idx="3595">
                  <c:v>23.594999999999999</c:v>
                </c:pt>
                <c:pt idx="3596">
                  <c:v>23.522300000000001</c:v>
                </c:pt>
                <c:pt idx="3597">
                  <c:v>23.259699999999999</c:v>
                </c:pt>
                <c:pt idx="3598">
                  <c:v>23.401299999999999</c:v>
                </c:pt>
                <c:pt idx="3599">
                  <c:v>23.3414</c:v>
                </c:pt>
                <c:pt idx="3600">
                  <c:v>20.201799999999999</c:v>
                </c:pt>
                <c:pt idx="3601">
                  <c:v>20.683700000000002</c:v>
                </c:pt>
                <c:pt idx="3602">
                  <c:v>21.0566</c:v>
                </c:pt>
                <c:pt idx="3603">
                  <c:v>21.847000000000001</c:v>
                </c:pt>
                <c:pt idx="3604">
                  <c:v>21.937100000000001</c:v>
                </c:pt>
                <c:pt idx="3605">
                  <c:v>23.32239999999998</c:v>
                </c:pt>
                <c:pt idx="3606">
                  <c:v>23.3962</c:v>
                </c:pt>
                <c:pt idx="3607">
                  <c:v>19.6279</c:v>
                </c:pt>
                <c:pt idx="3608">
                  <c:v>19.0671</c:v>
                </c:pt>
                <c:pt idx="3609">
                  <c:v>18.463000000000001</c:v>
                </c:pt>
                <c:pt idx="3610">
                  <c:v>18.207999999999991</c:v>
                </c:pt>
                <c:pt idx="3611">
                  <c:v>18.936399999999999</c:v>
                </c:pt>
                <c:pt idx="3612">
                  <c:v>21.6448</c:v>
                </c:pt>
                <c:pt idx="3613">
                  <c:v>22.0031</c:v>
                </c:pt>
                <c:pt idx="3614">
                  <c:v>23.169799999999999</c:v>
                </c:pt>
                <c:pt idx="3615">
                  <c:v>22.540500000000002</c:v>
                </c:pt>
                <c:pt idx="3616">
                  <c:v>24.416499999999999</c:v>
                </c:pt>
                <c:pt idx="3617">
                  <c:v>20.3415</c:v>
                </c:pt>
                <c:pt idx="3618">
                  <c:v>22.481300000000001</c:v>
                </c:pt>
                <c:pt idx="3619">
                  <c:v>21.65</c:v>
                </c:pt>
                <c:pt idx="3620">
                  <c:v>22.007400000000001</c:v>
                </c:pt>
                <c:pt idx="3621">
                  <c:v>35.627499999999998</c:v>
                </c:pt>
                <c:pt idx="3622">
                  <c:v>36.512600000000013</c:v>
                </c:pt>
                <c:pt idx="3623">
                  <c:v>36.697000000000003</c:v>
                </c:pt>
                <c:pt idx="3624">
                  <c:v>18.323799999999981</c:v>
                </c:pt>
                <c:pt idx="3625">
                  <c:v>22.258900000000001</c:v>
                </c:pt>
                <c:pt idx="3626">
                  <c:v>22.1553</c:v>
                </c:pt>
                <c:pt idx="3627">
                  <c:v>22.372199999999999</c:v>
                </c:pt>
                <c:pt idx="3628">
                  <c:v>27.355799999999981</c:v>
                </c:pt>
                <c:pt idx="3629">
                  <c:v>24.9754</c:v>
                </c:pt>
                <c:pt idx="3630">
                  <c:v>29.859400000000001</c:v>
                </c:pt>
                <c:pt idx="3631">
                  <c:v>29.3262</c:v>
                </c:pt>
                <c:pt idx="3632">
                  <c:v>30.385400000000001</c:v>
                </c:pt>
                <c:pt idx="3633">
                  <c:v>30.038499999999999</c:v>
                </c:pt>
                <c:pt idx="3634">
                  <c:v>18.7453</c:v>
                </c:pt>
                <c:pt idx="3635">
                  <c:v>18.2972</c:v>
                </c:pt>
                <c:pt idx="3636">
                  <c:v>28.321000000000009</c:v>
                </c:pt>
                <c:pt idx="3637">
                  <c:v>26.800799999999999</c:v>
                </c:pt>
                <c:pt idx="3638">
                  <c:v>30.0169</c:v>
                </c:pt>
                <c:pt idx="3639">
                  <c:v>27.698899999999991</c:v>
                </c:pt>
                <c:pt idx="3640">
                  <c:v>24.3414</c:v>
                </c:pt>
                <c:pt idx="3641">
                  <c:v>27.5473</c:v>
                </c:pt>
                <c:pt idx="3642">
                  <c:v>29.0548</c:v>
                </c:pt>
                <c:pt idx="3643">
                  <c:v>24.258900000000001</c:v>
                </c:pt>
                <c:pt idx="3644">
                  <c:v>22.760300000000001</c:v>
                </c:pt>
                <c:pt idx="3645">
                  <c:v>24.630299999999991</c:v>
                </c:pt>
                <c:pt idx="3646">
                  <c:v>24.997299999999999</c:v>
                </c:pt>
                <c:pt idx="3647">
                  <c:v>20.700800000000001</c:v>
                </c:pt>
                <c:pt idx="3648">
                  <c:v>21.4878</c:v>
                </c:pt>
                <c:pt idx="3649">
                  <c:v>29.0259</c:v>
                </c:pt>
                <c:pt idx="3650">
                  <c:v>25.636399999999991</c:v>
                </c:pt>
                <c:pt idx="3651">
                  <c:v>28.720300000000002</c:v>
                </c:pt>
                <c:pt idx="3652">
                  <c:v>28.578099999999999</c:v>
                </c:pt>
                <c:pt idx="3653">
                  <c:v>19.866499999999981</c:v>
                </c:pt>
                <c:pt idx="3654">
                  <c:v>20.083600000000001</c:v>
                </c:pt>
                <c:pt idx="3655">
                  <c:v>21.164000000000001</c:v>
                </c:pt>
                <c:pt idx="3656">
                  <c:v>21.216100000000001</c:v>
                </c:pt>
                <c:pt idx="3657">
                  <c:v>20.6264</c:v>
                </c:pt>
                <c:pt idx="3658">
                  <c:v>20.9392</c:v>
                </c:pt>
                <c:pt idx="3659">
                  <c:v>23.686199999999999</c:v>
                </c:pt>
                <c:pt idx="3660">
                  <c:v>23.848199999999981</c:v>
                </c:pt>
                <c:pt idx="3661">
                  <c:v>23.6326</c:v>
                </c:pt>
                <c:pt idx="3662">
                  <c:v>23.306699999999999</c:v>
                </c:pt>
                <c:pt idx="3663">
                  <c:v>25.533100000000001</c:v>
                </c:pt>
                <c:pt idx="3664">
                  <c:v>25.925899999999999</c:v>
                </c:pt>
                <c:pt idx="3665">
                  <c:v>26.121300000000009</c:v>
                </c:pt>
                <c:pt idx="3666">
                  <c:v>26.24269999999995</c:v>
                </c:pt>
                <c:pt idx="3667">
                  <c:v>29.325500000000002</c:v>
                </c:pt>
                <c:pt idx="3668">
                  <c:v>33.089200000000012</c:v>
                </c:pt>
                <c:pt idx="3669">
                  <c:v>34.530800000000013</c:v>
                </c:pt>
                <c:pt idx="3670">
                  <c:v>23.601099999999999</c:v>
                </c:pt>
                <c:pt idx="3671">
                  <c:v>22.982299999999949</c:v>
                </c:pt>
                <c:pt idx="3672">
                  <c:v>19.597999999999999</c:v>
                </c:pt>
                <c:pt idx="3673">
                  <c:v>19.174199999999999</c:v>
                </c:pt>
                <c:pt idx="3674">
                  <c:v>19.115500000000001</c:v>
                </c:pt>
                <c:pt idx="3675">
                  <c:v>20.9193</c:v>
                </c:pt>
                <c:pt idx="3676">
                  <c:v>22.2591</c:v>
                </c:pt>
                <c:pt idx="3677">
                  <c:v>21.658899999999999</c:v>
                </c:pt>
                <c:pt idx="3678">
                  <c:v>22.125</c:v>
                </c:pt>
                <c:pt idx="3679">
                  <c:v>23.6614</c:v>
                </c:pt>
                <c:pt idx="3680">
                  <c:v>32.231400000000001</c:v>
                </c:pt>
                <c:pt idx="3681">
                  <c:v>34.932699999999997</c:v>
                </c:pt>
                <c:pt idx="3682">
                  <c:v>35.704300000000003</c:v>
                </c:pt>
                <c:pt idx="3683">
                  <c:v>35.855499999999999</c:v>
                </c:pt>
                <c:pt idx="3684">
                  <c:v>22.913399999999999</c:v>
                </c:pt>
                <c:pt idx="3685">
                  <c:v>23.084900000000001</c:v>
                </c:pt>
                <c:pt idx="3686">
                  <c:v>22.831600000000009</c:v>
                </c:pt>
                <c:pt idx="3687">
                  <c:v>24.502800000000001</c:v>
                </c:pt>
                <c:pt idx="3688">
                  <c:v>23.259899999999991</c:v>
                </c:pt>
                <c:pt idx="3689">
                  <c:v>22.49769999999998</c:v>
                </c:pt>
                <c:pt idx="3690">
                  <c:v>30.364699999999999</c:v>
                </c:pt>
                <c:pt idx="3691">
                  <c:v>31.3078</c:v>
                </c:pt>
                <c:pt idx="3692">
                  <c:v>18.181699999999999</c:v>
                </c:pt>
                <c:pt idx="3693">
                  <c:v>18.016100000000009</c:v>
                </c:pt>
                <c:pt idx="3694">
                  <c:v>18.584700000000002</c:v>
                </c:pt>
                <c:pt idx="3695">
                  <c:v>35.168100000000003</c:v>
                </c:pt>
                <c:pt idx="3696">
                  <c:v>38.040400000000012</c:v>
                </c:pt>
                <c:pt idx="3697">
                  <c:v>24.781199999999981</c:v>
                </c:pt>
                <c:pt idx="3698">
                  <c:v>24.305700000000002</c:v>
                </c:pt>
                <c:pt idx="3699">
                  <c:v>25.898099999999999</c:v>
                </c:pt>
                <c:pt idx="3700">
                  <c:v>20.347100000000001</c:v>
                </c:pt>
                <c:pt idx="3701">
                  <c:v>20.072199999999999</c:v>
                </c:pt>
                <c:pt idx="3702">
                  <c:v>23.797499999999999</c:v>
                </c:pt>
                <c:pt idx="3703">
                  <c:v>26.3155</c:v>
                </c:pt>
                <c:pt idx="3704">
                  <c:v>26.528500000000001</c:v>
                </c:pt>
                <c:pt idx="3705">
                  <c:v>27.731000000000009</c:v>
                </c:pt>
                <c:pt idx="3706">
                  <c:v>27.1342</c:v>
                </c:pt>
                <c:pt idx="3707">
                  <c:v>26.918299999999981</c:v>
                </c:pt>
                <c:pt idx="3708">
                  <c:v>26.268999999999981</c:v>
                </c:pt>
                <c:pt idx="3709">
                  <c:v>33.704900000000002</c:v>
                </c:pt>
                <c:pt idx="3710">
                  <c:v>36.760800000000003</c:v>
                </c:pt>
                <c:pt idx="3711">
                  <c:v>40.109699999999997</c:v>
                </c:pt>
                <c:pt idx="3712">
                  <c:v>21.467600000000001</c:v>
                </c:pt>
                <c:pt idx="3713">
                  <c:v>21.5791</c:v>
                </c:pt>
                <c:pt idx="3714">
                  <c:v>22.1496</c:v>
                </c:pt>
                <c:pt idx="3715">
                  <c:v>22.515999999999991</c:v>
                </c:pt>
                <c:pt idx="3716">
                  <c:v>34.524500000000003</c:v>
                </c:pt>
                <c:pt idx="3717">
                  <c:v>22.324400000000001</c:v>
                </c:pt>
                <c:pt idx="3718">
                  <c:v>22.189</c:v>
                </c:pt>
                <c:pt idx="3719">
                  <c:v>23.227699999999999</c:v>
                </c:pt>
                <c:pt idx="3720">
                  <c:v>22.7271</c:v>
                </c:pt>
                <c:pt idx="3721">
                  <c:v>20.994</c:v>
                </c:pt>
                <c:pt idx="3722">
                  <c:v>28.619599999999991</c:v>
                </c:pt>
                <c:pt idx="3723">
                  <c:v>23.544499999999999</c:v>
                </c:pt>
                <c:pt idx="3724">
                  <c:v>25.094899999999999</c:v>
                </c:pt>
                <c:pt idx="3725">
                  <c:v>23.917300000000001</c:v>
                </c:pt>
                <c:pt idx="3726">
                  <c:v>25.751799999999999</c:v>
                </c:pt>
                <c:pt idx="3727">
                  <c:v>28.942499999999949</c:v>
                </c:pt>
                <c:pt idx="3728">
                  <c:v>21.306799999999999</c:v>
                </c:pt>
                <c:pt idx="3729">
                  <c:v>20.940300000000001</c:v>
                </c:pt>
                <c:pt idx="3730">
                  <c:v>24.1477</c:v>
                </c:pt>
                <c:pt idx="3731">
                  <c:v>24.615100000000009</c:v>
                </c:pt>
                <c:pt idx="3732">
                  <c:v>24.8354</c:v>
                </c:pt>
                <c:pt idx="3733">
                  <c:v>30.94839999999995</c:v>
                </c:pt>
                <c:pt idx="3734">
                  <c:v>20.426500000000001</c:v>
                </c:pt>
                <c:pt idx="3735">
                  <c:v>21.099900000000009</c:v>
                </c:pt>
                <c:pt idx="3736">
                  <c:v>22.476800000000001</c:v>
                </c:pt>
                <c:pt idx="3737">
                  <c:v>22.199300000000001</c:v>
                </c:pt>
                <c:pt idx="3738">
                  <c:v>25.030999999999999</c:v>
                </c:pt>
                <c:pt idx="3739">
                  <c:v>25.730799999999981</c:v>
                </c:pt>
                <c:pt idx="3740">
                  <c:v>24.391500000000001</c:v>
                </c:pt>
                <c:pt idx="3741">
                  <c:v>24.974299999999999</c:v>
                </c:pt>
                <c:pt idx="3742">
                  <c:v>20.39</c:v>
                </c:pt>
                <c:pt idx="3743">
                  <c:v>21.9237</c:v>
                </c:pt>
                <c:pt idx="3744">
                  <c:v>22.219899999999999</c:v>
                </c:pt>
                <c:pt idx="3745">
                  <c:v>22.254799999999999</c:v>
                </c:pt>
                <c:pt idx="3746">
                  <c:v>24.762899999999981</c:v>
                </c:pt>
                <c:pt idx="3747">
                  <c:v>24.216699999999999</c:v>
                </c:pt>
                <c:pt idx="3748">
                  <c:v>25.3</c:v>
                </c:pt>
                <c:pt idx="3749">
                  <c:v>16.695900000000009</c:v>
                </c:pt>
                <c:pt idx="3750">
                  <c:v>16.761099999999999</c:v>
                </c:pt>
                <c:pt idx="3751">
                  <c:v>35.255200000000002</c:v>
                </c:pt>
                <c:pt idx="3752">
                  <c:v>32.883499999999998</c:v>
                </c:pt>
                <c:pt idx="3753">
                  <c:v>21.000499999999999</c:v>
                </c:pt>
                <c:pt idx="3754">
                  <c:v>26.375599999999981</c:v>
                </c:pt>
                <c:pt idx="3755">
                  <c:v>32.759700000000002</c:v>
                </c:pt>
                <c:pt idx="3756">
                  <c:v>33.7376</c:v>
                </c:pt>
                <c:pt idx="3757">
                  <c:v>33.860500000000002</c:v>
                </c:pt>
                <c:pt idx="3758">
                  <c:v>21.511399999999991</c:v>
                </c:pt>
                <c:pt idx="3759">
                  <c:v>22.3081</c:v>
                </c:pt>
                <c:pt idx="3760">
                  <c:v>22.6556</c:v>
                </c:pt>
                <c:pt idx="3761">
                  <c:v>24.122399999999999</c:v>
                </c:pt>
                <c:pt idx="3762">
                  <c:v>24.464600000000001</c:v>
                </c:pt>
                <c:pt idx="3763">
                  <c:v>36.753700000000002</c:v>
                </c:pt>
                <c:pt idx="3764">
                  <c:v>32.555700000000002</c:v>
                </c:pt>
                <c:pt idx="3765">
                  <c:v>35.0321</c:v>
                </c:pt>
                <c:pt idx="3766">
                  <c:v>20.358599999999999</c:v>
                </c:pt>
                <c:pt idx="3767">
                  <c:v>22.904800000000009</c:v>
                </c:pt>
                <c:pt idx="3768">
                  <c:v>22.9421</c:v>
                </c:pt>
                <c:pt idx="3769">
                  <c:v>22.561</c:v>
                </c:pt>
                <c:pt idx="3770">
                  <c:v>24.206399999999999</c:v>
                </c:pt>
                <c:pt idx="3771">
                  <c:v>24.256799999999981</c:v>
                </c:pt>
                <c:pt idx="3772">
                  <c:v>24.2803</c:v>
                </c:pt>
                <c:pt idx="3773">
                  <c:v>28.942499999999949</c:v>
                </c:pt>
                <c:pt idx="3774">
                  <c:v>30.750599999999981</c:v>
                </c:pt>
                <c:pt idx="3775">
                  <c:v>31.985199999999949</c:v>
                </c:pt>
                <c:pt idx="3776">
                  <c:v>34.777700000000003</c:v>
                </c:pt>
                <c:pt idx="3777">
                  <c:v>25.3843</c:v>
                </c:pt>
                <c:pt idx="3778">
                  <c:v>19.571100000000001</c:v>
                </c:pt>
                <c:pt idx="3779">
                  <c:v>20.275200000000002</c:v>
                </c:pt>
                <c:pt idx="3780">
                  <c:v>20.7804</c:v>
                </c:pt>
                <c:pt idx="3781">
                  <c:v>21.7714</c:v>
                </c:pt>
                <c:pt idx="3782">
                  <c:v>24.674800000000001</c:v>
                </c:pt>
                <c:pt idx="3783">
                  <c:v>25.4422</c:v>
                </c:pt>
                <c:pt idx="3784">
                  <c:v>33.079500000000003</c:v>
                </c:pt>
                <c:pt idx="3785">
                  <c:v>28.8171</c:v>
                </c:pt>
                <c:pt idx="3786">
                  <c:v>28.2407</c:v>
                </c:pt>
                <c:pt idx="3787">
                  <c:v>30.177700000000009</c:v>
                </c:pt>
                <c:pt idx="3788">
                  <c:v>25.0505</c:v>
                </c:pt>
                <c:pt idx="3789">
                  <c:v>26.248999999999999</c:v>
                </c:pt>
                <c:pt idx="3790">
                  <c:v>32.333199999999998</c:v>
                </c:pt>
                <c:pt idx="3791">
                  <c:v>27.4192</c:v>
                </c:pt>
                <c:pt idx="3792">
                  <c:v>29.016999999999999</c:v>
                </c:pt>
                <c:pt idx="3793">
                  <c:v>32.835299999999997</c:v>
                </c:pt>
                <c:pt idx="3794">
                  <c:v>34.217399999999998</c:v>
                </c:pt>
                <c:pt idx="3795">
                  <c:v>19.418199999999999</c:v>
                </c:pt>
                <c:pt idx="3796">
                  <c:v>20.9145</c:v>
                </c:pt>
                <c:pt idx="3797">
                  <c:v>21.2941</c:v>
                </c:pt>
                <c:pt idx="3798">
                  <c:v>29.652999999999999</c:v>
                </c:pt>
                <c:pt idx="3799">
                  <c:v>28.397300000000001</c:v>
                </c:pt>
                <c:pt idx="3800">
                  <c:v>18.7133</c:v>
                </c:pt>
                <c:pt idx="3801">
                  <c:v>21.476299999999981</c:v>
                </c:pt>
                <c:pt idx="3802">
                  <c:v>23.647600000000001</c:v>
                </c:pt>
                <c:pt idx="3803">
                  <c:v>23.309100000000001</c:v>
                </c:pt>
                <c:pt idx="3804">
                  <c:v>23.952300000000001</c:v>
                </c:pt>
                <c:pt idx="3805">
                  <c:v>33.5319</c:v>
                </c:pt>
                <c:pt idx="3806">
                  <c:v>38.532299999999999</c:v>
                </c:pt>
                <c:pt idx="3807">
                  <c:v>22.164899999999999</c:v>
                </c:pt>
                <c:pt idx="3808">
                  <c:v>24.894100000000009</c:v>
                </c:pt>
                <c:pt idx="3809">
                  <c:v>18.9558</c:v>
                </c:pt>
                <c:pt idx="3810">
                  <c:v>19.161100000000001</c:v>
                </c:pt>
                <c:pt idx="3811">
                  <c:v>19.435099999999981</c:v>
                </c:pt>
                <c:pt idx="3812">
                  <c:v>19.1828</c:v>
                </c:pt>
                <c:pt idx="3813">
                  <c:v>23.2073</c:v>
                </c:pt>
                <c:pt idx="3814">
                  <c:v>34.344900000000003</c:v>
                </c:pt>
                <c:pt idx="3815">
                  <c:v>29.3292</c:v>
                </c:pt>
                <c:pt idx="3816">
                  <c:v>31.315000000000001</c:v>
                </c:pt>
                <c:pt idx="3817">
                  <c:v>28.020900000000001</c:v>
                </c:pt>
                <c:pt idx="3818">
                  <c:v>30.678699999999999</c:v>
                </c:pt>
                <c:pt idx="3819">
                  <c:v>20.0627</c:v>
                </c:pt>
                <c:pt idx="3820">
                  <c:v>20.5594</c:v>
                </c:pt>
                <c:pt idx="3821">
                  <c:v>22.279499999999999</c:v>
                </c:pt>
                <c:pt idx="3822">
                  <c:v>22.162500000000001</c:v>
                </c:pt>
                <c:pt idx="3823">
                  <c:v>39.212499999999999</c:v>
                </c:pt>
                <c:pt idx="3824">
                  <c:v>22.096</c:v>
                </c:pt>
                <c:pt idx="3825">
                  <c:v>21.516200000000001</c:v>
                </c:pt>
                <c:pt idx="3826">
                  <c:v>20.936399999999999</c:v>
                </c:pt>
                <c:pt idx="3827">
                  <c:v>19.363700000000001</c:v>
                </c:pt>
                <c:pt idx="3828">
                  <c:v>20.651499999999999</c:v>
                </c:pt>
                <c:pt idx="3829">
                  <c:v>20.783999999999999</c:v>
                </c:pt>
                <c:pt idx="3830">
                  <c:v>21.216999999999999</c:v>
                </c:pt>
                <c:pt idx="3831">
                  <c:v>20.314399999999999</c:v>
                </c:pt>
                <c:pt idx="3832">
                  <c:v>21.676100000000009</c:v>
                </c:pt>
                <c:pt idx="3833">
                  <c:v>23.345500000000001</c:v>
                </c:pt>
                <c:pt idx="3834">
                  <c:v>23.888400000000001</c:v>
                </c:pt>
                <c:pt idx="3835">
                  <c:v>25.040900000000001</c:v>
                </c:pt>
                <c:pt idx="3836">
                  <c:v>24.703399999999981</c:v>
                </c:pt>
                <c:pt idx="3837">
                  <c:v>23.1814</c:v>
                </c:pt>
                <c:pt idx="3838">
                  <c:v>24.2499</c:v>
                </c:pt>
                <c:pt idx="3839">
                  <c:v>23.845099999999999</c:v>
                </c:pt>
                <c:pt idx="3840">
                  <c:v>26.346800000000009</c:v>
                </c:pt>
                <c:pt idx="3841">
                  <c:v>18.2102</c:v>
                </c:pt>
                <c:pt idx="3842">
                  <c:v>18.539000000000001</c:v>
                </c:pt>
                <c:pt idx="3843">
                  <c:v>23.1205</c:v>
                </c:pt>
                <c:pt idx="3844">
                  <c:v>23.958600000000001</c:v>
                </c:pt>
                <c:pt idx="3845">
                  <c:v>24.447600000000001</c:v>
                </c:pt>
                <c:pt idx="3846">
                  <c:v>24.9068</c:v>
                </c:pt>
                <c:pt idx="3847">
                  <c:v>26.651</c:v>
                </c:pt>
                <c:pt idx="3848">
                  <c:v>27.297899999999991</c:v>
                </c:pt>
                <c:pt idx="3849">
                  <c:v>21.698399999999999</c:v>
                </c:pt>
                <c:pt idx="3850">
                  <c:v>23.997499999999999</c:v>
                </c:pt>
                <c:pt idx="3851">
                  <c:v>23.866900000000001</c:v>
                </c:pt>
                <c:pt idx="3852">
                  <c:v>24.526199999999999</c:v>
                </c:pt>
                <c:pt idx="3853">
                  <c:v>23.9514</c:v>
                </c:pt>
                <c:pt idx="3854">
                  <c:v>25.962599999999949</c:v>
                </c:pt>
                <c:pt idx="3855">
                  <c:v>30.319600000000001</c:v>
                </c:pt>
                <c:pt idx="3856">
                  <c:v>23.870999999999999</c:v>
                </c:pt>
                <c:pt idx="3857">
                  <c:v>26.2667</c:v>
                </c:pt>
                <c:pt idx="3858">
                  <c:v>28.5823</c:v>
                </c:pt>
                <c:pt idx="3859">
                  <c:v>44.6753</c:v>
                </c:pt>
                <c:pt idx="3860">
                  <c:v>46.121099999999998</c:v>
                </c:pt>
                <c:pt idx="3861">
                  <c:v>44.739899999999999</c:v>
                </c:pt>
                <c:pt idx="3862">
                  <c:v>45.678100000000001</c:v>
                </c:pt>
                <c:pt idx="3863">
                  <c:v>19.347799999999999</c:v>
                </c:pt>
                <c:pt idx="3864">
                  <c:v>42.572499999999998</c:v>
                </c:pt>
                <c:pt idx="3865">
                  <c:v>26.6631</c:v>
                </c:pt>
                <c:pt idx="3866">
                  <c:v>20.163599999999999</c:v>
                </c:pt>
                <c:pt idx="3867">
                  <c:v>19.357500000000009</c:v>
                </c:pt>
                <c:pt idx="3868">
                  <c:v>20.848500000000001</c:v>
                </c:pt>
                <c:pt idx="3869">
                  <c:v>23.336200000000009</c:v>
                </c:pt>
                <c:pt idx="3870">
                  <c:v>24.0642</c:v>
                </c:pt>
                <c:pt idx="3871">
                  <c:v>20.3383</c:v>
                </c:pt>
                <c:pt idx="3872">
                  <c:v>20.306799999999999</c:v>
                </c:pt>
                <c:pt idx="3873">
                  <c:v>22.524799999999999</c:v>
                </c:pt>
                <c:pt idx="3874">
                  <c:v>20.427499999999981</c:v>
                </c:pt>
                <c:pt idx="3875">
                  <c:v>19.678599999999999</c:v>
                </c:pt>
                <c:pt idx="3876">
                  <c:v>20.255700000000001</c:v>
                </c:pt>
                <c:pt idx="3877">
                  <c:v>20.9194</c:v>
                </c:pt>
                <c:pt idx="3878">
                  <c:v>21.763200000000001</c:v>
                </c:pt>
                <c:pt idx="3879">
                  <c:v>19.8627</c:v>
                </c:pt>
                <c:pt idx="3880">
                  <c:v>19.069099999999999</c:v>
                </c:pt>
                <c:pt idx="3881">
                  <c:v>22.8992</c:v>
                </c:pt>
                <c:pt idx="3882">
                  <c:v>26.566400000000002</c:v>
                </c:pt>
                <c:pt idx="3883">
                  <c:v>23.145700000000001</c:v>
                </c:pt>
                <c:pt idx="3884">
                  <c:v>23.300799999999999</c:v>
                </c:pt>
                <c:pt idx="3885">
                  <c:v>24.899000000000001</c:v>
                </c:pt>
                <c:pt idx="3886">
                  <c:v>18.321100000000001</c:v>
                </c:pt>
                <c:pt idx="3887">
                  <c:v>20.369</c:v>
                </c:pt>
                <c:pt idx="3888">
                  <c:v>20.7927</c:v>
                </c:pt>
                <c:pt idx="3889">
                  <c:v>20.985499999999949</c:v>
                </c:pt>
                <c:pt idx="3890">
                  <c:v>23.297799999999999</c:v>
                </c:pt>
                <c:pt idx="3891">
                  <c:v>26.581600000000002</c:v>
                </c:pt>
                <c:pt idx="3892">
                  <c:v>25.2165</c:v>
                </c:pt>
                <c:pt idx="3893">
                  <c:v>20.656300000000009</c:v>
                </c:pt>
                <c:pt idx="3894">
                  <c:v>20.676400000000001</c:v>
                </c:pt>
                <c:pt idx="3895">
                  <c:v>21.5562</c:v>
                </c:pt>
                <c:pt idx="3896">
                  <c:v>24.028600000000001</c:v>
                </c:pt>
                <c:pt idx="3897">
                  <c:v>24.4453</c:v>
                </c:pt>
                <c:pt idx="3898">
                  <c:v>21.170400000000001</c:v>
                </c:pt>
                <c:pt idx="3899">
                  <c:v>22.984200000000001</c:v>
                </c:pt>
                <c:pt idx="3900">
                  <c:v>21.773800000000001</c:v>
                </c:pt>
                <c:pt idx="3901">
                  <c:v>22.6524</c:v>
                </c:pt>
                <c:pt idx="3902">
                  <c:v>22.516100000000009</c:v>
                </c:pt>
                <c:pt idx="3903">
                  <c:v>22.627500000000001</c:v>
                </c:pt>
                <c:pt idx="3904">
                  <c:v>21.961099999999981</c:v>
                </c:pt>
                <c:pt idx="3905">
                  <c:v>21.166599999999999</c:v>
                </c:pt>
                <c:pt idx="3906">
                  <c:v>20.658100000000001</c:v>
                </c:pt>
                <c:pt idx="3907">
                  <c:v>23.898</c:v>
                </c:pt>
                <c:pt idx="3908">
                  <c:v>31.589300000000001</c:v>
                </c:pt>
                <c:pt idx="3909">
                  <c:v>32.012099999999997</c:v>
                </c:pt>
                <c:pt idx="3910">
                  <c:v>31.634799999999991</c:v>
                </c:pt>
                <c:pt idx="3911">
                  <c:v>33.103000000000002</c:v>
                </c:pt>
                <c:pt idx="3912">
                  <c:v>33.337200000000003</c:v>
                </c:pt>
                <c:pt idx="3913">
                  <c:v>20.0351</c:v>
                </c:pt>
                <c:pt idx="3914">
                  <c:v>19.534199999999991</c:v>
                </c:pt>
                <c:pt idx="3915">
                  <c:v>22.706399999999981</c:v>
                </c:pt>
                <c:pt idx="3916">
                  <c:v>21.203800000000001</c:v>
                </c:pt>
                <c:pt idx="3917">
                  <c:v>26.5779</c:v>
                </c:pt>
                <c:pt idx="3918">
                  <c:v>23.501899999999999</c:v>
                </c:pt>
                <c:pt idx="3919">
                  <c:v>21.564699999999981</c:v>
                </c:pt>
                <c:pt idx="3920">
                  <c:v>17.8383</c:v>
                </c:pt>
                <c:pt idx="3921">
                  <c:v>22.0352</c:v>
                </c:pt>
                <c:pt idx="3922">
                  <c:v>25.8203</c:v>
                </c:pt>
                <c:pt idx="3923">
                  <c:v>28.316299999999991</c:v>
                </c:pt>
                <c:pt idx="3924">
                  <c:v>27.971800000000009</c:v>
                </c:pt>
                <c:pt idx="3925">
                  <c:v>25.6755</c:v>
                </c:pt>
                <c:pt idx="3926">
                  <c:v>25.607500000000009</c:v>
                </c:pt>
                <c:pt idx="3927">
                  <c:v>20.4864</c:v>
                </c:pt>
                <c:pt idx="3928">
                  <c:v>29.068200000000001</c:v>
                </c:pt>
                <c:pt idx="3929">
                  <c:v>35.862699999999997</c:v>
                </c:pt>
                <c:pt idx="3930">
                  <c:v>27.785499999999949</c:v>
                </c:pt>
                <c:pt idx="3931">
                  <c:v>20.456700000000001</c:v>
                </c:pt>
                <c:pt idx="3932">
                  <c:v>21.008700000000001</c:v>
                </c:pt>
                <c:pt idx="3933">
                  <c:v>30.2498</c:v>
                </c:pt>
                <c:pt idx="3934">
                  <c:v>27.844100000000001</c:v>
                </c:pt>
                <c:pt idx="3935">
                  <c:v>24.764099999999999</c:v>
                </c:pt>
                <c:pt idx="3936">
                  <c:v>22.6144</c:v>
                </c:pt>
                <c:pt idx="3937">
                  <c:v>23.120100000000001</c:v>
                </c:pt>
                <c:pt idx="3938">
                  <c:v>21.619299999999999</c:v>
                </c:pt>
                <c:pt idx="3939">
                  <c:v>20.241499999999981</c:v>
                </c:pt>
                <c:pt idx="3940">
                  <c:v>18.255299999999981</c:v>
                </c:pt>
                <c:pt idx="3941">
                  <c:v>19.962299999999949</c:v>
                </c:pt>
                <c:pt idx="3942">
                  <c:v>20.351199999999999</c:v>
                </c:pt>
                <c:pt idx="3943">
                  <c:v>20.46059999999995</c:v>
                </c:pt>
                <c:pt idx="3944">
                  <c:v>24.7913</c:v>
                </c:pt>
                <c:pt idx="3945">
                  <c:v>22.1387</c:v>
                </c:pt>
                <c:pt idx="3946">
                  <c:v>25.857199999999999</c:v>
                </c:pt>
                <c:pt idx="3947">
                  <c:v>31.0962</c:v>
                </c:pt>
                <c:pt idx="3948">
                  <c:v>27.7986</c:v>
                </c:pt>
                <c:pt idx="3949">
                  <c:v>26.1388</c:v>
                </c:pt>
                <c:pt idx="3950">
                  <c:v>23.064900000000009</c:v>
                </c:pt>
                <c:pt idx="3951">
                  <c:v>27.013000000000009</c:v>
                </c:pt>
                <c:pt idx="3952">
                  <c:v>26.416599999999999</c:v>
                </c:pt>
                <c:pt idx="3953">
                  <c:v>25.607399999999991</c:v>
                </c:pt>
                <c:pt idx="3954">
                  <c:v>26.56019999999998</c:v>
                </c:pt>
                <c:pt idx="3955">
                  <c:v>24.014399999999991</c:v>
                </c:pt>
                <c:pt idx="3956">
                  <c:v>23.709299999999999</c:v>
                </c:pt>
                <c:pt idx="3957">
                  <c:v>26.396999999999991</c:v>
                </c:pt>
                <c:pt idx="3958">
                  <c:v>19.534199999999991</c:v>
                </c:pt>
                <c:pt idx="3959">
                  <c:v>19.596499999999999</c:v>
                </c:pt>
                <c:pt idx="3960">
                  <c:v>19.662299999999981</c:v>
                </c:pt>
                <c:pt idx="3961">
                  <c:v>19.350200000000001</c:v>
                </c:pt>
                <c:pt idx="3962">
                  <c:v>21.161200000000001</c:v>
                </c:pt>
                <c:pt idx="3963">
                  <c:v>26.569199999999999</c:v>
                </c:pt>
                <c:pt idx="3964">
                  <c:v>26.159700000000001</c:v>
                </c:pt>
                <c:pt idx="3965">
                  <c:v>27.961300000000001</c:v>
                </c:pt>
                <c:pt idx="3966">
                  <c:v>26.035399999999999</c:v>
                </c:pt>
                <c:pt idx="3967">
                  <c:v>30.8874</c:v>
                </c:pt>
                <c:pt idx="3968">
                  <c:v>35.490200000000002</c:v>
                </c:pt>
                <c:pt idx="3969">
                  <c:v>46.450800000000001</c:v>
                </c:pt>
                <c:pt idx="3970">
                  <c:v>47.246899999999997</c:v>
                </c:pt>
                <c:pt idx="3971">
                  <c:v>23.743500000000001</c:v>
                </c:pt>
                <c:pt idx="3972">
                  <c:v>24.6904</c:v>
                </c:pt>
                <c:pt idx="3973">
                  <c:v>23.147300000000001</c:v>
                </c:pt>
                <c:pt idx="3974">
                  <c:v>23.352699999999999</c:v>
                </c:pt>
                <c:pt idx="3975">
                  <c:v>23.2254</c:v>
                </c:pt>
                <c:pt idx="3976">
                  <c:v>22.036799999999999</c:v>
                </c:pt>
                <c:pt idx="3977">
                  <c:v>19.613900000000001</c:v>
                </c:pt>
                <c:pt idx="3978">
                  <c:v>20.585100000000001</c:v>
                </c:pt>
                <c:pt idx="3979">
                  <c:v>21.049499999999981</c:v>
                </c:pt>
                <c:pt idx="3980">
                  <c:v>31.018799999999999</c:v>
                </c:pt>
                <c:pt idx="3981">
                  <c:v>31.966799999999949</c:v>
                </c:pt>
                <c:pt idx="3982">
                  <c:v>34.857499999999987</c:v>
                </c:pt>
                <c:pt idx="3983">
                  <c:v>33.5822</c:v>
                </c:pt>
                <c:pt idx="3984">
                  <c:v>33.360799999999998</c:v>
                </c:pt>
                <c:pt idx="3985">
                  <c:v>18.488499999999949</c:v>
                </c:pt>
                <c:pt idx="3986">
                  <c:v>18.939399999999999</c:v>
                </c:pt>
                <c:pt idx="3987">
                  <c:v>25.3307</c:v>
                </c:pt>
                <c:pt idx="3988">
                  <c:v>25.911999999999999</c:v>
                </c:pt>
                <c:pt idx="3989">
                  <c:v>23.587199999999999</c:v>
                </c:pt>
                <c:pt idx="3990">
                  <c:v>24.069500000000001</c:v>
                </c:pt>
                <c:pt idx="3991">
                  <c:v>22.0397</c:v>
                </c:pt>
                <c:pt idx="3992">
                  <c:v>22.263500000000001</c:v>
                </c:pt>
                <c:pt idx="3993">
                  <c:v>22.520099999999999</c:v>
                </c:pt>
                <c:pt idx="3994">
                  <c:v>23.084900000000001</c:v>
                </c:pt>
                <c:pt idx="3995">
                  <c:v>20.4955</c:v>
                </c:pt>
                <c:pt idx="3996">
                  <c:v>21.5946</c:v>
                </c:pt>
                <c:pt idx="3997">
                  <c:v>21.128499999999999</c:v>
                </c:pt>
                <c:pt idx="3998">
                  <c:v>21.378599999999999</c:v>
                </c:pt>
                <c:pt idx="3999">
                  <c:v>22.169699999999999</c:v>
                </c:pt>
                <c:pt idx="4000">
                  <c:v>23.896999999999991</c:v>
                </c:pt>
                <c:pt idx="4001">
                  <c:v>22.9285</c:v>
                </c:pt>
                <c:pt idx="4002">
                  <c:v>24.758600000000001</c:v>
                </c:pt>
                <c:pt idx="4003">
                  <c:v>20.936399999999999</c:v>
                </c:pt>
                <c:pt idx="4004">
                  <c:v>22.133199999999999</c:v>
                </c:pt>
                <c:pt idx="4005">
                  <c:v>22.165800000000001</c:v>
                </c:pt>
                <c:pt idx="4006">
                  <c:v>22.0337</c:v>
                </c:pt>
                <c:pt idx="4007">
                  <c:v>26.651</c:v>
                </c:pt>
                <c:pt idx="4008">
                  <c:v>23.4345</c:v>
                </c:pt>
                <c:pt idx="4009">
                  <c:v>22.520299999999999</c:v>
                </c:pt>
                <c:pt idx="4010">
                  <c:v>24.804300000000001</c:v>
                </c:pt>
                <c:pt idx="4011">
                  <c:v>24.142099999999999</c:v>
                </c:pt>
                <c:pt idx="4012">
                  <c:v>26.831600000000009</c:v>
                </c:pt>
                <c:pt idx="4013">
                  <c:v>31.400500000000001</c:v>
                </c:pt>
                <c:pt idx="4014">
                  <c:v>31.651</c:v>
                </c:pt>
                <c:pt idx="4015">
                  <c:v>31.0274</c:v>
                </c:pt>
                <c:pt idx="4016">
                  <c:v>29.046600000000002</c:v>
                </c:pt>
                <c:pt idx="4017">
                  <c:v>32.035400000000003</c:v>
                </c:pt>
                <c:pt idx="4018">
                  <c:v>28.8642</c:v>
                </c:pt>
                <c:pt idx="4019">
                  <c:v>31.334800000000001</c:v>
                </c:pt>
                <c:pt idx="4020">
                  <c:v>37.708500000000001</c:v>
                </c:pt>
                <c:pt idx="4021">
                  <c:v>36.918900000000001</c:v>
                </c:pt>
                <c:pt idx="4022">
                  <c:v>19.774100000000001</c:v>
                </c:pt>
                <c:pt idx="4023">
                  <c:v>20.784099999999999</c:v>
                </c:pt>
                <c:pt idx="4024">
                  <c:v>20.861899999999999</c:v>
                </c:pt>
                <c:pt idx="4025">
                  <c:v>21.871600000000001</c:v>
                </c:pt>
                <c:pt idx="4026">
                  <c:v>36.614699999999999</c:v>
                </c:pt>
                <c:pt idx="4027">
                  <c:v>32.528400000000012</c:v>
                </c:pt>
                <c:pt idx="4028">
                  <c:v>33.769000000000013</c:v>
                </c:pt>
                <c:pt idx="4029">
                  <c:v>22.7576</c:v>
                </c:pt>
                <c:pt idx="4030">
                  <c:v>28.8507</c:v>
                </c:pt>
                <c:pt idx="4031">
                  <c:v>27.7316</c:v>
                </c:pt>
                <c:pt idx="4032">
                  <c:v>27.294899999999991</c:v>
                </c:pt>
                <c:pt idx="4033">
                  <c:v>29.6662</c:v>
                </c:pt>
                <c:pt idx="4034">
                  <c:v>26.456299999999999</c:v>
                </c:pt>
                <c:pt idx="4035">
                  <c:v>26.581600000000002</c:v>
                </c:pt>
                <c:pt idx="4036">
                  <c:v>25.3217</c:v>
                </c:pt>
                <c:pt idx="4037">
                  <c:v>26.141100000000009</c:v>
                </c:pt>
                <c:pt idx="4038">
                  <c:v>27.0124</c:v>
                </c:pt>
                <c:pt idx="4039">
                  <c:v>23.256399999999999</c:v>
                </c:pt>
                <c:pt idx="4040">
                  <c:v>22.48</c:v>
                </c:pt>
                <c:pt idx="4041">
                  <c:v>25.0762</c:v>
                </c:pt>
                <c:pt idx="4042">
                  <c:v>34.32</c:v>
                </c:pt>
                <c:pt idx="4043">
                  <c:v>21.320799999999981</c:v>
                </c:pt>
                <c:pt idx="4044">
                  <c:v>22.357700000000001</c:v>
                </c:pt>
                <c:pt idx="4045">
                  <c:v>21.803999999999991</c:v>
                </c:pt>
                <c:pt idx="4046">
                  <c:v>17.751300000000001</c:v>
                </c:pt>
                <c:pt idx="4047">
                  <c:v>17.637499999999999</c:v>
                </c:pt>
                <c:pt idx="4048">
                  <c:v>18.244700000000002</c:v>
                </c:pt>
                <c:pt idx="4049">
                  <c:v>22.374400000000001</c:v>
                </c:pt>
                <c:pt idx="4050">
                  <c:v>20.228400000000001</c:v>
                </c:pt>
                <c:pt idx="4051">
                  <c:v>22.725200000000001</c:v>
                </c:pt>
                <c:pt idx="4052">
                  <c:v>32.891599999999997</c:v>
                </c:pt>
                <c:pt idx="4053">
                  <c:v>34.351999999999997</c:v>
                </c:pt>
                <c:pt idx="4054">
                  <c:v>21.629000000000001</c:v>
                </c:pt>
                <c:pt idx="4055">
                  <c:v>35.6753</c:v>
                </c:pt>
                <c:pt idx="4056">
                  <c:v>21.206399999999999</c:v>
                </c:pt>
                <c:pt idx="4057">
                  <c:v>22.489899999999999</c:v>
                </c:pt>
                <c:pt idx="4058">
                  <c:v>24.1418</c:v>
                </c:pt>
                <c:pt idx="4059">
                  <c:v>29.325299999999981</c:v>
                </c:pt>
                <c:pt idx="4060">
                  <c:v>30.944900000000001</c:v>
                </c:pt>
                <c:pt idx="4061">
                  <c:v>29.193200000000001</c:v>
                </c:pt>
                <c:pt idx="4062">
                  <c:v>41.979900000000001</c:v>
                </c:pt>
                <c:pt idx="4063">
                  <c:v>25.646699999999999</c:v>
                </c:pt>
                <c:pt idx="4064">
                  <c:v>25.108699999999999</c:v>
                </c:pt>
                <c:pt idx="4065">
                  <c:v>25.751799999999999</c:v>
                </c:pt>
                <c:pt idx="4066">
                  <c:v>26.9343</c:v>
                </c:pt>
                <c:pt idx="4067">
                  <c:v>23.655200000000001</c:v>
                </c:pt>
                <c:pt idx="4068">
                  <c:v>25.637</c:v>
                </c:pt>
                <c:pt idx="4069">
                  <c:v>28.0749</c:v>
                </c:pt>
                <c:pt idx="4070">
                  <c:v>30.827300000000001</c:v>
                </c:pt>
                <c:pt idx="4071">
                  <c:v>22.369</c:v>
                </c:pt>
                <c:pt idx="4072">
                  <c:v>23.738600000000002</c:v>
                </c:pt>
                <c:pt idx="4073">
                  <c:v>23.691199999999991</c:v>
                </c:pt>
                <c:pt idx="4074">
                  <c:v>23.110800000000001</c:v>
                </c:pt>
                <c:pt idx="4075">
                  <c:v>17.945499999999949</c:v>
                </c:pt>
                <c:pt idx="4076">
                  <c:v>18.0198</c:v>
                </c:pt>
                <c:pt idx="4077">
                  <c:v>19.332799999999999</c:v>
                </c:pt>
                <c:pt idx="4078">
                  <c:v>19.0764</c:v>
                </c:pt>
                <c:pt idx="4079">
                  <c:v>19.989799999999949</c:v>
                </c:pt>
                <c:pt idx="4080">
                  <c:v>23.438600000000001</c:v>
                </c:pt>
                <c:pt idx="4081">
                  <c:v>21.697299999999991</c:v>
                </c:pt>
                <c:pt idx="4082">
                  <c:v>22.060600000000001</c:v>
                </c:pt>
                <c:pt idx="4083">
                  <c:v>24.329599999999999</c:v>
                </c:pt>
                <c:pt idx="4084">
                  <c:v>22.152799999999999</c:v>
                </c:pt>
                <c:pt idx="4085">
                  <c:v>22.941500000000001</c:v>
                </c:pt>
                <c:pt idx="4086">
                  <c:v>23.7332</c:v>
                </c:pt>
                <c:pt idx="4087">
                  <c:v>27.698899999999991</c:v>
                </c:pt>
                <c:pt idx="4088">
                  <c:v>25.568200000000001</c:v>
                </c:pt>
                <c:pt idx="4089">
                  <c:v>24.851299999999991</c:v>
                </c:pt>
                <c:pt idx="4090">
                  <c:v>28.079000000000001</c:v>
                </c:pt>
                <c:pt idx="4091">
                  <c:v>32.660800000000002</c:v>
                </c:pt>
                <c:pt idx="4092">
                  <c:v>28.2118</c:v>
                </c:pt>
                <c:pt idx="4093">
                  <c:v>31.645099999999999</c:v>
                </c:pt>
                <c:pt idx="4094">
                  <c:v>31.259799999999981</c:v>
                </c:pt>
                <c:pt idx="4095">
                  <c:v>32.630800000000001</c:v>
                </c:pt>
                <c:pt idx="4096">
                  <c:v>30.024699999999999</c:v>
                </c:pt>
                <c:pt idx="4097">
                  <c:v>34.772400000000012</c:v>
                </c:pt>
                <c:pt idx="4098">
                  <c:v>22.9285</c:v>
                </c:pt>
                <c:pt idx="4099">
                  <c:v>23.3813</c:v>
                </c:pt>
                <c:pt idx="4100">
                  <c:v>23.1677</c:v>
                </c:pt>
                <c:pt idx="4101">
                  <c:v>23.6326</c:v>
                </c:pt>
                <c:pt idx="4102">
                  <c:v>23.958600000000001</c:v>
                </c:pt>
                <c:pt idx="4103">
                  <c:v>20.588200000000001</c:v>
                </c:pt>
                <c:pt idx="4104">
                  <c:v>20.530200000000001</c:v>
                </c:pt>
                <c:pt idx="4105">
                  <c:v>22.0337</c:v>
                </c:pt>
                <c:pt idx="4106">
                  <c:v>23.315300000000001</c:v>
                </c:pt>
                <c:pt idx="4107">
                  <c:v>23.7928</c:v>
                </c:pt>
                <c:pt idx="4108">
                  <c:v>17.930800000000001</c:v>
                </c:pt>
                <c:pt idx="4109">
                  <c:v>17.5062</c:v>
                </c:pt>
                <c:pt idx="4110">
                  <c:v>26.0626</c:v>
                </c:pt>
                <c:pt idx="4111">
                  <c:v>27.712199999999999</c:v>
                </c:pt>
                <c:pt idx="4112">
                  <c:v>14.881</c:v>
                </c:pt>
                <c:pt idx="4113">
                  <c:v>15.3531</c:v>
                </c:pt>
                <c:pt idx="4114">
                  <c:v>16.169599999999999</c:v>
                </c:pt>
                <c:pt idx="4115">
                  <c:v>16.104900000000001</c:v>
                </c:pt>
                <c:pt idx="4116">
                  <c:v>16.869800000000001</c:v>
                </c:pt>
                <c:pt idx="4117">
                  <c:v>39.250700000000002</c:v>
                </c:pt>
                <c:pt idx="4118">
                  <c:v>45.016100000000002</c:v>
                </c:pt>
                <c:pt idx="4119">
                  <c:v>47.3202</c:v>
                </c:pt>
                <c:pt idx="4120">
                  <c:v>24.839300000000001</c:v>
                </c:pt>
                <c:pt idx="4121">
                  <c:v>27.868600000000001</c:v>
                </c:pt>
                <c:pt idx="4122">
                  <c:v>25.351400000000009</c:v>
                </c:pt>
                <c:pt idx="4123">
                  <c:v>24.6843</c:v>
                </c:pt>
                <c:pt idx="4124">
                  <c:v>25.821400000000001</c:v>
                </c:pt>
                <c:pt idx="4125">
                  <c:v>26.812200000000001</c:v>
                </c:pt>
                <c:pt idx="4126">
                  <c:v>32.089500000000001</c:v>
                </c:pt>
                <c:pt idx="4127">
                  <c:v>24.962599999999949</c:v>
                </c:pt>
                <c:pt idx="4128">
                  <c:v>24.174299999999999</c:v>
                </c:pt>
                <c:pt idx="4129">
                  <c:v>38.305300000000003</c:v>
                </c:pt>
                <c:pt idx="4130">
                  <c:v>40.866400000000013</c:v>
                </c:pt>
                <c:pt idx="4131">
                  <c:v>42.406700000000001</c:v>
                </c:pt>
                <c:pt idx="4132">
                  <c:v>26.8781</c:v>
                </c:pt>
                <c:pt idx="4133">
                  <c:v>26.7271</c:v>
                </c:pt>
                <c:pt idx="4134">
                  <c:v>27.174199999999999</c:v>
                </c:pt>
                <c:pt idx="4135">
                  <c:v>30.552299999999999</c:v>
                </c:pt>
                <c:pt idx="4136">
                  <c:v>23.907299999999999</c:v>
                </c:pt>
                <c:pt idx="4137">
                  <c:v>22.781199999999981</c:v>
                </c:pt>
                <c:pt idx="4138">
                  <c:v>23.58459999999998</c:v>
                </c:pt>
                <c:pt idx="4139">
                  <c:v>32.160899999999998</c:v>
                </c:pt>
                <c:pt idx="4140">
                  <c:v>35.120699999999999</c:v>
                </c:pt>
                <c:pt idx="4141">
                  <c:v>36.221600000000002</c:v>
                </c:pt>
                <c:pt idx="4142">
                  <c:v>39.701800000000013</c:v>
                </c:pt>
                <c:pt idx="4143">
                  <c:v>29.214600000000001</c:v>
                </c:pt>
                <c:pt idx="4144">
                  <c:v>32.073900000000002</c:v>
                </c:pt>
                <c:pt idx="4145">
                  <c:v>33.342799999999997</c:v>
                </c:pt>
                <c:pt idx="4146">
                  <c:v>33.680300000000003</c:v>
                </c:pt>
                <c:pt idx="4147">
                  <c:v>19.45349999999998</c:v>
                </c:pt>
                <c:pt idx="4148">
                  <c:v>19.373200000000001</c:v>
                </c:pt>
                <c:pt idx="4149">
                  <c:v>31.771899999999999</c:v>
                </c:pt>
                <c:pt idx="4150">
                  <c:v>35.511400000000002</c:v>
                </c:pt>
                <c:pt idx="4151">
                  <c:v>33.261299999999999</c:v>
                </c:pt>
                <c:pt idx="4152">
                  <c:v>34.545499999999997</c:v>
                </c:pt>
                <c:pt idx="4153">
                  <c:v>24.2392</c:v>
                </c:pt>
                <c:pt idx="4154">
                  <c:v>27.878</c:v>
                </c:pt>
                <c:pt idx="4155">
                  <c:v>27.944900000000001</c:v>
                </c:pt>
                <c:pt idx="4156">
                  <c:v>21.1264</c:v>
                </c:pt>
                <c:pt idx="4157">
                  <c:v>19.499600000000001</c:v>
                </c:pt>
                <c:pt idx="4158">
                  <c:v>21.258500000000002</c:v>
                </c:pt>
                <c:pt idx="4159">
                  <c:v>19.917999999999999</c:v>
                </c:pt>
                <c:pt idx="4160">
                  <c:v>19.962299999999949</c:v>
                </c:pt>
                <c:pt idx="4161">
                  <c:v>21.476800000000001</c:v>
                </c:pt>
                <c:pt idx="4162">
                  <c:v>21.214099999999991</c:v>
                </c:pt>
                <c:pt idx="4163">
                  <c:v>25.3612</c:v>
                </c:pt>
                <c:pt idx="4164">
                  <c:v>29.710599999999999</c:v>
                </c:pt>
                <c:pt idx="4165">
                  <c:v>27.738299999999999</c:v>
                </c:pt>
                <c:pt idx="4166">
                  <c:v>23.147300000000001</c:v>
                </c:pt>
                <c:pt idx="4167">
                  <c:v>25.923300000000001</c:v>
                </c:pt>
                <c:pt idx="4168">
                  <c:v>21.644300000000001</c:v>
                </c:pt>
                <c:pt idx="4169">
                  <c:v>21.8369</c:v>
                </c:pt>
                <c:pt idx="4170">
                  <c:v>34.174900000000001</c:v>
                </c:pt>
                <c:pt idx="4171">
                  <c:v>36.116600000000012</c:v>
                </c:pt>
                <c:pt idx="4172">
                  <c:v>20.006599999999999</c:v>
                </c:pt>
                <c:pt idx="4173">
                  <c:v>21.7273</c:v>
                </c:pt>
                <c:pt idx="4174">
                  <c:v>22.082999999999981</c:v>
                </c:pt>
                <c:pt idx="4175">
                  <c:v>18.417200000000001</c:v>
                </c:pt>
                <c:pt idx="4176">
                  <c:v>18.364000000000001</c:v>
                </c:pt>
                <c:pt idx="4177">
                  <c:v>19.069099999999999</c:v>
                </c:pt>
                <c:pt idx="4178">
                  <c:v>20.823399999999999</c:v>
                </c:pt>
                <c:pt idx="4179">
                  <c:v>25.4285</c:v>
                </c:pt>
                <c:pt idx="4180">
                  <c:v>21.918199999999999</c:v>
                </c:pt>
                <c:pt idx="4181">
                  <c:v>22.515999999999991</c:v>
                </c:pt>
                <c:pt idx="4182">
                  <c:v>23.063300000000002</c:v>
                </c:pt>
                <c:pt idx="4183">
                  <c:v>26.873999999999999</c:v>
                </c:pt>
                <c:pt idx="4184">
                  <c:v>32.643700000000003</c:v>
                </c:pt>
                <c:pt idx="4185">
                  <c:v>23.597000000000001</c:v>
                </c:pt>
                <c:pt idx="4186">
                  <c:v>21.8871</c:v>
                </c:pt>
                <c:pt idx="4187">
                  <c:v>25.648900000000001</c:v>
                </c:pt>
                <c:pt idx="4188">
                  <c:v>31.223800000000001</c:v>
                </c:pt>
                <c:pt idx="4189">
                  <c:v>32.337499999999999</c:v>
                </c:pt>
                <c:pt idx="4190">
                  <c:v>20.749199999999981</c:v>
                </c:pt>
                <c:pt idx="4191">
                  <c:v>21.647099999999991</c:v>
                </c:pt>
                <c:pt idx="4192">
                  <c:v>25.587800000000001</c:v>
                </c:pt>
                <c:pt idx="4193">
                  <c:v>21.954799999999999</c:v>
                </c:pt>
                <c:pt idx="4194">
                  <c:v>23.970199999999981</c:v>
                </c:pt>
                <c:pt idx="4195">
                  <c:v>24.325299999999981</c:v>
                </c:pt>
                <c:pt idx="4196">
                  <c:v>22.8842</c:v>
                </c:pt>
                <c:pt idx="4197">
                  <c:v>21.771599999999999</c:v>
                </c:pt>
                <c:pt idx="4198">
                  <c:v>22.546900000000001</c:v>
                </c:pt>
                <c:pt idx="4199">
                  <c:v>23.03</c:v>
                </c:pt>
                <c:pt idx="4200">
                  <c:v>24.3018</c:v>
                </c:pt>
                <c:pt idx="4201">
                  <c:v>22.6828</c:v>
                </c:pt>
                <c:pt idx="4202">
                  <c:v>42.694499999999998</c:v>
                </c:pt>
                <c:pt idx="4203">
                  <c:v>30.140599999999999</c:v>
                </c:pt>
                <c:pt idx="4204">
                  <c:v>32.800800000000002</c:v>
                </c:pt>
                <c:pt idx="4205">
                  <c:v>24.931899999999999</c:v>
                </c:pt>
                <c:pt idx="4206">
                  <c:v>25.506799999999981</c:v>
                </c:pt>
                <c:pt idx="4207">
                  <c:v>28.4909</c:v>
                </c:pt>
                <c:pt idx="4208">
                  <c:v>26.222999999999999</c:v>
                </c:pt>
                <c:pt idx="4209">
                  <c:v>28.907299999999999</c:v>
                </c:pt>
                <c:pt idx="4210">
                  <c:v>29.572099999999999</c:v>
                </c:pt>
                <c:pt idx="4211">
                  <c:v>31.836300000000001</c:v>
                </c:pt>
                <c:pt idx="4212">
                  <c:v>22.5078</c:v>
                </c:pt>
                <c:pt idx="4213">
                  <c:v>22.447099999999999</c:v>
                </c:pt>
                <c:pt idx="4214">
                  <c:v>19.6675</c:v>
                </c:pt>
                <c:pt idx="4215">
                  <c:v>18.4178</c:v>
                </c:pt>
                <c:pt idx="4216">
                  <c:v>19.956800000000001</c:v>
                </c:pt>
                <c:pt idx="4217">
                  <c:v>19.618200000000009</c:v>
                </c:pt>
                <c:pt idx="4218">
                  <c:v>18.779599999999981</c:v>
                </c:pt>
                <c:pt idx="4219">
                  <c:v>19.776399999999999</c:v>
                </c:pt>
                <c:pt idx="4220">
                  <c:v>19.855499999999999</c:v>
                </c:pt>
                <c:pt idx="4221">
                  <c:v>28.2318</c:v>
                </c:pt>
                <c:pt idx="4222">
                  <c:v>28.885899999999999</c:v>
                </c:pt>
                <c:pt idx="4223">
                  <c:v>28.571100000000001</c:v>
                </c:pt>
                <c:pt idx="4224">
                  <c:v>22.793099999999999</c:v>
                </c:pt>
                <c:pt idx="4225">
                  <c:v>30.2668</c:v>
                </c:pt>
                <c:pt idx="4226">
                  <c:v>25.2516</c:v>
                </c:pt>
                <c:pt idx="4227">
                  <c:v>24.858000000000001</c:v>
                </c:pt>
                <c:pt idx="4228">
                  <c:v>23.1889</c:v>
                </c:pt>
                <c:pt idx="4229">
                  <c:v>25.5501</c:v>
                </c:pt>
                <c:pt idx="4230">
                  <c:v>25.7072</c:v>
                </c:pt>
                <c:pt idx="4231">
                  <c:v>25.759399999999999</c:v>
                </c:pt>
                <c:pt idx="4232">
                  <c:v>25.381399999999999</c:v>
                </c:pt>
                <c:pt idx="4233">
                  <c:v>31.404599999999981</c:v>
                </c:pt>
                <c:pt idx="4234">
                  <c:v>32.979599999999998</c:v>
                </c:pt>
                <c:pt idx="4235">
                  <c:v>23.1219</c:v>
                </c:pt>
                <c:pt idx="4236">
                  <c:v>26.506499999999999</c:v>
                </c:pt>
                <c:pt idx="4237">
                  <c:v>23.650600000000001</c:v>
                </c:pt>
                <c:pt idx="4238">
                  <c:v>21.644300000000001</c:v>
                </c:pt>
                <c:pt idx="4239">
                  <c:v>22.302600000000002</c:v>
                </c:pt>
                <c:pt idx="4240">
                  <c:v>21.616900000000001</c:v>
                </c:pt>
                <c:pt idx="4241">
                  <c:v>21.655999999999999</c:v>
                </c:pt>
                <c:pt idx="4242">
                  <c:v>22.6723</c:v>
                </c:pt>
                <c:pt idx="4243">
                  <c:v>24.879000000000001</c:v>
                </c:pt>
                <c:pt idx="4244">
                  <c:v>36.963800000000013</c:v>
                </c:pt>
                <c:pt idx="4245">
                  <c:v>43.967500000000001</c:v>
                </c:pt>
                <c:pt idx="4246">
                  <c:v>40.810200000000002</c:v>
                </c:pt>
                <c:pt idx="4247">
                  <c:v>42.999299999999998</c:v>
                </c:pt>
                <c:pt idx="4248">
                  <c:v>25.751000000000001</c:v>
                </c:pt>
                <c:pt idx="4249">
                  <c:v>23.4133</c:v>
                </c:pt>
                <c:pt idx="4250">
                  <c:v>34.460800000000013</c:v>
                </c:pt>
                <c:pt idx="4251">
                  <c:v>37.144100000000002</c:v>
                </c:pt>
                <c:pt idx="4252">
                  <c:v>35.609200000000001</c:v>
                </c:pt>
                <c:pt idx="4253">
                  <c:v>22.077200000000001</c:v>
                </c:pt>
                <c:pt idx="4254">
                  <c:v>21.713699999999999</c:v>
                </c:pt>
                <c:pt idx="4255">
                  <c:v>23.664000000000001</c:v>
                </c:pt>
                <c:pt idx="4256">
                  <c:v>20.793800000000001</c:v>
                </c:pt>
                <c:pt idx="4257">
                  <c:v>20.307400000000001</c:v>
                </c:pt>
                <c:pt idx="4258">
                  <c:v>31.089600000000001</c:v>
                </c:pt>
                <c:pt idx="4259">
                  <c:v>27.520600000000002</c:v>
                </c:pt>
                <c:pt idx="4260">
                  <c:v>33.811999999999998</c:v>
                </c:pt>
                <c:pt idx="4261">
                  <c:v>32.7181</c:v>
                </c:pt>
                <c:pt idx="4262">
                  <c:v>26.534700000000001</c:v>
                </c:pt>
                <c:pt idx="4263">
                  <c:v>28.959900000000001</c:v>
                </c:pt>
                <c:pt idx="4264">
                  <c:v>17.428699999999949</c:v>
                </c:pt>
                <c:pt idx="4265">
                  <c:v>18.363900000000001</c:v>
                </c:pt>
                <c:pt idx="4266">
                  <c:v>18.762799999999949</c:v>
                </c:pt>
                <c:pt idx="4267">
                  <c:v>23.498000000000001</c:v>
                </c:pt>
                <c:pt idx="4268">
                  <c:v>23.703800000000001</c:v>
                </c:pt>
                <c:pt idx="4269">
                  <c:v>22.1828</c:v>
                </c:pt>
                <c:pt idx="4270">
                  <c:v>22.651499999999999</c:v>
                </c:pt>
                <c:pt idx="4271">
                  <c:v>23.272500000000001</c:v>
                </c:pt>
                <c:pt idx="4272">
                  <c:v>24.972100000000001</c:v>
                </c:pt>
                <c:pt idx="4273">
                  <c:v>24.437799999999999</c:v>
                </c:pt>
                <c:pt idx="4274">
                  <c:v>24.117699999999999</c:v>
                </c:pt>
                <c:pt idx="4275">
                  <c:v>24.299900000000001</c:v>
                </c:pt>
                <c:pt idx="4276">
                  <c:v>30.147099999999991</c:v>
                </c:pt>
                <c:pt idx="4277">
                  <c:v>34.155500000000011</c:v>
                </c:pt>
                <c:pt idx="4278">
                  <c:v>30.183399999999999</c:v>
                </c:pt>
                <c:pt idx="4279">
                  <c:v>30.1892</c:v>
                </c:pt>
                <c:pt idx="4280">
                  <c:v>25.1662</c:v>
                </c:pt>
                <c:pt idx="4281">
                  <c:v>26.0899</c:v>
                </c:pt>
                <c:pt idx="4282">
                  <c:v>21.377800000000001</c:v>
                </c:pt>
                <c:pt idx="4283">
                  <c:v>21.1843</c:v>
                </c:pt>
                <c:pt idx="4284">
                  <c:v>25.0625</c:v>
                </c:pt>
                <c:pt idx="4285">
                  <c:v>23.032</c:v>
                </c:pt>
                <c:pt idx="4286">
                  <c:v>29.828199999999999</c:v>
                </c:pt>
                <c:pt idx="4287">
                  <c:v>23.996200000000002</c:v>
                </c:pt>
                <c:pt idx="4288">
                  <c:v>28.270800000000001</c:v>
                </c:pt>
                <c:pt idx="4289">
                  <c:v>27.4816</c:v>
                </c:pt>
                <c:pt idx="4290">
                  <c:v>34.244300000000003</c:v>
                </c:pt>
                <c:pt idx="4291">
                  <c:v>24.116800000000001</c:v>
                </c:pt>
                <c:pt idx="4292">
                  <c:v>24.316800000000001</c:v>
                </c:pt>
                <c:pt idx="4293">
                  <c:v>23.958200000000001</c:v>
                </c:pt>
                <c:pt idx="4294">
                  <c:v>25.392800000000001</c:v>
                </c:pt>
                <c:pt idx="4295">
                  <c:v>26.669799999999981</c:v>
                </c:pt>
                <c:pt idx="4296">
                  <c:v>27.787400000000002</c:v>
                </c:pt>
                <c:pt idx="4297">
                  <c:v>30.636199999999999</c:v>
                </c:pt>
                <c:pt idx="4298">
                  <c:v>30.3766</c:v>
                </c:pt>
                <c:pt idx="4299">
                  <c:v>21.824100000000001</c:v>
                </c:pt>
                <c:pt idx="4300">
                  <c:v>24.188400000000001</c:v>
                </c:pt>
                <c:pt idx="4301">
                  <c:v>24.075500000000002</c:v>
                </c:pt>
                <c:pt idx="4302">
                  <c:v>23.3992</c:v>
                </c:pt>
                <c:pt idx="4303">
                  <c:v>36.751600000000003</c:v>
                </c:pt>
                <c:pt idx="4304">
                  <c:v>36.558200000000006</c:v>
                </c:pt>
                <c:pt idx="4305">
                  <c:v>37.893700000000003</c:v>
                </c:pt>
                <c:pt idx="4306">
                  <c:v>22.210799999999999</c:v>
                </c:pt>
                <c:pt idx="4307">
                  <c:v>18.093299999999999</c:v>
                </c:pt>
                <c:pt idx="4308">
                  <c:v>26.271899999999999</c:v>
                </c:pt>
                <c:pt idx="4309">
                  <c:v>26.8582</c:v>
                </c:pt>
                <c:pt idx="4310">
                  <c:v>27.458500000000001</c:v>
                </c:pt>
                <c:pt idx="4311">
                  <c:v>27.194199999999999</c:v>
                </c:pt>
                <c:pt idx="4312">
                  <c:v>22.459900000000001</c:v>
                </c:pt>
                <c:pt idx="4313">
                  <c:v>24.681000000000001</c:v>
                </c:pt>
                <c:pt idx="4314">
                  <c:v>24.048100000000002</c:v>
                </c:pt>
                <c:pt idx="4315">
                  <c:v>23.7317</c:v>
                </c:pt>
                <c:pt idx="4316">
                  <c:v>30.497299999999999</c:v>
                </c:pt>
                <c:pt idx="4317">
                  <c:v>33.542099999999998</c:v>
                </c:pt>
                <c:pt idx="4318">
                  <c:v>17.845600000000001</c:v>
                </c:pt>
                <c:pt idx="4319">
                  <c:v>17.28529999999995</c:v>
                </c:pt>
                <c:pt idx="4320">
                  <c:v>24.218800000000009</c:v>
                </c:pt>
                <c:pt idx="4321">
                  <c:v>23.6799</c:v>
                </c:pt>
                <c:pt idx="4322">
                  <c:v>23.644600000000001</c:v>
                </c:pt>
                <c:pt idx="4323">
                  <c:v>24.058900000000001</c:v>
                </c:pt>
                <c:pt idx="4324">
                  <c:v>25.320900000000009</c:v>
                </c:pt>
                <c:pt idx="4325">
                  <c:v>23.9008</c:v>
                </c:pt>
                <c:pt idx="4326">
                  <c:v>25.136600000000001</c:v>
                </c:pt>
                <c:pt idx="4327">
                  <c:v>26.74869999999995</c:v>
                </c:pt>
                <c:pt idx="4328">
                  <c:v>29.366299999999999</c:v>
                </c:pt>
                <c:pt idx="4329">
                  <c:v>28.023199999999999</c:v>
                </c:pt>
                <c:pt idx="4330">
                  <c:v>21.6768</c:v>
                </c:pt>
                <c:pt idx="4331">
                  <c:v>27.7699</c:v>
                </c:pt>
                <c:pt idx="4332">
                  <c:v>27.201699999999999</c:v>
                </c:pt>
                <c:pt idx="4333">
                  <c:v>29.460100000000001</c:v>
                </c:pt>
                <c:pt idx="4334">
                  <c:v>22.7788</c:v>
                </c:pt>
                <c:pt idx="4335">
                  <c:v>23.465</c:v>
                </c:pt>
                <c:pt idx="4336">
                  <c:v>23.185099999999981</c:v>
                </c:pt>
                <c:pt idx="4337">
                  <c:v>27.055499999999981</c:v>
                </c:pt>
                <c:pt idx="4338">
                  <c:v>24.781700000000001</c:v>
                </c:pt>
                <c:pt idx="4339">
                  <c:v>25.3888</c:v>
                </c:pt>
                <c:pt idx="4340">
                  <c:v>26.078700000000001</c:v>
                </c:pt>
                <c:pt idx="4341">
                  <c:v>22.424600000000002</c:v>
                </c:pt>
                <c:pt idx="4342">
                  <c:v>21.713899999999999</c:v>
                </c:pt>
                <c:pt idx="4343">
                  <c:v>23.143699999999999</c:v>
                </c:pt>
                <c:pt idx="4344">
                  <c:v>26.627800000000001</c:v>
                </c:pt>
                <c:pt idx="4345">
                  <c:v>27.5443</c:v>
                </c:pt>
                <c:pt idx="4346">
                  <c:v>32.165900000000001</c:v>
                </c:pt>
                <c:pt idx="4347">
                  <c:v>19.6755</c:v>
                </c:pt>
                <c:pt idx="4348">
                  <c:v>39.350200000000001</c:v>
                </c:pt>
                <c:pt idx="4349">
                  <c:v>24.122399999999999</c:v>
                </c:pt>
                <c:pt idx="4350">
                  <c:v>20.1876</c:v>
                </c:pt>
                <c:pt idx="4351">
                  <c:v>22.169599999999999</c:v>
                </c:pt>
                <c:pt idx="4352">
                  <c:v>19.101500000000001</c:v>
                </c:pt>
                <c:pt idx="4353">
                  <c:v>19.441800000000001</c:v>
                </c:pt>
                <c:pt idx="4354">
                  <c:v>21.28</c:v>
                </c:pt>
                <c:pt idx="4355">
                  <c:v>21.398900000000001</c:v>
                </c:pt>
                <c:pt idx="4356">
                  <c:v>20.8996</c:v>
                </c:pt>
                <c:pt idx="4357">
                  <c:v>24.261900000000001</c:v>
                </c:pt>
                <c:pt idx="4358">
                  <c:v>23.022200000000002</c:v>
                </c:pt>
                <c:pt idx="4359">
                  <c:v>24.505800000000001</c:v>
                </c:pt>
                <c:pt idx="4360">
                  <c:v>26.119900000000001</c:v>
                </c:pt>
                <c:pt idx="4361">
                  <c:v>27.943899999999999</c:v>
                </c:pt>
                <c:pt idx="4362">
                  <c:v>25.708400000000001</c:v>
                </c:pt>
                <c:pt idx="4363">
                  <c:v>21.398900000000001</c:v>
                </c:pt>
                <c:pt idx="4364">
                  <c:v>20.6</c:v>
                </c:pt>
                <c:pt idx="4365">
                  <c:v>23.549399999999981</c:v>
                </c:pt>
                <c:pt idx="4366">
                  <c:v>23.824100000000001</c:v>
                </c:pt>
                <c:pt idx="4367">
                  <c:v>26.2667</c:v>
                </c:pt>
                <c:pt idx="4368">
                  <c:v>26.760100000000001</c:v>
                </c:pt>
                <c:pt idx="4369">
                  <c:v>30.4954</c:v>
                </c:pt>
                <c:pt idx="4370">
                  <c:v>35.967100000000002</c:v>
                </c:pt>
                <c:pt idx="4371">
                  <c:v>18.984000000000002</c:v>
                </c:pt>
                <c:pt idx="4372">
                  <c:v>19.0061</c:v>
                </c:pt>
                <c:pt idx="4373">
                  <c:v>19.393899999999999</c:v>
                </c:pt>
                <c:pt idx="4374">
                  <c:v>19.419499999999999</c:v>
                </c:pt>
                <c:pt idx="4375">
                  <c:v>26.2361</c:v>
                </c:pt>
                <c:pt idx="4376">
                  <c:v>28.349599999999999</c:v>
                </c:pt>
                <c:pt idx="4377">
                  <c:v>27.0243</c:v>
                </c:pt>
                <c:pt idx="4378">
                  <c:v>21.6128</c:v>
                </c:pt>
                <c:pt idx="4379">
                  <c:v>21.741700000000002</c:v>
                </c:pt>
                <c:pt idx="4380">
                  <c:v>18.8947</c:v>
                </c:pt>
                <c:pt idx="4381">
                  <c:v>24.156600000000001</c:v>
                </c:pt>
                <c:pt idx="4382">
                  <c:v>24.693300000000001</c:v>
                </c:pt>
                <c:pt idx="4383">
                  <c:v>17.0121</c:v>
                </c:pt>
                <c:pt idx="4384">
                  <c:v>17.4102</c:v>
                </c:pt>
                <c:pt idx="4385">
                  <c:v>17.825199999999999</c:v>
                </c:pt>
                <c:pt idx="4386">
                  <c:v>18.4983</c:v>
                </c:pt>
                <c:pt idx="4387">
                  <c:v>20.514399999999991</c:v>
                </c:pt>
                <c:pt idx="4388">
                  <c:v>20.7194</c:v>
                </c:pt>
                <c:pt idx="4389">
                  <c:v>22.157900000000001</c:v>
                </c:pt>
                <c:pt idx="4390">
                  <c:v>24.1389</c:v>
                </c:pt>
                <c:pt idx="4391">
                  <c:v>20.4482</c:v>
                </c:pt>
                <c:pt idx="4392">
                  <c:v>20.5701</c:v>
                </c:pt>
                <c:pt idx="4393">
                  <c:v>22.391200000000001</c:v>
                </c:pt>
                <c:pt idx="4394">
                  <c:v>21.224499999999999</c:v>
                </c:pt>
                <c:pt idx="4395">
                  <c:v>24.505199999999981</c:v>
                </c:pt>
                <c:pt idx="4396">
                  <c:v>16.718800000000009</c:v>
                </c:pt>
                <c:pt idx="4397">
                  <c:v>17.168700000000001</c:v>
                </c:pt>
                <c:pt idx="4398">
                  <c:v>20.3566</c:v>
                </c:pt>
                <c:pt idx="4399">
                  <c:v>19.586600000000001</c:v>
                </c:pt>
                <c:pt idx="4400">
                  <c:v>20.492100000000001</c:v>
                </c:pt>
                <c:pt idx="4401">
                  <c:v>20.371099999999991</c:v>
                </c:pt>
                <c:pt idx="4402">
                  <c:v>25.8977</c:v>
                </c:pt>
                <c:pt idx="4403">
                  <c:v>27.373000000000001</c:v>
                </c:pt>
                <c:pt idx="4404">
                  <c:v>32.355499999999999</c:v>
                </c:pt>
                <c:pt idx="4405">
                  <c:v>34.409000000000013</c:v>
                </c:pt>
                <c:pt idx="4406">
                  <c:v>22.272300000000001</c:v>
                </c:pt>
                <c:pt idx="4407">
                  <c:v>23.2377</c:v>
                </c:pt>
                <c:pt idx="4408">
                  <c:v>24.104500000000009</c:v>
                </c:pt>
                <c:pt idx="4409">
                  <c:v>27.547999999999991</c:v>
                </c:pt>
                <c:pt idx="4410">
                  <c:v>29.6846</c:v>
                </c:pt>
                <c:pt idx="4411">
                  <c:v>32.604200000000013</c:v>
                </c:pt>
                <c:pt idx="4412">
                  <c:v>32.592400000000012</c:v>
                </c:pt>
                <c:pt idx="4413">
                  <c:v>21.306799999999999</c:v>
                </c:pt>
                <c:pt idx="4414">
                  <c:v>22.052600000000002</c:v>
                </c:pt>
                <c:pt idx="4415">
                  <c:v>26.722300000000001</c:v>
                </c:pt>
                <c:pt idx="4416">
                  <c:v>26.456</c:v>
                </c:pt>
                <c:pt idx="4417">
                  <c:v>21.186299999999999</c:v>
                </c:pt>
                <c:pt idx="4418">
                  <c:v>21.496500000000001</c:v>
                </c:pt>
                <c:pt idx="4419">
                  <c:v>22.616199999999999</c:v>
                </c:pt>
                <c:pt idx="4420">
                  <c:v>25.388500000000001</c:v>
                </c:pt>
                <c:pt idx="4421">
                  <c:v>30.353100000000001</c:v>
                </c:pt>
                <c:pt idx="4422">
                  <c:v>31.2547</c:v>
                </c:pt>
                <c:pt idx="4423">
                  <c:v>35.430700000000002</c:v>
                </c:pt>
                <c:pt idx="4424">
                  <c:v>23.670400000000001</c:v>
                </c:pt>
                <c:pt idx="4425">
                  <c:v>24.1875</c:v>
                </c:pt>
                <c:pt idx="4426">
                  <c:v>28.219899999999999</c:v>
                </c:pt>
                <c:pt idx="4427">
                  <c:v>30.636900000000001</c:v>
                </c:pt>
                <c:pt idx="4428">
                  <c:v>40.3262</c:v>
                </c:pt>
                <c:pt idx="4429">
                  <c:v>28.5823</c:v>
                </c:pt>
                <c:pt idx="4430">
                  <c:v>25.8383</c:v>
                </c:pt>
                <c:pt idx="4431">
                  <c:v>25.667999999999999</c:v>
                </c:pt>
                <c:pt idx="4432">
                  <c:v>32.020800000000001</c:v>
                </c:pt>
                <c:pt idx="4433">
                  <c:v>35.154600000000002</c:v>
                </c:pt>
                <c:pt idx="4434">
                  <c:v>35.388500000000001</c:v>
                </c:pt>
                <c:pt idx="4435">
                  <c:v>36.961300000000001</c:v>
                </c:pt>
                <c:pt idx="4436">
                  <c:v>24.997399999999999</c:v>
                </c:pt>
                <c:pt idx="4437">
                  <c:v>24.693300000000001</c:v>
                </c:pt>
                <c:pt idx="4438">
                  <c:v>24.142800000000001</c:v>
                </c:pt>
                <c:pt idx="4439">
                  <c:v>46.582500000000003</c:v>
                </c:pt>
                <c:pt idx="4440">
                  <c:v>50.572600000000001</c:v>
                </c:pt>
                <c:pt idx="4441">
                  <c:v>24.8476</c:v>
                </c:pt>
                <c:pt idx="4442">
                  <c:v>26.283100000000001</c:v>
                </c:pt>
                <c:pt idx="4443">
                  <c:v>25.557500000000001</c:v>
                </c:pt>
                <c:pt idx="4444">
                  <c:v>26.3858</c:v>
                </c:pt>
                <c:pt idx="4445">
                  <c:v>19.5581</c:v>
                </c:pt>
                <c:pt idx="4446">
                  <c:v>21.336300000000001</c:v>
                </c:pt>
                <c:pt idx="4447">
                  <c:v>33.4878</c:v>
                </c:pt>
                <c:pt idx="4448">
                  <c:v>37.018300000000011</c:v>
                </c:pt>
                <c:pt idx="4449">
                  <c:v>38.630299999999998</c:v>
                </c:pt>
                <c:pt idx="4450">
                  <c:v>42.2121</c:v>
                </c:pt>
                <c:pt idx="4451">
                  <c:v>23.4786</c:v>
                </c:pt>
                <c:pt idx="4452">
                  <c:v>23.5792</c:v>
                </c:pt>
                <c:pt idx="4453">
                  <c:v>26.706900000000001</c:v>
                </c:pt>
                <c:pt idx="4454">
                  <c:v>28.014900000000001</c:v>
                </c:pt>
                <c:pt idx="4455">
                  <c:v>19.214600000000001</c:v>
                </c:pt>
                <c:pt idx="4456">
                  <c:v>19.7209</c:v>
                </c:pt>
                <c:pt idx="4457">
                  <c:v>18.9849</c:v>
                </c:pt>
                <c:pt idx="4458">
                  <c:v>19.845400000000001</c:v>
                </c:pt>
                <c:pt idx="4459">
                  <c:v>19.4513</c:v>
                </c:pt>
                <c:pt idx="4460">
                  <c:v>20.1876</c:v>
                </c:pt>
                <c:pt idx="4461">
                  <c:v>20.358699999999999</c:v>
                </c:pt>
                <c:pt idx="4462">
                  <c:v>22.455200000000001</c:v>
                </c:pt>
                <c:pt idx="4463">
                  <c:v>22.486000000000001</c:v>
                </c:pt>
                <c:pt idx="4464">
                  <c:v>21.664000000000001</c:v>
                </c:pt>
                <c:pt idx="4465">
                  <c:v>24.07</c:v>
                </c:pt>
                <c:pt idx="4466">
                  <c:v>20.9587</c:v>
                </c:pt>
                <c:pt idx="4467">
                  <c:v>21.2439</c:v>
                </c:pt>
                <c:pt idx="4468">
                  <c:v>21.695</c:v>
                </c:pt>
                <c:pt idx="4469">
                  <c:v>23.029199999999999</c:v>
                </c:pt>
                <c:pt idx="4470">
                  <c:v>27.504100000000001</c:v>
                </c:pt>
                <c:pt idx="4471">
                  <c:v>28.8597</c:v>
                </c:pt>
                <c:pt idx="4472">
                  <c:v>27.8583</c:v>
                </c:pt>
                <c:pt idx="4473">
                  <c:v>33.801900000000003</c:v>
                </c:pt>
                <c:pt idx="4474">
                  <c:v>26.168199999999999</c:v>
                </c:pt>
                <c:pt idx="4475">
                  <c:v>23.1999</c:v>
                </c:pt>
                <c:pt idx="4476">
                  <c:v>24.541399999999999</c:v>
                </c:pt>
                <c:pt idx="4477">
                  <c:v>25.037199999999999</c:v>
                </c:pt>
                <c:pt idx="4478">
                  <c:v>24.966100000000001</c:v>
                </c:pt>
                <c:pt idx="4479">
                  <c:v>26.947900000000001</c:v>
                </c:pt>
                <c:pt idx="4480">
                  <c:v>27.265899999999981</c:v>
                </c:pt>
                <c:pt idx="4481">
                  <c:v>25.24159999999998</c:v>
                </c:pt>
                <c:pt idx="4482">
                  <c:v>25.514900000000001</c:v>
                </c:pt>
                <c:pt idx="4483">
                  <c:v>21.792400000000001</c:v>
                </c:pt>
                <c:pt idx="4484">
                  <c:v>23.7547</c:v>
                </c:pt>
                <c:pt idx="4485">
                  <c:v>20.921800000000001</c:v>
                </c:pt>
                <c:pt idx="4486">
                  <c:v>27.628</c:v>
                </c:pt>
                <c:pt idx="4487">
                  <c:v>41.709499999999998</c:v>
                </c:pt>
                <c:pt idx="4488">
                  <c:v>21.226500000000001</c:v>
                </c:pt>
                <c:pt idx="4489">
                  <c:v>20.7697</c:v>
                </c:pt>
                <c:pt idx="4490">
                  <c:v>24.876899999999999</c:v>
                </c:pt>
                <c:pt idx="4491">
                  <c:v>26.963899999999999</c:v>
                </c:pt>
                <c:pt idx="4492">
                  <c:v>29.357600000000001</c:v>
                </c:pt>
                <c:pt idx="4493">
                  <c:v>32.799700000000001</c:v>
                </c:pt>
                <c:pt idx="4494">
                  <c:v>29.689599999999981</c:v>
                </c:pt>
                <c:pt idx="4495">
                  <c:v>23.5868</c:v>
                </c:pt>
                <c:pt idx="4496">
                  <c:v>24.398700000000002</c:v>
                </c:pt>
                <c:pt idx="4497">
                  <c:v>32.3339</c:v>
                </c:pt>
                <c:pt idx="4498">
                  <c:v>32.579700000000003</c:v>
                </c:pt>
                <c:pt idx="4499">
                  <c:v>19.5322</c:v>
                </c:pt>
                <c:pt idx="4500">
                  <c:v>39.6935</c:v>
                </c:pt>
                <c:pt idx="4501">
                  <c:v>27.709900000000001</c:v>
                </c:pt>
                <c:pt idx="4502">
                  <c:v>26.7224</c:v>
                </c:pt>
                <c:pt idx="4503">
                  <c:v>32.433800000000012</c:v>
                </c:pt>
                <c:pt idx="4504">
                  <c:v>38.8934</c:v>
                </c:pt>
                <c:pt idx="4505">
                  <c:v>20.375299999999999</c:v>
                </c:pt>
                <c:pt idx="4506">
                  <c:v>21.227900000000009</c:v>
                </c:pt>
                <c:pt idx="4507">
                  <c:v>26.9285</c:v>
                </c:pt>
                <c:pt idx="4508">
                  <c:v>19.471499999999999</c:v>
                </c:pt>
                <c:pt idx="4509">
                  <c:v>23.025300000000001</c:v>
                </c:pt>
                <c:pt idx="4510">
                  <c:v>22.825500000000002</c:v>
                </c:pt>
                <c:pt idx="4511">
                  <c:v>22.4145</c:v>
                </c:pt>
                <c:pt idx="4512">
                  <c:v>21.662800000000001</c:v>
                </c:pt>
                <c:pt idx="4513">
                  <c:v>21.113600000000009</c:v>
                </c:pt>
                <c:pt idx="4514">
                  <c:v>21.5488</c:v>
                </c:pt>
                <c:pt idx="4515">
                  <c:v>20.7059</c:v>
                </c:pt>
                <c:pt idx="4516">
                  <c:v>21.713699999999999</c:v>
                </c:pt>
                <c:pt idx="4517">
                  <c:v>21.206800000000001</c:v>
                </c:pt>
                <c:pt idx="4518">
                  <c:v>25.764900000000001</c:v>
                </c:pt>
                <c:pt idx="4519">
                  <c:v>27.320900000000009</c:v>
                </c:pt>
                <c:pt idx="4520">
                  <c:v>27.4114</c:v>
                </c:pt>
                <c:pt idx="4521">
                  <c:v>27.0688</c:v>
                </c:pt>
                <c:pt idx="4522">
                  <c:v>26.863800000000001</c:v>
                </c:pt>
                <c:pt idx="4523">
                  <c:v>28.689</c:v>
                </c:pt>
                <c:pt idx="4524">
                  <c:v>29.011099999999999</c:v>
                </c:pt>
                <c:pt idx="4525">
                  <c:v>32.189300000000003</c:v>
                </c:pt>
                <c:pt idx="4526">
                  <c:v>31.887799999999981</c:v>
                </c:pt>
                <c:pt idx="4527">
                  <c:v>19.450700000000001</c:v>
                </c:pt>
                <c:pt idx="4528">
                  <c:v>20.7029</c:v>
                </c:pt>
                <c:pt idx="4529">
                  <c:v>18.137899999999998</c:v>
                </c:pt>
                <c:pt idx="4530">
                  <c:v>18.606999999999999</c:v>
                </c:pt>
                <c:pt idx="4531">
                  <c:v>18.244700000000002</c:v>
                </c:pt>
                <c:pt idx="4532">
                  <c:v>18.685099999999981</c:v>
                </c:pt>
                <c:pt idx="4533">
                  <c:v>27.7897</c:v>
                </c:pt>
                <c:pt idx="4534">
                  <c:v>27.294899999999991</c:v>
                </c:pt>
                <c:pt idx="4535">
                  <c:v>26.072800000000001</c:v>
                </c:pt>
                <c:pt idx="4536">
                  <c:v>23.798200000000001</c:v>
                </c:pt>
                <c:pt idx="4537">
                  <c:v>33.0075</c:v>
                </c:pt>
                <c:pt idx="4538">
                  <c:v>40.023699999999998</c:v>
                </c:pt>
                <c:pt idx="4539">
                  <c:v>26.4147</c:v>
                </c:pt>
                <c:pt idx="4540">
                  <c:v>26.941800000000001</c:v>
                </c:pt>
                <c:pt idx="4541">
                  <c:v>28.346</c:v>
                </c:pt>
                <c:pt idx="4542">
                  <c:v>26.834800000000001</c:v>
                </c:pt>
                <c:pt idx="4543">
                  <c:v>20.538699999999999</c:v>
                </c:pt>
                <c:pt idx="4544">
                  <c:v>19.079699999999999</c:v>
                </c:pt>
                <c:pt idx="4545">
                  <c:v>26.314699999999991</c:v>
                </c:pt>
                <c:pt idx="4546">
                  <c:v>25.691500000000001</c:v>
                </c:pt>
                <c:pt idx="4547">
                  <c:v>22.633700000000001</c:v>
                </c:pt>
                <c:pt idx="4548">
                  <c:v>22.470300000000002</c:v>
                </c:pt>
                <c:pt idx="4549">
                  <c:v>22.965</c:v>
                </c:pt>
                <c:pt idx="4550">
                  <c:v>23.929400000000001</c:v>
                </c:pt>
                <c:pt idx="4551">
                  <c:v>32.715000000000003</c:v>
                </c:pt>
                <c:pt idx="4552">
                  <c:v>32.215200000000003</c:v>
                </c:pt>
                <c:pt idx="4553">
                  <c:v>35.242699999999999</c:v>
                </c:pt>
                <c:pt idx="4554">
                  <c:v>33.327100000000002</c:v>
                </c:pt>
                <c:pt idx="4555">
                  <c:v>34.3917</c:v>
                </c:pt>
                <c:pt idx="4556">
                  <c:v>21.6312</c:v>
                </c:pt>
                <c:pt idx="4557">
                  <c:v>20.504899999999999</c:v>
                </c:pt>
                <c:pt idx="4558">
                  <c:v>20.062899999999999</c:v>
                </c:pt>
                <c:pt idx="4559">
                  <c:v>20.58259999999995</c:v>
                </c:pt>
                <c:pt idx="4560">
                  <c:v>35.804200000000002</c:v>
                </c:pt>
                <c:pt idx="4561">
                  <c:v>23.099599999999999</c:v>
                </c:pt>
                <c:pt idx="4562">
                  <c:v>23.305099999999999</c:v>
                </c:pt>
                <c:pt idx="4563">
                  <c:v>34.370800000000003</c:v>
                </c:pt>
                <c:pt idx="4564">
                  <c:v>30.1265</c:v>
                </c:pt>
                <c:pt idx="4565">
                  <c:v>36.597499999999997</c:v>
                </c:pt>
                <c:pt idx="4566">
                  <c:v>39.385899999999999</c:v>
                </c:pt>
                <c:pt idx="4567">
                  <c:v>44.1389</c:v>
                </c:pt>
                <c:pt idx="4568">
                  <c:v>20.419</c:v>
                </c:pt>
                <c:pt idx="4569">
                  <c:v>20.9162</c:v>
                </c:pt>
                <c:pt idx="4570">
                  <c:v>20.909600000000001</c:v>
                </c:pt>
                <c:pt idx="4571">
                  <c:v>19.289400000000001</c:v>
                </c:pt>
                <c:pt idx="4572">
                  <c:v>45.331699999999998</c:v>
                </c:pt>
                <c:pt idx="4573">
                  <c:v>23.390499999999999</c:v>
                </c:pt>
                <c:pt idx="4574">
                  <c:v>24.7866</c:v>
                </c:pt>
                <c:pt idx="4575">
                  <c:v>23.2498</c:v>
                </c:pt>
                <c:pt idx="4576">
                  <c:v>21.405200000000001</c:v>
                </c:pt>
                <c:pt idx="4577">
                  <c:v>23.0184</c:v>
                </c:pt>
                <c:pt idx="4578">
                  <c:v>26.582799999999949</c:v>
                </c:pt>
                <c:pt idx="4579">
                  <c:v>25.712900000000001</c:v>
                </c:pt>
                <c:pt idx="4580">
                  <c:v>26.814399999999999</c:v>
                </c:pt>
                <c:pt idx="4581">
                  <c:v>29.026299999999999</c:v>
                </c:pt>
                <c:pt idx="4582">
                  <c:v>27.611799999999999</c:v>
                </c:pt>
                <c:pt idx="4583">
                  <c:v>28.485900000000001</c:v>
                </c:pt>
                <c:pt idx="4584">
                  <c:v>29.749500000000001</c:v>
                </c:pt>
                <c:pt idx="4585">
                  <c:v>31.3504</c:v>
                </c:pt>
                <c:pt idx="4586">
                  <c:v>40.5319</c:v>
                </c:pt>
                <c:pt idx="4587">
                  <c:v>40.615600000000001</c:v>
                </c:pt>
                <c:pt idx="4588">
                  <c:v>26.892299999999999</c:v>
                </c:pt>
                <c:pt idx="4589">
                  <c:v>26.0456</c:v>
                </c:pt>
                <c:pt idx="4590">
                  <c:v>26.557500000000001</c:v>
                </c:pt>
                <c:pt idx="4591">
                  <c:v>27.877099999999999</c:v>
                </c:pt>
                <c:pt idx="4592">
                  <c:v>31.944800000000001</c:v>
                </c:pt>
                <c:pt idx="4593">
                  <c:v>26.114899999999999</c:v>
                </c:pt>
                <c:pt idx="4594">
                  <c:v>23.555199999999999</c:v>
                </c:pt>
                <c:pt idx="4595">
                  <c:v>29.357399999999991</c:v>
                </c:pt>
                <c:pt idx="4596">
                  <c:v>26.735299999999999</c:v>
                </c:pt>
                <c:pt idx="4597">
                  <c:v>24.834</c:v>
                </c:pt>
                <c:pt idx="4598">
                  <c:v>34.560499999999998</c:v>
                </c:pt>
                <c:pt idx="4599">
                  <c:v>34.905299999999997</c:v>
                </c:pt>
                <c:pt idx="4600">
                  <c:v>38.970300000000002</c:v>
                </c:pt>
                <c:pt idx="4601">
                  <c:v>25.166899999999991</c:v>
                </c:pt>
                <c:pt idx="4602">
                  <c:v>24.636800000000001</c:v>
                </c:pt>
                <c:pt idx="4603">
                  <c:v>28.398700000000002</c:v>
                </c:pt>
                <c:pt idx="4604">
                  <c:v>21.042999999999999</c:v>
                </c:pt>
                <c:pt idx="4605">
                  <c:v>24.653700000000001</c:v>
                </c:pt>
                <c:pt idx="4606">
                  <c:v>24.0656</c:v>
                </c:pt>
                <c:pt idx="4607">
                  <c:v>27.154399999999999</c:v>
                </c:pt>
                <c:pt idx="4608">
                  <c:v>29.9117</c:v>
                </c:pt>
                <c:pt idx="4609">
                  <c:v>31.614100000000001</c:v>
                </c:pt>
                <c:pt idx="4610">
                  <c:v>20.169699999999999</c:v>
                </c:pt>
                <c:pt idx="4611">
                  <c:v>23.406300000000002</c:v>
                </c:pt>
                <c:pt idx="4612">
                  <c:v>23.599299999999999</c:v>
                </c:pt>
                <c:pt idx="4613">
                  <c:v>24.182500000000001</c:v>
                </c:pt>
                <c:pt idx="4614">
                  <c:v>24.481100000000001</c:v>
                </c:pt>
                <c:pt idx="4615">
                  <c:v>18.784700000000001</c:v>
                </c:pt>
                <c:pt idx="4616">
                  <c:v>18.9693</c:v>
                </c:pt>
                <c:pt idx="4617">
                  <c:v>19.845400000000001</c:v>
                </c:pt>
                <c:pt idx="4618">
                  <c:v>21.697099999999999</c:v>
                </c:pt>
                <c:pt idx="4619">
                  <c:v>36.073900000000002</c:v>
                </c:pt>
                <c:pt idx="4620">
                  <c:v>40.0976</c:v>
                </c:pt>
                <c:pt idx="4621">
                  <c:v>25.485099999999949</c:v>
                </c:pt>
                <c:pt idx="4622">
                  <c:v>26.259599999999999</c:v>
                </c:pt>
                <c:pt idx="4623">
                  <c:v>27.845500000000001</c:v>
                </c:pt>
                <c:pt idx="4624">
                  <c:v>28.8904</c:v>
                </c:pt>
                <c:pt idx="4625">
                  <c:v>25.567299999999999</c:v>
                </c:pt>
                <c:pt idx="4626">
                  <c:v>29.2653</c:v>
                </c:pt>
                <c:pt idx="4627">
                  <c:v>34.185200000000002</c:v>
                </c:pt>
                <c:pt idx="4628">
                  <c:v>22.9313</c:v>
                </c:pt>
                <c:pt idx="4629">
                  <c:v>23.4147</c:v>
                </c:pt>
                <c:pt idx="4630">
                  <c:v>22.8339</c:v>
                </c:pt>
                <c:pt idx="4631">
                  <c:v>20.535799999999981</c:v>
                </c:pt>
                <c:pt idx="4632">
                  <c:v>21.675000000000001</c:v>
                </c:pt>
                <c:pt idx="4633">
                  <c:v>20.985499999999949</c:v>
                </c:pt>
                <c:pt idx="4634">
                  <c:v>20.363700000000001</c:v>
                </c:pt>
                <c:pt idx="4635">
                  <c:v>25.535900000000009</c:v>
                </c:pt>
                <c:pt idx="4636">
                  <c:v>25.658799999999999</c:v>
                </c:pt>
                <c:pt idx="4637">
                  <c:v>27.656199999999991</c:v>
                </c:pt>
                <c:pt idx="4638">
                  <c:v>26.961500000000001</c:v>
                </c:pt>
                <c:pt idx="4639">
                  <c:v>22.6462</c:v>
                </c:pt>
                <c:pt idx="4640">
                  <c:v>23.449400000000001</c:v>
                </c:pt>
                <c:pt idx="4641">
                  <c:v>23.176300000000001</c:v>
                </c:pt>
                <c:pt idx="4642">
                  <c:v>27.772400000000001</c:v>
                </c:pt>
                <c:pt idx="4643">
                  <c:v>24.284600000000001</c:v>
                </c:pt>
                <c:pt idx="4644">
                  <c:v>26.240400000000001</c:v>
                </c:pt>
                <c:pt idx="4645">
                  <c:v>35.396299999999997</c:v>
                </c:pt>
                <c:pt idx="4646">
                  <c:v>37.784100000000002</c:v>
                </c:pt>
                <c:pt idx="4647">
                  <c:v>21.793299999999981</c:v>
                </c:pt>
                <c:pt idx="4648">
                  <c:v>25.9864</c:v>
                </c:pt>
                <c:pt idx="4649">
                  <c:v>32.104599999999998</c:v>
                </c:pt>
                <c:pt idx="4650">
                  <c:v>33.077500000000001</c:v>
                </c:pt>
                <c:pt idx="4651">
                  <c:v>22.450099999999999</c:v>
                </c:pt>
                <c:pt idx="4652">
                  <c:v>22.669599999999999</c:v>
                </c:pt>
                <c:pt idx="4653">
                  <c:v>27.553100000000001</c:v>
                </c:pt>
                <c:pt idx="4654">
                  <c:v>28.06</c:v>
                </c:pt>
                <c:pt idx="4655">
                  <c:v>27.809899999999999</c:v>
                </c:pt>
                <c:pt idx="4656">
                  <c:v>29.940200000000001</c:v>
                </c:pt>
                <c:pt idx="4657">
                  <c:v>31.085899999999999</c:v>
                </c:pt>
                <c:pt idx="4658">
                  <c:v>31.209199999999999</c:v>
                </c:pt>
                <c:pt idx="4659">
                  <c:v>29.273900000000001</c:v>
                </c:pt>
                <c:pt idx="4660">
                  <c:v>32.107799999999997</c:v>
                </c:pt>
                <c:pt idx="4661">
                  <c:v>29.907499999999999</c:v>
                </c:pt>
                <c:pt idx="4662">
                  <c:v>24.258700000000001</c:v>
                </c:pt>
                <c:pt idx="4663">
                  <c:v>23.949100000000001</c:v>
                </c:pt>
                <c:pt idx="4664">
                  <c:v>23.8048</c:v>
                </c:pt>
                <c:pt idx="4665">
                  <c:v>24.962399999999949</c:v>
                </c:pt>
                <c:pt idx="4666">
                  <c:v>30.1844</c:v>
                </c:pt>
                <c:pt idx="4667">
                  <c:v>30.92859999999995</c:v>
                </c:pt>
                <c:pt idx="4668">
                  <c:v>27.381900000000009</c:v>
                </c:pt>
                <c:pt idx="4669">
                  <c:v>27.4496</c:v>
                </c:pt>
                <c:pt idx="4670">
                  <c:v>28.4678</c:v>
                </c:pt>
                <c:pt idx="4671">
                  <c:v>26.634599999999999</c:v>
                </c:pt>
                <c:pt idx="4672">
                  <c:v>28.196899999999999</c:v>
                </c:pt>
                <c:pt idx="4673">
                  <c:v>27.373000000000001</c:v>
                </c:pt>
                <c:pt idx="4674">
                  <c:v>24.585799999999949</c:v>
                </c:pt>
                <c:pt idx="4675">
                  <c:v>28.096</c:v>
                </c:pt>
                <c:pt idx="4676">
                  <c:v>49.8812</c:v>
                </c:pt>
                <c:pt idx="4677">
                  <c:v>49.011600000000001</c:v>
                </c:pt>
                <c:pt idx="4678">
                  <c:v>50.176699999999997</c:v>
                </c:pt>
                <c:pt idx="4679">
                  <c:v>28.548999999999999</c:v>
                </c:pt>
                <c:pt idx="4680">
                  <c:v>27.885899999999999</c:v>
                </c:pt>
                <c:pt idx="4681">
                  <c:v>22.725200000000001</c:v>
                </c:pt>
                <c:pt idx="4682">
                  <c:v>24.478000000000002</c:v>
                </c:pt>
                <c:pt idx="4683">
                  <c:v>24.722100000000001</c:v>
                </c:pt>
                <c:pt idx="4684">
                  <c:v>28.406500000000001</c:v>
                </c:pt>
                <c:pt idx="4685">
                  <c:v>20.1524</c:v>
                </c:pt>
                <c:pt idx="4686">
                  <c:v>20.7057</c:v>
                </c:pt>
                <c:pt idx="4687">
                  <c:v>21.9451</c:v>
                </c:pt>
                <c:pt idx="4688">
                  <c:v>19.513000000000009</c:v>
                </c:pt>
                <c:pt idx="4689">
                  <c:v>26.888000000000002</c:v>
                </c:pt>
                <c:pt idx="4690">
                  <c:v>24.0198</c:v>
                </c:pt>
                <c:pt idx="4691">
                  <c:v>27.838100000000001</c:v>
                </c:pt>
                <c:pt idx="4692">
                  <c:v>26.554600000000001</c:v>
                </c:pt>
                <c:pt idx="4693">
                  <c:v>22.734500000000001</c:v>
                </c:pt>
                <c:pt idx="4694">
                  <c:v>26.9727</c:v>
                </c:pt>
                <c:pt idx="4695">
                  <c:v>28.351600000000001</c:v>
                </c:pt>
                <c:pt idx="4696">
                  <c:v>26.163399999999999</c:v>
                </c:pt>
                <c:pt idx="4697">
                  <c:v>28.1265</c:v>
                </c:pt>
                <c:pt idx="4698">
                  <c:v>25.623200000000001</c:v>
                </c:pt>
                <c:pt idx="4699">
                  <c:v>28.0428</c:v>
                </c:pt>
                <c:pt idx="4700">
                  <c:v>30.856400000000001</c:v>
                </c:pt>
                <c:pt idx="4701">
                  <c:v>25.731400000000001</c:v>
                </c:pt>
                <c:pt idx="4702">
                  <c:v>30.778700000000001</c:v>
                </c:pt>
                <c:pt idx="4703">
                  <c:v>24.9909</c:v>
                </c:pt>
                <c:pt idx="4704">
                  <c:v>25.512799999999999</c:v>
                </c:pt>
                <c:pt idx="4705">
                  <c:v>25.84069999999998</c:v>
                </c:pt>
                <c:pt idx="4706">
                  <c:v>27.709900000000001</c:v>
                </c:pt>
                <c:pt idx="4707">
                  <c:v>30.803899999999999</c:v>
                </c:pt>
                <c:pt idx="4708">
                  <c:v>38.246099999999998</c:v>
                </c:pt>
                <c:pt idx="4709">
                  <c:v>25.571400000000001</c:v>
                </c:pt>
                <c:pt idx="4710">
                  <c:v>20.017099999999999</c:v>
                </c:pt>
                <c:pt idx="4711">
                  <c:v>24.451799999999999</c:v>
                </c:pt>
                <c:pt idx="4712">
                  <c:v>27.182600000000001</c:v>
                </c:pt>
                <c:pt idx="4713">
                  <c:v>28.3688</c:v>
                </c:pt>
                <c:pt idx="4714">
                  <c:v>31.9283</c:v>
                </c:pt>
                <c:pt idx="4715">
                  <c:v>26.8614</c:v>
                </c:pt>
                <c:pt idx="4716">
                  <c:v>27.420999999999999</c:v>
                </c:pt>
                <c:pt idx="4717">
                  <c:v>30.058599999999981</c:v>
                </c:pt>
                <c:pt idx="4718">
                  <c:v>26.029699999999981</c:v>
                </c:pt>
                <c:pt idx="4719">
                  <c:v>19.156700000000001</c:v>
                </c:pt>
                <c:pt idx="4720">
                  <c:v>23.0242</c:v>
                </c:pt>
                <c:pt idx="4721">
                  <c:v>22.629300000000001</c:v>
                </c:pt>
                <c:pt idx="4722">
                  <c:v>25.357500000000009</c:v>
                </c:pt>
                <c:pt idx="4723">
                  <c:v>19.427299999999999</c:v>
                </c:pt>
                <c:pt idx="4724">
                  <c:v>20.415299999999981</c:v>
                </c:pt>
                <c:pt idx="4725">
                  <c:v>21.064599999999999</c:v>
                </c:pt>
                <c:pt idx="4726">
                  <c:v>27.425999999999981</c:v>
                </c:pt>
                <c:pt idx="4727">
                  <c:v>20.927299999999999</c:v>
                </c:pt>
                <c:pt idx="4728">
                  <c:v>22.476800000000001</c:v>
                </c:pt>
                <c:pt idx="4729">
                  <c:v>23.318999999999999</c:v>
                </c:pt>
                <c:pt idx="4730">
                  <c:v>17.260999999999999</c:v>
                </c:pt>
                <c:pt idx="4731">
                  <c:v>17.5456</c:v>
                </c:pt>
                <c:pt idx="4732">
                  <c:v>18.4101</c:v>
                </c:pt>
                <c:pt idx="4733">
                  <c:v>23.7181</c:v>
                </c:pt>
                <c:pt idx="4734">
                  <c:v>19.446200000000001</c:v>
                </c:pt>
                <c:pt idx="4735">
                  <c:v>19.939800000000009</c:v>
                </c:pt>
                <c:pt idx="4736">
                  <c:v>33.7361</c:v>
                </c:pt>
                <c:pt idx="4737">
                  <c:v>40.536200000000001</c:v>
                </c:pt>
                <c:pt idx="4738">
                  <c:v>41.113200000000013</c:v>
                </c:pt>
                <c:pt idx="4739">
                  <c:v>36.512099999999997</c:v>
                </c:pt>
                <c:pt idx="4740">
                  <c:v>27.052299999999999</c:v>
                </c:pt>
                <c:pt idx="4741">
                  <c:v>27.083300000000001</c:v>
                </c:pt>
                <c:pt idx="4742">
                  <c:v>27.877099999999999</c:v>
                </c:pt>
                <c:pt idx="4743">
                  <c:v>25.851900000000001</c:v>
                </c:pt>
                <c:pt idx="4744">
                  <c:v>26.055399999999999</c:v>
                </c:pt>
                <c:pt idx="4745">
                  <c:v>28.764199999999999</c:v>
                </c:pt>
                <c:pt idx="4746">
                  <c:v>29.7684</c:v>
                </c:pt>
                <c:pt idx="4747">
                  <c:v>24.892199999999999</c:v>
                </c:pt>
                <c:pt idx="4748">
                  <c:v>26.517299999999999</c:v>
                </c:pt>
                <c:pt idx="4749">
                  <c:v>24.217199999999991</c:v>
                </c:pt>
                <c:pt idx="4750">
                  <c:v>23.573</c:v>
                </c:pt>
                <c:pt idx="4751">
                  <c:v>25.352399999999999</c:v>
                </c:pt>
                <c:pt idx="4752">
                  <c:v>24.831499999999991</c:v>
                </c:pt>
                <c:pt idx="4753">
                  <c:v>29.615500000000001</c:v>
                </c:pt>
                <c:pt idx="4754">
                  <c:v>23.153400000000001</c:v>
                </c:pt>
                <c:pt idx="4755">
                  <c:v>26.8111</c:v>
                </c:pt>
                <c:pt idx="4756">
                  <c:v>24.9008</c:v>
                </c:pt>
                <c:pt idx="4757">
                  <c:v>17.938700000000001</c:v>
                </c:pt>
                <c:pt idx="4758">
                  <c:v>17.277899999999999</c:v>
                </c:pt>
                <c:pt idx="4759">
                  <c:v>17.772400000000001</c:v>
                </c:pt>
                <c:pt idx="4760">
                  <c:v>19.128900000000009</c:v>
                </c:pt>
                <c:pt idx="4761">
                  <c:v>24.401599999999981</c:v>
                </c:pt>
                <c:pt idx="4762">
                  <c:v>25.505500000000001</c:v>
                </c:pt>
                <c:pt idx="4763">
                  <c:v>23.08559999999995</c:v>
                </c:pt>
                <c:pt idx="4764">
                  <c:v>28.918800000000001</c:v>
                </c:pt>
                <c:pt idx="4765">
                  <c:v>25.043800000000001</c:v>
                </c:pt>
                <c:pt idx="4766">
                  <c:v>22.735399999999981</c:v>
                </c:pt>
                <c:pt idx="4767">
                  <c:v>21.18</c:v>
                </c:pt>
                <c:pt idx="4768">
                  <c:v>25.8977</c:v>
                </c:pt>
                <c:pt idx="4769">
                  <c:v>21.236799999999999</c:v>
                </c:pt>
                <c:pt idx="4770">
                  <c:v>22.259699999999999</c:v>
                </c:pt>
                <c:pt idx="4771">
                  <c:v>21.6081</c:v>
                </c:pt>
                <c:pt idx="4772">
                  <c:v>24.5654</c:v>
                </c:pt>
                <c:pt idx="4773">
                  <c:v>20.721</c:v>
                </c:pt>
                <c:pt idx="4774">
                  <c:v>23.704799999999999</c:v>
                </c:pt>
                <c:pt idx="4775">
                  <c:v>26.152100000000001</c:v>
                </c:pt>
                <c:pt idx="4776">
                  <c:v>18.332100000000001</c:v>
                </c:pt>
                <c:pt idx="4777">
                  <c:v>18.799600000000002</c:v>
                </c:pt>
                <c:pt idx="4778">
                  <c:v>22.245100000000001</c:v>
                </c:pt>
                <c:pt idx="4779">
                  <c:v>24.2241</c:v>
                </c:pt>
                <c:pt idx="4780">
                  <c:v>22.2181</c:v>
                </c:pt>
                <c:pt idx="4781">
                  <c:v>22.0184</c:v>
                </c:pt>
                <c:pt idx="4782">
                  <c:v>23.771100000000001</c:v>
                </c:pt>
                <c:pt idx="4783">
                  <c:v>23.220800000000001</c:v>
                </c:pt>
                <c:pt idx="4784">
                  <c:v>21.287299999999981</c:v>
                </c:pt>
                <c:pt idx="4785">
                  <c:v>25.043800000000001</c:v>
                </c:pt>
                <c:pt idx="4786">
                  <c:v>25.381399999999999</c:v>
                </c:pt>
                <c:pt idx="4787">
                  <c:v>26.637499999999999</c:v>
                </c:pt>
                <c:pt idx="4788">
                  <c:v>27.844200000000001</c:v>
                </c:pt>
                <c:pt idx="4789">
                  <c:v>31.539899999999999</c:v>
                </c:pt>
                <c:pt idx="4790">
                  <c:v>20.868600000000001</c:v>
                </c:pt>
                <c:pt idx="4791">
                  <c:v>20.260000000000002</c:v>
                </c:pt>
                <c:pt idx="4792">
                  <c:v>21.061599999999981</c:v>
                </c:pt>
                <c:pt idx="4793">
                  <c:v>21.304600000000001</c:v>
                </c:pt>
                <c:pt idx="4794">
                  <c:v>17.601700000000001</c:v>
                </c:pt>
                <c:pt idx="4795">
                  <c:v>17.322800000000001</c:v>
                </c:pt>
                <c:pt idx="4796">
                  <c:v>18.150700000000001</c:v>
                </c:pt>
                <c:pt idx="4797">
                  <c:v>19.299900000000001</c:v>
                </c:pt>
                <c:pt idx="4798">
                  <c:v>18.674600000000009</c:v>
                </c:pt>
                <c:pt idx="4799">
                  <c:v>20.1876</c:v>
                </c:pt>
                <c:pt idx="4800">
                  <c:v>20.1112</c:v>
                </c:pt>
                <c:pt idx="4801">
                  <c:v>20.380800000000001</c:v>
                </c:pt>
                <c:pt idx="4802">
                  <c:v>20.9572</c:v>
                </c:pt>
                <c:pt idx="4803">
                  <c:v>31.155799999999999</c:v>
                </c:pt>
                <c:pt idx="4804">
                  <c:v>39.340400000000002</c:v>
                </c:pt>
                <c:pt idx="4805">
                  <c:v>39.794699999999999</c:v>
                </c:pt>
                <c:pt idx="4806">
                  <c:v>24.860299999999999</c:v>
                </c:pt>
                <c:pt idx="4807">
                  <c:v>31.956600000000002</c:v>
                </c:pt>
                <c:pt idx="4808">
                  <c:v>31.921500000000002</c:v>
                </c:pt>
                <c:pt idx="4809">
                  <c:v>33.220100000000002</c:v>
                </c:pt>
                <c:pt idx="4810">
                  <c:v>39.562100000000001</c:v>
                </c:pt>
                <c:pt idx="4811">
                  <c:v>30.825800000000001</c:v>
                </c:pt>
                <c:pt idx="4812">
                  <c:v>27.456</c:v>
                </c:pt>
                <c:pt idx="4813">
                  <c:v>18.988299999999949</c:v>
                </c:pt>
                <c:pt idx="4814">
                  <c:v>19.18519999999998</c:v>
                </c:pt>
                <c:pt idx="4815">
                  <c:v>20.630800000000001</c:v>
                </c:pt>
                <c:pt idx="4816">
                  <c:v>23.4894</c:v>
                </c:pt>
                <c:pt idx="4817">
                  <c:v>27.2836</c:v>
                </c:pt>
                <c:pt idx="4818">
                  <c:v>32.107799999999997</c:v>
                </c:pt>
                <c:pt idx="4819">
                  <c:v>32.000999999999998</c:v>
                </c:pt>
                <c:pt idx="4820">
                  <c:v>18.0793</c:v>
                </c:pt>
                <c:pt idx="4821">
                  <c:v>18.194299999999991</c:v>
                </c:pt>
                <c:pt idx="4822">
                  <c:v>17.267700000000001</c:v>
                </c:pt>
                <c:pt idx="4823">
                  <c:v>19.357700000000001</c:v>
                </c:pt>
                <c:pt idx="4824">
                  <c:v>20.0609</c:v>
                </c:pt>
                <c:pt idx="4825">
                  <c:v>19.680800000000001</c:v>
                </c:pt>
                <c:pt idx="4826">
                  <c:v>22.035399999999999</c:v>
                </c:pt>
                <c:pt idx="4827">
                  <c:v>24.4634</c:v>
                </c:pt>
                <c:pt idx="4828">
                  <c:v>29.017600000000009</c:v>
                </c:pt>
                <c:pt idx="4829">
                  <c:v>27.392600000000002</c:v>
                </c:pt>
                <c:pt idx="4830">
                  <c:v>31.629100000000001</c:v>
                </c:pt>
                <c:pt idx="4831">
                  <c:v>38.738400000000013</c:v>
                </c:pt>
                <c:pt idx="4832">
                  <c:v>22.487300000000001</c:v>
                </c:pt>
                <c:pt idx="4833">
                  <c:v>24.8261</c:v>
                </c:pt>
                <c:pt idx="4834">
                  <c:v>24.8261</c:v>
                </c:pt>
                <c:pt idx="4835">
                  <c:v>25.463899999999999</c:v>
                </c:pt>
                <c:pt idx="4836">
                  <c:v>42.626300000000001</c:v>
                </c:pt>
                <c:pt idx="4837">
                  <c:v>22.9285</c:v>
                </c:pt>
                <c:pt idx="4838">
                  <c:v>24.443200000000001</c:v>
                </c:pt>
                <c:pt idx="4839">
                  <c:v>20.770600000000002</c:v>
                </c:pt>
                <c:pt idx="4840">
                  <c:v>20.834399999999999</c:v>
                </c:pt>
                <c:pt idx="4841">
                  <c:v>21.017800000000001</c:v>
                </c:pt>
                <c:pt idx="4842">
                  <c:v>18.5</c:v>
                </c:pt>
                <c:pt idx="4843">
                  <c:v>18.704000000000001</c:v>
                </c:pt>
                <c:pt idx="4844">
                  <c:v>22.376300000000001</c:v>
                </c:pt>
                <c:pt idx="4845">
                  <c:v>23.985199999999949</c:v>
                </c:pt>
                <c:pt idx="4846">
                  <c:v>28.4011</c:v>
                </c:pt>
                <c:pt idx="4847">
                  <c:v>31.905999999999999</c:v>
                </c:pt>
                <c:pt idx="4848">
                  <c:v>32.189</c:v>
                </c:pt>
                <c:pt idx="4849">
                  <c:v>32.267099999999999</c:v>
                </c:pt>
                <c:pt idx="4850">
                  <c:v>32.018800000000013</c:v>
                </c:pt>
                <c:pt idx="4851">
                  <c:v>24.6066</c:v>
                </c:pt>
                <c:pt idx="4852">
                  <c:v>24.892700000000001</c:v>
                </c:pt>
                <c:pt idx="4853">
                  <c:v>26.783899999999999</c:v>
                </c:pt>
                <c:pt idx="4854">
                  <c:v>23.2697</c:v>
                </c:pt>
                <c:pt idx="4855">
                  <c:v>23.119900000000001</c:v>
                </c:pt>
                <c:pt idx="4856">
                  <c:v>23.048500000000001</c:v>
                </c:pt>
                <c:pt idx="4857">
                  <c:v>25.775500000000001</c:v>
                </c:pt>
                <c:pt idx="4858">
                  <c:v>27.7453</c:v>
                </c:pt>
                <c:pt idx="4859">
                  <c:v>29.270800000000001</c:v>
                </c:pt>
                <c:pt idx="4860">
                  <c:v>31.626300000000001</c:v>
                </c:pt>
                <c:pt idx="4861">
                  <c:v>27.361000000000001</c:v>
                </c:pt>
                <c:pt idx="4862">
                  <c:v>30.136800000000001</c:v>
                </c:pt>
                <c:pt idx="4863">
                  <c:v>23.592300000000002</c:v>
                </c:pt>
                <c:pt idx="4864">
                  <c:v>21.9496</c:v>
                </c:pt>
                <c:pt idx="4865">
                  <c:v>22.831299999999999</c:v>
                </c:pt>
                <c:pt idx="4866">
                  <c:v>27.565999999999999</c:v>
                </c:pt>
                <c:pt idx="4867">
                  <c:v>25.954000000000001</c:v>
                </c:pt>
                <c:pt idx="4868">
                  <c:v>45.848300000000002</c:v>
                </c:pt>
                <c:pt idx="4869">
                  <c:v>51.243099999999998</c:v>
                </c:pt>
                <c:pt idx="4870">
                  <c:v>35.566400000000002</c:v>
                </c:pt>
                <c:pt idx="4871">
                  <c:v>42.354999999999997</c:v>
                </c:pt>
                <c:pt idx="4872">
                  <c:v>28.044699999999999</c:v>
                </c:pt>
                <c:pt idx="4873">
                  <c:v>34.233400000000003</c:v>
                </c:pt>
                <c:pt idx="4874">
                  <c:v>37.397799999999997</c:v>
                </c:pt>
                <c:pt idx="4875">
                  <c:v>23.785799999999949</c:v>
                </c:pt>
                <c:pt idx="4876">
                  <c:v>25.6023</c:v>
                </c:pt>
                <c:pt idx="4877">
                  <c:v>29.190899999999999</c:v>
                </c:pt>
                <c:pt idx="4878">
                  <c:v>30.829599999999999</c:v>
                </c:pt>
                <c:pt idx="4879">
                  <c:v>21.618099999999991</c:v>
                </c:pt>
                <c:pt idx="4880">
                  <c:v>21.763200000000001</c:v>
                </c:pt>
                <c:pt idx="4881">
                  <c:v>33.0871</c:v>
                </c:pt>
                <c:pt idx="4882">
                  <c:v>36.047699999999999</c:v>
                </c:pt>
                <c:pt idx="4883">
                  <c:v>37.670900000000003</c:v>
                </c:pt>
                <c:pt idx="4884">
                  <c:v>19.070399999999999</c:v>
                </c:pt>
                <c:pt idx="4885">
                  <c:v>19.613199999999999</c:v>
                </c:pt>
                <c:pt idx="4886">
                  <c:v>19.597899999999999</c:v>
                </c:pt>
                <c:pt idx="4887">
                  <c:v>22.616700000000009</c:v>
                </c:pt>
                <c:pt idx="4888">
                  <c:v>26.2196</c:v>
                </c:pt>
                <c:pt idx="4889">
                  <c:v>18.260300000000001</c:v>
                </c:pt>
                <c:pt idx="4890">
                  <c:v>18.260300000000001</c:v>
                </c:pt>
                <c:pt idx="4891">
                  <c:v>20.562100000000001</c:v>
                </c:pt>
                <c:pt idx="4892">
                  <c:v>23.267600000000002</c:v>
                </c:pt>
                <c:pt idx="4893">
                  <c:v>24.0642</c:v>
                </c:pt>
                <c:pt idx="4894">
                  <c:v>24.378699999999981</c:v>
                </c:pt>
                <c:pt idx="4895">
                  <c:v>21.108799999999999</c:v>
                </c:pt>
                <c:pt idx="4896">
                  <c:v>20.5121</c:v>
                </c:pt>
                <c:pt idx="4897">
                  <c:v>22.337700000000009</c:v>
                </c:pt>
                <c:pt idx="4898">
                  <c:v>21.744</c:v>
                </c:pt>
                <c:pt idx="4899">
                  <c:v>25.308599999999981</c:v>
                </c:pt>
                <c:pt idx="4900">
                  <c:v>28.530899999999999</c:v>
                </c:pt>
                <c:pt idx="4901">
                  <c:v>26.100899999999999</c:v>
                </c:pt>
                <c:pt idx="4902">
                  <c:v>29.0793</c:v>
                </c:pt>
                <c:pt idx="4903">
                  <c:v>21.511900000000001</c:v>
                </c:pt>
                <c:pt idx="4904">
                  <c:v>21.172000000000001</c:v>
                </c:pt>
                <c:pt idx="4905">
                  <c:v>23.067900000000009</c:v>
                </c:pt>
                <c:pt idx="4906">
                  <c:v>28.4712</c:v>
                </c:pt>
                <c:pt idx="4907">
                  <c:v>30.089300000000001</c:v>
                </c:pt>
                <c:pt idx="4908">
                  <c:v>19.378599999999999</c:v>
                </c:pt>
                <c:pt idx="4909">
                  <c:v>33.317999999999998</c:v>
                </c:pt>
                <c:pt idx="4910">
                  <c:v>27.479600000000001</c:v>
                </c:pt>
                <c:pt idx="4911">
                  <c:v>25.825600000000001</c:v>
                </c:pt>
                <c:pt idx="4912">
                  <c:v>25.825600000000001</c:v>
                </c:pt>
                <c:pt idx="4913">
                  <c:v>26.405999999999999</c:v>
                </c:pt>
                <c:pt idx="4914">
                  <c:v>21.597799999999999</c:v>
                </c:pt>
                <c:pt idx="4915">
                  <c:v>21.244900000000001</c:v>
                </c:pt>
                <c:pt idx="4916">
                  <c:v>30.2195</c:v>
                </c:pt>
                <c:pt idx="4917">
                  <c:v>32.7928</c:v>
                </c:pt>
                <c:pt idx="4918">
                  <c:v>48.0289</c:v>
                </c:pt>
                <c:pt idx="4919">
                  <c:v>48.0289</c:v>
                </c:pt>
                <c:pt idx="4920">
                  <c:v>28.949300000000001</c:v>
                </c:pt>
                <c:pt idx="4921">
                  <c:v>25.674700000000001</c:v>
                </c:pt>
                <c:pt idx="4922">
                  <c:v>23.4682</c:v>
                </c:pt>
                <c:pt idx="4923">
                  <c:v>32.363500000000002</c:v>
                </c:pt>
                <c:pt idx="4924">
                  <c:v>34.993600000000001</c:v>
                </c:pt>
                <c:pt idx="4925">
                  <c:v>28.971399999999999</c:v>
                </c:pt>
                <c:pt idx="4926">
                  <c:v>28.8736</c:v>
                </c:pt>
                <c:pt idx="4927">
                  <c:v>26.581399999999999</c:v>
                </c:pt>
                <c:pt idx="4928">
                  <c:v>40.692800000000013</c:v>
                </c:pt>
                <c:pt idx="4929">
                  <c:v>39.178100000000001</c:v>
                </c:pt>
                <c:pt idx="4930">
                  <c:v>44.954300000000003</c:v>
                </c:pt>
                <c:pt idx="4931">
                  <c:v>47.7316</c:v>
                </c:pt>
                <c:pt idx="4932">
                  <c:v>20.280100000000001</c:v>
                </c:pt>
                <c:pt idx="4933">
                  <c:v>19.7011</c:v>
                </c:pt>
                <c:pt idx="4934">
                  <c:v>20.7029</c:v>
                </c:pt>
                <c:pt idx="4935">
                  <c:v>20.869900000000001</c:v>
                </c:pt>
                <c:pt idx="4936">
                  <c:v>25.3918</c:v>
                </c:pt>
                <c:pt idx="4937">
                  <c:v>26.222999999999999</c:v>
                </c:pt>
                <c:pt idx="4938">
                  <c:v>27.6798</c:v>
                </c:pt>
                <c:pt idx="4939">
                  <c:v>27.693899999999999</c:v>
                </c:pt>
                <c:pt idx="4940">
                  <c:v>23.4544</c:v>
                </c:pt>
                <c:pt idx="4941">
                  <c:v>26.349699999999981</c:v>
                </c:pt>
                <c:pt idx="4942">
                  <c:v>27.858599999999999</c:v>
                </c:pt>
                <c:pt idx="4943">
                  <c:v>26.717400000000001</c:v>
                </c:pt>
                <c:pt idx="4944">
                  <c:v>21.114000000000001</c:v>
                </c:pt>
                <c:pt idx="4945">
                  <c:v>21.216999999999999</c:v>
                </c:pt>
                <c:pt idx="4946">
                  <c:v>31.5246</c:v>
                </c:pt>
                <c:pt idx="4947">
                  <c:v>31.757999999999999</c:v>
                </c:pt>
                <c:pt idx="4948">
                  <c:v>32.383200000000002</c:v>
                </c:pt>
                <c:pt idx="4949">
                  <c:v>22.529299999999999</c:v>
                </c:pt>
                <c:pt idx="4950">
                  <c:v>23.6311</c:v>
                </c:pt>
                <c:pt idx="4951">
                  <c:v>24.77209999999998</c:v>
                </c:pt>
                <c:pt idx="4952">
                  <c:v>23.195699999999999</c:v>
                </c:pt>
                <c:pt idx="4953">
                  <c:v>17.439299999999999</c:v>
                </c:pt>
                <c:pt idx="4954">
                  <c:v>18.580200000000001</c:v>
                </c:pt>
                <c:pt idx="4955">
                  <c:v>19.484200000000001</c:v>
                </c:pt>
                <c:pt idx="4956">
                  <c:v>20.2395</c:v>
                </c:pt>
                <c:pt idx="4957">
                  <c:v>21.3703</c:v>
                </c:pt>
                <c:pt idx="4958">
                  <c:v>28.701899999999991</c:v>
                </c:pt>
                <c:pt idx="4959">
                  <c:v>24.3003</c:v>
                </c:pt>
                <c:pt idx="4960">
                  <c:v>25.752400000000002</c:v>
                </c:pt>
                <c:pt idx="4961">
                  <c:v>26.1952</c:v>
                </c:pt>
                <c:pt idx="4962">
                  <c:v>24.1389</c:v>
                </c:pt>
                <c:pt idx="4963">
                  <c:v>23.159500000000001</c:v>
                </c:pt>
                <c:pt idx="4964">
                  <c:v>23.423400000000001</c:v>
                </c:pt>
                <c:pt idx="4965">
                  <c:v>24.3306</c:v>
                </c:pt>
                <c:pt idx="4966">
                  <c:v>28.643799999999999</c:v>
                </c:pt>
                <c:pt idx="4967">
                  <c:v>20.731300000000001</c:v>
                </c:pt>
                <c:pt idx="4968">
                  <c:v>37.283900000000003</c:v>
                </c:pt>
                <c:pt idx="4969">
                  <c:v>38.734499999999997</c:v>
                </c:pt>
                <c:pt idx="4970">
                  <c:v>37.4039</c:v>
                </c:pt>
                <c:pt idx="4971">
                  <c:v>43.817699999999988</c:v>
                </c:pt>
                <c:pt idx="4972">
                  <c:v>25.7896</c:v>
                </c:pt>
                <c:pt idx="4973">
                  <c:v>25.722000000000001</c:v>
                </c:pt>
                <c:pt idx="4974">
                  <c:v>26.270600000000002</c:v>
                </c:pt>
                <c:pt idx="4975">
                  <c:v>24.5303</c:v>
                </c:pt>
                <c:pt idx="4976">
                  <c:v>24.311699999999991</c:v>
                </c:pt>
                <c:pt idx="4977">
                  <c:v>25.092700000000001</c:v>
                </c:pt>
                <c:pt idx="4978">
                  <c:v>26.490300000000001</c:v>
                </c:pt>
                <c:pt idx="4979">
                  <c:v>26.706900000000001</c:v>
                </c:pt>
                <c:pt idx="4980">
                  <c:v>23.057500000000001</c:v>
                </c:pt>
                <c:pt idx="4981">
                  <c:v>22.421199999999999</c:v>
                </c:pt>
                <c:pt idx="4982">
                  <c:v>26.761700000000001</c:v>
                </c:pt>
                <c:pt idx="4983">
                  <c:v>32.570600000000013</c:v>
                </c:pt>
                <c:pt idx="4984">
                  <c:v>21.161200000000001</c:v>
                </c:pt>
                <c:pt idx="4985">
                  <c:v>20.369299999999999</c:v>
                </c:pt>
                <c:pt idx="4986">
                  <c:v>24.752300000000002</c:v>
                </c:pt>
                <c:pt idx="4987">
                  <c:v>19.247199999999999</c:v>
                </c:pt>
                <c:pt idx="4988">
                  <c:v>18.714500000000001</c:v>
                </c:pt>
                <c:pt idx="4989">
                  <c:v>20.011199999999999</c:v>
                </c:pt>
                <c:pt idx="4990">
                  <c:v>26.759</c:v>
                </c:pt>
                <c:pt idx="4991">
                  <c:v>27.9665</c:v>
                </c:pt>
                <c:pt idx="4992">
                  <c:v>20.227</c:v>
                </c:pt>
                <c:pt idx="4993">
                  <c:v>20.1982</c:v>
                </c:pt>
                <c:pt idx="4994">
                  <c:v>24.5488</c:v>
                </c:pt>
                <c:pt idx="4995">
                  <c:v>24.872399999999999</c:v>
                </c:pt>
                <c:pt idx="4996">
                  <c:v>29.558299999999999</c:v>
                </c:pt>
                <c:pt idx="4997">
                  <c:v>28.692399999999999</c:v>
                </c:pt>
                <c:pt idx="4998">
                  <c:v>26.216899999999999</c:v>
                </c:pt>
                <c:pt idx="4999">
                  <c:v>27.026800000000001</c:v>
                </c:pt>
                <c:pt idx="5000">
                  <c:v>20.2577</c:v>
                </c:pt>
                <c:pt idx="5001">
                  <c:v>18.970600000000001</c:v>
                </c:pt>
                <c:pt idx="5002">
                  <c:v>21.934899999999999</c:v>
                </c:pt>
                <c:pt idx="5003">
                  <c:v>31.4512</c:v>
                </c:pt>
                <c:pt idx="5004">
                  <c:v>31.733799999999999</c:v>
                </c:pt>
                <c:pt idx="5005">
                  <c:v>24.542999999999999</c:v>
                </c:pt>
                <c:pt idx="5006">
                  <c:v>25.817499999999999</c:v>
                </c:pt>
                <c:pt idx="5007">
                  <c:v>21.358599999999999</c:v>
                </c:pt>
                <c:pt idx="5008">
                  <c:v>20.6922</c:v>
                </c:pt>
                <c:pt idx="5009">
                  <c:v>20.867599999999999</c:v>
                </c:pt>
                <c:pt idx="5010">
                  <c:v>21.435700000000001</c:v>
                </c:pt>
                <c:pt idx="5011">
                  <c:v>27.755199999999981</c:v>
                </c:pt>
                <c:pt idx="5012">
                  <c:v>27.212399999999999</c:v>
                </c:pt>
                <c:pt idx="5013">
                  <c:v>24.155999999999999</c:v>
                </c:pt>
                <c:pt idx="5014">
                  <c:v>23.328299999999999</c:v>
                </c:pt>
                <c:pt idx="5015">
                  <c:v>22.802600000000002</c:v>
                </c:pt>
                <c:pt idx="5016">
                  <c:v>21.734100000000009</c:v>
                </c:pt>
                <c:pt idx="5017">
                  <c:v>20.08259999999995</c:v>
                </c:pt>
                <c:pt idx="5018">
                  <c:v>22.832899999999999</c:v>
                </c:pt>
                <c:pt idx="5019">
                  <c:v>21.251300000000001</c:v>
                </c:pt>
                <c:pt idx="5020">
                  <c:v>21.265699999999949</c:v>
                </c:pt>
                <c:pt idx="5021">
                  <c:v>21.805900000000001</c:v>
                </c:pt>
                <c:pt idx="5022">
                  <c:v>23.8292</c:v>
                </c:pt>
                <c:pt idx="5023">
                  <c:v>23.2546</c:v>
                </c:pt>
                <c:pt idx="5024">
                  <c:v>25.5565</c:v>
                </c:pt>
                <c:pt idx="5025">
                  <c:v>27.713899999999999</c:v>
                </c:pt>
                <c:pt idx="5026">
                  <c:v>28.967400000000001</c:v>
                </c:pt>
                <c:pt idx="5027">
                  <c:v>21.5397</c:v>
                </c:pt>
                <c:pt idx="5028">
                  <c:v>23.366499999999981</c:v>
                </c:pt>
                <c:pt idx="5029">
                  <c:v>21.1601</c:v>
                </c:pt>
                <c:pt idx="5030">
                  <c:v>24.81</c:v>
                </c:pt>
                <c:pt idx="5031">
                  <c:v>25.878599999999999</c:v>
                </c:pt>
                <c:pt idx="5032">
                  <c:v>30.5535</c:v>
                </c:pt>
                <c:pt idx="5033">
                  <c:v>30.6555</c:v>
                </c:pt>
                <c:pt idx="5034">
                  <c:v>33.308300000000003</c:v>
                </c:pt>
                <c:pt idx="5035">
                  <c:v>34.339500000000001</c:v>
                </c:pt>
                <c:pt idx="5036">
                  <c:v>37.090299999999999</c:v>
                </c:pt>
                <c:pt idx="5037">
                  <c:v>26.851900000000001</c:v>
                </c:pt>
                <c:pt idx="5038">
                  <c:v>26.386600000000001</c:v>
                </c:pt>
                <c:pt idx="5039">
                  <c:v>29.7667</c:v>
                </c:pt>
                <c:pt idx="5040">
                  <c:v>25.345600000000001</c:v>
                </c:pt>
                <c:pt idx="5041">
                  <c:v>34.131100000000011</c:v>
                </c:pt>
                <c:pt idx="5042">
                  <c:v>27.461500000000001</c:v>
                </c:pt>
                <c:pt idx="5043">
                  <c:v>28.520299999999999</c:v>
                </c:pt>
                <c:pt idx="5044">
                  <c:v>28.3108</c:v>
                </c:pt>
                <c:pt idx="5045">
                  <c:v>24.756</c:v>
                </c:pt>
                <c:pt idx="5046">
                  <c:v>23.905999999999999</c:v>
                </c:pt>
                <c:pt idx="5047">
                  <c:v>25.362400000000001</c:v>
                </c:pt>
                <c:pt idx="5048">
                  <c:v>24.019500000000001</c:v>
                </c:pt>
                <c:pt idx="5049">
                  <c:v>24.4314</c:v>
                </c:pt>
                <c:pt idx="5050">
                  <c:v>25.788699999999949</c:v>
                </c:pt>
                <c:pt idx="5051">
                  <c:v>27.605699999999999</c:v>
                </c:pt>
                <c:pt idx="5052">
                  <c:v>20.5473</c:v>
                </c:pt>
                <c:pt idx="5053">
                  <c:v>20.892399999999981</c:v>
                </c:pt>
                <c:pt idx="5054">
                  <c:v>24.1966</c:v>
                </c:pt>
                <c:pt idx="5055">
                  <c:v>22.585899999999999</c:v>
                </c:pt>
                <c:pt idx="5056">
                  <c:v>23.431000000000001</c:v>
                </c:pt>
                <c:pt idx="5057">
                  <c:v>24.583300000000001</c:v>
                </c:pt>
                <c:pt idx="5058">
                  <c:v>21.851400000000009</c:v>
                </c:pt>
                <c:pt idx="5059">
                  <c:v>20.062899999999999</c:v>
                </c:pt>
                <c:pt idx="5060">
                  <c:v>19.545100000000001</c:v>
                </c:pt>
                <c:pt idx="5061">
                  <c:v>20.0337</c:v>
                </c:pt>
                <c:pt idx="5062">
                  <c:v>26.5688</c:v>
                </c:pt>
                <c:pt idx="5063">
                  <c:v>27.267299999999999</c:v>
                </c:pt>
                <c:pt idx="5064">
                  <c:v>29.619900000000001</c:v>
                </c:pt>
                <c:pt idx="5065">
                  <c:v>27.688199999999981</c:v>
                </c:pt>
                <c:pt idx="5066">
                  <c:v>28.603200000000001</c:v>
                </c:pt>
                <c:pt idx="5067">
                  <c:v>26.386299999999981</c:v>
                </c:pt>
                <c:pt idx="5068">
                  <c:v>26.220300000000002</c:v>
                </c:pt>
                <c:pt idx="5069">
                  <c:v>21.043800000000001</c:v>
                </c:pt>
                <c:pt idx="5070">
                  <c:v>19.392700000000001</c:v>
                </c:pt>
                <c:pt idx="5071">
                  <c:v>20.2332</c:v>
                </c:pt>
                <c:pt idx="5072">
                  <c:v>22.299099999999999</c:v>
                </c:pt>
                <c:pt idx="5073">
                  <c:v>19.166899999999991</c:v>
                </c:pt>
                <c:pt idx="5074">
                  <c:v>17.732600000000001</c:v>
                </c:pt>
                <c:pt idx="5075">
                  <c:v>25.986799999999949</c:v>
                </c:pt>
                <c:pt idx="5076">
                  <c:v>27.312200000000001</c:v>
                </c:pt>
                <c:pt idx="5077">
                  <c:v>27.056000000000001</c:v>
                </c:pt>
                <c:pt idx="5078">
                  <c:v>19.767900000000001</c:v>
                </c:pt>
                <c:pt idx="5079">
                  <c:v>20.836500000000001</c:v>
                </c:pt>
                <c:pt idx="5080">
                  <c:v>21.2941</c:v>
                </c:pt>
                <c:pt idx="5081">
                  <c:v>21.219000000000001</c:v>
                </c:pt>
                <c:pt idx="5082">
                  <c:v>20.839600000000001</c:v>
                </c:pt>
                <c:pt idx="5083">
                  <c:v>20.756399999999999</c:v>
                </c:pt>
                <c:pt idx="5084">
                  <c:v>23.914999999999999</c:v>
                </c:pt>
                <c:pt idx="5085">
                  <c:v>26.695</c:v>
                </c:pt>
                <c:pt idx="5086">
                  <c:v>23.457000000000001</c:v>
                </c:pt>
                <c:pt idx="5087">
                  <c:v>23.494399999999999</c:v>
                </c:pt>
                <c:pt idx="5088">
                  <c:v>23.857199999999999</c:v>
                </c:pt>
                <c:pt idx="5089">
                  <c:v>23.258400000000002</c:v>
                </c:pt>
                <c:pt idx="5090">
                  <c:v>23.465</c:v>
                </c:pt>
                <c:pt idx="5091">
                  <c:v>23.391200000000001</c:v>
                </c:pt>
                <c:pt idx="5092">
                  <c:v>25.386199999999999</c:v>
                </c:pt>
                <c:pt idx="5093">
                  <c:v>40.875100000000003</c:v>
                </c:pt>
                <c:pt idx="5094">
                  <c:v>42.958500000000001</c:v>
                </c:pt>
                <c:pt idx="5095">
                  <c:v>46.7639</c:v>
                </c:pt>
                <c:pt idx="5096">
                  <c:v>49.488999999999997</c:v>
                </c:pt>
                <c:pt idx="5097">
                  <c:v>23.4542</c:v>
                </c:pt>
                <c:pt idx="5098">
                  <c:v>29.537600000000001</c:v>
                </c:pt>
                <c:pt idx="5099">
                  <c:v>31.400500000000001</c:v>
                </c:pt>
                <c:pt idx="5100">
                  <c:v>41.349200000000003</c:v>
                </c:pt>
                <c:pt idx="5101">
                  <c:v>24.093</c:v>
                </c:pt>
                <c:pt idx="5102">
                  <c:v>22.292899999999999</c:v>
                </c:pt>
                <c:pt idx="5103">
                  <c:v>24.157399999999999</c:v>
                </c:pt>
                <c:pt idx="5104">
                  <c:v>20.277799999999999</c:v>
                </c:pt>
                <c:pt idx="5105">
                  <c:v>21.126300000000001</c:v>
                </c:pt>
                <c:pt idx="5106">
                  <c:v>21.799099999999999</c:v>
                </c:pt>
                <c:pt idx="5107">
                  <c:v>20.264500000000002</c:v>
                </c:pt>
                <c:pt idx="5108">
                  <c:v>20.553999999999991</c:v>
                </c:pt>
                <c:pt idx="5109">
                  <c:v>20.393000000000001</c:v>
                </c:pt>
                <c:pt idx="5110">
                  <c:v>24.474799999999981</c:v>
                </c:pt>
                <c:pt idx="5111">
                  <c:v>27.5869</c:v>
                </c:pt>
                <c:pt idx="5112">
                  <c:v>31.0532</c:v>
                </c:pt>
                <c:pt idx="5113">
                  <c:v>31.772200000000002</c:v>
                </c:pt>
                <c:pt idx="5114">
                  <c:v>31.881699999999981</c:v>
                </c:pt>
                <c:pt idx="5115">
                  <c:v>42.8155</c:v>
                </c:pt>
                <c:pt idx="5116">
                  <c:v>43.325800000000001</c:v>
                </c:pt>
                <c:pt idx="5117">
                  <c:v>45.3048</c:v>
                </c:pt>
                <c:pt idx="5118">
                  <c:v>23.163599999999999</c:v>
                </c:pt>
                <c:pt idx="5119">
                  <c:v>22.927700000000002</c:v>
                </c:pt>
                <c:pt idx="5120">
                  <c:v>21.920400000000001</c:v>
                </c:pt>
                <c:pt idx="5121">
                  <c:v>21.29</c:v>
                </c:pt>
                <c:pt idx="5122">
                  <c:v>22.179500000000001</c:v>
                </c:pt>
                <c:pt idx="5123">
                  <c:v>24.5684</c:v>
                </c:pt>
                <c:pt idx="5124">
                  <c:v>24.2499</c:v>
                </c:pt>
                <c:pt idx="5125">
                  <c:v>25.731400000000001</c:v>
                </c:pt>
                <c:pt idx="5126">
                  <c:v>24.495100000000001</c:v>
                </c:pt>
                <c:pt idx="5127">
                  <c:v>25.959800000000001</c:v>
                </c:pt>
                <c:pt idx="5128">
                  <c:v>38.572000000000003</c:v>
                </c:pt>
                <c:pt idx="5129">
                  <c:v>38.754300000000001</c:v>
                </c:pt>
                <c:pt idx="5130">
                  <c:v>38.691400000000002</c:v>
                </c:pt>
                <c:pt idx="5131">
                  <c:v>43.587299999999999</c:v>
                </c:pt>
                <c:pt idx="5132">
                  <c:v>21.870699999999999</c:v>
                </c:pt>
                <c:pt idx="5133">
                  <c:v>20.8079</c:v>
                </c:pt>
                <c:pt idx="5134">
                  <c:v>21.186499999999999</c:v>
                </c:pt>
                <c:pt idx="5135">
                  <c:v>19.592500000000001</c:v>
                </c:pt>
                <c:pt idx="5136">
                  <c:v>22.303599999999999</c:v>
                </c:pt>
                <c:pt idx="5137">
                  <c:v>25.779</c:v>
                </c:pt>
                <c:pt idx="5138">
                  <c:v>25.696400000000001</c:v>
                </c:pt>
                <c:pt idx="5139">
                  <c:v>25.8203</c:v>
                </c:pt>
                <c:pt idx="5140">
                  <c:v>32.684800000000003</c:v>
                </c:pt>
                <c:pt idx="5141">
                  <c:v>30.6723</c:v>
                </c:pt>
                <c:pt idx="5142">
                  <c:v>22.619700000000009</c:v>
                </c:pt>
                <c:pt idx="5143">
                  <c:v>24.171600000000009</c:v>
                </c:pt>
                <c:pt idx="5144">
                  <c:v>25.672899999999991</c:v>
                </c:pt>
                <c:pt idx="5145">
                  <c:v>24.489799999999949</c:v>
                </c:pt>
                <c:pt idx="5146">
                  <c:v>27.013000000000009</c:v>
                </c:pt>
                <c:pt idx="5147">
                  <c:v>22.3858</c:v>
                </c:pt>
                <c:pt idx="5148">
                  <c:v>23.0867</c:v>
                </c:pt>
                <c:pt idx="5149">
                  <c:v>23.036999999999999</c:v>
                </c:pt>
                <c:pt idx="5150">
                  <c:v>29.011099999999999</c:v>
                </c:pt>
                <c:pt idx="5151">
                  <c:v>37.247900000000001</c:v>
                </c:pt>
                <c:pt idx="5152">
                  <c:v>26.928000000000001</c:v>
                </c:pt>
                <c:pt idx="5153">
                  <c:v>27.9466</c:v>
                </c:pt>
                <c:pt idx="5154">
                  <c:v>30.3766</c:v>
                </c:pt>
                <c:pt idx="5155">
                  <c:v>28.201799999999999</c:v>
                </c:pt>
                <c:pt idx="5156">
                  <c:v>31.6189</c:v>
                </c:pt>
                <c:pt idx="5157">
                  <c:v>28.268999999999981</c:v>
                </c:pt>
                <c:pt idx="5158">
                  <c:v>30.707100000000001</c:v>
                </c:pt>
                <c:pt idx="5159">
                  <c:v>42.222200000000001</c:v>
                </c:pt>
                <c:pt idx="5160">
                  <c:v>43.16</c:v>
                </c:pt>
                <c:pt idx="5161">
                  <c:v>21.609100000000002</c:v>
                </c:pt>
                <c:pt idx="5162">
                  <c:v>19.031099999999999</c:v>
                </c:pt>
                <c:pt idx="5163">
                  <c:v>23.592300000000002</c:v>
                </c:pt>
                <c:pt idx="5164">
                  <c:v>33.0075</c:v>
                </c:pt>
                <c:pt idx="5165">
                  <c:v>31.626300000000001</c:v>
                </c:pt>
                <c:pt idx="5166">
                  <c:v>27.302199999999999</c:v>
                </c:pt>
                <c:pt idx="5167">
                  <c:v>26.947600000000001</c:v>
                </c:pt>
                <c:pt idx="5168">
                  <c:v>21.476900000000001</c:v>
                </c:pt>
                <c:pt idx="5169">
                  <c:v>22.994499999999999</c:v>
                </c:pt>
                <c:pt idx="5170">
                  <c:v>23.143699999999999</c:v>
                </c:pt>
                <c:pt idx="5171">
                  <c:v>24.5946</c:v>
                </c:pt>
                <c:pt idx="5172">
                  <c:v>25.48</c:v>
                </c:pt>
                <c:pt idx="5173">
                  <c:v>24.102699999999999</c:v>
                </c:pt>
                <c:pt idx="5174">
                  <c:v>29.015999999999991</c:v>
                </c:pt>
                <c:pt idx="5175">
                  <c:v>28.319800000000001</c:v>
                </c:pt>
                <c:pt idx="5176">
                  <c:v>23.068999999999999</c:v>
                </c:pt>
                <c:pt idx="5177">
                  <c:v>28.883900000000001</c:v>
                </c:pt>
                <c:pt idx="5178">
                  <c:v>27.581600000000002</c:v>
                </c:pt>
                <c:pt idx="5179">
                  <c:v>24.82239999999998</c:v>
                </c:pt>
                <c:pt idx="5180">
                  <c:v>25.818100000000001</c:v>
                </c:pt>
                <c:pt idx="5181">
                  <c:v>29.552199999999999</c:v>
                </c:pt>
                <c:pt idx="5182">
                  <c:v>30.209</c:v>
                </c:pt>
                <c:pt idx="5183">
                  <c:v>24.5501</c:v>
                </c:pt>
                <c:pt idx="5184">
                  <c:v>23.9269</c:v>
                </c:pt>
                <c:pt idx="5185">
                  <c:v>26.340499999999999</c:v>
                </c:pt>
                <c:pt idx="5186">
                  <c:v>27.989899999999999</c:v>
                </c:pt>
                <c:pt idx="5187">
                  <c:v>25.6755</c:v>
                </c:pt>
                <c:pt idx="5188">
                  <c:v>25.7775</c:v>
                </c:pt>
                <c:pt idx="5189">
                  <c:v>27.201899999999991</c:v>
                </c:pt>
                <c:pt idx="5190">
                  <c:v>27.201899999999991</c:v>
                </c:pt>
                <c:pt idx="5191">
                  <c:v>23.971599999999999</c:v>
                </c:pt>
                <c:pt idx="5192">
                  <c:v>23.599699999999981</c:v>
                </c:pt>
                <c:pt idx="5193">
                  <c:v>26.825500000000002</c:v>
                </c:pt>
                <c:pt idx="5194">
                  <c:v>28.296800000000001</c:v>
                </c:pt>
                <c:pt idx="5195">
                  <c:v>44.852899999999998</c:v>
                </c:pt>
                <c:pt idx="5196">
                  <c:v>43.631300000000003</c:v>
                </c:pt>
                <c:pt idx="5197">
                  <c:v>46.173499999999997</c:v>
                </c:pt>
                <c:pt idx="5198">
                  <c:v>25.371099999999991</c:v>
                </c:pt>
                <c:pt idx="5199">
                  <c:v>25.783999999999999</c:v>
                </c:pt>
                <c:pt idx="5200">
                  <c:v>30.966899999999999</c:v>
                </c:pt>
                <c:pt idx="5201">
                  <c:v>32.270800000000001</c:v>
                </c:pt>
                <c:pt idx="5202">
                  <c:v>23.6602</c:v>
                </c:pt>
                <c:pt idx="5203">
                  <c:v>25.6282</c:v>
                </c:pt>
                <c:pt idx="5204">
                  <c:v>22.6511</c:v>
                </c:pt>
                <c:pt idx="5205">
                  <c:v>25.1434</c:v>
                </c:pt>
                <c:pt idx="5206">
                  <c:v>18.125900000000001</c:v>
                </c:pt>
                <c:pt idx="5207">
                  <c:v>17.887799999999981</c:v>
                </c:pt>
                <c:pt idx="5208">
                  <c:v>22.101199999999999</c:v>
                </c:pt>
                <c:pt idx="5209">
                  <c:v>22.979099999999999</c:v>
                </c:pt>
                <c:pt idx="5210">
                  <c:v>22.790400000000002</c:v>
                </c:pt>
                <c:pt idx="5211">
                  <c:v>23.7773</c:v>
                </c:pt>
                <c:pt idx="5212">
                  <c:v>22.1571</c:v>
                </c:pt>
                <c:pt idx="5213">
                  <c:v>23.1721</c:v>
                </c:pt>
                <c:pt idx="5214">
                  <c:v>24.668099999999999</c:v>
                </c:pt>
                <c:pt idx="5215">
                  <c:v>24.814699999999991</c:v>
                </c:pt>
                <c:pt idx="5216">
                  <c:v>23.601299999999991</c:v>
                </c:pt>
                <c:pt idx="5217">
                  <c:v>21.0641</c:v>
                </c:pt>
                <c:pt idx="5218">
                  <c:v>22.546800000000001</c:v>
                </c:pt>
                <c:pt idx="5219">
                  <c:v>23.567</c:v>
                </c:pt>
                <c:pt idx="5220">
                  <c:v>19.6921</c:v>
                </c:pt>
                <c:pt idx="5221">
                  <c:v>21.218299999999999</c:v>
                </c:pt>
                <c:pt idx="5222">
                  <c:v>20.429200000000002</c:v>
                </c:pt>
                <c:pt idx="5223">
                  <c:v>21.568999999999999</c:v>
                </c:pt>
                <c:pt idx="5224">
                  <c:v>35.522600000000011</c:v>
                </c:pt>
                <c:pt idx="5225">
                  <c:v>36.195300000000003</c:v>
                </c:pt>
                <c:pt idx="5226">
                  <c:v>41.656599999999997</c:v>
                </c:pt>
                <c:pt idx="5227">
                  <c:v>20.339700000000001</c:v>
                </c:pt>
                <c:pt idx="5228">
                  <c:v>22.144300000000001</c:v>
                </c:pt>
                <c:pt idx="5229">
                  <c:v>22.786999999999999</c:v>
                </c:pt>
                <c:pt idx="5230">
                  <c:v>28.179300000000001</c:v>
                </c:pt>
                <c:pt idx="5231">
                  <c:v>25.4771</c:v>
                </c:pt>
                <c:pt idx="5232">
                  <c:v>26.633199999999999</c:v>
                </c:pt>
                <c:pt idx="5233">
                  <c:v>24.95349999999998</c:v>
                </c:pt>
                <c:pt idx="5234">
                  <c:v>26.203199999999999</c:v>
                </c:pt>
                <c:pt idx="5235">
                  <c:v>41.591999999999999</c:v>
                </c:pt>
                <c:pt idx="5236">
                  <c:v>25.0974</c:v>
                </c:pt>
                <c:pt idx="5237">
                  <c:v>25.98</c:v>
                </c:pt>
                <c:pt idx="5238">
                  <c:v>25.98</c:v>
                </c:pt>
                <c:pt idx="5239">
                  <c:v>28.660599999999999</c:v>
                </c:pt>
                <c:pt idx="5240">
                  <c:v>23.946400000000001</c:v>
                </c:pt>
                <c:pt idx="5241">
                  <c:v>25.7029</c:v>
                </c:pt>
                <c:pt idx="5242">
                  <c:v>24.130199999999999</c:v>
                </c:pt>
                <c:pt idx="5243">
                  <c:v>24.490500000000001</c:v>
                </c:pt>
                <c:pt idx="5244">
                  <c:v>25.963200000000001</c:v>
                </c:pt>
                <c:pt idx="5245">
                  <c:v>30.723099999999999</c:v>
                </c:pt>
                <c:pt idx="5246">
                  <c:v>21.1525</c:v>
                </c:pt>
                <c:pt idx="5247">
                  <c:v>24.625699999999981</c:v>
                </c:pt>
                <c:pt idx="5248">
                  <c:v>25.028400000000001</c:v>
                </c:pt>
                <c:pt idx="5249">
                  <c:v>18.827200000000001</c:v>
                </c:pt>
                <c:pt idx="5250">
                  <c:v>17.856400000000001</c:v>
                </c:pt>
                <c:pt idx="5251">
                  <c:v>19.973199999999981</c:v>
                </c:pt>
                <c:pt idx="5252">
                  <c:v>26.073899999999991</c:v>
                </c:pt>
                <c:pt idx="5253">
                  <c:v>27.5306</c:v>
                </c:pt>
                <c:pt idx="5254">
                  <c:v>25.9465</c:v>
                </c:pt>
                <c:pt idx="5255">
                  <c:v>18.461300000000001</c:v>
                </c:pt>
                <c:pt idx="5256">
                  <c:v>20.646599999999999</c:v>
                </c:pt>
                <c:pt idx="5257">
                  <c:v>21.7836</c:v>
                </c:pt>
                <c:pt idx="5258">
                  <c:v>21.157699999999991</c:v>
                </c:pt>
                <c:pt idx="5259">
                  <c:v>23.014700000000001</c:v>
                </c:pt>
                <c:pt idx="5260">
                  <c:v>23.179600000000001</c:v>
                </c:pt>
                <c:pt idx="5261">
                  <c:v>22.76549999999995</c:v>
                </c:pt>
                <c:pt idx="5262">
                  <c:v>22.573399999999999</c:v>
                </c:pt>
                <c:pt idx="5263">
                  <c:v>23.763999999999999</c:v>
                </c:pt>
                <c:pt idx="5264">
                  <c:v>25.901399999999999</c:v>
                </c:pt>
                <c:pt idx="5265">
                  <c:v>24.664999999999999</c:v>
                </c:pt>
                <c:pt idx="5266">
                  <c:v>24.840599999999981</c:v>
                </c:pt>
                <c:pt idx="5267">
                  <c:v>23.815100000000001</c:v>
                </c:pt>
                <c:pt idx="5268">
                  <c:v>21.361699999999999</c:v>
                </c:pt>
                <c:pt idx="5269">
                  <c:v>20.564</c:v>
                </c:pt>
                <c:pt idx="5270">
                  <c:v>22.283200000000001</c:v>
                </c:pt>
                <c:pt idx="5271">
                  <c:v>23.334299999999999</c:v>
                </c:pt>
                <c:pt idx="5272">
                  <c:v>26.071300000000001</c:v>
                </c:pt>
                <c:pt idx="5273">
                  <c:v>25.9971</c:v>
                </c:pt>
                <c:pt idx="5274">
                  <c:v>25.352499999999999</c:v>
                </c:pt>
                <c:pt idx="5275">
                  <c:v>24.672699999999999</c:v>
                </c:pt>
                <c:pt idx="5276">
                  <c:v>28.248000000000001</c:v>
                </c:pt>
                <c:pt idx="5277">
                  <c:v>24.291399999999999</c:v>
                </c:pt>
                <c:pt idx="5278">
                  <c:v>25.386199999999999</c:v>
                </c:pt>
                <c:pt idx="5279">
                  <c:v>15.7895</c:v>
                </c:pt>
                <c:pt idx="5280">
                  <c:v>16.770399999999999</c:v>
                </c:pt>
                <c:pt idx="5281">
                  <c:v>18.827200000000001</c:v>
                </c:pt>
                <c:pt idx="5282">
                  <c:v>17.561499999999999</c:v>
                </c:pt>
                <c:pt idx="5283">
                  <c:v>23.653700000000001</c:v>
                </c:pt>
                <c:pt idx="5284">
                  <c:v>31.6191</c:v>
                </c:pt>
                <c:pt idx="5285">
                  <c:v>31.984300000000001</c:v>
                </c:pt>
                <c:pt idx="5286">
                  <c:v>31.346499999999999</c:v>
                </c:pt>
                <c:pt idx="5287">
                  <c:v>31.5991</c:v>
                </c:pt>
                <c:pt idx="5288">
                  <c:v>32.694499999999998</c:v>
                </c:pt>
                <c:pt idx="5289">
                  <c:v>32.107799999999997</c:v>
                </c:pt>
                <c:pt idx="5290">
                  <c:v>35.4163</c:v>
                </c:pt>
                <c:pt idx="5291">
                  <c:v>36.4</c:v>
                </c:pt>
                <c:pt idx="5292">
                  <c:v>24.8093</c:v>
                </c:pt>
                <c:pt idx="5293">
                  <c:v>25.8553</c:v>
                </c:pt>
                <c:pt idx="5294">
                  <c:v>22.2333</c:v>
                </c:pt>
                <c:pt idx="5295">
                  <c:v>18.068300000000001</c:v>
                </c:pt>
                <c:pt idx="5296">
                  <c:v>18.584499999999981</c:v>
                </c:pt>
                <c:pt idx="5297">
                  <c:v>18.677900000000001</c:v>
                </c:pt>
                <c:pt idx="5298">
                  <c:v>30.8795</c:v>
                </c:pt>
                <c:pt idx="5299">
                  <c:v>31.4026</c:v>
                </c:pt>
                <c:pt idx="5300">
                  <c:v>34.946599999999997</c:v>
                </c:pt>
                <c:pt idx="5301">
                  <c:v>23.788499999999949</c:v>
                </c:pt>
                <c:pt idx="5302">
                  <c:v>25.653400000000001</c:v>
                </c:pt>
                <c:pt idx="5303">
                  <c:v>22.577999999999999</c:v>
                </c:pt>
                <c:pt idx="5304">
                  <c:v>21.487400000000001</c:v>
                </c:pt>
                <c:pt idx="5305">
                  <c:v>21.688300000000002</c:v>
                </c:pt>
                <c:pt idx="5306">
                  <c:v>21.4727</c:v>
                </c:pt>
                <c:pt idx="5307">
                  <c:v>20.478100000000001</c:v>
                </c:pt>
                <c:pt idx="5308">
                  <c:v>21.296399999999981</c:v>
                </c:pt>
                <c:pt idx="5309">
                  <c:v>24.701899999999991</c:v>
                </c:pt>
                <c:pt idx="5310">
                  <c:v>25.3843</c:v>
                </c:pt>
                <c:pt idx="5311">
                  <c:v>23.5609</c:v>
                </c:pt>
                <c:pt idx="5312">
                  <c:v>24.7562</c:v>
                </c:pt>
                <c:pt idx="5313">
                  <c:v>22.2287</c:v>
                </c:pt>
                <c:pt idx="5314">
                  <c:v>24.378699999999981</c:v>
                </c:pt>
                <c:pt idx="5315">
                  <c:v>41.653799999999997</c:v>
                </c:pt>
                <c:pt idx="5316">
                  <c:v>47.917200000000001</c:v>
                </c:pt>
                <c:pt idx="5317">
                  <c:v>24.751999999999999</c:v>
                </c:pt>
                <c:pt idx="5318">
                  <c:v>24.959</c:v>
                </c:pt>
                <c:pt idx="5319">
                  <c:v>24.81</c:v>
                </c:pt>
                <c:pt idx="5320">
                  <c:v>21.0837</c:v>
                </c:pt>
                <c:pt idx="5321">
                  <c:v>22.767099999999999</c:v>
                </c:pt>
                <c:pt idx="5322">
                  <c:v>22.504999999999999</c:v>
                </c:pt>
                <c:pt idx="5323">
                  <c:v>33.025600000000011</c:v>
                </c:pt>
                <c:pt idx="5324">
                  <c:v>31.140899999999991</c:v>
                </c:pt>
                <c:pt idx="5325">
                  <c:v>22.931000000000001</c:v>
                </c:pt>
                <c:pt idx="5326">
                  <c:v>25.657800000000009</c:v>
                </c:pt>
                <c:pt idx="5327">
                  <c:v>21.9392</c:v>
                </c:pt>
                <c:pt idx="5328">
                  <c:v>22.849900000000009</c:v>
                </c:pt>
                <c:pt idx="5329">
                  <c:v>25.457799999999999</c:v>
                </c:pt>
                <c:pt idx="5330">
                  <c:v>20.562100000000001</c:v>
                </c:pt>
                <c:pt idx="5331">
                  <c:v>24.505400000000002</c:v>
                </c:pt>
                <c:pt idx="5332">
                  <c:v>24.153099999999991</c:v>
                </c:pt>
                <c:pt idx="5333">
                  <c:v>19.5061</c:v>
                </c:pt>
                <c:pt idx="5334">
                  <c:v>18.6632</c:v>
                </c:pt>
                <c:pt idx="5335">
                  <c:v>22.981200000000001</c:v>
                </c:pt>
                <c:pt idx="5336">
                  <c:v>23.7361</c:v>
                </c:pt>
                <c:pt idx="5337">
                  <c:v>22.795000000000002</c:v>
                </c:pt>
                <c:pt idx="5338">
                  <c:v>25.4053</c:v>
                </c:pt>
                <c:pt idx="5339">
                  <c:v>25.871600000000001</c:v>
                </c:pt>
                <c:pt idx="5340">
                  <c:v>32.756999999999998</c:v>
                </c:pt>
                <c:pt idx="5341">
                  <c:v>34.232600000000012</c:v>
                </c:pt>
                <c:pt idx="5342">
                  <c:v>32.953800000000001</c:v>
                </c:pt>
                <c:pt idx="5343">
                  <c:v>28.388100000000001</c:v>
                </c:pt>
                <c:pt idx="5344">
                  <c:v>28.675599999999999</c:v>
                </c:pt>
                <c:pt idx="5345">
                  <c:v>27.545400000000001</c:v>
                </c:pt>
                <c:pt idx="5346">
                  <c:v>27.910399999999999</c:v>
                </c:pt>
                <c:pt idx="5347">
                  <c:v>28.794599999999999</c:v>
                </c:pt>
                <c:pt idx="5348">
                  <c:v>22.3445</c:v>
                </c:pt>
                <c:pt idx="5349">
                  <c:v>24.7896</c:v>
                </c:pt>
                <c:pt idx="5350">
                  <c:v>24.669</c:v>
                </c:pt>
                <c:pt idx="5351">
                  <c:v>23.578099999999999</c:v>
                </c:pt>
                <c:pt idx="5352">
                  <c:v>22.779399999999999</c:v>
                </c:pt>
                <c:pt idx="5353">
                  <c:v>27.320499999999999</c:v>
                </c:pt>
                <c:pt idx="5354">
                  <c:v>19.378599999999999</c:v>
                </c:pt>
                <c:pt idx="5355">
                  <c:v>20.991900000000001</c:v>
                </c:pt>
                <c:pt idx="5356">
                  <c:v>20.314699999999991</c:v>
                </c:pt>
                <c:pt idx="5357">
                  <c:v>20.596900000000009</c:v>
                </c:pt>
                <c:pt idx="5358">
                  <c:v>20.777100000000001</c:v>
                </c:pt>
                <c:pt idx="5359">
                  <c:v>21.938800000000001</c:v>
                </c:pt>
                <c:pt idx="5360">
                  <c:v>20.246099999999981</c:v>
                </c:pt>
                <c:pt idx="5361">
                  <c:v>21.148199999999999</c:v>
                </c:pt>
                <c:pt idx="5362">
                  <c:v>19.586200000000002</c:v>
                </c:pt>
                <c:pt idx="5363">
                  <c:v>19.762699999999949</c:v>
                </c:pt>
                <c:pt idx="5364">
                  <c:v>24.431799999999999</c:v>
                </c:pt>
                <c:pt idx="5365">
                  <c:v>24.879799999999999</c:v>
                </c:pt>
                <c:pt idx="5366">
                  <c:v>26.820699999999999</c:v>
                </c:pt>
                <c:pt idx="5367">
                  <c:v>22.572800000000001</c:v>
                </c:pt>
                <c:pt idx="5368">
                  <c:v>21.904</c:v>
                </c:pt>
                <c:pt idx="5369">
                  <c:v>38.304400000000001</c:v>
                </c:pt>
                <c:pt idx="5370">
                  <c:v>22.726500000000001</c:v>
                </c:pt>
                <c:pt idx="5371">
                  <c:v>30.200099999999999</c:v>
                </c:pt>
                <c:pt idx="5372">
                  <c:v>26.998200000000001</c:v>
                </c:pt>
                <c:pt idx="5373">
                  <c:v>26.467300000000002</c:v>
                </c:pt>
                <c:pt idx="5374">
                  <c:v>25.0974</c:v>
                </c:pt>
                <c:pt idx="5375">
                  <c:v>28.918800000000001</c:v>
                </c:pt>
                <c:pt idx="5376">
                  <c:v>29.263000000000002</c:v>
                </c:pt>
                <c:pt idx="5377">
                  <c:v>24.646000000000001</c:v>
                </c:pt>
                <c:pt idx="5378">
                  <c:v>24.9937</c:v>
                </c:pt>
                <c:pt idx="5379">
                  <c:v>24.034600000000001</c:v>
                </c:pt>
                <c:pt idx="5380">
                  <c:v>28.577200000000001</c:v>
                </c:pt>
                <c:pt idx="5381">
                  <c:v>33.654299999999999</c:v>
                </c:pt>
                <c:pt idx="5382">
                  <c:v>26.4255</c:v>
                </c:pt>
                <c:pt idx="5383">
                  <c:v>29.526599999999981</c:v>
                </c:pt>
                <c:pt idx="5384">
                  <c:v>31.3171</c:v>
                </c:pt>
                <c:pt idx="5385">
                  <c:v>29.898099999999999</c:v>
                </c:pt>
                <c:pt idx="5386">
                  <c:v>28.701000000000001</c:v>
                </c:pt>
                <c:pt idx="5387">
                  <c:v>32.155200000000001</c:v>
                </c:pt>
                <c:pt idx="5388">
                  <c:v>33.564300000000003</c:v>
                </c:pt>
                <c:pt idx="5389">
                  <c:v>37.057400000000001</c:v>
                </c:pt>
                <c:pt idx="5390">
                  <c:v>20.397099999999991</c:v>
                </c:pt>
                <c:pt idx="5391">
                  <c:v>21.440899999999999</c:v>
                </c:pt>
                <c:pt idx="5392">
                  <c:v>26.8888</c:v>
                </c:pt>
                <c:pt idx="5393">
                  <c:v>27.547999999999991</c:v>
                </c:pt>
                <c:pt idx="5394">
                  <c:v>29.255099999999999</c:v>
                </c:pt>
                <c:pt idx="5395">
                  <c:v>29.328099999999999</c:v>
                </c:pt>
                <c:pt idx="5396">
                  <c:v>20.669499999999999</c:v>
                </c:pt>
                <c:pt idx="5397">
                  <c:v>18.3874</c:v>
                </c:pt>
                <c:pt idx="5398">
                  <c:v>21.9056</c:v>
                </c:pt>
                <c:pt idx="5399">
                  <c:v>33.312399999999997</c:v>
                </c:pt>
                <c:pt idx="5400">
                  <c:v>30.534800000000001</c:v>
                </c:pt>
                <c:pt idx="5401">
                  <c:v>33.304900000000004</c:v>
                </c:pt>
                <c:pt idx="5402">
                  <c:v>27.442799999999949</c:v>
                </c:pt>
                <c:pt idx="5403">
                  <c:v>28.676200000000001</c:v>
                </c:pt>
                <c:pt idx="5404">
                  <c:v>28.7666</c:v>
                </c:pt>
                <c:pt idx="5405">
                  <c:v>21.90269999999995</c:v>
                </c:pt>
                <c:pt idx="5406">
                  <c:v>21.741700000000002</c:v>
                </c:pt>
                <c:pt idx="5407">
                  <c:v>20.251999999999999</c:v>
                </c:pt>
                <c:pt idx="5408">
                  <c:v>22.438700000000001</c:v>
                </c:pt>
                <c:pt idx="5409">
                  <c:v>25.94129999999998</c:v>
                </c:pt>
                <c:pt idx="5410">
                  <c:v>26.6538</c:v>
                </c:pt>
                <c:pt idx="5411">
                  <c:v>20.034500000000001</c:v>
                </c:pt>
                <c:pt idx="5412">
                  <c:v>18.24259999999995</c:v>
                </c:pt>
                <c:pt idx="5413">
                  <c:v>19.588999999999999</c:v>
                </c:pt>
                <c:pt idx="5414">
                  <c:v>19.083600000000001</c:v>
                </c:pt>
                <c:pt idx="5415">
                  <c:v>19.573699999999999</c:v>
                </c:pt>
                <c:pt idx="5416">
                  <c:v>25.082999999999981</c:v>
                </c:pt>
                <c:pt idx="5417">
                  <c:v>25.140799999999999</c:v>
                </c:pt>
                <c:pt idx="5418">
                  <c:v>26.133900000000001</c:v>
                </c:pt>
                <c:pt idx="5419">
                  <c:v>20.402899999999999</c:v>
                </c:pt>
                <c:pt idx="5420">
                  <c:v>21.261399999999981</c:v>
                </c:pt>
                <c:pt idx="5421">
                  <c:v>22.3428</c:v>
                </c:pt>
                <c:pt idx="5422">
                  <c:v>23.352699999999999</c:v>
                </c:pt>
                <c:pt idx="5423">
                  <c:v>26.633500000000002</c:v>
                </c:pt>
                <c:pt idx="5424">
                  <c:v>27.738299999999999</c:v>
                </c:pt>
                <c:pt idx="5425">
                  <c:v>30.1616</c:v>
                </c:pt>
                <c:pt idx="5426">
                  <c:v>32.002800000000001</c:v>
                </c:pt>
                <c:pt idx="5427">
                  <c:v>32.731900000000003</c:v>
                </c:pt>
                <c:pt idx="5428">
                  <c:v>31.312999999999999</c:v>
                </c:pt>
                <c:pt idx="5429">
                  <c:v>31.217700000000001</c:v>
                </c:pt>
                <c:pt idx="5430">
                  <c:v>31.651</c:v>
                </c:pt>
                <c:pt idx="5431">
                  <c:v>28.8995</c:v>
                </c:pt>
                <c:pt idx="5432">
                  <c:v>22.913</c:v>
                </c:pt>
                <c:pt idx="5433">
                  <c:v>23.016100000000009</c:v>
                </c:pt>
                <c:pt idx="5434">
                  <c:v>26.115300000000001</c:v>
                </c:pt>
                <c:pt idx="5435">
                  <c:v>22.8962</c:v>
                </c:pt>
                <c:pt idx="5436">
                  <c:v>22.135999999999999</c:v>
                </c:pt>
                <c:pt idx="5437">
                  <c:v>24.281300000000002</c:v>
                </c:pt>
                <c:pt idx="5438">
                  <c:v>23.235299999999999</c:v>
                </c:pt>
                <c:pt idx="5439">
                  <c:v>25.2638</c:v>
                </c:pt>
                <c:pt idx="5440">
                  <c:v>26.623999999999999</c:v>
                </c:pt>
                <c:pt idx="5441">
                  <c:v>26.6889</c:v>
                </c:pt>
                <c:pt idx="5442">
                  <c:v>26.756799999999981</c:v>
                </c:pt>
                <c:pt idx="5443">
                  <c:v>27.078199999999999</c:v>
                </c:pt>
                <c:pt idx="5444">
                  <c:v>27.040099999999999</c:v>
                </c:pt>
                <c:pt idx="5445">
                  <c:v>28.6633</c:v>
                </c:pt>
                <c:pt idx="5446">
                  <c:v>30.438300000000002</c:v>
                </c:pt>
                <c:pt idx="5447">
                  <c:v>27.088100000000001</c:v>
                </c:pt>
                <c:pt idx="5448">
                  <c:v>25.623000000000001</c:v>
                </c:pt>
                <c:pt idx="5449">
                  <c:v>23.339300000000001</c:v>
                </c:pt>
                <c:pt idx="5450">
                  <c:v>24.348700000000001</c:v>
                </c:pt>
                <c:pt idx="5451">
                  <c:v>23.7317</c:v>
                </c:pt>
                <c:pt idx="5452">
                  <c:v>24.255199999999981</c:v>
                </c:pt>
                <c:pt idx="5453">
                  <c:v>24.725300000000001</c:v>
                </c:pt>
                <c:pt idx="5454">
                  <c:v>27.9468</c:v>
                </c:pt>
                <c:pt idx="5455">
                  <c:v>26.087599999999981</c:v>
                </c:pt>
                <c:pt idx="5456">
                  <c:v>28.075099999999999</c:v>
                </c:pt>
                <c:pt idx="5457">
                  <c:v>28.866399999999999</c:v>
                </c:pt>
                <c:pt idx="5458">
                  <c:v>19.959399999999999</c:v>
                </c:pt>
                <c:pt idx="5459">
                  <c:v>20.124300000000009</c:v>
                </c:pt>
                <c:pt idx="5460">
                  <c:v>20.7439</c:v>
                </c:pt>
                <c:pt idx="5461">
                  <c:v>20.452500000000001</c:v>
                </c:pt>
                <c:pt idx="5462">
                  <c:v>20.639700000000001</c:v>
                </c:pt>
                <c:pt idx="5463">
                  <c:v>21.890499999999999</c:v>
                </c:pt>
                <c:pt idx="5464">
                  <c:v>22.306799999999999</c:v>
                </c:pt>
                <c:pt idx="5465">
                  <c:v>23.6281</c:v>
                </c:pt>
                <c:pt idx="5466">
                  <c:v>18.9331</c:v>
                </c:pt>
                <c:pt idx="5467">
                  <c:v>17.904900000000001</c:v>
                </c:pt>
                <c:pt idx="5468">
                  <c:v>17.973400000000002</c:v>
                </c:pt>
                <c:pt idx="5469">
                  <c:v>24.6404</c:v>
                </c:pt>
                <c:pt idx="5470">
                  <c:v>17.371600000000001</c:v>
                </c:pt>
                <c:pt idx="5471">
                  <c:v>18.938700000000001</c:v>
                </c:pt>
                <c:pt idx="5472">
                  <c:v>24.961099999999981</c:v>
                </c:pt>
                <c:pt idx="5473">
                  <c:v>22.038599999999999</c:v>
                </c:pt>
                <c:pt idx="5474">
                  <c:v>23.457699999999999</c:v>
                </c:pt>
                <c:pt idx="5475">
                  <c:v>22.984300000000001</c:v>
                </c:pt>
                <c:pt idx="5476">
                  <c:v>27.997199999999999</c:v>
                </c:pt>
                <c:pt idx="5477">
                  <c:v>26.755199999999981</c:v>
                </c:pt>
                <c:pt idx="5478">
                  <c:v>27.146000000000001</c:v>
                </c:pt>
                <c:pt idx="5479">
                  <c:v>26.121300000000009</c:v>
                </c:pt>
                <c:pt idx="5480">
                  <c:v>24.723099999999999</c:v>
                </c:pt>
                <c:pt idx="5481">
                  <c:v>26.148800000000001</c:v>
                </c:pt>
                <c:pt idx="5482">
                  <c:v>21.255400000000002</c:v>
                </c:pt>
                <c:pt idx="5483">
                  <c:v>21.980799999999949</c:v>
                </c:pt>
                <c:pt idx="5484">
                  <c:v>22.343499999999999</c:v>
                </c:pt>
                <c:pt idx="5485">
                  <c:v>21.833300000000001</c:v>
                </c:pt>
                <c:pt idx="5486">
                  <c:v>23.0442</c:v>
                </c:pt>
                <c:pt idx="5487">
                  <c:v>26.805700000000002</c:v>
                </c:pt>
                <c:pt idx="5488">
                  <c:v>26.8962</c:v>
                </c:pt>
                <c:pt idx="5489">
                  <c:v>27.5275</c:v>
                </c:pt>
                <c:pt idx="5490">
                  <c:v>28.045500000000001</c:v>
                </c:pt>
                <c:pt idx="5491">
                  <c:v>20.6465</c:v>
                </c:pt>
                <c:pt idx="5492">
                  <c:v>22.0931</c:v>
                </c:pt>
                <c:pt idx="5493">
                  <c:v>26.103100000000001</c:v>
                </c:pt>
                <c:pt idx="5494">
                  <c:v>25.490200000000002</c:v>
                </c:pt>
                <c:pt idx="5495">
                  <c:v>20.6767</c:v>
                </c:pt>
                <c:pt idx="5496">
                  <c:v>30.502700000000001</c:v>
                </c:pt>
                <c:pt idx="5497">
                  <c:v>32.179099999999998</c:v>
                </c:pt>
                <c:pt idx="5498">
                  <c:v>21.973199999999981</c:v>
                </c:pt>
                <c:pt idx="5499">
                  <c:v>22.874700000000001</c:v>
                </c:pt>
                <c:pt idx="5500">
                  <c:v>23.538799999999981</c:v>
                </c:pt>
                <c:pt idx="5501">
                  <c:v>23.929400000000001</c:v>
                </c:pt>
                <c:pt idx="5502">
                  <c:v>25.567799999999981</c:v>
                </c:pt>
                <c:pt idx="5503">
                  <c:v>26.857299999999999</c:v>
                </c:pt>
                <c:pt idx="5504">
                  <c:v>30.965699999999948</c:v>
                </c:pt>
                <c:pt idx="5505">
                  <c:v>29.552299999999999</c:v>
                </c:pt>
                <c:pt idx="5506">
                  <c:v>22.584700000000002</c:v>
                </c:pt>
                <c:pt idx="5507">
                  <c:v>22.459099999999999</c:v>
                </c:pt>
                <c:pt idx="5508">
                  <c:v>23.218299999999999</c:v>
                </c:pt>
                <c:pt idx="5509">
                  <c:v>21.443899999999999</c:v>
                </c:pt>
                <c:pt idx="5510">
                  <c:v>22.7636</c:v>
                </c:pt>
                <c:pt idx="5511">
                  <c:v>21.4207</c:v>
                </c:pt>
                <c:pt idx="5512">
                  <c:v>21.918199999999999</c:v>
                </c:pt>
                <c:pt idx="5513">
                  <c:v>21.063600000000001</c:v>
                </c:pt>
                <c:pt idx="5514">
                  <c:v>23.3843</c:v>
                </c:pt>
                <c:pt idx="5515">
                  <c:v>22.9682</c:v>
                </c:pt>
                <c:pt idx="5516">
                  <c:v>21.988900000000001</c:v>
                </c:pt>
                <c:pt idx="5517">
                  <c:v>34.746499999999997</c:v>
                </c:pt>
                <c:pt idx="5518">
                  <c:v>37.366300000000003</c:v>
                </c:pt>
                <c:pt idx="5519">
                  <c:v>25.235299999999999</c:v>
                </c:pt>
                <c:pt idx="5520">
                  <c:v>26.732399999999981</c:v>
                </c:pt>
                <c:pt idx="5521">
                  <c:v>37.2395</c:v>
                </c:pt>
                <c:pt idx="5522">
                  <c:v>41.238300000000002</c:v>
                </c:pt>
                <c:pt idx="5523">
                  <c:v>19.1174</c:v>
                </c:pt>
                <c:pt idx="5524">
                  <c:v>19.771699999999999</c:v>
                </c:pt>
                <c:pt idx="5525">
                  <c:v>19.0364</c:v>
                </c:pt>
                <c:pt idx="5526">
                  <c:v>19.325900000000001</c:v>
                </c:pt>
                <c:pt idx="5527">
                  <c:v>20.519100000000009</c:v>
                </c:pt>
                <c:pt idx="5528">
                  <c:v>22.06279999999995</c:v>
                </c:pt>
                <c:pt idx="5529">
                  <c:v>24.06579999999995</c:v>
                </c:pt>
                <c:pt idx="5530">
                  <c:v>25.688199999999981</c:v>
                </c:pt>
                <c:pt idx="5531">
                  <c:v>24.2531</c:v>
                </c:pt>
                <c:pt idx="5532">
                  <c:v>27.200099999999999</c:v>
                </c:pt>
                <c:pt idx="5533">
                  <c:v>24.945</c:v>
                </c:pt>
                <c:pt idx="5534">
                  <c:v>20.172000000000001</c:v>
                </c:pt>
                <c:pt idx="5535">
                  <c:v>19.691700000000001</c:v>
                </c:pt>
                <c:pt idx="5536">
                  <c:v>18.008800000000001</c:v>
                </c:pt>
                <c:pt idx="5537">
                  <c:v>23.123799999999999</c:v>
                </c:pt>
                <c:pt idx="5538">
                  <c:v>23.904</c:v>
                </c:pt>
                <c:pt idx="5539">
                  <c:v>23.989899999999999</c:v>
                </c:pt>
                <c:pt idx="5540">
                  <c:v>20.281199999999981</c:v>
                </c:pt>
                <c:pt idx="5541">
                  <c:v>23.677199999999999</c:v>
                </c:pt>
                <c:pt idx="5542">
                  <c:v>24.942</c:v>
                </c:pt>
                <c:pt idx="5543">
                  <c:v>23.136199999999999</c:v>
                </c:pt>
                <c:pt idx="5544">
                  <c:v>24.547000000000001</c:v>
                </c:pt>
                <c:pt idx="5545">
                  <c:v>25.8232</c:v>
                </c:pt>
                <c:pt idx="5546">
                  <c:v>23.4131</c:v>
                </c:pt>
                <c:pt idx="5547">
                  <c:v>25.499700000000001</c:v>
                </c:pt>
                <c:pt idx="5548">
                  <c:v>30.9876</c:v>
                </c:pt>
                <c:pt idx="5549">
                  <c:v>33.642200000000003</c:v>
                </c:pt>
                <c:pt idx="5550">
                  <c:v>22.857099999999999</c:v>
                </c:pt>
                <c:pt idx="5551">
                  <c:v>24.77209999999998</c:v>
                </c:pt>
                <c:pt idx="5552">
                  <c:v>24.171600000000009</c:v>
                </c:pt>
                <c:pt idx="5553">
                  <c:v>21.5154</c:v>
                </c:pt>
                <c:pt idx="5554">
                  <c:v>21.8474</c:v>
                </c:pt>
                <c:pt idx="5555">
                  <c:v>21.758700000000001</c:v>
                </c:pt>
                <c:pt idx="5556">
                  <c:v>20.937200000000001</c:v>
                </c:pt>
                <c:pt idx="5557">
                  <c:v>21.606200000000001</c:v>
                </c:pt>
                <c:pt idx="5558">
                  <c:v>18.9054</c:v>
                </c:pt>
                <c:pt idx="5559">
                  <c:v>19.1662</c:v>
                </c:pt>
                <c:pt idx="5560">
                  <c:v>23.0487</c:v>
                </c:pt>
                <c:pt idx="5561">
                  <c:v>21.661899999999999</c:v>
                </c:pt>
                <c:pt idx="5562">
                  <c:v>22.5563</c:v>
                </c:pt>
                <c:pt idx="5563">
                  <c:v>23.025700000000001</c:v>
                </c:pt>
                <c:pt idx="5564">
                  <c:v>18.878699999999981</c:v>
                </c:pt>
                <c:pt idx="5565">
                  <c:v>23.860099999999999</c:v>
                </c:pt>
                <c:pt idx="5566">
                  <c:v>25.974</c:v>
                </c:pt>
                <c:pt idx="5567">
                  <c:v>25.2395</c:v>
                </c:pt>
                <c:pt idx="5568">
                  <c:v>24.688099999999981</c:v>
                </c:pt>
                <c:pt idx="5569">
                  <c:v>26.834499999999991</c:v>
                </c:pt>
                <c:pt idx="5570">
                  <c:v>19.534199999999991</c:v>
                </c:pt>
                <c:pt idx="5571">
                  <c:v>24.334399999999999</c:v>
                </c:pt>
                <c:pt idx="5572">
                  <c:v>23.982699999999952</c:v>
                </c:pt>
                <c:pt idx="5573">
                  <c:v>23.428699999999949</c:v>
                </c:pt>
                <c:pt idx="5574">
                  <c:v>27.345099999999999</c:v>
                </c:pt>
                <c:pt idx="5575">
                  <c:v>34.683900000000001</c:v>
                </c:pt>
                <c:pt idx="5576">
                  <c:v>24.716200000000001</c:v>
                </c:pt>
                <c:pt idx="5577">
                  <c:v>26.659300000000009</c:v>
                </c:pt>
                <c:pt idx="5578">
                  <c:v>27.980599999999949</c:v>
                </c:pt>
                <c:pt idx="5579">
                  <c:v>51.941099999999999</c:v>
                </c:pt>
                <c:pt idx="5580">
                  <c:v>21.8232</c:v>
                </c:pt>
                <c:pt idx="5581">
                  <c:v>24.767600000000002</c:v>
                </c:pt>
                <c:pt idx="5582">
                  <c:v>28.232600000000001</c:v>
                </c:pt>
                <c:pt idx="5583">
                  <c:v>20.652200000000001</c:v>
                </c:pt>
                <c:pt idx="5584">
                  <c:v>19.1143</c:v>
                </c:pt>
                <c:pt idx="5585">
                  <c:v>24.049800000000001</c:v>
                </c:pt>
                <c:pt idx="5586">
                  <c:v>24.398299999999999</c:v>
                </c:pt>
                <c:pt idx="5587">
                  <c:v>25.443999999999999</c:v>
                </c:pt>
                <c:pt idx="5588">
                  <c:v>27.040199999999999</c:v>
                </c:pt>
                <c:pt idx="5589">
                  <c:v>27.716200000000001</c:v>
                </c:pt>
                <c:pt idx="5590">
                  <c:v>30.861599999999999</c:v>
                </c:pt>
                <c:pt idx="5591">
                  <c:v>33.412100000000002</c:v>
                </c:pt>
                <c:pt idx="5592">
                  <c:v>20.575099999999999</c:v>
                </c:pt>
                <c:pt idx="5593">
                  <c:v>22.3551</c:v>
                </c:pt>
                <c:pt idx="5594">
                  <c:v>25.491299999999999</c:v>
                </c:pt>
                <c:pt idx="5595">
                  <c:v>21.4389</c:v>
                </c:pt>
                <c:pt idx="5596">
                  <c:v>20.445499999999949</c:v>
                </c:pt>
                <c:pt idx="5597">
                  <c:v>20.895800000000001</c:v>
                </c:pt>
                <c:pt idx="5598">
                  <c:v>21.326899999999991</c:v>
                </c:pt>
                <c:pt idx="5599">
                  <c:v>22.8932</c:v>
                </c:pt>
                <c:pt idx="5600">
                  <c:v>20.774100000000001</c:v>
                </c:pt>
                <c:pt idx="5601">
                  <c:v>25.923300000000001</c:v>
                </c:pt>
                <c:pt idx="5602">
                  <c:v>29.7408</c:v>
                </c:pt>
                <c:pt idx="5603">
                  <c:v>34.037000000000013</c:v>
                </c:pt>
                <c:pt idx="5604">
                  <c:v>21.662800000000001</c:v>
                </c:pt>
                <c:pt idx="5605">
                  <c:v>20.6585</c:v>
                </c:pt>
                <c:pt idx="5606">
                  <c:v>20.393000000000001</c:v>
                </c:pt>
                <c:pt idx="5607">
                  <c:v>22.760300000000001</c:v>
                </c:pt>
                <c:pt idx="5608">
                  <c:v>25.5228</c:v>
                </c:pt>
                <c:pt idx="5609">
                  <c:v>27.4496</c:v>
                </c:pt>
                <c:pt idx="5610">
                  <c:v>26.869499999999981</c:v>
                </c:pt>
                <c:pt idx="5611">
                  <c:v>20.3523</c:v>
                </c:pt>
                <c:pt idx="5612">
                  <c:v>20.567499999999999</c:v>
                </c:pt>
                <c:pt idx="5613">
                  <c:v>22.1768</c:v>
                </c:pt>
                <c:pt idx="5614">
                  <c:v>22.203299999999999</c:v>
                </c:pt>
                <c:pt idx="5615">
                  <c:v>23.4209</c:v>
                </c:pt>
                <c:pt idx="5616">
                  <c:v>23.836500000000001</c:v>
                </c:pt>
                <c:pt idx="5617">
                  <c:v>25.6709</c:v>
                </c:pt>
                <c:pt idx="5618">
                  <c:v>18.110800000000001</c:v>
                </c:pt>
                <c:pt idx="5619">
                  <c:v>18.675599999999999</c:v>
                </c:pt>
                <c:pt idx="5620">
                  <c:v>20.371600000000001</c:v>
                </c:pt>
                <c:pt idx="5621">
                  <c:v>20.757000000000001</c:v>
                </c:pt>
                <c:pt idx="5622">
                  <c:v>21.826899999999991</c:v>
                </c:pt>
                <c:pt idx="5623">
                  <c:v>20.156400000000001</c:v>
                </c:pt>
                <c:pt idx="5624">
                  <c:v>22.125</c:v>
                </c:pt>
                <c:pt idx="5625">
                  <c:v>28.267199999999999</c:v>
                </c:pt>
                <c:pt idx="5626">
                  <c:v>18.938800000000001</c:v>
                </c:pt>
                <c:pt idx="5627">
                  <c:v>19.285699999999949</c:v>
                </c:pt>
                <c:pt idx="5628">
                  <c:v>23.2728</c:v>
                </c:pt>
                <c:pt idx="5629">
                  <c:v>21.28</c:v>
                </c:pt>
                <c:pt idx="5630">
                  <c:v>21.011199999999999</c:v>
                </c:pt>
                <c:pt idx="5631">
                  <c:v>26.113099999999999</c:v>
                </c:pt>
                <c:pt idx="5632">
                  <c:v>24.670400000000001</c:v>
                </c:pt>
                <c:pt idx="5633">
                  <c:v>24.454000000000001</c:v>
                </c:pt>
                <c:pt idx="5634">
                  <c:v>27.807500000000001</c:v>
                </c:pt>
                <c:pt idx="5635">
                  <c:v>30.500900000000001</c:v>
                </c:pt>
                <c:pt idx="5636">
                  <c:v>29.0548</c:v>
                </c:pt>
                <c:pt idx="5637">
                  <c:v>33.08</c:v>
                </c:pt>
                <c:pt idx="5638">
                  <c:v>23.642099999999999</c:v>
                </c:pt>
                <c:pt idx="5639">
                  <c:v>22.800899999999999</c:v>
                </c:pt>
                <c:pt idx="5640">
                  <c:v>27.28529999999995</c:v>
                </c:pt>
                <c:pt idx="5641">
                  <c:v>22.898800000000001</c:v>
                </c:pt>
                <c:pt idx="5642">
                  <c:v>22.689800000000009</c:v>
                </c:pt>
                <c:pt idx="5643">
                  <c:v>23.291699999999999</c:v>
                </c:pt>
                <c:pt idx="5644">
                  <c:v>23.291699999999999</c:v>
                </c:pt>
                <c:pt idx="5645">
                  <c:v>25.6797</c:v>
                </c:pt>
                <c:pt idx="5646">
                  <c:v>25.8232</c:v>
                </c:pt>
                <c:pt idx="5647">
                  <c:v>29.8401</c:v>
                </c:pt>
                <c:pt idx="5648">
                  <c:v>21.8398</c:v>
                </c:pt>
                <c:pt idx="5649">
                  <c:v>31.927600000000002</c:v>
                </c:pt>
                <c:pt idx="5650">
                  <c:v>33.144599999999997</c:v>
                </c:pt>
                <c:pt idx="5651">
                  <c:v>26.227599999999999</c:v>
                </c:pt>
                <c:pt idx="5652">
                  <c:v>28.2118</c:v>
                </c:pt>
                <c:pt idx="5653">
                  <c:v>19.894300000000001</c:v>
                </c:pt>
                <c:pt idx="5654">
                  <c:v>23.382000000000001</c:v>
                </c:pt>
                <c:pt idx="5655">
                  <c:v>23.324400000000001</c:v>
                </c:pt>
                <c:pt idx="5656">
                  <c:v>23.609200000000001</c:v>
                </c:pt>
                <c:pt idx="5657">
                  <c:v>26.4236</c:v>
                </c:pt>
                <c:pt idx="5658">
                  <c:v>26.7989</c:v>
                </c:pt>
                <c:pt idx="5659">
                  <c:v>20.5473</c:v>
                </c:pt>
                <c:pt idx="5660">
                  <c:v>22.115100000000009</c:v>
                </c:pt>
                <c:pt idx="5661">
                  <c:v>22.423300000000001</c:v>
                </c:pt>
                <c:pt idx="5662">
                  <c:v>23.7803</c:v>
                </c:pt>
                <c:pt idx="5663">
                  <c:v>29.041499999999999</c:v>
                </c:pt>
                <c:pt idx="5664">
                  <c:v>27.320499999999999</c:v>
                </c:pt>
                <c:pt idx="5665">
                  <c:v>18.4206</c:v>
                </c:pt>
                <c:pt idx="5666">
                  <c:v>25.444900000000001</c:v>
                </c:pt>
                <c:pt idx="5667">
                  <c:v>25.2395</c:v>
                </c:pt>
                <c:pt idx="5668">
                  <c:v>35.269800000000011</c:v>
                </c:pt>
                <c:pt idx="5669">
                  <c:v>18.929600000000001</c:v>
                </c:pt>
                <c:pt idx="5670">
                  <c:v>19.149699999999999</c:v>
                </c:pt>
                <c:pt idx="5671">
                  <c:v>38.138200000000012</c:v>
                </c:pt>
                <c:pt idx="5672">
                  <c:v>24.703299999999999</c:v>
                </c:pt>
                <c:pt idx="5673">
                  <c:v>30.007100000000001</c:v>
                </c:pt>
                <c:pt idx="5674">
                  <c:v>21.762699999999949</c:v>
                </c:pt>
                <c:pt idx="5675">
                  <c:v>22.648599999999981</c:v>
                </c:pt>
                <c:pt idx="5676">
                  <c:v>22.225999999999999</c:v>
                </c:pt>
                <c:pt idx="5677">
                  <c:v>23.066199999999981</c:v>
                </c:pt>
                <c:pt idx="5678">
                  <c:v>26.084199999999999</c:v>
                </c:pt>
                <c:pt idx="5679">
                  <c:v>27.065999999999999</c:v>
                </c:pt>
                <c:pt idx="5680">
                  <c:v>29.882200000000001</c:v>
                </c:pt>
                <c:pt idx="5681">
                  <c:v>44.500400000000013</c:v>
                </c:pt>
                <c:pt idx="5682">
                  <c:v>45.848300000000002</c:v>
                </c:pt>
                <c:pt idx="5683">
                  <c:v>26.723800000000001</c:v>
                </c:pt>
                <c:pt idx="5684">
                  <c:v>27.624600000000001</c:v>
                </c:pt>
                <c:pt idx="5685">
                  <c:v>27.0992</c:v>
                </c:pt>
                <c:pt idx="5686">
                  <c:v>28.586099999999981</c:v>
                </c:pt>
                <c:pt idx="5687">
                  <c:v>20.0351</c:v>
                </c:pt>
                <c:pt idx="5688">
                  <c:v>22.539400000000001</c:v>
                </c:pt>
                <c:pt idx="5689">
                  <c:v>25.145499999999981</c:v>
                </c:pt>
                <c:pt idx="5690">
                  <c:v>26.816600000000001</c:v>
                </c:pt>
                <c:pt idx="5691">
                  <c:v>25.94</c:v>
                </c:pt>
                <c:pt idx="5692">
                  <c:v>29.215</c:v>
                </c:pt>
                <c:pt idx="5693">
                  <c:v>43.410299999999999</c:v>
                </c:pt>
                <c:pt idx="5694">
                  <c:v>25.386199999999999</c:v>
                </c:pt>
                <c:pt idx="5695">
                  <c:v>23.345800000000001</c:v>
                </c:pt>
                <c:pt idx="5696">
                  <c:v>23.554099999999991</c:v>
                </c:pt>
                <c:pt idx="5697">
                  <c:v>25.204799999999999</c:v>
                </c:pt>
                <c:pt idx="5698">
                  <c:v>22.504999999999999</c:v>
                </c:pt>
                <c:pt idx="5699">
                  <c:v>22.312000000000001</c:v>
                </c:pt>
                <c:pt idx="5700">
                  <c:v>21.826899999999991</c:v>
                </c:pt>
                <c:pt idx="5701">
                  <c:v>25.147400000000001</c:v>
                </c:pt>
                <c:pt idx="5702">
                  <c:v>29.505199999999981</c:v>
                </c:pt>
                <c:pt idx="5703">
                  <c:v>18.520700000000001</c:v>
                </c:pt>
                <c:pt idx="5704">
                  <c:v>20.741499999999981</c:v>
                </c:pt>
                <c:pt idx="5705">
                  <c:v>21.661100000000001</c:v>
                </c:pt>
                <c:pt idx="5706">
                  <c:v>20.694800000000001</c:v>
                </c:pt>
                <c:pt idx="5707">
                  <c:v>20.412099999999999</c:v>
                </c:pt>
                <c:pt idx="5708">
                  <c:v>21.161200000000001</c:v>
                </c:pt>
                <c:pt idx="5709">
                  <c:v>22.0258</c:v>
                </c:pt>
                <c:pt idx="5710">
                  <c:v>26.540099999999999</c:v>
                </c:pt>
                <c:pt idx="5711">
                  <c:v>29.497</c:v>
                </c:pt>
                <c:pt idx="5712">
                  <c:v>40.6496</c:v>
                </c:pt>
                <c:pt idx="5713">
                  <c:v>27.082999999999981</c:v>
                </c:pt>
                <c:pt idx="5714">
                  <c:v>22.466000000000001</c:v>
                </c:pt>
                <c:pt idx="5715">
                  <c:v>21.940899999999999</c:v>
                </c:pt>
                <c:pt idx="5716">
                  <c:v>22.654699999999991</c:v>
                </c:pt>
                <c:pt idx="5717">
                  <c:v>28.5092</c:v>
                </c:pt>
                <c:pt idx="5718">
                  <c:v>30.512699999999999</c:v>
                </c:pt>
                <c:pt idx="5719">
                  <c:v>29.981100000000001</c:v>
                </c:pt>
                <c:pt idx="5720">
                  <c:v>35.1526</c:v>
                </c:pt>
                <c:pt idx="5721">
                  <c:v>22.378299999999999</c:v>
                </c:pt>
                <c:pt idx="5722">
                  <c:v>27.515499999999999</c:v>
                </c:pt>
                <c:pt idx="5723">
                  <c:v>27.343800000000009</c:v>
                </c:pt>
                <c:pt idx="5724">
                  <c:v>23.167899999999999</c:v>
                </c:pt>
                <c:pt idx="5725">
                  <c:v>22.2898</c:v>
                </c:pt>
                <c:pt idx="5726">
                  <c:v>23.007899999999999</c:v>
                </c:pt>
                <c:pt idx="5727">
                  <c:v>24.270499999999981</c:v>
                </c:pt>
                <c:pt idx="5728">
                  <c:v>24.031500000000001</c:v>
                </c:pt>
                <c:pt idx="5729">
                  <c:v>24.760100000000001</c:v>
                </c:pt>
                <c:pt idx="5730">
                  <c:v>29.279900000000001</c:v>
                </c:pt>
                <c:pt idx="5731">
                  <c:v>30.908100000000001</c:v>
                </c:pt>
                <c:pt idx="5732">
                  <c:v>27.567900000000009</c:v>
                </c:pt>
                <c:pt idx="5733">
                  <c:v>19.2727</c:v>
                </c:pt>
                <c:pt idx="5734">
                  <c:v>19.378599999999999</c:v>
                </c:pt>
                <c:pt idx="5735">
                  <c:v>19.4574</c:v>
                </c:pt>
                <c:pt idx="5736">
                  <c:v>16.943100000000001</c:v>
                </c:pt>
                <c:pt idx="5737">
                  <c:v>20.775400000000001</c:v>
                </c:pt>
                <c:pt idx="5738">
                  <c:v>22.2532</c:v>
                </c:pt>
                <c:pt idx="5739">
                  <c:v>21.7729</c:v>
                </c:pt>
                <c:pt idx="5740">
                  <c:v>20.483799999999949</c:v>
                </c:pt>
                <c:pt idx="5741">
                  <c:v>20.363600000000002</c:v>
                </c:pt>
                <c:pt idx="5742">
                  <c:v>22.852599999999999</c:v>
                </c:pt>
                <c:pt idx="5743">
                  <c:v>23.5075</c:v>
                </c:pt>
                <c:pt idx="5744">
                  <c:v>24.970400000000001</c:v>
                </c:pt>
                <c:pt idx="5745">
                  <c:v>22.660399999999999</c:v>
                </c:pt>
                <c:pt idx="5746">
                  <c:v>24.027999999999999</c:v>
                </c:pt>
                <c:pt idx="5747">
                  <c:v>26.449300000000001</c:v>
                </c:pt>
                <c:pt idx="5748">
                  <c:v>32.602200000000003</c:v>
                </c:pt>
                <c:pt idx="5749">
                  <c:v>32.6691</c:v>
                </c:pt>
                <c:pt idx="5750">
                  <c:v>17.071200000000001</c:v>
                </c:pt>
                <c:pt idx="5751">
                  <c:v>30.398499999999981</c:v>
                </c:pt>
                <c:pt idx="5752">
                  <c:v>31.893699999999999</c:v>
                </c:pt>
                <c:pt idx="5753">
                  <c:v>34.931199999999997</c:v>
                </c:pt>
                <c:pt idx="5754">
                  <c:v>27.687000000000001</c:v>
                </c:pt>
                <c:pt idx="5755">
                  <c:v>26.816600000000001</c:v>
                </c:pt>
                <c:pt idx="5756">
                  <c:v>34.226600000000012</c:v>
                </c:pt>
                <c:pt idx="5757">
                  <c:v>23.554099999999991</c:v>
                </c:pt>
                <c:pt idx="5758">
                  <c:v>23.232500000000002</c:v>
                </c:pt>
                <c:pt idx="5759">
                  <c:v>23.133700000000001</c:v>
                </c:pt>
                <c:pt idx="5760">
                  <c:v>33.525500000000001</c:v>
                </c:pt>
                <c:pt idx="5761">
                  <c:v>34.263000000000012</c:v>
                </c:pt>
                <c:pt idx="5762">
                  <c:v>34.380699999999997</c:v>
                </c:pt>
                <c:pt idx="5763">
                  <c:v>33.184600000000003</c:v>
                </c:pt>
                <c:pt idx="5764">
                  <c:v>27.343800000000009</c:v>
                </c:pt>
                <c:pt idx="5765">
                  <c:v>19.7789</c:v>
                </c:pt>
                <c:pt idx="5766">
                  <c:v>18.152200000000001</c:v>
                </c:pt>
                <c:pt idx="5767">
                  <c:v>20.376000000000001</c:v>
                </c:pt>
                <c:pt idx="5768">
                  <c:v>20.910599999999999</c:v>
                </c:pt>
                <c:pt idx="5769">
                  <c:v>20.7422</c:v>
                </c:pt>
                <c:pt idx="5770">
                  <c:v>19.846800000000009</c:v>
                </c:pt>
                <c:pt idx="5771">
                  <c:v>27.345099999999999</c:v>
                </c:pt>
                <c:pt idx="5772">
                  <c:v>28.900099999999981</c:v>
                </c:pt>
                <c:pt idx="5773">
                  <c:v>33.621699999999997</c:v>
                </c:pt>
                <c:pt idx="5774">
                  <c:v>38.766200000000012</c:v>
                </c:pt>
                <c:pt idx="5775">
                  <c:v>22.6892</c:v>
                </c:pt>
                <c:pt idx="5776">
                  <c:v>24.921199999999999</c:v>
                </c:pt>
                <c:pt idx="5777">
                  <c:v>24.182500000000001</c:v>
                </c:pt>
                <c:pt idx="5778">
                  <c:v>20.869900000000001</c:v>
                </c:pt>
                <c:pt idx="5779">
                  <c:v>22.046600000000002</c:v>
                </c:pt>
                <c:pt idx="5780">
                  <c:v>20.697399999999991</c:v>
                </c:pt>
                <c:pt idx="5781">
                  <c:v>19.787700000000001</c:v>
                </c:pt>
                <c:pt idx="5782">
                  <c:v>20.8123</c:v>
                </c:pt>
                <c:pt idx="5783">
                  <c:v>24.349799999999981</c:v>
                </c:pt>
                <c:pt idx="5784">
                  <c:v>23.872299999999999</c:v>
                </c:pt>
                <c:pt idx="5785">
                  <c:v>30.052600000000002</c:v>
                </c:pt>
                <c:pt idx="5786">
                  <c:v>27.216100000000001</c:v>
                </c:pt>
                <c:pt idx="5787">
                  <c:v>28.775700000000001</c:v>
                </c:pt>
                <c:pt idx="5788">
                  <c:v>31.670999999999999</c:v>
                </c:pt>
                <c:pt idx="5789">
                  <c:v>45.3476</c:v>
                </c:pt>
                <c:pt idx="5790">
                  <c:v>25.5091</c:v>
                </c:pt>
                <c:pt idx="5791">
                  <c:v>26.4268</c:v>
                </c:pt>
                <c:pt idx="5792">
                  <c:v>24.199200000000001</c:v>
                </c:pt>
                <c:pt idx="5793">
                  <c:v>25.204799999999999</c:v>
                </c:pt>
                <c:pt idx="5794">
                  <c:v>26.042899999999999</c:v>
                </c:pt>
                <c:pt idx="5795">
                  <c:v>21.2699</c:v>
                </c:pt>
                <c:pt idx="5796">
                  <c:v>21.303000000000001</c:v>
                </c:pt>
                <c:pt idx="5797">
                  <c:v>21.857099999999999</c:v>
                </c:pt>
                <c:pt idx="5798">
                  <c:v>21.9497</c:v>
                </c:pt>
                <c:pt idx="5799">
                  <c:v>20.808499999999999</c:v>
                </c:pt>
                <c:pt idx="5800">
                  <c:v>20.319800000000001</c:v>
                </c:pt>
                <c:pt idx="5801">
                  <c:v>20.834199999999999</c:v>
                </c:pt>
                <c:pt idx="5802">
                  <c:v>25.443999999999999</c:v>
                </c:pt>
                <c:pt idx="5803">
                  <c:v>27.0124</c:v>
                </c:pt>
                <c:pt idx="5804">
                  <c:v>31.630700000000001</c:v>
                </c:pt>
                <c:pt idx="5805">
                  <c:v>37.175899999999999</c:v>
                </c:pt>
                <c:pt idx="5806">
                  <c:v>32.567999999999998</c:v>
                </c:pt>
                <c:pt idx="5807">
                  <c:v>37.0914</c:v>
                </c:pt>
                <c:pt idx="5808">
                  <c:v>23.272200000000002</c:v>
                </c:pt>
                <c:pt idx="5809">
                  <c:v>23.3474</c:v>
                </c:pt>
                <c:pt idx="5810">
                  <c:v>24.974</c:v>
                </c:pt>
                <c:pt idx="5811">
                  <c:v>26.8962</c:v>
                </c:pt>
                <c:pt idx="5812">
                  <c:v>25.850300000000001</c:v>
                </c:pt>
                <c:pt idx="5813">
                  <c:v>21.7212</c:v>
                </c:pt>
                <c:pt idx="5814">
                  <c:v>22.747399999999999</c:v>
                </c:pt>
                <c:pt idx="5815">
                  <c:v>24.241700000000002</c:v>
                </c:pt>
                <c:pt idx="5816">
                  <c:v>25.577000000000009</c:v>
                </c:pt>
                <c:pt idx="5817">
                  <c:v>22.085899999999999</c:v>
                </c:pt>
                <c:pt idx="5818">
                  <c:v>27.200700000000001</c:v>
                </c:pt>
                <c:pt idx="5819">
                  <c:v>26.6219</c:v>
                </c:pt>
                <c:pt idx="5820">
                  <c:v>31.058900000000001</c:v>
                </c:pt>
                <c:pt idx="5821">
                  <c:v>18.3292</c:v>
                </c:pt>
                <c:pt idx="5822">
                  <c:v>19.586200000000002</c:v>
                </c:pt>
                <c:pt idx="5823">
                  <c:v>19.9908</c:v>
                </c:pt>
                <c:pt idx="5824">
                  <c:v>18.500299999999999</c:v>
                </c:pt>
                <c:pt idx="5825">
                  <c:v>18.5547</c:v>
                </c:pt>
                <c:pt idx="5826">
                  <c:v>24.879799999999999</c:v>
                </c:pt>
                <c:pt idx="5827">
                  <c:v>21.296299999999999</c:v>
                </c:pt>
                <c:pt idx="5828">
                  <c:v>22.3765</c:v>
                </c:pt>
                <c:pt idx="5829">
                  <c:v>23.933700000000002</c:v>
                </c:pt>
                <c:pt idx="5830">
                  <c:v>20.698899999999991</c:v>
                </c:pt>
                <c:pt idx="5831">
                  <c:v>20.413499999999999</c:v>
                </c:pt>
                <c:pt idx="5832">
                  <c:v>24.908000000000001</c:v>
                </c:pt>
                <c:pt idx="5833">
                  <c:v>27.218299999999999</c:v>
                </c:pt>
                <c:pt idx="5834">
                  <c:v>28.685099999999981</c:v>
                </c:pt>
                <c:pt idx="5835">
                  <c:v>32.598400000000012</c:v>
                </c:pt>
                <c:pt idx="5836">
                  <c:v>34.771600000000007</c:v>
                </c:pt>
                <c:pt idx="5837">
                  <c:v>17.497299999999999</c:v>
                </c:pt>
                <c:pt idx="5838">
                  <c:v>21.7499</c:v>
                </c:pt>
                <c:pt idx="5839">
                  <c:v>23.8309</c:v>
                </c:pt>
                <c:pt idx="5840">
                  <c:v>31.664200000000001</c:v>
                </c:pt>
                <c:pt idx="5841">
                  <c:v>29.749700000000001</c:v>
                </c:pt>
                <c:pt idx="5842">
                  <c:v>24.758600000000001</c:v>
                </c:pt>
                <c:pt idx="5843">
                  <c:v>28.848099999999999</c:v>
                </c:pt>
                <c:pt idx="5844">
                  <c:v>30.825299999999981</c:v>
                </c:pt>
                <c:pt idx="5845">
                  <c:v>32.270800000000001</c:v>
                </c:pt>
                <c:pt idx="5846">
                  <c:v>27.333600000000001</c:v>
                </c:pt>
                <c:pt idx="5847">
                  <c:v>20.0639</c:v>
                </c:pt>
                <c:pt idx="5848">
                  <c:v>20.725899999999999</c:v>
                </c:pt>
                <c:pt idx="5849">
                  <c:v>22.577999999999999</c:v>
                </c:pt>
                <c:pt idx="5850">
                  <c:v>24.216699999999999</c:v>
                </c:pt>
                <c:pt idx="5851">
                  <c:v>25.890799999999999</c:v>
                </c:pt>
                <c:pt idx="5852">
                  <c:v>34.680900000000001</c:v>
                </c:pt>
                <c:pt idx="5853">
                  <c:v>37.354499999999987</c:v>
                </c:pt>
                <c:pt idx="5854">
                  <c:v>25.1905</c:v>
                </c:pt>
                <c:pt idx="5855">
                  <c:v>24.2499</c:v>
                </c:pt>
                <c:pt idx="5856">
                  <c:v>24.871700000000001</c:v>
                </c:pt>
                <c:pt idx="5857">
                  <c:v>23.527000000000001</c:v>
                </c:pt>
                <c:pt idx="5858">
                  <c:v>26.422799999999949</c:v>
                </c:pt>
                <c:pt idx="5859">
                  <c:v>27.116399999999999</c:v>
                </c:pt>
                <c:pt idx="5860">
                  <c:v>28.832699999999999</c:v>
                </c:pt>
                <c:pt idx="5861">
                  <c:v>39.622400000000013</c:v>
                </c:pt>
                <c:pt idx="5862">
                  <c:v>40.9788</c:v>
                </c:pt>
                <c:pt idx="5863">
                  <c:v>35.9467</c:v>
                </c:pt>
                <c:pt idx="5864">
                  <c:v>39.861600000000003</c:v>
                </c:pt>
                <c:pt idx="5865">
                  <c:v>41.238300000000002</c:v>
                </c:pt>
                <c:pt idx="5866">
                  <c:v>26.108799999999999</c:v>
                </c:pt>
                <c:pt idx="5867">
                  <c:v>27.055299999999999</c:v>
                </c:pt>
                <c:pt idx="5868">
                  <c:v>28.291499999999999</c:v>
                </c:pt>
                <c:pt idx="5869">
                  <c:v>30.0015</c:v>
                </c:pt>
                <c:pt idx="5870">
                  <c:v>32.164200000000001</c:v>
                </c:pt>
                <c:pt idx="5871">
                  <c:v>20.21</c:v>
                </c:pt>
                <c:pt idx="5872">
                  <c:v>20.823399999999999</c:v>
                </c:pt>
                <c:pt idx="5873">
                  <c:v>19.359400000000001</c:v>
                </c:pt>
                <c:pt idx="5874">
                  <c:v>21.3568</c:v>
                </c:pt>
                <c:pt idx="5875">
                  <c:v>22.274799999999999</c:v>
                </c:pt>
                <c:pt idx="5876">
                  <c:v>24.400200000000002</c:v>
                </c:pt>
                <c:pt idx="5877">
                  <c:v>38.884700000000002</c:v>
                </c:pt>
                <c:pt idx="5878">
                  <c:v>46.018000000000001</c:v>
                </c:pt>
                <c:pt idx="5879">
                  <c:v>39.628100000000003</c:v>
                </c:pt>
                <c:pt idx="5880">
                  <c:v>25.615100000000009</c:v>
                </c:pt>
                <c:pt idx="5881">
                  <c:v>24.484999999999999</c:v>
                </c:pt>
                <c:pt idx="5882">
                  <c:v>25.319800000000001</c:v>
                </c:pt>
                <c:pt idx="5883">
                  <c:v>26.072800000000001</c:v>
                </c:pt>
                <c:pt idx="5884">
                  <c:v>26.847300000000001</c:v>
                </c:pt>
                <c:pt idx="5885">
                  <c:v>28.022600000000001</c:v>
                </c:pt>
                <c:pt idx="5886">
                  <c:v>28.557200000000009</c:v>
                </c:pt>
                <c:pt idx="5887">
                  <c:v>27.5288</c:v>
                </c:pt>
                <c:pt idx="5888">
                  <c:v>26.500399999999999</c:v>
                </c:pt>
                <c:pt idx="5889">
                  <c:v>22.470300000000002</c:v>
                </c:pt>
                <c:pt idx="5890">
                  <c:v>22.198399999999999</c:v>
                </c:pt>
                <c:pt idx="5891">
                  <c:v>28.186299999999999</c:v>
                </c:pt>
                <c:pt idx="5892">
                  <c:v>24.809799999999999</c:v>
                </c:pt>
                <c:pt idx="5893">
                  <c:v>31.032900000000001</c:v>
                </c:pt>
                <c:pt idx="5894">
                  <c:v>37.744900000000001</c:v>
                </c:pt>
                <c:pt idx="5895">
                  <c:v>34.377299999999998</c:v>
                </c:pt>
                <c:pt idx="5896">
                  <c:v>20.289400000000001</c:v>
                </c:pt>
                <c:pt idx="5897">
                  <c:v>20.132100000000001</c:v>
                </c:pt>
                <c:pt idx="5898">
                  <c:v>25.1677</c:v>
                </c:pt>
                <c:pt idx="5899">
                  <c:v>25.380299999999981</c:v>
                </c:pt>
                <c:pt idx="5900">
                  <c:v>22.084299999999999</c:v>
                </c:pt>
                <c:pt idx="5901">
                  <c:v>24.801600000000001</c:v>
                </c:pt>
                <c:pt idx="5902">
                  <c:v>23.6538</c:v>
                </c:pt>
                <c:pt idx="5903">
                  <c:v>29.601700000000001</c:v>
                </c:pt>
                <c:pt idx="5904">
                  <c:v>25.1221</c:v>
                </c:pt>
                <c:pt idx="5905">
                  <c:v>24.681000000000001</c:v>
                </c:pt>
                <c:pt idx="5906">
                  <c:v>28.3108</c:v>
                </c:pt>
                <c:pt idx="5907">
                  <c:v>30.06019999999998</c:v>
                </c:pt>
                <c:pt idx="5908">
                  <c:v>31.698799999999981</c:v>
                </c:pt>
                <c:pt idx="5909">
                  <c:v>23.4758</c:v>
                </c:pt>
                <c:pt idx="5910">
                  <c:v>25.673400000000001</c:v>
                </c:pt>
                <c:pt idx="5911">
                  <c:v>26.141400000000001</c:v>
                </c:pt>
                <c:pt idx="5912">
                  <c:v>30.4222</c:v>
                </c:pt>
                <c:pt idx="5913">
                  <c:v>33.840400000000002</c:v>
                </c:pt>
                <c:pt idx="5914">
                  <c:v>17.154299999999999</c:v>
                </c:pt>
                <c:pt idx="5915">
                  <c:v>22.7273</c:v>
                </c:pt>
                <c:pt idx="5916">
                  <c:v>23.1617</c:v>
                </c:pt>
                <c:pt idx="5917">
                  <c:v>18.551300000000001</c:v>
                </c:pt>
                <c:pt idx="5918">
                  <c:v>27.065999999999999</c:v>
                </c:pt>
                <c:pt idx="5919">
                  <c:v>25.802700000000002</c:v>
                </c:pt>
                <c:pt idx="5920">
                  <c:v>29.321000000000009</c:v>
                </c:pt>
                <c:pt idx="5921">
                  <c:v>21.042999999999999</c:v>
                </c:pt>
                <c:pt idx="5922">
                  <c:v>20.041499999999999</c:v>
                </c:pt>
                <c:pt idx="5923">
                  <c:v>20.319299999999991</c:v>
                </c:pt>
                <c:pt idx="5924">
                  <c:v>27.055199999999999</c:v>
                </c:pt>
                <c:pt idx="5925">
                  <c:v>23.258400000000002</c:v>
                </c:pt>
                <c:pt idx="5926">
                  <c:v>22.463100000000001</c:v>
                </c:pt>
                <c:pt idx="5927">
                  <c:v>23.143699999999999</c:v>
                </c:pt>
                <c:pt idx="5928">
                  <c:v>22.8992</c:v>
                </c:pt>
                <c:pt idx="5929">
                  <c:v>25.32</c:v>
                </c:pt>
                <c:pt idx="5930">
                  <c:v>22.899699999999999</c:v>
                </c:pt>
                <c:pt idx="5931">
                  <c:v>24.9603</c:v>
                </c:pt>
                <c:pt idx="5932">
                  <c:v>20.818300000000001</c:v>
                </c:pt>
                <c:pt idx="5933">
                  <c:v>21.685500000000001</c:v>
                </c:pt>
                <c:pt idx="5934">
                  <c:v>20.269400000000001</c:v>
                </c:pt>
                <c:pt idx="5935">
                  <c:v>25.952999999999999</c:v>
                </c:pt>
                <c:pt idx="5936">
                  <c:v>30.4224</c:v>
                </c:pt>
                <c:pt idx="5937">
                  <c:v>30.946200000000001</c:v>
                </c:pt>
                <c:pt idx="5938">
                  <c:v>32.244700000000002</c:v>
                </c:pt>
                <c:pt idx="5939">
                  <c:v>32.709400000000002</c:v>
                </c:pt>
                <c:pt idx="5940">
                  <c:v>29.126000000000001</c:v>
                </c:pt>
                <c:pt idx="5941">
                  <c:v>32.441200000000002</c:v>
                </c:pt>
                <c:pt idx="5942">
                  <c:v>32.875600000000013</c:v>
                </c:pt>
                <c:pt idx="5943">
                  <c:v>34.558300000000003</c:v>
                </c:pt>
                <c:pt idx="5944">
                  <c:v>22.913399999999999</c:v>
                </c:pt>
                <c:pt idx="5945">
                  <c:v>22.046099999999999</c:v>
                </c:pt>
                <c:pt idx="5946">
                  <c:v>21.576000000000001</c:v>
                </c:pt>
                <c:pt idx="5947">
                  <c:v>22.543199999999999</c:v>
                </c:pt>
                <c:pt idx="5948">
                  <c:v>23.258500000000002</c:v>
                </c:pt>
                <c:pt idx="5949">
                  <c:v>22.338899999999999</c:v>
                </c:pt>
                <c:pt idx="5950">
                  <c:v>20.685400000000001</c:v>
                </c:pt>
                <c:pt idx="5951">
                  <c:v>20.25379999999998</c:v>
                </c:pt>
                <c:pt idx="5952">
                  <c:v>27.889199999999999</c:v>
                </c:pt>
                <c:pt idx="5953">
                  <c:v>27.840800000000009</c:v>
                </c:pt>
                <c:pt idx="5954">
                  <c:v>21.5168</c:v>
                </c:pt>
                <c:pt idx="5955">
                  <c:v>22.805900000000001</c:v>
                </c:pt>
                <c:pt idx="5956">
                  <c:v>28.096</c:v>
                </c:pt>
                <c:pt idx="5957">
                  <c:v>29.023199999999999</c:v>
                </c:pt>
                <c:pt idx="5958">
                  <c:v>25.861899999999999</c:v>
                </c:pt>
                <c:pt idx="5959">
                  <c:v>28.954599999999999</c:v>
                </c:pt>
                <c:pt idx="5960">
                  <c:v>31.136299999999999</c:v>
                </c:pt>
                <c:pt idx="5961">
                  <c:v>27.633099999999999</c:v>
                </c:pt>
                <c:pt idx="5962">
                  <c:v>50.254600000000003</c:v>
                </c:pt>
                <c:pt idx="5963">
                  <c:v>23.540800000000001</c:v>
                </c:pt>
                <c:pt idx="5964">
                  <c:v>23.438099999999999</c:v>
                </c:pt>
                <c:pt idx="5965">
                  <c:v>24.5703</c:v>
                </c:pt>
                <c:pt idx="5966">
                  <c:v>23.677199999999999</c:v>
                </c:pt>
                <c:pt idx="5967">
                  <c:v>24.08459999999998</c:v>
                </c:pt>
                <c:pt idx="5968">
                  <c:v>25.297599999999999</c:v>
                </c:pt>
                <c:pt idx="5969">
                  <c:v>34.341299999999997</c:v>
                </c:pt>
                <c:pt idx="5970">
                  <c:v>32.847999999999999</c:v>
                </c:pt>
                <c:pt idx="5971">
                  <c:v>23.9542</c:v>
                </c:pt>
                <c:pt idx="5972">
                  <c:v>27.514299999999999</c:v>
                </c:pt>
                <c:pt idx="5973">
                  <c:v>26.655999999999999</c:v>
                </c:pt>
                <c:pt idx="5974">
                  <c:v>18.955400000000001</c:v>
                </c:pt>
                <c:pt idx="5975">
                  <c:v>20.8186</c:v>
                </c:pt>
                <c:pt idx="5976">
                  <c:v>33.716500000000003</c:v>
                </c:pt>
                <c:pt idx="5977">
                  <c:v>22.424399999999981</c:v>
                </c:pt>
                <c:pt idx="5978">
                  <c:v>28.5154</c:v>
                </c:pt>
                <c:pt idx="5979">
                  <c:v>30.189599999999999</c:v>
                </c:pt>
                <c:pt idx="5980">
                  <c:v>32.207999999999998</c:v>
                </c:pt>
                <c:pt idx="5981">
                  <c:v>22.3047</c:v>
                </c:pt>
                <c:pt idx="5982">
                  <c:v>19.7056</c:v>
                </c:pt>
                <c:pt idx="5983">
                  <c:v>21.7941</c:v>
                </c:pt>
                <c:pt idx="5984">
                  <c:v>24.5608</c:v>
                </c:pt>
                <c:pt idx="5985">
                  <c:v>23.599299999999999</c:v>
                </c:pt>
                <c:pt idx="5986">
                  <c:v>21.186499999999999</c:v>
                </c:pt>
                <c:pt idx="5987">
                  <c:v>22.018000000000001</c:v>
                </c:pt>
                <c:pt idx="5988">
                  <c:v>21.595500000000001</c:v>
                </c:pt>
                <c:pt idx="5989">
                  <c:v>22.800899999999999</c:v>
                </c:pt>
                <c:pt idx="5990">
                  <c:v>21.218299999999999</c:v>
                </c:pt>
                <c:pt idx="5991">
                  <c:v>22.49769999999998</c:v>
                </c:pt>
                <c:pt idx="5992">
                  <c:v>34.7209</c:v>
                </c:pt>
                <c:pt idx="5993">
                  <c:v>36.878500000000003</c:v>
                </c:pt>
                <c:pt idx="5994">
                  <c:v>38.863100000000003</c:v>
                </c:pt>
                <c:pt idx="5995">
                  <c:v>20.2393</c:v>
                </c:pt>
                <c:pt idx="5996">
                  <c:v>20.132100000000001</c:v>
                </c:pt>
                <c:pt idx="5997">
                  <c:v>20.052800000000001</c:v>
                </c:pt>
                <c:pt idx="5998">
                  <c:v>21.140899999999991</c:v>
                </c:pt>
                <c:pt idx="5999">
                  <c:v>21.871600000000001</c:v>
                </c:pt>
                <c:pt idx="6000">
                  <c:v>18.446000000000002</c:v>
                </c:pt>
                <c:pt idx="6001">
                  <c:v>20.700800000000001</c:v>
                </c:pt>
                <c:pt idx="6002">
                  <c:v>21.65</c:v>
                </c:pt>
                <c:pt idx="6003">
                  <c:v>22.924900000000001</c:v>
                </c:pt>
                <c:pt idx="6004">
                  <c:v>26.296299999999999</c:v>
                </c:pt>
                <c:pt idx="6005">
                  <c:v>27.9773</c:v>
                </c:pt>
                <c:pt idx="6006">
                  <c:v>27.875699999999981</c:v>
                </c:pt>
                <c:pt idx="6007">
                  <c:v>28.308700000000002</c:v>
                </c:pt>
                <c:pt idx="6008">
                  <c:v>23.6496</c:v>
                </c:pt>
                <c:pt idx="6009">
                  <c:v>22.2759</c:v>
                </c:pt>
                <c:pt idx="6010">
                  <c:v>24.8794</c:v>
                </c:pt>
                <c:pt idx="6011">
                  <c:v>23.967700000000001</c:v>
                </c:pt>
                <c:pt idx="6012">
                  <c:v>21.140899999999991</c:v>
                </c:pt>
                <c:pt idx="6013">
                  <c:v>22.9407</c:v>
                </c:pt>
                <c:pt idx="6014">
                  <c:v>25.571200000000001</c:v>
                </c:pt>
                <c:pt idx="6015">
                  <c:v>24.079599999999999</c:v>
                </c:pt>
                <c:pt idx="6016">
                  <c:v>28.457699999999999</c:v>
                </c:pt>
                <c:pt idx="6017">
                  <c:v>23.141400000000001</c:v>
                </c:pt>
                <c:pt idx="6018">
                  <c:v>21.773800000000001</c:v>
                </c:pt>
                <c:pt idx="6019">
                  <c:v>22.0716</c:v>
                </c:pt>
                <c:pt idx="6020">
                  <c:v>21.773800000000001</c:v>
                </c:pt>
                <c:pt idx="6021">
                  <c:v>22.846</c:v>
                </c:pt>
                <c:pt idx="6022">
                  <c:v>28.9619</c:v>
                </c:pt>
                <c:pt idx="6023">
                  <c:v>29.671600000000002</c:v>
                </c:pt>
                <c:pt idx="6024">
                  <c:v>31.870200000000001</c:v>
                </c:pt>
                <c:pt idx="6025">
                  <c:v>32.915100000000002</c:v>
                </c:pt>
                <c:pt idx="6026">
                  <c:v>25.0122</c:v>
                </c:pt>
                <c:pt idx="6027">
                  <c:v>25.165400000000002</c:v>
                </c:pt>
                <c:pt idx="6028">
                  <c:v>28.856200000000001</c:v>
                </c:pt>
                <c:pt idx="6029">
                  <c:v>28.552399999999999</c:v>
                </c:pt>
                <c:pt idx="6030">
                  <c:v>21.682700000000001</c:v>
                </c:pt>
                <c:pt idx="6031">
                  <c:v>21.780999999999999</c:v>
                </c:pt>
                <c:pt idx="6032">
                  <c:v>21.365100000000002</c:v>
                </c:pt>
                <c:pt idx="6033">
                  <c:v>23.374700000000001</c:v>
                </c:pt>
                <c:pt idx="6034">
                  <c:v>23.083500000000001</c:v>
                </c:pt>
                <c:pt idx="6035">
                  <c:v>25.106300000000001</c:v>
                </c:pt>
                <c:pt idx="6036">
                  <c:v>26.439299999999999</c:v>
                </c:pt>
                <c:pt idx="6037">
                  <c:v>29.1099</c:v>
                </c:pt>
                <c:pt idx="6038">
                  <c:v>34.509500000000003</c:v>
                </c:pt>
                <c:pt idx="6039">
                  <c:v>35.081200000000003</c:v>
                </c:pt>
                <c:pt idx="6040">
                  <c:v>37.950499999999998</c:v>
                </c:pt>
                <c:pt idx="6041">
                  <c:v>38.488200000000013</c:v>
                </c:pt>
                <c:pt idx="6042">
                  <c:v>40.6265</c:v>
                </c:pt>
                <c:pt idx="6043">
                  <c:v>20.003599999999999</c:v>
                </c:pt>
                <c:pt idx="6044">
                  <c:v>20.047000000000001</c:v>
                </c:pt>
                <c:pt idx="6045">
                  <c:v>21.315300000000001</c:v>
                </c:pt>
                <c:pt idx="6046">
                  <c:v>21.0975</c:v>
                </c:pt>
                <c:pt idx="6047">
                  <c:v>23.3949</c:v>
                </c:pt>
                <c:pt idx="6048">
                  <c:v>23.336200000000009</c:v>
                </c:pt>
                <c:pt idx="6049">
                  <c:v>24.285499999999949</c:v>
                </c:pt>
                <c:pt idx="6050">
                  <c:v>22.539400000000001</c:v>
                </c:pt>
                <c:pt idx="6051">
                  <c:v>22.529800000000009</c:v>
                </c:pt>
                <c:pt idx="6052">
                  <c:v>23.9514</c:v>
                </c:pt>
                <c:pt idx="6053">
                  <c:v>24.589700000000001</c:v>
                </c:pt>
                <c:pt idx="6054">
                  <c:v>32.467500000000001</c:v>
                </c:pt>
                <c:pt idx="6055">
                  <c:v>29.648199999999999</c:v>
                </c:pt>
                <c:pt idx="6056">
                  <c:v>22.515999999999991</c:v>
                </c:pt>
                <c:pt idx="6057">
                  <c:v>24.9864</c:v>
                </c:pt>
                <c:pt idx="6058">
                  <c:v>21.476900000000001</c:v>
                </c:pt>
                <c:pt idx="6059">
                  <c:v>26.6266</c:v>
                </c:pt>
                <c:pt idx="6060">
                  <c:v>27.805299999999999</c:v>
                </c:pt>
                <c:pt idx="6061">
                  <c:v>27.368400000000001</c:v>
                </c:pt>
                <c:pt idx="6062">
                  <c:v>53.528800000000011</c:v>
                </c:pt>
                <c:pt idx="6063">
                  <c:v>24.376000000000001</c:v>
                </c:pt>
                <c:pt idx="6064">
                  <c:v>22.7607</c:v>
                </c:pt>
                <c:pt idx="6065">
                  <c:v>24.376000000000001</c:v>
                </c:pt>
                <c:pt idx="6066">
                  <c:v>25.377700000000001</c:v>
                </c:pt>
                <c:pt idx="6067">
                  <c:v>25.184899999999999</c:v>
                </c:pt>
                <c:pt idx="6068">
                  <c:v>27.616399999999999</c:v>
                </c:pt>
                <c:pt idx="6069">
                  <c:v>28.033200000000001</c:v>
                </c:pt>
                <c:pt idx="6070">
                  <c:v>26.9758</c:v>
                </c:pt>
                <c:pt idx="6071">
                  <c:v>25.386199999999999</c:v>
                </c:pt>
                <c:pt idx="6072">
                  <c:v>29.742999999999981</c:v>
                </c:pt>
                <c:pt idx="6073">
                  <c:v>19.575299999999999</c:v>
                </c:pt>
                <c:pt idx="6074">
                  <c:v>20.606100000000001</c:v>
                </c:pt>
                <c:pt idx="6075">
                  <c:v>19.696999999999999</c:v>
                </c:pt>
                <c:pt idx="6076">
                  <c:v>21.8292</c:v>
                </c:pt>
                <c:pt idx="6077">
                  <c:v>22.544799999999999</c:v>
                </c:pt>
                <c:pt idx="6078">
                  <c:v>23.8292</c:v>
                </c:pt>
                <c:pt idx="6079">
                  <c:v>23.910499999999999</c:v>
                </c:pt>
                <c:pt idx="6080">
                  <c:v>24.002400000000002</c:v>
                </c:pt>
                <c:pt idx="6081">
                  <c:v>28.74159999999998</c:v>
                </c:pt>
                <c:pt idx="6082">
                  <c:v>24.443200000000001</c:v>
                </c:pt>
                <c:pt idx="6083">
                  <c:v>21.43</c:v>
                </c:pt>
                <c:pt idx="6084">
                  <c:v>21.000900000000001</c:v>
                </c:pt>
                <c:pt idx="6085">
                  <c:v>38.4666</c:v>
                </c:pt>
                <c:pt idx="6086">
                  <c:v>39.595200000000013</c:v>
                </c:pt>
                <c:pt idx="6087">
                  <c:v>33.652500000000003</c:v>
                </c:pt>
                <c:pt idx="6088">
                  <c:v>36.510399999999997</c:v>
                </c:pt>
                <c:pt idx="6089">
                  <c:v>22.275300000000001</c:v>
                </c:pt>
                <c:pt idx="6090">
                  <c:v>17.811900000000001</c:v>
                </c:pt>
                <c:pt idx="6091">
                  <c:v>24.427099999999999</c:v>
                </c:pt>
                <c:pt idx="6092">
                  <c:v>26.581399999999999</c:v>
                </c:pt>
                <c:pt idx="6093">
                  <c:v>23.133299999999991</c:v>
                </c:pt>
                <c:pt idx="6094">
                  <c:v>23.5245</c:v>
                </c:pt>
                <c:pt idx="6095">
                  <c:v>22.650099999999991</c:v>
                </c:pt>
                <c:pt idx="6096">
                  <c:v>25.823</c:v>
                </c:pt>
                <c:pt idx="6097">
                  <c:v>20.989100000000001</c:v>
                </c:pt>
                <c:pt idx="6098">
                  <c:v>21.110600000000009</c:v>
                </c:pt>
                <c:pt idx="6099">
                  <c:v>18.873999999999999</c:v>
                </c:pt>
                <c:pt idx="6100">
                  <c:v>18.083100000000002</c:v>
                </c:pt>
                <c:pt idx="6101">
                  <c:v>22.6248</c:v>
                </c:pt>
                <c:pt idx="6102">
                  <c:v>22.378599999999999</c:v>
                </c:pt>
                <c:pt idx="6103">
                  <c:v>22.380099999999999</c:v>
                </c:pt>
                <c:pt idx="6104">
                  <c:v>28.529800000000009</c:v>
                </c:pt>
                <c:pt idx="6105">
                  <c:v>28.28379999999995</c:v>
                </c:pt>
                <c:pt idx="6106">
                  <c:v>21.472999999999999</c:v>
                </c:pt>
                <c:pt idx="6107">
                  <c:v>20.4434</c:v>
                </c:pt>
                <c:pt idx="6108">
                  <c:v>25.324200000000001</c:v>
                </c:pt>
                <c:pt idx="6109">
                  <c:v>28.0458</c:v>
                </c:pt>
                <c:pt idx="6110">
                  <c:v>25.936199999999999</c:v>
                </c:pt>
                <c:pt idx="6111">
                  <c:v>25.0092</c:v>
                </c:pt>
                <c:pt idx="6112">
                  <c:v>23.7456</c:v>
                </c:pt>
                <c:pt idx="6113">
                  <c:v>24.8355</c:v>
                </c:pt>
                <c:pt idx="6114">
                  <c:v>25.1128</c:v>
                </c:pt>
                <c:pt idx="6115">
                  <c:v>25.113</c:v>
                </c:pt>
                <c:pt idx="6116">
                  <c:v>20.508800000000001</c:v>
                </c:pt>
                <c:pt idx="6117">
                  <c:v>20.482599999999952</c:v>
                </c:pt>
                <c:pt idx="6118">
                  <c:v>22.392299999999999</c:v>
                </c:pt>
                <c:pt idx="6119">
                  <c:v>22.8931</c:v>
                </c:pt>
                <c:pt idx="6120">
                  <c:v>23.299099999999999</c:v>
                </c:pt>
                <c:pt idx="6121">
                  <c:v>24.1477</c:v>
                </c:pt>
                <c:pt idx="6122">
                  <c:v>28.135100000000001</c:v>
                </c:pt>
                <c:pt idx="6123">
                  <c:v>27.868600000000001</c:v>
                </c:pt>
                <c:pt idx="6124">
                  <c:v>22.262599999999949</c:v>
                </c:pt>
                <c:pt idx="6125">
                  <c:v>20.490100000000002</c:v>
                </c:pt>
                <c:pt idx="6126">
                  <c:v>20.700800000000001</c:v>
                </c:pt>
                <c:pt idx="6127">
                  <c:v>20.7864</c:v>
                </c:pt>
                <c:pt idx="6128">
                  <c:v>27.5472</c:v>
                </c:pt>
                <c:pt idx="6129">
                  <c:v>24.6755</c:v>
                </c:pt>
                <c:pt idx="6130">
                  <c:v>19.701499999999999</c:v>
                </c:pt>
                <c:pt idx="6131">
                  <c:v>29.829499999999999</c:v>
                </c:pt>
                <c:pt idx="6132">
                  <c:v>30.0959</c:v>
                </c:pt>
                <c:pt idx="6133">
                  <c:v>31.849599999999999</c:v>
                </c:pt>
                <c:pt idx="6134">
                  <c:v>31.496700000000001</c:v>
                </c:pt>
                <c:pt idx="6135">
                  <c:v>24.109500000000001</c:v>
                </c:pt>
                <c:pt idx="6136">
                  <c:v>35.823900000000002</c:v>
                </c:pt>
                <c:pt idx="6137">
                  <c:v>37.576600000000013</c:v>
                </c:pt>
                <c:pt idx="6138">
                  <c:v>21.995899999999999</c:v>
                </c:pt>
                <c:pt idx="6139">
                  <c:v>23.7956</c:v>
                </c:pt>
                <c:pt idx="6140">
                  <c:v>23.958600000000001</c:v>
                </c:pt>
                <c:pt idx="6141">
                  <c:v>20.4467</c:v>
                </c:pt>
                <c:pt idx="6142">
                  <c:v>21.833200000000001</c:v>
                </c:pt>
                <c:pt idx="6143">
                  <c:v>21.375900000000001</c:v>
                </c:pt>
                <c:pt idx="6144">
                  <c:v>22.8916</c:v>
                </c:pt>
                <c:pt idx="6145">
                  <c:v>30.5366</c:v>
                </c:pt>
                <c:pt idx="6146">
                  <c:v>33.555799999999998</c:v>
                </c:pt>
                <c:pt idx="6147">
                  <c:v>34.563099999999999</c:v>
                </c:pt>
                <c:pt idx="6148">
                  <c:v>28.570499999999999</c:v>
                </c:pt>
                <c:pt idx="6149">
                  <c:v>30.436499999999999</c:v>
                </c:pt>
                <c:pt idx="6150">
                  <c:v>18.699400000000001</c:v>
                </c:pt>
                <c:pt idx="6151">
                  <c:v>20.9129</c:v>
                </c:pt>
                <c:pt idx="6152">
                  <c:v>18.873899999999999</c:v>
                </c:pt>
                <c:pt idx="6153">
                  <c:v>20.014199999999999</c:v>
                </c:pt>
                <c:pt idx="6154">
                  <c:v>26.292400000000001</c:v>
                </c:pt>
                <c:pt idx="6155">
                  <c:v>26.401700000000002</c:v>
                </c:pt>
                <c:pt idx="6156">
                  <c:v>21.2651</c:v>
                </c:pt>
                <c:pt idx="6157">
                  <c:v>22.019500000000001</c:v>
                </c:pt>
                <c:pt idx="6158">
                  <c:v>21.140899999999991</c:v>
                </c:pt>
                <c:pt idx="6159">
                  <c:v>21.807600000000001</c:v>
                </c:pt>
                <c:pt idx="6160">
                  <c:v>24.035699999999981</c:v>
                </c:pt>
                <c:pt idx="6161">
                  <c:v>29.936</c:v>
                </c:pt>
                <c:pt idx="6162">
                  <c:v>24.78</c:v>
                </c:pt>
                <c:pt idx="6163">
                  <c:v>22.933800000000009</c:v>
                </c:pt>
                <c:pt idx="6164">
                  <c:v>22.270499999999981</c:v>
                </c:pt>
                <c:pt idx="6165">
                  <c:v>20.5227</c:v>
                </c:pt>
                <c:pt idx="6166">
                  <c:v>19.5472</c:v>
                </c:pt>
                <c:pt idx="6167">
                  <c:v>24.3841</c:v>
                </c:pt>
                <c:pt idx="6168">
                  <c:v>26.894200000000001</c:v>
                </c:pt>
                <c:pt idx="6169">
                  <c:v>26.474399999999999</c:v>
                </c:pt>
                <c:pt idx="6170">
                  <c:v>26.671500000000009</c:v>
                </c:pt>
                <c:pt idx="6171">
                  <c:v>23.5791</c:v>
                </c:pt>
                <c:pt idx="6172">
                  <c:v>33.514699999999998</c:v>
                </c:pt>
                <c:pt idx="6173">
                  <c:v>21.9451</c:v>
                </c:pt>
                <c:pt idx="6174">
                  <c:v>20.885400000000001</c:v>
                </c:pt>
                <c:pt idx="6175">
                  <c:v>21.782900000000001</c:v>
                </c:pt>
                <c:pt idx="6176">
                  <c:v>23.1129</c:v>
                </c:pt>
                <c:pt idx="6177">
                  <c:v>27.636099999999999</c:v>
                </c:pt>
                <c:pt idx="6178">
                  <c:v>28.3447</c:v>
                </c:pt>
                <c:pt idx="6179">
                  <c:v>20.246099999999981</c:v>
                </c:pt>
                <c:pt idx="6180">
                  <c:v>18.198499999999999</c:v>
                </c:pt>
                <c:pt idx="6181">
                  <c:v>19.450700000000001</c:v>
                </c:pt>
                <c:pt idx="6182">
                  <c:v>19.534199999999991</c:v>
                </c:pt>
                <c:pt idx="6183">
                  <c:v>20.654499999999999</c:v>
                </c:pt>
                <c:pt idx="6184">
                  <c:v>21.083300000000001</c:v>
                </c:pt>
                <c:pt idx="6185">
                  <c:v>25.96369999999995</c:v>
                </c:pt>
                <c:pt idx="6186">
                  <c:v>28.529800000000009</c:v>
                </c:pt>
                <c:pt idx="6187">
                  <c:v>28.848099999999999</c:v>
                </c:pt>
                <c:pt idx="6188">
                  <c:v>19.0764</c:v>
                </c:pt>
                <c:pt idx="6189">
                  <c:v>22.470300000000002</c:v>
                </c:pt>
                <c:pt idx="6190">
                  <c:v>23.814699999999991</c:v>
                </c:pt>
                <c:pt idx="6191">
                  <c:v>17.964099999999981</c:v>
                </c:pt>
                <c:pt idx="6192">
                  <c:v>20.529699999999981</c:v>
                </c:pt>
                <c:pt idx="6193">
                  <c:v>22.007400000000001</c:v>
                </c:pt>
                <c:pt idx="6194">
                  <c:v>26.967400000000001</c:v>
                </c:pt>
                <c:pt idx="6195">
                  <c:v>27.813500000000001</c:v>
                </c:pt>
                <c:pt idx="6196">
                  <c:v>33.460800000000013</c:v>
                </c:pt>
                <c:pt idx="6197">
                  <c:v>34.595300000000002</c:v>
                </c:pt>
                <c:pt idx="6198">
                  <c:v>35.553400000000003</c:v>
                </c:pt>
                <c:pt idx="6199">
                  <c:v>30.526199999999999</c:v>
                </c:pt>
                <c:pt idx="6200">
                  <c:v>32.226600000000012</c:v>
                </c:pt>
                <c:pt idx="6201">
                  <c:v>24.7943</c:v>
                </c:pt>
                <c:pt idx="6202">
                  <c:v>26.654</c:v>
                </c:pt>
                <c:pt idx="6203">
                  <c:v>26.405999999999999</c:v>
                </c:pt>
                <c:pt idx="6204">
                  <c:v>26.1158</c:v>
                </c:pt>
                <c:pt idx="6205">
                  <c:v>30.186499999999999</c:v>
                </c:pt>
                <c:pt idx="6206">
                  <c:v>23.503</c:v>
                </c:pt>
                <c:pt idx="6207">
                  <c:v>24.476400000000002</c:v>
                </c:pt>
                <c:pt idx="6208">
                  <c:v>23.6602</c:v>
                </c:pt>
                <c:pt idx="6209">
                  <c:v>21.7881</c:v>
                </c:pt>
                <c:pt idx="6210">
                  <c:v>21.704599999999999</c:v>
                </c:pt>
                <c:pt idx="6211">
                  <c:v>22.0197</c:v>
                </c:pt>
                <c:pt idx="6212">
                  <c:v>27.375900000000001</c:v>
                </c:pt>
                <c:pt idx="6213">
                  <c:v>32.110200000000013</c:v>
                </c:pt>
                <c:pt idx="6214">
                  <c:v>30.691600000000001</c:v>
                </c:pt>
                <c:pt idx="6215">
                  <c:v>35.610799999999998</c:v>
                </c:pt>
                <c:pt idx="6216">
                  <c:v>22.678100000000001</c:v>
                </c:pt>
                <c:pt idx="6217">
                  <c:v>23.58459999999998</c:v>
                </c:pt>
                <c:pt idx="6218">
                  <c:v>22.225999999999999</c:v>
                </c:pt>
                <c:pt idx="6219">
                  <c:v>23.3127</c:v>
                </c:pt>
                <c:pt idx="6220">
                  <c:v>27.050899999999999</c:v>
                </c:pt>
                <c:pt idx="6221">
                  <c:v>26.6221</c:v>
                </c:pt>
                <c:pt idx="6222">
                  <c:v>25.2516</c:v>
                </c:pt>
                <c:pt idx="6223">
                  <c:v>25.3643</c:v>
                </c:pt>
                <c:pt idx="6224">
                  <c:v>27.133099999999999</c:v>
                </c:pt>
                <c:pt idx="6225">
                  <c:v>20.821400000000001</c:v>
                </c:pt>
                <c:pt idx="6226">
                  <c:v>22.816099999999999</c:v>
                </c:pt>
                <c:pt idx="6227">
                  <c:v>24.199400000000001</c:v>
                </c:pt>
                <c:pt idx="6228">
                  <c:v>20.1676</c:v>
                </c:pt>
                <c:pt idx="6229">
                  <c:v>20.980599999999949</c:v>
                </c:pt>
                <c:pt idx="6230">
                  <c:v>23.6538</c:v>
                </c:pt>
                <c:pt idx="6231">
                  <c:v>23.110600000000009</c:v>
                </c:pt>
                <c:pt idx="6232">
                  <c:v>18.496400000000001</c:v>
                </c:pt>
                <c:pt idx="6233">
                  <c:v>20.156199999999991</c:v>
                </c:pt>
                <c:pt idx="6234">
                  <c:v>20.838000000000001</c:v>
                </c:pt>
                <c:pt idx="6235">
                  <c:v>19.7897</c:v>
                </c:pt>
                <c:pt idx="6236">
                  <c:v>21.121300000000009</c:v>
                </c:pt>
                <c:pt idx="6237">
                  <c:v>19.8657</c:v>
                </c:pt>
                <c:pt idx="6238">
                  <c:v>20.1495</c:v>
                </c:pt>
                <c:pt idx="6239">
                  <c:v>20.078700000000001</c:v>
                </c:pt>
                <c:pt idx="6240">
                  <c:v>20.828900000000001</c:v>
                </c:pt>
                <c:pt idx="6241">
                  <c:v>20.9145</c:v>
                </c:pt>
                <c:pt idx="6242">
                  <c:v>20.314900000000009</c:v>
                </c:pt>
                <c:pt idx="6243">
                  <c:v>20.5702</c:v>
                </c:pt>
                <c:pt idx="6244">
                  <c:v>18.417200000000001</c:v>
                </c:pt>
                <c:pt idx="6245">
                  <c:v>22.3811</c:v>
                </c:pt>
                <c:pt idx="6246">
                  <c:v>24.5946</c:v>
                </c:pt>
                <c:pt idx="6247">
                  <c:v>25.273900000000001</c:v>
                </c:pt>
                <c:pt idx="6248">
                  <c:v>19.959399999999999</c:v>
                </c:pt>
                <c:pt idx="6249">
                  <c:v>19.6401</c:v>
                </c:pt>
                <c:pt idx="6250">
                  <c:v>19.727799999999981</c:v>
                </c:pt>
                <c:pt idx="6251">
                  <c:v>18.8216</c:v>
                </c:pt>
                <c:pt idx="6252">
                  <c:v>19.052</c:v>
                </c:pt>
                <c:pt idx="6253">
                  <c:v>24.8687</c:v>
                </c:pt>
                <c:pt idx="6254">
                  <c:v>21.4621</c:v>
                </c:pt>
                <c:pt idx="6255">
                  <c:v>21.396100000000001</c:v>
                </c:pt>
                <c:pt idx="6256">
                  <c:v>21.0641</c:v>
                </c:pt>
                <c:pt idx="6257">
                  <c:v>20.061800000000009</c:v>
                </c:pt>
                <c:pt idx="6258">
                  <c:v>21.047699999999999</c:v>
                </c:pt>
                <c:pt idx="6259">
                  <c:v>19.9739</c:v>
                </c:pt>
                <c:pt idx="6260">
                  <c:v>21.920500000000001</c:v>
                </c:pt>
                <c:pt idx="6261">
                  <c:v>21.433599999999981</c:v>
                </c:pt>
                <c:pt idx="6262">
                  <c:v>23.614100000000001</c:v>
                </c:pt>
                <c:pt idx="6263">
                  <c:v>27.052299999999999</c:v>
                </c:pt>
                <c:pt idx="6264">
                  <c:v>26.635200000000001</c:v>
                </c:pt>
                <c:pt idx="6265">
                  <c:v>30.351400000000009</c:v>
                </c:pt>
                <c:pt idx="6266">
                  <c:v>25.273900000000001</c:v>
                </c:pt>
                <c:pt idx="6267">
                  <c:v>24.49879999999995</c:v>
                </c:pt>
                <c:pt idx="6268">
                  <c:v>25.74769999999998</c:v>
                </c:pt>
                <c:pt idx="6269">
                  <c:v>27.5441</c:v>
                </c:pt>
                <c:pt idx="6270">
                  <c:v>22.621200000000009</c:v>
                </c:pt>
                <c:pt idx="6271">
                  <c:v>24.3504</c:v>
                </c:pt>
                <c:pt idx="6272">
                  <c:v>24.8383</c:v>
                </c:pt>
                <c:pt idx="6273">
                  <c:v>25.299600000000002</c:v>
                </c:pt>
                <c:pt idx="6274">
                  <c:v>24.1875</c:v>
                </c:pt>
                <c:pt idx="6275">
                  <c:v>25.197900000000001</c:v>
                </c:pt>
                <c:pt idx="6276">
                  <c:v>22.9741</c:v>
                </c:pt>
                <c:pt idx="6277">
                  <c:v>23.814800000000009</c:v>
                </c:pt>
                <c:pt idx="6278">
                  <c:v>24.428899999999999</c:v>
                </c:pt>
                <c:pt idx="6279">
                  <c:v>25.520700000000001</c:v>
                </c:pt>
                <c:pt idx="6280">
                  <c:v>23.743500000000001</c:v>
                </c:pt>
                <c:pt idx="6281">
                  <c:v>21.108799999999999</c:v>
                </c:pt>
                <c:pt idx="6282">
                  <c:v>26.580100000000002</c:v>
                </c:pt>
                <c:pt idx="6283">
                  <c:v>27.050899999999999</c:v>
                </c:pt>
                <c:pt idx="6284">
                  <c:v>20.866399999999999</c:v>
                </c:pt>
                <c:pt idx="6285">
                  <c:v>22.213799999999999</c:v>
                </c:pt>
                <c:pt idx="6286">
                  <c:v>30.0884</c:v>
                </c:pt>
                <c:pt idx="6287">
                  <c:v>21.311399999999999</c:v>
                </c:pt>
                <c:pt idx="6288">
                  <c:v>26.916699999999999</c:v>
                </c:pt>
                <c:pt idx="6289">
                  <c:v>28.523199999999999</c:v>
                </c:pt>
                <c:pt idx="6290">
                  <c:v>29.2803</c:v>
                </c:pt>
                <c:pt idx="6291">
                  <c:v>31.116700000000009</c:v>
                </c:pt>
                <c:pt idx="6292">
                  <c:v>22.695399999999999</c:v>
                </c:pt>
                <c:pt idx="6293">
                  <c:v>21.537700000000001</c:v>
                </c:pt>
                <c:pt idx="6294">
                  <c:v>17.863</c:v>
                </c:pt>
                <c:pt idx="6295">
                  <c:v>24.570699999999999</c:v>
                </c:pt>
                <c:pt idx="6296">
                  <c:v>24.5458</c:v>
                </c:pt>
                <c:pt idx="6297">
                  <c:v>26.462900000000001</c:v>
                </c:pt>
                <c:pt idx="6298">
                  <c:v>27.822600000000001</c:v>
                </c:pt>
                <c:pt idx="6299">
                  <c:v>27.5244</c:v>
                </c:pt>
                <c:pt idx="6300">
                  <c:v>28.248899999999999</c:v>
                </c:pt>
                <c:pt idx="6301">
                  <c:v>23.5502</c:v>
                </c:pt>
                <c:pt idx="6302">
                  <c:v>39.361800000000002</c:v>
                </c:pt>
                <c:pt idx="6303">
                  <c:v>40.250400000000013</c:v>
                </c:pt>
                <c:pt idx="6304">
                  <c:v>38.697200000000002</c:v>
                </c:pt>
                <c:pt idx="6305">
                  <c:v>40.597999999999999</c:v>
                </c:pt>
                <c:pt idx="6306">
                  <c:v>27.637499999999999</c:v>
                </c:pt>
                <c:pt idx="6307">
                  <c:v>24.677</c:v>
                </c:pt>
                <c:pt idx="6308">
                  <c:v>25.485299999999949</c:v>
                </c:pt>
                <c:pt idx="6309">
                  <c:v>20.191600000000001</c:v>
                </c:pt>
                <c:pt idx="6310">
                  <c:v>20.144500000000001</c:v>
                </c:pt>
                <c:pt idx="6311">
                  <c:v>24.122599999999981</c:v>
                </c:pt>
                <c:pt idx="6312">
                  <c:v>26.149100000000001</c:v>
                </c:pt>
                <c:pt idx="6313">
                  <c:v>29.8796</c:v>
                </c:pt>
                <c:pt idx="6314">
                  <c:v>25.184899999999999</c:v>
                </c:pt>
                <c:pt idx="6315">
                  <c:v>24.512599999999999</c:v>
                </c:pt>
                <c:pt idx="6316">
                  <c:v>26.828600000000002</c:v>
                </c:pt>
                <c:pt idx="6317">
                  <c:v>26.972300000000001</c:v>
                </c:pt>
                <c:pt idx="6318">
                  <c:v>20.953299999999999</c:v>
                </c:pt>
                <c:pt idx="6319">
                  <c:v>20.249600000000001</c:v>
                </c:pt>
                <c:pt idx="6320">
                  <c:v>20.003599999999999</c:v>
                </c:pt>
                <c:pt idx="6321">
                  <c:v>20.86659999999998</c:v>
                </c:pt>
                <c:pt idx="6322">
                  <c:v>22.033000000000001</c:v>
                </c:pt>
                <c:pt idx="6323">
                  <c:v>21.694400000000009</c:v>
                </c:pt>
                <c:pt idx="6324">
                  <c:v>21.818200000000001</c:v>
                </c:pt>
                <c:pt idx="6325">
                  <c:v>29.4071</c:v>
                </c:pt>
                <c:pt idx="6326">
                  <c:v>22.6248</c:v>
                </c:pt>
                <c:pt idx="6327">
                  <c:v>23.541</c:v>
                </c:pt>
                <c:pt idx="6328">
                  <c:v>21.3294</c:v>
                </c:pt>
                <c:pt idx="6329">
                  <c:v>29.955200000000001</c:v>
                </c:pt>
                <c:pt idx="6330">
                  <c:v>30.296299999999999</c:v>
                </c:pt>
                <c:pt idx="6331">
                  <c:v>32.078400000000002</c:v>
                </c:pt>
                <c:pt idx="6332">
                  <c:v>21.080200000000001</c:v>
                </c:pt>
                <c:pt idx="6333">
                  <c:v>21.110600000000009</c:v>
                </c:pt>
                <c:pt idx="6334">
                  <c:v>20.716799999999999</c:v>
                </c:pt>
                <c:pt idx="6335">
                  <c:v>21.1113</c:v>
                </c:pt>
                <c:pt idx="6336">
                  <c:v>22.531099999999999</c:v>
                </c:pt>
                <c:pt idx="6337">
                  <c:v>20.1465</c:v>
                </c:pt>
                <c:pt idx="6338">
                  <c:v>20.177099999999999</c:v>
                </c:pt>
                <c:pt idx="6339">
                  <c:v>20.752300000000002</c:v>
                </c:pt>
                <c:pt idx="6340">
                  <c:v>36.848100000000002</c:v>
                </c:pt>
                <c:pt idx="6341">
                  <c:v>25.7821</c:v>
                </c:pt>
                <c:pt idx="6342">
                  <c:v>24.2849</c:v>
                </c:pt>
                <c:pt idx="6343">
                  <c:v>22.770299999999999</c:v>
                </c:pt>
                <c:pt idx="6344">
                  <c:v>23.123699999999999</c:v>
                </c:pt>
                <c:pt idx="6345">
                  <c:v>23.753599999999999</c:v>
                </c:pt>
                <c:pt idx="6346">
                  <c:v>23.815100000000001</c:v>
                </c:pt>
                <c:pt idx="6347">
                  <c:v>19.974399999999999</c:v>
                </c:pt>
                <c:pt idx="6348">
                  <c:v>20.5151</c:v>
                </c:pt>
                <c:pt idx="6349">
                  <c:v>21.4923</c:v>
                </c:pt>
                <c:pt idx="6350">
                  <c:v>21.394500000000001</c:v>
                </c:pt>
                <c:pt idx="6351">
                  <c:v>22.272600000000001</c:v>
                </c:pt>
                <c:pt idx="6352">
                  <c:v>36.281200000000013</c:v>
                </c:pt>
                <c:pt idx="6353">
                  <c:v>22.8508</c:v>
                </c:pt>
                <c:pt idx="6354">
                  <c:v>20.527899999999999</c:v>
                </c:pt>
                <c:pt idx="6355">
                  <c:v>25.215199999999999</c:v>
                </c:pt>
                <c:pt idx="6356">
                  <c:v>26.335799999999999</c:v>
                </c:pt>
                <c:pt idx="6357">
                  <c:v>22.357700000000001</c:v>
                </c:pt>
                <c:pt idx="6358">
                  <c:v>22.3858</c:v>
                </c:pt>
                <c:pt idx="6359">
                  <c:v>23.4224</c:v>
                </c:pt>
                <c:pt idx="6360">
                  <c:v>24.024000000000001</c:v>
                </c:pt>
                <c:pt idx="6361">
                  <c:v>24.2241</c:v>
                </c:pt>
                <c:pt idx="6362">
                  <c:v>26.066600000000001</c:v>
                </c:pt>
                <c:pt idx="6363">
                  <c:v>20.890499999999999</c:v>
                </c:pt>
                <c:pt idx="6364">
                  <c:v>22.561599999999981</c:v>
                </c:pt>
                <c:pt idx="6365">
                  <c:v>21.363399999999999</c:v>
                </c:pt>
                <c:pt idx="6366">
                  <c:v>24.048500000000001</c:v>
                </c:pt>
                <c:pt idx="6367">
                  <c:v>25.3414</c:v>
                </c:pt>
                <c:pt idx="6368">
                  <c:v>23.9269</c:v>
                </c:pt>
                <c:pt idx="6369">
                  <c:v>18.167000000000009</c:v>
                </c:pt>
                <c:pt idx="6370">
                  <c:v>18.775500000000001</c:v>
                </c:pt>
                <c:pt idx="6371">
                  <c:v>23.228999999999999</c:v>
                </c:pt>
                <c:pt idx="6372">
                  <c:v>22.8916</c:v>
                </c:pt>
                <c:pt idx="6373">
                  <c:v>22.272200000000002</c:v>
                </c:pt>
                <c:pt idx="6374">
                  <c:v>23.322600000000001</c:v>
                </c:pt>
                <c:pt idx="6375">
                  <c:v>25.182600000000001</c:v>
                </c:pt>
                <c:pt idx="6376">
                  <c:v>25.648199999999999</c:v>
                </c:pt>
                <c:pt idx="6377">
                  <c:v>29.046199999999999</c:v>
                </c:pt>
                <c:pt idx="6378">
                  <c:v>25.3934</c:v>
                </c:pt>
                <c:pt idx="6379">
                  <c:v>24.336200000000009</c:v>
                </c:pt>
                <c:pt idx="6380">
                  <c:v>24.4404</c:v>
                </c:pt>
                <c:pt idx="6381">
                  <c:v>24.228899999999999</c:v>
                </c:pt>
                <c:pt idx="6382">
                  <c:v>24.709900000000001</c:v>
                </c:pt>
                <c:pt idx="6383">
                  <c:v>24.8432</c:v>
                </c:pt>
                <c:pt idx="6384">
                  <c:v>26.7867</c:v>
                </c:pt>
                <c:pt idx="6385">
                  <c:v>26.96</c:v>
                </c:pt>
                <c:pt idx="6386">
                  <c:v>24.146000000000001</c:v>
                </c:pt>
                <c:pt idx="6387">
                  <c:v>28.338899999999999</c:v>
                </c:pt>
                <c:pt idx="6388">
                  <c:v>28.49159999999998</c:v>
                </c:pt>
                <c:pt idx="6389">
                  <c:v>29.6249</c:v>
                </c:pt>
                <c:pt idx="6390">
                  <c:v>30.867000000000001</c:v>
                </c:pt>
                <c:pt idx="6391">
                  <c:v>24.640499999999999</c:v>
                </c:pt>
                <c:pt idx="6392">
                  <c:v>31.458600000000001</c:v>
                </c:pt>
                <c:pt idx="6393">
                  <c:v>25.563800000000001</c:v>
                </c:pt>
                <c:pt idx="6394">
                  <c:v>24.547000000000001</c:v>
                </c:pt>
                <c:pt idx="6395">
                  <c:v>25.531400000000001</c:v>
                </c:pt>
                <c:pt idx="6396">
                  <c:v>26.507999999999999</c:v>
                </c:pt>
                <c:pt idx="6397">
                  <c:v>27.4145</c:v>
                </c:pt>
                <c:pt idx="6398">
                  <c:v>23.063199999999981</c:v>
                </c:pt>
                <c:pt idx="6399">
                  <c:v>26.9788</c:v>
                </c:pt>
                <c:pt idx="6400">
                  <c:v>27.058900000000001</c:v>
                </c:pt>
                <c:pt idx="6401">
                  <c:v>27.1952</c:v>
                </c:pt>
                <c:pt idx="6402">
                  <c:v>34.310299999999998</c:v>
                </c:pt>
                <c:pt idx="6403">
                  <c:v>19.787700000000001</c:v>
                </c:pt>
                <c:pt idx="6404">
                  <c:v>18.757100000000001</c:v>
                </c:pt>
                <c:pt idx="6405">
                  <c:v>20.4741</c:v>
                </c:pt>
                <c:pt idx="6406">
                  <c:v>23.085699999999949</c:v>
                </c:pt>
                <c:pt idx="6407">
                  <c:v>18.032</c:v>
                </c:pt>
                <c:pt idx="6408">
                  <c:v>26.567699999999981</c:v>
                </c:pt>
                <c:pt idx="6409">
                  <c:v>27.309799999999999</c:v>
                </c:pt>
                <c:pt idx="6410">
                  <c:v>20.652200000000001</c:v>
                </c:pt>
                <c:pt idx="6411">
                  <c:v>20.4542</c:v>
                </c:pt>
                <c:pt idx="6412">
                  <c:v>21.350899999999999</c:v>
                </c:pt>
                <c:pt idx="6413">
                  <c:v>21.5139</c:v>
                </c:pt>
                <c:pt idx="6414">
                  <c:v>24.658799999999999</c:v>
                </c:pt>
                <c:pt idx="6415">
                  <c:v>25.952200000000001</c:v>
                </c:pt>
                <c:pt idx="6416">
                  <c:v>26.570900000000009</c:v>
                </c:pt>
                <c:pt idx="6417">
                  <c:v>24.079599999999999</c:v>
                </c:pt>
                <c:pt idx="6418">
                  <c:v>24.019500000000001</c:v>
                </c:pt>
                <c:pt idx="6419">
                  <c:v>23.347300000000001</c:v>
                </c:pt>
                <c:pt idx="6420">
                  <c:v>24.034600000000001</c:v>
                </c:pt>
                <c:pt idx="6421">
                  <c:v>21.531099999999999</c:v>
                </c:pt>
                <c:pt idx="6422">
                  <c:v>21.018699999999999</c:v>
                </c:pt>
                <c:pt idx="6423">
                  <c:v>22.069700000000001</c:v>
                </c:pt>
                <c:pt idx="6424">
                  <c:v>20.678699999999999</c:v>
                </c:pt>
                <c:pt idx="6425">
                  <c:v>21.142600000000002</c:v>
                </c:pt>
                <c:pt idx="6426">
                  <c:v>23.424700000000001</c:v>
                </c:pt>
                <c:pt idx="6427">
                  <c:v>23.538799999999981</c:v>
                </c:pt>
                <c:pt idx="6428">
                  <c:v>31.7608</c:v>
                </c:pt>
                <c:pt idx="6429">
                  <c:v>30.678100000000001</c:v>
                </c:pt>
                <c:pt idx="6430">
                  <c:v>32.047600000000003</c:v>
                </c:pt>
                <c:pt idx="6431">
                  <c:v>40.706600000000002</c:v>
                </c:pt>
                <c:pt idx="6432">
                  <c:v>39.5197</c:v>
                </c:pt>
                <c:pt idx="6433">
                  <c:v>33.293200000000013</c:v>
                </c:pt>
                <c:pt idx="6434">
                  <c:v>41.489800000000002</c:v>
                </c:pt>
                <c:pt idx="6435">
                  <c:v>45.1233</c:v>
                </c:pt>
                <c:pt idx="6436">
                  <c:v>18.6251</c:v>
                </c:pt>
                <c:pt idx="6437">
                  <c:v>24.099599999999999</c:v>
                </c:pt>
                <c:pt idx="6438">
                  <c:v>27.4556</c:v>
                </c:pt>
                <c:pt idx="6439">
                  <c:v>34.938899999999997</c:v>
                </c:pt>
                <c:pt idx="6440">
                  <c:v>38.5503</c:v>
                </c:pt>
                <c:pt idx="6441">
                  <c:v>31.054300000000001</c:v>
                </c:pt>
                <c:pt idx="6442">
                  <c:v>34.509500000000003</c:v>
                </c:pt>
                <c:pt idx="6443">
                  <c:v>26.8597</c:v>
                </c:pt>
                <c:pt idx="6444">
                  <c:v>27.373000000000001</c:v>
                </c:pt>
                <c:pt idx="6445">
                  <c:v>25.7605</c:v>
                </c:pt>
                <c:pt idx="6446">
                  <c:v>24.561</c:v>
                </c:pt>
                <c:pt idx="6447">
                  <c:v>28.611699999999999</c:v>
                </c:pt>
                <c:pt idx="6448">
                  <c:v>35.3187</c:v>
                </c:pt>
                <c:pt idx="6449">
                  <c:v>28.0166</c:v>
                </c:pt>
                <c:pt idx="6450">
                  <c:v>35.833500000000001</c:v>
                </c:pt>
                <c:pt idx="6451">
                  <c:v>33.6023</c:v>
                </c:pt>
                <c:pt idx="6452">
                  <c:v>26.735800000000001</c:v>
                </c:pt>
                <c:pt idx="6453">
                  <c:v>24.4437</c:v>
                </c:pt>
                <c:pt idx="6454">
                  <c:v>26.6586</c:v>
                </c:pt>
                <c:pt idx="6455">
                  <c:v>27.603000000000002</c:v>
                </c:pt>
                <c:pt idx="6456">
                  <c:v>22.031500000000001</c:v>
                </c:pt>
                <c:pt idx="6457">
                  <c:v>22.133299999999991</c:v>
                </c:pt>
                <c:pt idx="6458">
                  <c:v>23.972899999999999</c:v>
                </c:pt>
                <c:pt idx="6459">
                  <c:v>23.0672</c:v>
                </c:pt>
                <c:pt idx="6460">
                  <c:v>29.887699999999999</c:v>
                </c:pt>
                <c:pt idx="6461">
                  <c:v>20.259699999999999</c:v>
                </c:pt>
                <c:pt idx="6462">
                  <c:v>21.915400000000002</c:v>
                </c:pt>
                <c:pt idx="6463">
                  <c:v>22.7271</c:v>
                </c:pt>
                <c:pt idx="6464">
                  <c:v>23.185099999999981</c:v>
                </c:pt>
                <c:pt idx="6465">
                  <c:v>22.514800000000001</c:v>
                </c:pt>
                <c:pt idx="6466">
                  <c:v>27.482099999999949</c:v>
                </c:pt>
                <c:pt idx="6467">
                  <c:v>24.099</c:v>
                </c:pt>
                <c:pt idx="6468">
                  <c:v>23.405100000000001</c:v>
                </c:pt>
                <c:pt idx="6469">
                  <c:v>23.5245</c:v>
                </c:pt>
                <c:pt idx="6470">
                  <c:v>25.105899999999991</c:v>
                </c:pt>
                <c:pt idx="6471">
                  <c:v>24.680099999999999</c:v>
                </c:pt>
                <c:pt idx="6472">
                  <c:v>19.6708</c:v>
                </c:pt>
                <c:pt idx="6473">
                  <c:v>22.097799999999999</c:v>
                </c:pt>
                <c:pt idx="6474">
                  <c:v>24.498000000000001</c:v>
                </c:pt>
                <c:pt idx="6475">
                  <c:v>24.044499999999999</c:v>
                </c:pt>
                <c:pt idx="6476">
                  <c:v>29.5764</c:v>
                </c:pt>
                <c:pt idx="6477">
                  <c:v>28.408899999999999</c:v>
                </c:pt>
                <c:pt idx="6478">
                  <c:v>24.1494</c:v>
                </c:pt>
                <c:pt idx="6479">
                  <c:v>25.367999999999999</c:v>
                </c:pt>
                <c:pt idx="6480">
                  <c:v>25.802399999999999</c:v>
                </c:pt>
                <c:pt idx="6481">
                  <c:v>24.564599999999999</c:v>
                </c:pt>
                <c:pt idx="6482">
                  <c:v>21.2651</c:v>
                </c:pt>
                <c:pt idx="6483">
                  <c:v>21.186900000000001</c:v>
                </c:pt>
                <c:pt idx="6484">
                  <c:v>22.9496</c:v>
                </c:pt>
                <c:pt idx="6485">
                  <c:v>22.773099999999999</c:v>
                </c:pt>
                <c:pt idx="6486">
                  <c:v>22.545100000000001</c:v>
                </c:pt>
                <c:pt idx="6487">
                  <c:v>21.962599999999949</c:v>
                </c:pt>
                <c:pt idx="6488">
                  <c:v>22.173100000000009</c:v>
                </c:pt>
                <c:pt idx="6489">
                  <c:v>23.371700000000001</c:v>
                </c:pt>
                <c:pt idx="6490">
                  <c:v>23.968699999999949</c:v>
                </c:pt>
                <c:pt idx="6491">
                  <c:v>26.349599999999999</c:v>
                </c:pt>
                <c:pt idx="6492">
                  <c:v>27.249300000000002</c:v>
                </c:pt>
                <c:pt idx="6493">
                  <c:v>23.3063</c:v>
                </c:pt>
                <c:pt idx="6494">
                  <c:v>20.6434</c:v>
                </c:pt>
                <c:pt idx="6495">
                  <c:v>24.471800000000009</c:v>
                </c:pt>
                <c:pt idx="6496">
                  <c:v>23.286899999999999</c:v>
                </c:pt>
                <c:pt idx="6497">
                  <c:v>26.502099999999999</c:v>
                </c:pt>
                <c:pt idx="6498">
                  <c:v>26.3809</c:v>
                </c:pt>
                <c:pt idx="6499">
                  <c:v>24.194299999999991</c:v>
                </c:pt>
                <c:pt idx="6500">
                  <c:v>26.278400000000001</c:v>
                </c:pt>
                <c:pt idx="6501">
                  <c:v>32.378999999999998</c:v>
                </c:pt>
                <c:pt idx="6502">
                  <c:v>36.299100000000003</c:v>
                </c:pt>
                <c:pt idx="6503">
                  <c:v>22.186699999999981</c:v>
                </c:pt>
                <c:pt idx="6504">
                  <c:v>22.9344</c:v>
                </c:pt>
                <c:pt idx="6505">
                  <c:v>22.758400000000002</c:v>
                </c:pt>
                <c:pt idx="6506">
                  <c:v>25.146000000000001</c:v>
                </c:pt>
                <c:pt idx="6507">
                  <c:v>26.557500000000001</c:v>
                </c:pt>
                <c:pt idx="6508">
                  <c:v>31.890999999999991</c:v>
                </c:pt>
                <c:pt idx="6509">
                  <c:v>30.640899999999991</c:v>
                </c:pt>
                <c:pt idx="6510">
                  <c:v>25.678699999999999</c:v>
                </c:pt>
                <c:pt idx="6511">
                  <c:v>21.1251</c:v>
                </c:pt>
                <c:pt idx="6512">
                  <c:v>24.036899999999999</c:v>
                </c:pt>
                <c:pt idx="6513">
                  <c:v>24.2302</c:v>
                </c:pt>
                <c:pt idx="6514">
                  <c:v>24.272400000000001</c:v>
                </c:pt>
                <c:pt idx="6515">
                  <c:v>26.624099999999999</c:v>
                </c:pt>
                <c:pt idx="6516">
                  <c:v>23.3828</c:v>
                </c:pt>
                <c:pt idx="6517">
                  <c:v>22.9407</c:v>
                </c:pt>
                <c:pt idx="6518">
                  <c:v>24.822700000000001</c:v>
                </c:pt>
                <c:pt idx="6519">
                  <c:v>27.8186</c:v>
                </c:pt>
                <c:pt idx="6520">
                  <c:v>27.7211</c:v>
                </c:pt>
                <c:pt idx="6521">
                  <c:v>28.970300000000002</c:v>
                </c:pt>
                <c:pt idx="6522">
                  <c:v>21.234300000000001</c:v>
                </c:pt>
                <c:pt idx="6523">
                  <c:v>20.342300000000002</c:v>
                </c:pt>
                <c:pt idx="6524">
                  <c:v>21.206399999999999</c:v>
                </c:pt>
                <c:pt idx="6525">
                  <c:v>27.792999999999999</c:v>
                </c:pt>
                <c:pt idx="6526">
                  <c:v>26.0032</c:v>
                </c:pt>
                <c:pt idx="6527">
                  <c:v>28.074999999999999</c:v>
                </c:pt>
                <c:pt idx="6528">
                  <c:v>27.989000000000001</c:v>
                </c:pt>
                <c:pt idx="6529">
                  <c:v>23.907699999999981</c:v>
                </c:pt>
                <c:pt idx="6530">
                  <c:v>25.377600000000001</c:v>
                </c:pt>
                <c:pt idx="6531">
                  <c:v>20.6143</c:v>
                </c:pt>
                <c:pt idx="6532">
                  <c:v>15.7395</c:v>
                </c:pt>
                <c:pt idx="6533">
                  <c:v>16.695900000000009</c:v>
                </c:pt>
                <c:pt idx="6534">
                  <c:v>16.946300000000001</c:v>
                </c:pt>
                <c:pt idx="6535">
                  <c:v>16.612400000000001</c:v>
                </c:pt>
                <c:pt idx="6536">
                  <c:v>16.900099999999981</c:v>
                </c:pt>
                <c:pt idx="6537">
                  <c:v>18.418500000000002</c:v>
                </c:pt>
                <c:pt idx="6538">
                  <c:v>26.895299999999999</c:v>
                </c:pt>
                <c:pt idx="6539">
                  <c:v>27.367100000000001</c:v>
                </c:pt>
                <c:pt idx="6540">
                  <c:v>24.042100000000001</c:v>
                </c:pt>
                <c:pt idx="6541">
                  <c:v>23.057500000000001</c:v>
                </c:pt>
                <c:pt idx="6542">
                  <c:v>21.578099999999999</c:v>
                </c:pt>
                <c:pt idx="6543">
                  <c:v>21.172000000000001</c:v>
                </c:pt>
                <c:pt idx="6544">
                  <c:v>19.867000000000001</c:v>
                </c:pt>
                <c:pt idx="6545">
                  <c:v>21.866499999999981</c:v>
                </c:pt>
                <c:pt idx="6546">
                  <c:v>24.627400000000002</c:v>
                </c:pt>
                <c:pt idx="6547">
                  <c:v>22.845700000000001</c:v>
                </c:pt>
                <c:pt idx="6548">
                  <c:v>23.634499999999999</c:v>
                </c:pt>
                <c:pt idx="6549">
                  <c:v>22.5183</c:v>
                </c:pt>
                <c:pt idx="6550">
                  <c:v>22.284199999999981</c:v>
                </c:pt>
                <c:pt idx="6551">
                  <c:v>23.218499999999999</c:v>
                </c:pt>
                <c:pt idx="6552">
                  <c:v>24.163399999999999</c:v>
                </c:pt>
                <c:pt idx="6553">
                  <c:v>22.270499999999981</c:v>
                </c:pt>
                <c:pt idx="6554">
                  <c:v>24.410799999999981</c:v>
                </c:pt>
                <c:pt idx="6555">
                  <c:v>25.8901</c:v>
                </c:pt>
                <c:pt idx="6556">
                  <c:v>26.891300000000001</c:v>
                </c:pt>
                <c:pt idx="6557">
                  <c:v>27.975100000000001</c:v>
                </c:pt>
                <c:pt idx="6558">
                  <c:v>23.996200000000002</c:v>
                </c:pt>
                <c:pt idx="6559">
                  <c:v>25.972100000000001</c:v>
                </c:pt>
                <c:pt idx="6560">
                  <c:v>28.237100000000009</c:v>
                </c:pt>
                <c:pt idx="6561">
                  <c:v>35.3108</c:v>
                </c:pt>
                <c:pt idx="6562">
                  <c:v>22.309000000000001</c:v>
                </c:pt>
                <c:pt idx="6563">
                  <c:v>25.732700000000001</c:v>
                </c:pt>
                <c:pt idx="6564">
                  <c:v>27.218</c:v>
                </c:pt>
                <c:pt idx="6565">
                  <c:v>27.7072</c:v>
                </c:pt>
                <c:pt idx="6566">
                  <c:v>22.5992</c:v>
                </c:pt>
                <c:pt idx="6567">
                  <c:v>24.399000000000001</c:v>
                </c:pt>
                <c:pt idx="6568">
                  <c:v>24.048100000000002</c:v>
                </c:pt>
                <c:pt idx="6569">
                  <c:v>21.0305</c:v>
                </c:pt>
                <c:pt idx="6570">
                  <c:v>19.962299999999949</c:v>
                </c:pt>
                <c:pt idx="6571">
                  <c:v>19.266100000000002</c:v>
                </c:pt>
                <c:pt idx="6572">
                  <c:v>19.737100000000009</c:v>
                </c:pt>
                <c:pt idx="6573">
                  <c:v>19.0015</c:v>
                </c:pt>
                <c:pt idx="6574">
                  <c:v>21.2926</c:v>
                </c:pt>
                <c:pt idx="6575">
                  <c:v>20.775400000000001</c:v>
                </c:pt>
                <c:pt idx="6576">
                  <c:v>20.689399999999999</c:v>
                </c:pt>
                <c:pt idx="6577">
                  <c:v>22.3596</c:v>
                </c:pt>
                <c:pt idx="6578">
                  <c:v>21.754100000000001</c:v>
                </c:pt>
                <c:pt idx="6579">
                  <c:v>25.211200000000009</c:v>
                </c:pt>
                <c:pt idx="6580">
                  <c:v>27.740500000000001</c:v>
                </c:pt>
                <c:pt idx="6581">
                  <c:v>21.130700000000001</c:v>
                </c:pt>
                <c:pt idx="6582">
                  <c:v>20.250299999999999</c:v>
                </c:pt>
                <c:pt idx="6583">
                  <c:v>20.167200000000001</c:v>
                </c:pt>
                <c:pt idx="6584">
                  <c:v>25.377700000000001</c:v>
                </c:pt>
                <c:pt idx="6585">
                  <c:v>20.868600000000001</c:v>
                </c:pt>
                <c:pt idx="6586">
                  <c:v>19.6678</c:v>
                </c:pt>
                <c:pt idx="6587">
                  <c:v>20.599900000000009</c:v>
                </c:pt>
                <c:pt idx="6588">
                  <c:v>51.601799999999997</c:v>
                </c:pt>
                <c:pt idx="6589">
                  <c:v>52.261499999999998</c:v>
                </c:pt>
                <c:pt idx="6590">
                  <c:v>49.804699999999997</c:v>
                </c:pt>
                <c:pt idx="6591">
                  <c:v>18.647300000000001</c:v>
                </c:pt>
                <c:pt idx="6592">
                  <c:v>18.412600000000001</c:v>
                </c:pt>
                <c:pt idx="6593">
                  <c:v>24.08459999999998</c:v>
                </c:pt>
                <c:pt idx="6594">
                  <c:v>24.946000000000002</c:v>
                </c:pt>
                <c:pt idx="6595">
                  <c:v>21.451799999999999</c:v>
                </c:pt>
                <c:pt idx="6596">
                  <c:v>23.2395</c:v>
                </c:pt>
                <c:pt idx="6597">
                  <c:v>21.644400000000001</c:v>
                </c:pt>
                <c:pt idx="6598">
                  <c:v>22.802600000000002</c:v>
                </c:pt>
                <c:pt idx="6599">
                  <c:v>24.770700000000001</c:v>
                </c:pt>
                <c:pt idx="6600">
                  <c:v>19.423200000000001</c:v>
                </c:pt>
                <c:pt idx="6601">
                  <c:v>20.280100000000001</c:v>
                </c:pt>
                <c:pt idx="6602">
                  <c:v>21.708300000000001</c:v>
                </c:pt>
                <c:pt idx="6603">
                  <c:v>24.3184</c:v>
                </c:pt>
                <c:pt idx="6604">
                  <c:v>27.136800000000001</c:v>
                </c:pt>
                <c:pt idx="6605">
                  <c:v>29.708600000000001</c:v>
                </c:pt>
                <c:pt idx="6606">
                  <c:v>23.160900000000009</c:v>
                </c:pt>
                <c:pt idx="6607">
                  <c:v>23.906400000000001</c:v>
                </c:pt>
                <c:pt idx="6608">
                  <c:v>26.350200000000001</c:v>
                </c:pt>
                <c:pt idx="6609">
                  <c:v>29.084</c:v>
                </c:pt>
                <c:pt idx="6610">
                  <c:v>28.4526</c:v>
                </c:pt>
                <c:pt idx="6611">
                  <c:v>21.6</c:v>
                </c:pt>
                <c:pt idx="6612">
                  <c:v>21.0505</c:v>
                </c:pt>
                <c:pt idx="6613">
                  <c:v>19.9465</c:v>
                </c:pt>
                <c:pt idx="6614">
                  <c:v>32.384300000000003</c:v>
                </c:pt>
                <c:pt idx="6615">
                  <c:v>37.372600000000013</c:v>
                </c:pt>
                <c:pt idx="6616">
                  <c:v>22.604399999999991</c:v>
                </c:pt>
                <c:pt idx="6617">
                  <c:v>18.309799999999999</c:v>
                </c:pt>
                <c:pt idx="6618">
                  <c:v>19.617699999999999</c:v>
                </c:pt>
                <c:pt idx="6619">
                  <c:v>19.347799999999999</c:v>
                </c:pt>
                <c:pt idx="6620">
                  <c:v>19.7944</c:v>
                </c:pt>
                <c:pt idx="6621">
                  <c:v>21.168900000000001</c:v>
                </c:pt>
                <c:pt idx="6622">
                  <c:v>23.966799999999949</c:v>
                </c:pt>
                <c:pt idx="6623">
                  <c:v>25.464700000000001</c:v>
                </c:pt>
                <c:pt idx="6624">
                  <c:v>27.1053</c:v>
                </c:pt>
                <c:pt idx="6625">
                  <c:v>27.604600000000001</c:v>
                </c:pt>
                <c:pt idx="6626">
                  <c:v>20.396999999999991</c:v>
                </c:pt>
                <c:pt idx="6627">
                  <c:v>21.5686</c:v>
                </c:pt>
                <c:pt idx="6628">
                  <c:v>22.6892</c:v>
                </c:pt>
                <c:pt idx="6629">
                  <c:v>29.8522</c:v>
                </c:pt>
                <c:pt idx="6630">
                  <c:v>22.944099999999999</c:v>
                </c:pt>
                <c:pt idx="6631">
                  <c:v>22.149699999999999</c:v>
                </c:pt>
                <c:pt idx="6632">
                  <c:v>21.900700000000001</c:v>
                </c:pt>
                <c:pt idx="6633">
                  <c:v>24.8506</c:v>
                </c:pt>
                <c:pt idx="6634">
                  <c:v>24.771899999999999</c:v>
                </c:pt>
                <c:pt idx="6635">
                  <c:v>21.9941</c:v>
                </c:pt>
                <c:pt idx="6636">
                  <c:v>21.927900000000001</c:v>
                </c:pt>
                <c:pt idx="6637">
                  <c:v>21.348600000000001</c:v>
                </c:pt>
                <c:pt idx="6638">
                  <c:v>21.605399999999999</c:v>
                </c:pt>
                <c:pt idx="6639">
                  <c:v>21.267399999999981</c:v>
                </c:pt>
                <c:pt idx="6640">
                  <c:v>22.611599999999999</c:v>
                </c:pt>
                <c:pt idx="6641">
                  <c:v>25.470099999999999</c:v>
                </c:pt>
                <c:pt idx="6642">
                  <c:v>23.305499999999981</c:v>
                </c:pt>
                <c:pt idx="6643">
                  <c:v>23.7622</c:v>
                </c:pt>
                <c:pt idx="6644">
                  <c:v>22.476800000000001</c:v>
                </c:pt>
                <c:pt idx="6645">
                  <c:v>20.5885</c:v>
                </c:pt>
                <c:pt idx="6646">
                  <c:v>23.219000000000001</c:v>
                </c:pt>
                <c:pt idx="6647">
                  <c:v>27.2697</c:v>
                </c:pt>
                <c:pt idx="6648">
                  <c:v>27.249700000000001</c:v>
                </c:pt>
                <c:pt idx="6649">
                  <c:v>23.846399999999999</c:v>
                </c:pt>
                <c:pt idx="6650">
                  <c:v>21.847000000000001</c:v>
                </c:pt>
                <c:pt idx="6651">
                  <c:v>23.0657</c:v>
                </c:pt>
                <c:pt idx="6652">
                  <c:v>23.407499999999999</c:v>
                </c:pt>
                <c:pt idx="6653">
                  <c:v>24.542400000000001</c:v>
                </c:pt>
                <c:pt idx="6654">
                  <c:v>25.491299999999999</c:v>
                </c:pt>
                <c:pt idx="6655">
                  <c:v>18.891200000000001</c:v>
                </c:pt>
                <c:pt idx="6656">
                  <c:v>19.495799999999949</c:v>
                </c:pt>
                <c:pt idx="6657">
                  <c:v>23.076599999999999</c:v>
                </c:pt>
                <c:pt idx="6658">
                  <c:v>20.011199999999999</c:v>
                </c:pt>
                <c:pt idx="6659">
                  <c:v>24.182700000000001</c:v>
                </c:pt>
                <c:pt idx="6660">
                  <c:v>20.6922</c:v>
                </c:pt>
                <c:pt idx="6661">
                  <c:v>22.904800000000009</c:v>
                </c:pt>
                <c:pt idx="6662">
                  <c:v>18.036100000000001</c:v>
                </c:pt>
                <c:pt idx="6663">
                  <c:v>16.849499999999999</c:v>
                </c:pt>
                <c:pt idx="6664">
                  <c:v>27.5288</c:v>
                </c:pt>
                <c:pt idx="6665">
                  <c:v>29.497399999999999</c:v>
                </c:pt>
                <c:pt idx="6666">
                  <c:v>33.5535</c:v>
                </c:pt>
                <c:pt idx="6667">
                  <c:v>19.354399999999991</c:v>
                </c:pt>
                <c:pt idx="6668">
                  <c:v>22.411899999999999</c:v>
                </c:pt>
                <c:pt idx="6669">
                  <c:v>20.823799999999981</c:v>
                </c:pt>
                <c:pt idx="6670">
                  <c:v>20.7927</c:v>
                </c:pt>
                <c:pt idx="6671">
                  <c:v>22.203299999999999</c:v>
                </c:pt>
                <c:pt idx="6672">
                  <c:v>21.968699999999949</c:v>
                </c:pt>
                <c:pt idx="6673">
                  <c:v>22.695399999999999</c:v>
                </c:pt>
                <c:pt idx="6674">
                  <c:v>18.730499999999999</c:v>
                </c:pt>
                <c:pt idx="6675">
                  <c:v>18.782900000000001</c:v>
                </c:pt>
                <c:pt idx="6676">
                  <c:v>22.745799999999949</c:v>
                </c:pt>
                <c:pt idx="6677">
                  <c:v>24.2499</c:v>
                </c:pt>
                <c:pt idx="6678">
                  <c:v>23.7835</c:v>
                </c:pt>
                <c:pt idx="6679">
                  <c:v>28.885400000000001</c:v>
                </c:pt>
                <c:pt idx="6680">
                  <c:v>30.24569999999995</c:v>
                </c:pt>
                <c:pt idx="6681">
                  <c:v>32.292200000000001</c:v>
                </c:pt>
                <c:pt idx="6682">
                  <c:v>19.097899999999999</c:v>
                </c:pt>
                <c:pt idx="6683">
                  <c:v>20.332100000000001</c:v>
                </c:pt>
                <c:pt idx="6684">
                  <c:v>52.846800000000002</c:v>
                </c:pt>
                <c:pt idx="6685">
                  <c:v>21.184100000000001</c:v>
                </c:pt>
                <c:pt idx="6686">
                  <c:v>21.161200000000001</c:v>
                </c:pt>
                <c:pt idx="6687">
                  <c:v>24.482099999999949</c:v>
                </c:pt>
                <c:pt idx="6688">
                  <c:v>17.8721</c:v>
                </c:pt>
                <c:pt idx="6689">
                  <c:v>17.9282</c:v>
                </c:pt>
                <c:pt idx="6690">
                  <c:v>18.8246</c:v>
                </c:pt>
                <c:pt idx="6691">
                  <c:v>31.068100000000001</c:v>
                </c:pt>
                <c:pt idx="6692">
                  <c:v>35.379600000000003</c:v>
                </c:pt>
                <c:pt idx="6693">
                  <c:v>37.0974</c:v>
                </c:pt>
                <c:pt idx="6694">
                  <c:v>38.104200000000013</c:v>
                </c:pt>
                <c:pt idx="6695">
                  <c:v>40.566000000000003</c:v>
                </c:pt>
                <c:pt idx="6696">
                  <c:v>29.0688</c:v>
                </c:pt>
                <c:pt idx="6697">
                  <c:v>30.959499999999981</c:v>
                </c:pt>
                <c:pt idx="6698">
                  <c:v>32.763100000000001</c:v>
                </c:pt>
                <c:pt idx="6699">
                  <c:v>20.787099999999999</c:v>
                </c:pt>
                <c:pt idx="6700">
                  <c:v>21.034600000000001</c:v>
                </c:pt>
                <c:pt idx="6701">
                  <c:v>26.562200000000001</c:v>
                </c:pt>
                <c:pt idx="6702">
                  <c:v>28.1434</c:v>
                </c:pt>
                <c:pt idx="6703">
                  <c:v>31.976400000000002</c:v>
                </c:pt>
                <c:pt idx="6704">
                  <c:v>33.716299999999997</c:v>
                </c:pt>
                <c:pt idx="6705">
                  <c:v>20.0474</c:v>
                </c:pt>
                <c:pt idx="6706">
                  <c:v>19.7056</c:v>
                </c:pt>
                <c:pt idx="6707">
                  <c:v>19.403600000000001</c:v>
                </c:pt>
                <c:pt idx="6708">
                  <c:v>20.384799999999981</c:v>
                </c:pt>
                <c:pt idx="6709">
                  <c:v>21.3522</c:v>
                </c:pt>
                <c:pt idx="6710">
                  <c:v>20.186299999999999</c:v>
                </c:pt>
                <c:pt idx="6711">
                  <c:v>20.5868</c:v>
                </c:pt>
                <c:pt idx="6712">
                  <c:v>31.21</c:v>
                </c:pt>
                <c:pt idx="6713">
                  <c:v>22.893599999999999</c:v>
                </c:pt>
                <c:pt idx="6714">
                  <c:v>24.1906</c:v>
                </c:pt>
                <c:pt idx="6715">
                  <c:v>22.137899999999998</c:v>
                </c:pt>
                <c:pt idx="6716">
                  <c:v>21.65</c:v>
                </c:pt>
                <c:pt idx="6717">
                  <c:v>27.40319999999998</c:v>
                </c:pt>
                <c:pt idx="6718">
                  <c:v>28.627700000000001</c:v>
                </c:pt>
                <c:pt idx="6719">
                  <c:v>27.734100000000009</c:v>
                </c:pt>
                <c:pt idx="6720">
                  <c:v>27.916499999999999</c:v>
                </c:pt>
                <c:pt idx="6721">
                  <c:v>30.44129999999998</c:v>
                </c:pt>
                <c:pt idx="6722">
                  <c:v>21.021899999999999</c:v>
                </c:pt>
                <c:pt idx="6723">
                  <c:v>22.532800000000009</c:v>
                </c:pt>
                <c:pt idx="6724">
                  <c:v>21.837499999999999</c:v>
                </c:pt>
                <c:pt idx="6725">
                  <c:v>23.277699999999999</c:v>
                </c:pt>
                <c:pt idx="6726">
                  <c:v>24.199200000000001</c:v>
                </c:pt>
                <c:pt idx="6727">
                  <c:v>23.996200000000002</c:v>
                </c:pt>
                <c:pt idx="6728">
                  <c:v>23.871300000000009</c:v>
                </c:pt>
                <c:pt idx="6729">
                  <c:v>23.4481</c:v>
                </c:pt>
                <c:pt idx="6730">
                  <c:v>24.8523</c:v>
                </c:pt>
                <c:pt idx="6731">
                  <c:v>27.150400000000001</c:v>
                </c:pt>
                <c:pt idx="6732">
                  <c:v>28.195599999999999</c:v>
                </c:pt>
                <c:pt idx="6733">
                  <c:v>30.099299999999999</c:v>
                </c:pt>
                <c:pt idx="6734">
                  <c:v>33.112200000000001</c:v>
                </c:pt>
                <c:pt idx="6735">
                  <c:v>21.959700000000002</c:v>
                </c:pt>
                <c:pt idx="6736">
                  <c:v>21.121200000000009</c:v>
                </c:pt>
                <c:pt idx="6737">
                  <c:v>22.545100000000001</c:v>
                </c:pt>
                <c:pt idx="6738">
                  <c:v>26.975100000000001</c:v>
                </c:pt>
                <c:pt idx="6739">
                  <c:v>22.271000000000001</c:v>
                </c:pt>
                <c:pt idx="6740">
                  <c:v>24.116800000000001</c:v>
                </c:pt>
                <c:pt idx="6741">
                  <c:v>21.370699999999999</c:v>
                </c:pt>
                <c:pt idx="6742">
                  <c:v>20.7439</c:v>
                </c:pt>
                <c:pt idx="6743">
                  <c:v>27.134799999999991</c:v>
                </c:pt>
                <c:pt idx="6744">
                  <c:v>27.567900000000009</c:v>
                </c:pt>
                <c:pt idx="6745">
                  <c:v>28.3735</c:v>
                </c:pt>
                <c:pt idx="6746">
                  <c:v>31.3536</c:v>
                </c:pt>
                <c:pt idx="6747">
                  <c:v>24.196000000000009</c:v>
                </c:pt>
                <c:pt idx="6748">
                  <c:v>24.437799999999999</c:v>
                </c:pt>
                <c:pt idx="6749">
                  <c:v>28.532699999999981</c:v>
                </c:pt>
                <c:pt idx="6750">
                  <c:v>33.1282</c:v>
                </c:pt>
                <c:pt idx="6751">
                  <c:v>29.179600000000001</c:v>
                </c:pt>
                <c:pt idx="6752">
                  <c:v>28.764199999999999</c:v>
                </c:pt>
                <c:pt idx="6753">
                  <c:v>18.626999999999999</c:v>
                </c:pt>
                <c:pt idx="6754">
                  <c:v>18.788799999999949</c:v>
                </c:pt>
                <c:pt idx="6755">
                  <c:v>31.150500000000001</c:v>
                </c:pt>
                <c:pt idx="6756">
                  <c:v>35.548200000000001</c:v>
                </c:pt>
                <c:pt idx="6757">
                  <c:v>20.927600000000002</c:v>
                </c:pt>
                <c:pt idx="6758">
                  <c:v>24.3414</c:v>
                </c:pt>
                <c:pt idx="6759">
                  <c:v>27.458300000000001</c:v>
                </c:pt>
                <c:pt idx="6760">
                  <c:v>27.531199999999991</c:v>
                </c:pt>
                <c:pt idx="6761">
                  <c:v>29.021699999999999</c:v>
                </c:pt>
                <c:pt idx="6762">
                  <c:v>28.794499999999999</c:v>
                </c:pt>
                <c:pt idx="6763">
                  <c:v>23.438099999999999</c:v>
                </c:pt>
                <c:pt idx="6764">
                  <c:v>20.828900000000001</c:v>
                </c:pt>
                <c:pt idx="6765">
                  <c:v>20.7864</c:v>
                </c:pt>
                <c:pt idx="6766">
                  <c:v>23.708200000000001</c:v>
                </c:pt>
                <c:pt idx="6767">
                  <c:v>21.231999999999999</c:v>
                </c:pt>
                <c:pt idx="6768">
                  <c:v>21.166799999999981</c:v>
                </c:pt>
                <c:pt idx="6769">
                  <c:v>23.020099999999999</c:v>
                </c:pt>
                <c:pt idx="6770">
                  <c:v>20.0412</c:v>
                </c:pt>
                <c:pt idx="6771">
                  <c:v>19.9969</c:v>
                </c:pt>
                <c:pt idx="6772">
                  <c:v>21.546500000000002</c:v>
                </c:pt>
                <c:pt idx="6773">
                  <c:v>22.744900000000001</c:v>
                </c:pt>
                <c:pt idx="6774">
                  <c:v>22.1769</c:v>
                </c:pt>
                <c:pt idx="6775">
                  <c:v>22.3262</c:v>
                </c:pt>
                <c:pt idx="6776">
                  <c:v>22.587</c:v>
                </c:pt>
                <c:pt idx="6777">
                  <c:v>22.741</c:v>
                </c:pt>
                <c:pt idx="6778">
                  <c:v>21.8154</c:v>
                </c:pt>
                <c:pt idx="6779">
                  <c:v>20.331600000000009</c:v>
                </c:pt>
                <c:pt idx="6780">
                  <c:v>21.077999999999999</c:v>
                </c:pt>
                <c:pt idx="6781">
                  <c:v>23.4635</c:v>
                </c:pt>
                <c:pt idx="6782">
                  <c:v>28.8782</c:v>
                </c:pt>
                <c:pt idx="6783">
                  <c:v>27.930900000000001</c:v>
                </c:pt>
                <c:pt idx="6784">
                  <c:v>34.760800000000003</c:v>
                </c:pt>
                <c:pt idx="6785">
                  <c:v>22.721900000000009</c:v>
                </c:pt>
                <c:pt idx="6786">
                  <c:v>25.442499999999949</c:v>
                </c:pt>
                <c:pt idx="6787">
                  <c:v>25.383500000000002</c:v>
                </c:pt>
                <c:pt idx="6788">
                  <c:v>22.862400000000001</c:v>
                </c:pt>
                <c:pt idx="6789">
                  <c:v>29.448599999999949</c:v>
                </c:pt>
                <c:pt idx="6790">
                  <c:v>29.434899999999999</c:v>
                </c:pt>
                <c:pt idx="6791">
                  <c:v>32.902900000000002</c:v>
                </c:pt>
                <c:pt idx="6792">
                  <c:v>31.3569</c:v>
                </c:pt>
                <c:pt idx="6793">
                  <c:v>20.530200000000001</c:v>
                </c:pt>
                <c:pt idx="6794">
                  <c:v>22.750499999999999</c:v>
                </c:pt>
                <c:pt idx="6795">
                  <c:v>22.985099999999949</c:v>
                </c:pt>
                <c:pt idx="6796">
                  <c:v>28.542999999999999</c:v>
                </c:pt>
                <c:pt idx="6797">
                  <c:v>31.068100000000001</c:v>
                </c:pt>
                <c:pt idx="6798">
                  <c:v>29.647099999999991</c:v>
                </c:pt>
                <c:pt idx="6799">
                  <c:v>29.952300000000001</c:v>
                </c:pt>
                <c:pt idx="6800">
                  <c:v>27.346699999999981</c:v>
                </c:pt>
                <c:pt idx="6801">
                  <c:v>45.970100000000002</c:v>
                </c:pt>
                <c:pt idx="6802">
                  <c:v>46.118600000000001</c:v>
                </c:pt>
                <c:pt idx="6803">
                  <c:v>47.444699999999997</c:v>
                </c:pt>
                <c:pt idx="6804">
                  <c:v>47.783800000000006</c:v>
                </c:pt>
                <c:pt idx="6805">
                  <c:v>19.485099999999949</c:v>
                </c:pt>
                <c:pt idx="6806">
                  <c:v>26.977599999999999</c:v>
                </c:pt>
                <c:pt idx="6807">
                  <c:v>28.408000000000001</c:v>
                </c:pt>
                <c:pt idx="6808">
                  <c:v>32.676299999999998</c:v>
                </c:pt>
                <c:pt idx="6809">
                  <c:v>34.207000000000001</c:v>
                </c:pt>
                <c:pt idx="6810">
                  <c:v>18.6538</c:v>
                </c:pt>
                <c:pt idx="6811">
                  <c:v>21.154499999999999</c:v>
                </c:pt>
                <c:pt idx="6812">
                  <c:v>30.3233</c:v>
                </c:pt>
                <c:pt idx="6813">
                  <c:v>33.457000000000001</c:v>
                </c:pt>
                <c:pt idx="6814">
                  <c:v>33.182400000000001</c:v>
                </c:pt>
                <c:pt idx="6815">
                  <c:v>31.484000000000002</c:v>
                </c:pt>
                <c:pt idx="6816">
                  <c:v>23.2088</c:v>
                </c:pt>
                <c:pt idx="6817">
                  <c:v>26.066600000000001</c:v>
                </c:pt>
                <c:pt idx="6818">
                  <c:v>22.4116</c:v>
                </c:pt>
                <c:pt idx="6819">
                  <c:v>28.219899999999999</c:v>
                </c:pt>
                <c:pt idx="6820">
                  <c:v>36.097999999999999</c:v>
                </c:pt>
                <c:pt idx="6821">
                  <c:v>25.8203</c:v>
                </c:pt>
                <c:pt idx="6822">
                  <c:v>25.6037</c:v>
                </c:pt>
                <c:pt idx="6823">
                  <c:v>27.885999999999999</c:v>
                </c:pt>
                <c:pt idx="6824">
                  <c:v>27.883900000000001</c:v>
                </c:pt>
                <c:pt idx="6825">
                  <c:v>22.411899999999999</c:v>
                </c:pt>
                <c:pt idx="6826">
                  <c:v>24.854299999999999</c:v>
                </c:pt>
                <c:pt idx="6827">
                  <c:v>25.092700000000001</c:v>
                </c:pt>
                <c:pt idx="6828">
                  <c:v>25.100200000000001</c:v>
                </c:pt>
                <c:pt idx="6829">
                  <c:v>27.882100000000001</c:v>
                </c:pt>
                <c:pt idx="6830">
                  <c:v>23.912400000000002</c:v>
                </c:pt>
                <c:pt idx="6831">
                  <c:v>28.051500000000001</c:v>
                </c:pt>
                <c:pt idx="6832">
                  <c:v>30.116</c:v>
                </c:pt>
                <c:pt idx="6833">
                  <c:v>26.857299999999999</c:v>
                </c:pt>
                <c:pt idx="6834">
                  <c:v>27.823799999999981</c:v>
                </c:pt>
                <c:pt idx="6835">
                  <c:v>30.221599999999999</c:v>
                </c:pt>
                <c:pt idx="6836">
                  <c:v>26.972200000000001</c:v>
                </c:pt>
                <c:pt idx="6837">
                  <c:v>26.2501</c:v>
                </c:pt>
                <c:pt idx="6838">
                  <c:v>26.3795</c:v>
                </c:pt>
                <c:pt idx="6839">
                  <c:v>23.648099999999999</c:v>
                </c:pt>
                <c:pt idx="6840">
                  <c:v>21.415099999999999</c:v>
                </c:pt>
                <c:pt idx="6841">
                  <c:v>20.471599999999999</c:v>
                </c:pt>
                <c:pt idx="6842">
                  <c:v>20.648299999999999</c:v>
                </c:pt>
                <c:pt idx="6843">
                  <c:v>20.868600000000001</c:v>
                </c:pt>
                <c:pt idx="6844">
                  <c:v>21.346299999999999</c:v>
                </c:pt>
                <c:pt idx="6845">
                  <c:v>22.653300000000002</c:v>
                </c:pt>
                <c:pt idx="6846">
                  <c:v>29.348600000000001</c:v>
                </c:pt>
                <c:pt idx="6847">
                  <c:v>36.875</c:v>
                </c:pt>
                <c:pt idx="6848">
                  <c:v>40.178400000000003</c:v>
                </c:pt>
                <c:pt idx="6849">
                  <c:v>40.862299999999998</c:v>
                </c:pt>
                <c:pt idx="6850">
                  <c:v>20.460799999999949</c:v>
                </c:pt>
                <c:pt idx="6851">
                  <c:v>20.326899999999991</c:v>
                </c:pt>
                <c:pt idx="6852">
                  <c:v>21.165099999999999</c:v>
                </c:pt>
                <c:pt idx="6853">
                  <c:v>21.462299999999949</c:v>
                </c:pt>
                <c:pt idx="6854">
                  <c:v>21.3095</c:v>
                </c:pt>
                <c:pt idx="6855">
                  <c:v>23.0672</c:v>
                </c:pt>
                <c:pt idx="6856">
                  <c:v>22.121700000000001</c:v>
                </c:pt>
                <c:pt idx="6857">
                  <c:v>24.221499999999999</c:v>
                </c:pt>
                <c:pt idx="6858">
                  <c:v>23.297799999999999</c:v>
                </c:pt>
                <c:pt idx="6859">
                  <c:v>30.7775</c:v>
                </c:pt>
                <c:pt idx="6860">
                  <c:v>30.4267</c:v>
                </c:pt>
                <c:pt idx="6861">
                  <c:v>30.081900000000001</c:v>
                </c:pt>
                <c:pt idx="6862">
                  <c:v>31.589700000000001</c:v>
                </c:pt>
                <c:pt idx="6863">
                  <c:v>22.315999999999999</c:v>
                </c:pt>
                <c:pt idx="6864">
                  <c:v>22.229099999999999</c:v>
                </c:pt>
                <c:pt idx="6865">
                  <c:v>22.048200000000001</c:v>
                </c:pt>
                <c:pt idx="6866">
                  <c:v>28.40879999999995</c:v>
                </c:pt>
                <c:pt idx="6867">
                  <c:v>31.038399999999999</c:v>
                </c:pt>
                <c:pt idx="6868">
                  <c:v>28.057300000000001</c:v>
                </c:pt>
                <c:pt idx="6869">
                  <c:v>29.277999999999999</c:v>
                </c:pt>
                <c:pt idx="6870">
                  <c:v>33.284700000000001</c:v>
                </c:pt>
                <c:pt idx="6871">
                  <c:v>33.320600000000013</c:v>
                </c:pt>
                <c:pt idx="6872">
                  <c:v>38.158099999999997</c:v>
                </c:pt>
                <c:pt idx="6873">
                  <c:v>37.727000000000011</c:v>
                </c:pt>
                <c:pt idx="6874">
                  <c:v>42.6083</c:v>
                </c:pt>
                <c:pt idx="6875">
                  <c:v>39.92</c:v>
                </c:pt>
                <c:pt idx="6876">
                  <c:v>18.704000000000001</c:v>
                </c:pt>
                <c:pt idx="6877">
                  <c:v>18.421099999999999</c:v>
                </c:pt>
                <c:pt idx="6878">
                  <c:v>19.450700000000001</c:v>
                </c:pt>
                <c:pt idx="6879">
                  <c:v>18.08869999999995</c:v>
                </c:pt>
                <c:pt idx="6880">
                  <c:v>21.2713</c:v>
                </c:pt>
                <c:pt idx="6881">
                  <c:v>22.409400000000002</c:v>
                </c:pt>
                <c:pt idx="6882">
                  <c:v>22.194600000000001</c:v>
                </c:pt>
                <c:pt idx="6883">
                  <c:v>23.0596</c:v>
                </c:pt>
                <c:pt idx="6884">
                  <c:v>28.392199999999999</c:v>
                </c:pt>
                <c:pt idx="6885">
                  <c:v>30.386500000000002</c:v>
                </c:pt>
                <c:pt idx="6886">
                  <c:v>32.056100000000001</c:v>
                </c:pt>
                <c:pt idx="6887">
                  <c:v>19.868099999999981</c:v>
                </c:pt>
                <c:pt idx="6888">
                  <c:v>20.577000000000009</c:v>
                </c:pt>
                <c:pt idx="6889">
                  <c:v>19.665299999999981</c:v>
                </c:pt>
                <c:pt idx="6890">
                  <c:v>20.202000000000002</c:v>
                </c:pt>
                <c:pt idx="6891">
                  <c:v>26.663900000000009</c:v>
                </c:pt>
                <c:pt idx="6892">
                  <c:v>29.723199999999981</c:v>
                </c:pt>
                <c:pt idx="6893">
                  <c:v>21.7287</c:v>
                </c:pt>
                <c:pt idx="6894">
                  <c:v>23.046900000000001</c:v>
                </c:pt>
                <c:pt idx="6895">
                  <c:v>27.047899999999991</c:v>
                </c:pt>
                <c:pt idx="6896">
                  <c:v>28.281400000000001</c:v>
                </c:pt>
                <c:pt idx="6897">
                  <c:v>29.666499999999999</c:v>
                </c:pt>
                <c:pt idx="6898">
                  <c:v>25.6738</c:v>
                </c:pt>
                <c:pt idx="6899">
                  <c:v>27.44539999999995</c:v>
                </c:pt>
                <c:pt idx="6900">
                  <c:v>25.1113</c:v>
                </c:pt>
                <c:pt idx="6901">
                  <c:v>25.8872</c:v>
                </c:pt>
                <c:pt idx="6902">
                  <c:v>26.592500000000001</c:v>
                </c:pt>
                <c:pt idx="6903">
                  <c:v>21.8796</c:v>
                </c:pt>
                <c:pt idx="6904">
                  <c:v>21.581</c:v>
                </c:pt>
                <c:pt idx="6905">
                  <c:v>27.273900000000001</c:v>
                </c:pt>
                <c:pt idx="6906">
                  <c:v>25.39</c:v>
                </c:pt>
                <c:pt idx="6907">
                  <c:v>26.1646</c:v>
                </c:pt>
                <c:pt idx="6908">
                  <c:v>28.746600000000001</c:v>
                </c:pt>
                <c:pt idx="6909">
                  <c:v>23.185099999999981</c:v>
                </c:pt>
                <c:pt idx="6910">
                  <c:v>23.228200000000001</c:v>
                </c:pt>
                <c:pt idx="6911">
                  <c:v>24.736999999999991</c:v>
                </c:pt>
                <c:pt idx="6912">
                  <c:v>25.499600000000001</c:v>
                </c:pt>
                <c:pt idx="6913">
                  <c:v>22.933700000000002</c:v>
                </c:pt>
                <c:pt idx="6914">
                  <c:v>25.6797</c:v>
                </c:pt>
                <c:pt idx="6915">
                  <c:v>26.220300000000002</c:v>
                </c:pt>
                <c:pt idx="6916">
                  <c:v>29.7316</c:v>
                </c:pt>
                <c:pt idx="6917">
                  <c:v>31.153199999999991</c:v>
                </c:pt>
                <c:pt idx="6918">
                  <c:v>24.607199999999999</c:v>
                </c:pt>
                <c:pt idx="6919">
                  <c:v>24.687999999999999</c:v>
                </c:pt>
                <c:pt idx="6920">
                  <c:v>21.738900000000001</c:v>
                </c:pt>
                <c:pt idx="6921">
                  <c:v>23.147300000000001</c:v>
                </c:pt>
                <c:pt idx="6922">
                  <c:v>21.581800000000001</c:v>
                </c:pt>
                <c:pt idx="6923">
                  <c:v>24.071999999999999</c:v>
                </c:pt>
                <c:pt idx="6924">
                  <c:v>37.877499999999998</c:v>
                </c:pt>
                <c:pt idx="6925">
                  <c:v>37.061999999999998</c:v>
                </c:pt>
                <c:pt idx="6926">
                  <c:v>49.5749</c:v>
                </c:pt>
                <c:pt idx="6927">
                  <c:v>23.286899999999999</c:v>
                </c:pt>
                <c:pt idx="6928">
                  <c:v>24.359000000000009</c:v>
                </c:pt>
                <c:pt idx="6929">
                  <c:v>25.1661</c:v>
                </c:pt>
                <c:pt idx="6930">
                  <c:v>35.076000000000001</c:v>
                </c:pt>
                <c:pt idx="6931">
                  <c:v>35.861600000000003</c:v>
                </c:pt>
                <c:pt idx="6932">
                  <c:v>16.461400000000001</c:v>
                </c:pt>
                <c:pt idx="6933">
                  <c:v>16.560400000000001</c:v>
                </c:pt>
                <c:pt idx="6934">
                  <c:v>17.957000000000001</c:v>
                </c:pt>
                <c:pt idx="6935">
                  <c:v>30.831199999999999</c:v>
                </c:pt>
                <c:pt idx="6936">
                  <c:v>31.313199999999991</c:v>
                </c:pt>
                <c:pt idx="6937">
                  <c:v>35.349800000000002</c:v>
                </c:pt>
                <c:pt idx="6938">
                  <c:v>35.540100000000002</c:v>
                </c:pt>
                <c:pt idx="6939">
                  <c:v>23.231200000000001</c:v>
                </c:pt>
                <c:pt idx="6940">
                  <c:v>25.316400000000009</c:v>
                </c:pt>
                <c:pt idx="6941">
                  <c:v>29.152699999999999</c:v>
                </c:pt>
                <c:pt idx="6942">
                  <c:v>18.352499999999999</c:v>
                </c:pt>
                <c:pt idx="6943">
                  <c:v>19.3018</c:v>
                </c:pt>
                <c:pt idx="6944">
                  <c:v>19.897300000000001</c:v>
                </c:pt>
                <c:pt idx="6945">
                  <c:v>22.5197</c:v>
                </c:pt>
                <c:pt idx="6946">
                  <c:v>22.627400000000002</c:v>
                </c:pt>
                <c:pt idx="6947">
                  <c:v>28.053999999999991</c:v>
                </c:pt>
                <c:pt idx="6948">
                  <c:v>27.432500000000001</c:v>
                </c:pt>
                <c:pt idx="6949">
                  <c:v>29.3734</c:v>
                </c:pt>
                <c:pt idx="6950">
                  <c:v>29.802199999999999</c:v>
                </c:pt>
                <c:pt idx="6951">
                  <c:v>22.901299999999999</c:v>
                </c:pt>
                <c:pt idx="6952">
                  <c:v>20.854299999999999</c:v>
                </c:pt>
                <c:pt idx="6953">
                  <c:v>31.704000000000001</c:v>
                </c:pt>
                <c:pt idx="6954">
                  <c:v>32.941400000000002</c:v>
                </c:pt>
                <c:pt idx="6955">
                  <c:v>36.997300000000003</c:v>
                </c:pt>
                <c:pt idx="6956">
                  <c:v>25.368099999999981</c:v>
                </c:pt>
                <c:pt idx="6957">
                  <c:v>23.160900000000009</c:v>
                </c:pt>
                <c:pt idx="6958">
                  <c:v>27.474499999999999</c:v>
                </c:pt>
                <c:pt idx="6959">
                  <c:v>33.705100000000002</c:v>
                </c:pt>
                <c:pt idx="6960">
                  <c:v>29.180700000000002</c:v>
                </c:pt>
                <c:pt idx="6961">
                  <c:v>24.685099999999981</c:v>
                </c:pt>
                <c:pt idx="6962">
                  <c:v>24.949400000000001</c:v>
                </c:pt>
                <c:pt idx="6963">
                  <c:v>25.023900000000001</c:v>
                </c:pt>
                <c:pt idx="6964">
                  <c:v>25.304300000000001</c:v>
                </c:pt>
                <c:pt idx="6965">
                  <c:v>20.728000000000002</c:v>
                </c:pt>
                <c:pt idx="6966">
                  <c:v>22.372499999999999</c:v>
                </c:pt>
                <c:pt idx="6967">
                  <c:v>20.577999999999999</c:v>
                </c:pt>
                <c:pt idx="6968">
                  <c:v>23.705400000000001</c:v>
                </c:pt>
                <c:pt idx="6969">
                  <c:v>23.053899999999999</c:v>
                </c:pt>
                <c:pt idx="6970">
                  <c:v>25.455300000000001</c:v>
                </c:pt>
                <c:pt idx="6971">
                  <c:v>26.612500000000001</c:v>
                </c:pt>
                <c:pt idx="6972">
                  <c:v>23.9133</c:v>
                </c:pt>
                <c:pt idx="6973">
                  <c:v>24.704699999999999</c:v>
                </c:pt>
                <c:pt idx="6974">
                  <c:v>25.282399999999949</c:v>
                </c:pt>
                <c:pt idx="6975">
                  <c:v>26.298500000000001</c:v>
                </c:pt>
                <c:pt idx="6976">
                  <c:v>25.687100000000001</c:v>
                </c:pt>
                <c:pt idx="6977">
                  <c:v>24.287099999999999</c:v>
                </c:pt>
                <c:pt idx="6978">
                  <c:v>23.833100000000009</c:v>
                </c:pt>
                <c:pt idx="6979">
                  <c:v>29.659500000000001</c:v>
                </c:pt>
                <c:pt idx="6980">
                  <c:v>29.936199999999999</c:v>
                </c:pt>
                <c:pt idx="6981">
                  <c:v>30.9102</c:v>
                </c:pt>
                <c:pt idx="6982">
                  <c:v>20.2681</c:v>
                </c:pt>
                <c:pt idx="6983">
                  <c:v>19.592500000000001</c:v>
                </c:pt>
                <c:pt idx="6984">
                  <c:v>20.21</c:v>
                </c:pt>
                <c:pt idx="6985">
                  <c:v>25.0625</c:v>
                </c:pt>
                <c:pt idx="6986">
                  <c:v>23.382000000000001</c:v>
                </c:pt>
                <c:pt idx="6987">
                  <c:v>25.0762</c:v>
                </c:pt>
                <c:pt idx="6988">
                  <c:v>25.883700000000001</c:v>
                </c:pt>
                <c:pt idx="6989">
                  <c:v>24.410799999999981</c:v>
                </c:pt>
                <c:pt idx="6990">
                  <c:v>26.528500000000001</c:v>
                </c:pt>
                <c:pt idx="6991">
                  <c:v>29.127199999999991</c:v>
                </c:pt>
                <c:pt idx="6992">
                  <c:v>31.916399999999999</c:v>
                </c:pt>
                <c:pt idx="6993">
                  <c:v>22.8766</c:v>
                </c:pt>
                <c:pt idx="6994">
                  <c:v>26.505500000000001</c:v>
                </c:pt>
                <c:pt idx="6995">
                  <c:v>28.3904</c:v>
                </c:pt>
                <c:pt idx="6996">
                  <c:v>19.7316</c:v>
                </c:pt>
                <c:pt idx="6997">
                  <c:v>21.259699999999999</c:v>
                </c:pt>
                <c:pt idx="6998">
                  <c:v>21.391200000000001</c:v>
                </c:pt>
                <c:pt idx="6999">
                  <c:v>38.831400000000002</c:v>
                </c:pt>
                <c:pt idx="7000">
                  <c:v>21.753699999999981</c:v>
                </c:pt>
                <c:pt idx="7001">
                  <c:v>24.848500000000001</c:v>
                </c:pt>
                <c:pt idx="7002">
                  <c:v>24.542999999999999</c:v>
                </c:pt>
                <c:pt idx="7003">
                  <c:v>21.848400000000002</c:v>
                </c:pt>
                <c:pt idx="7004">
                  <c:v>30.746099999999981</c:v>
                </c:pt>
                <c:pt idx="7005">
                  <c:v>30.4251</c:v>
                </c:pt>
                <c:pt idx="7006">
                  <c:v>36.604300000000002</c:v>
                </c:pt>
                <c:pt idx="7007">
                  <c:v>38.8324</c:v>
                </c:pt>
                <c:pt idx="7008">
                  <c:v>41.134999999999998</c:v>
                </c:pt>
                <c:pt idx="7009">
                  <c:v>46.153200000000012</c:v>
                </c:pt>
                <c:pt idx="7010">
                  <c:v>22.019500000000001</c:v>
                </c:pt>
                <c:pt idx="7011">
                  <c:v>26.032499999999999</c:v>
                </c:pt>
                <c:pt idx="7012">
                  <c:v>21.049499999999981</c:v>
                </c:pt>
                <c:pt idx="7013">
                  <c:v>20.895800000000001</c:v>
                </c:pt>
                <c:pt idx="7014">
                  <c:v>20.46059999999995</c:v>
                </c:pt>
                <c:pt idx="7015">
                  <c:v>22.348099999999999</c:v>
                </c:pt>
                <c:pt idx="7016">
                  <c:v>23.239899999999999</c:v>
                </c:pt>
                <c:pt idx="7017">
                  <c:v>24.572299999999981</c:v>
                </c:pt>
                <c:pt idx="7018">
                  <c:v>22.707899999999999</c:v>
                </c:pt>
                <c:pt idx="7019">
                  <c:v>23.213799999999999</c:v>
                </c:pt>
                <c:pt idx="7020">
                  <c:v>20.450600000000001</c:v>
                </c:pt>
                <c:pt idx="7021">
                  <c:v>20.918500000000002</c:v>
                </c:pt>
                <c:pt idx="7022">
                  <c:v>19.660299999999999</c:v>
                </c:pt>
                <c:pt idx="7023">
                  <c:v>22.038599999999999</c:v>
                </c:pt>
                <c:pt idx="7024">
                  <c:v>21.608899999999991</c:v>
                </c:pt>
                <c:pt idx="7025">
                  <c:v>26.293199999999999</c:v>
                </c:pt>
                <c:pt idx="7026">
                  <c:v>23.9922</c:v>
                </c:pt>
                <c:pt idx="7027">
                  <c:v>24.083100000000002</c:v>
                </c:pt>
                <c:pt idx="7028">
                  <c:v>23.481300000000001</c:v>
                </c:pt>
                <c:pt idx="7029">
                  <c:v>24.300799999999999</c:v>
                </c:pt>
                <c:pt idx="7030">
                  <c:v>20.5411</c:v>
                </c:pt>
                <c:pt idx="7031">
                  <c:v>18.6538</c:v>
                </c:pt>
                <c:pt idx="7032">
                  <c:v>25.658799999999999</c:v>
                </c:pt>
                <c:pt idx="7033">
                  <c:v>24.764099999999999</c:v>
                </c:pt>
                <c:pt idx="7034">
                  <c:v>24.527699999999999</c:v>
                </c:pt>
                <c:pt idx="7035">
                  <c:v>17.741099999999999</c:v>
                </c:pt>
                <c:pt idx="7036">
                  <c:v>17.579799999999999</c:v>
                </c:pt>
                <c:pt idx="7037">
                  <c:v>18.7334</c:v>
                </c:pt>
                <c:pt idx="7038">
                  <c:v>33.898699999999998</c:v>
                </c:pt>
                <c:pt idx="7039">
                  <c:v>35.781700000000001</c:v>
                </c:pt>
                <c:pt idx="7040">
                  <c:v>26.790700000000001</c:v>
                </c:pt>
                <c:pt idx="7041">
                  <c:v>26.048500000000001</c:v>
                </c:pt>
                <c:pt idx="7042">
                  <c:v>29.311800000000009</c:v>
                </c:pt>
                <c:pt idx="7043">
                  <c:v>30.1694</c:v>
                </c:pt>
                <c:pt idx="7044">
                  <c:v>32.6541</c:v>
                </c:pt>
                <c:pt idx="7045">
                  <c:v>31.528099999999981</c:v>
                </c:pt>
                <c:pt idx="7046">
                  <c:v>33.878800000000012</c:v>
                </c:pt>
                <c:pt idx="7047">
                  <c:v>23.20349999999998</c:v>
                </c:pt>
                <c:pt idx="7048">
                  <c:v>29.3857</c:v>
                </c:pt>
                <c:pt idx="7049">
                  <c:v>22.069500000000001</c:v>
                </c:pt>
                <c:pt idx="7050">
                  <c:v>30.953700000000001</c:v>
                </c:pt>
                <c:pt idx="7051">
                  <c:v>32.891300000000001</c:v>
                </c:pt>
                <c:pt idx="7052">
                  <c:v>17.421800000000001</c:v>
                </c:pt>
                <c:pt idx="7053">
                  <c:v>16.4879</c:v>
                </c:pt>
                <c:pt idx="7054">
                  <c:v>18.135999999999999</c:v>
                </c:pt>
                <c:pt idx="7055">
                  <c:v>22.796600000000002</c:v>
                </c:pt>
                <c:pt idx="7056">
                  <c:v>23.143699999999999</c:v>
                </c:pt>
                <c:pt idx="7057">
                  <c:v>18.285699999999949</c:v>
                </c:pt>
                <c:pt idx="7058">
                  <c:v>24.120699999999999</c:v>
                </c:pt>
                <c:pt idx="7059">
                  <c:v>26.1449</c:v>
                </c:pt>
                <c:pt idx="7060">
                  <c:v>28.497900000000001</c:v>
                </c:pt>
                <c:pt idx="7061">
                  <c:v>24.509599999999999</c:v>
                </c:pt>
                <c:pt idx="7062">
                  <c:v>26.054400000000001</c:v>
                </c:pt>
                <c:pt idx="7063">
                  <c:v>28.701899999999991</c:v>
                </c:pt>
                <c:pt idx="7064">
                  <c:v>31.7271</c:v>
                </c:pt>
                <c:pt idx="7065">
                  <c:v>27.877099999999999</c:v>
                </c:pt>
                <c:pt idx="7066">
                  <c:v>50.254199999999997</c:v>
                </c:pt>
                <c:pt idx="7067">
                  <c:v>17.078800000000001</c:v>
                </c:pt>
                <c:pt idx="7068">
                  <c:v>16.76599999999998</c:v>
                </c:pt>
                <c:pt idx="7069">
                  <c:v>17.428699999999949</c:v>
                </c:pt>
                <c:pt idx="7070">
                  <c:v>17.258700000000001</c:v>
                </c:pt>
                <c:pt idx="7071">
                  <c:v>20.892600000000002</c:v>
                </c:pt>
                <c:pt idx="7072">
                  <c:v>21.785</c:v>
                </c:pt>
                <c:pt idx="7073">
                  <c:v>20.685600000000001</c:v>
                </c:pt>
                <c:pt idx="7074">
                  <c:v>24.029900000000001</c:v>
                </c:pt>
                <c:pt idx="7075">
                  <c:v>21.863199999999999</c:v>
                </c:pt>
                <c:pt idx="7076">
                  <c:v>22.450099999999999</c:v>
                </c:pt>
                <c:pt idx="7077">
                  <c:v>24.905899999999999</c:v>
                </c:pt>
                <c:pt idx="7078">
                  <c:v>25.5076</c:v>
                </c:pt>
                <c:pt idx="7079">
                  <c:v>29.409700000000001</c:v>
                </c:pt>
                <c:pt idx="7080">
                  <c:v>32.597700000000003</c:v>
                </c:pt>
                <c:pt idx="7081">
                  <c:v>26.801500000000001</c:v>
                </c:pt>
                <c:pt idx="7082">
                  <c:v>27.700800000000001</c:v>
                </c:pt>
                <c:pt idx="7083">
                  <c:v>32.151499999999999</c:v>
                </c:pt>
                <c:pt idx="7084">
                  <c:v>34.866200000000013</c:v>
                </c:pt>
                <c:pt idx="7085">
                  <c:v>22.910699999999981</c:v>
                </c:pt>
                <c:pt idx="7086">
                  <c:v>21.594100000000001</c:v>
                </c:pt>
                <c:pt idx="7087">
                  <c:v>29.8566</c:v>
                </c:pt>
                <c:pt idx="7088">
                  <c:v>32.121899999999997</c:v>
                </c:pt>
                <c:pt idx="7089">
                  <c:v>34.291899999999998</c:v>
                </c:pt>
                <c:pt idx="7090">
                  <c:v>25.476400000000002</c:v>
                </c:pt>
                <c:pt idx="7091">
                  <c:v>27.054600000000001</c:v>
                </c:pt>
                <c:pt idx="7092">
                  <c:v>25.893699999999999</c:v>
                </c:pt>
                <c:pt idx="7093">
                  <c:v>29.00379999999998</c:v>
                </c:pt>
                <c:pt idx="7094">
                  <c:v>23.491700000000002</c:v>
                </c:pt>
                <c:pt idx="7095">
                  <c:v>24.2212</c:v>
                </c:pt>
                <c:pt idx="7096">
                  <c:v>25.2822</c:v>
                </c:pt>
                <c:pt idx="7097">
                  <c:v>30.729099999999999</c:v>
                </c:pt>
                <c:pt idx="7098">
                  <c:v>36.119400000000013</c:v>
                </c:pt>
                <c:pt idx="7099">
                  <c:v>44.557299999999998</c:v>
                </c:pt>
                <c:pt idx="7100">
                  <c:v>19.5581</c:v>
                </c:pt>
                <c:pt idx="7101">
                  <c:v>19.279499999999999</c:v>
                </c:pt>
                <c:pt idx="7102">
                  <c:v>24.101600000000001</c:v>
                </c:pt>
                <c:pt idx="7103">
                  <c:v>25.100200000000001</c:v>
                </c:pt>
                <c:pt idx="7104">
                  <c:v>25.536300000000001</c:v>
                </c:pt>
                <c:pt idx="7105">
                  <c:v>27.988699999999952</c:v>
                </c:pt>
                <c:pt idx="7106">
                  <c:v>27.2578</c:v>
                </c:pt>
                <c:pt idx="7107">
                  <c:v>27.988699999999952</c:v>
                </c:pt>
                <c:pt idx="7108">
                  <c:v>21.0669</c:v>
                </c:pt>
                <c:pt idx="7109">
                  <c:v>21.6843</c:v>
                </c:pt>
                <c:pt idx="7110">
                  <c:v>19.4163</c:v>
                </c:pt>
                <c:pt idx="7111">
                  <c:v>27.0291</c:v>
                </c:pt>
                <c:pt idx="7112">
                  <c:v>26.500599999999999</c:v>
                </c:pt>
                <c:pt idx="7113">
                  <c:v>23.8354</c:v>
                </c:pt>
                <c:pt idx="7114">
                  <c:v>25.692699999999981</c:v>
                </c:pt>
                <c:pt idx="7115">
                  <c:v>20.574400000000001</c:v>
                </c:pt>
                <c:pt idx="7116">
                  <c:v>20.195599999999999</c:v>
                </c:pt>
                <c:pt idx="7117">
                  <c:v>20.744399999999999</c:v>
                </c:pt>
                <c:pt idx="7118">
                  <c:v>22.5563</c:v>
                </c:pt>
                <c:pt idx="7119">
                  <c:v>22.8108</c:v>
                </c:pt>
                <c:pt idx="7120">
                  <c:v>18.680599999999981</c:v>
                </c:pt>
                <c:pt idx="7121">
                  <c:v>20.124300000000009</c:v>
                </c:pt>
                <c:pt idx="7122">
                  <c:v>22.3811</c:v>
                </c:pt>
                <c:pt idx="7123">
                  <c:v>24.447600000000001</c:v>
                </c:pt>
                <c:pt idx="7124">
                  <c:v>28.3203</c:v>
                </c:pt>
                <c:pt idx="7125">
                  <c:v>29.652000000000001</c:v>
                </c:pt>
                <c:pt idx="7126">
                  <c:v>32.879600000000003</c:v>
                </c:pt>
                <c:pt idx="7127">
                  <c:v>22.444700000000001</c:v>
                </c:pt>
                <c:pt idx="7128">
                  <c:v>22.2834</c:v>
                </c:pt>
                <c:pt idx="7129">
                  <c:v>36.790300000000002</c:v>
                </c:pt>
                <c:pt idx="7130">
                  <c:v>38.578800000000001</c:v>
                </c:pt>
                <c:pt idx="7131">
                  <c:v>41.321899999999999</c:v>
                </c:pt>
                <c:pt idx="7132">
                  <c:v>18.390699999999999</c:v>
                </c:pt>
                <c:pt idx="7133">
                  <c:v>18.091100000000001</c:v>
                </c:pt>
                <c:pt idx="7134">
                  <c:v>19.8583</c:v>
                </c:pt>
                <c:pt idx="7135">
                  <c:v>20.011099999999999</c:v>
                </c:pt>
                <c:pt idx="7136">
                  <c:v>20.611599999999999</c:v>
                </c:pt>
                <c:pt idx="7137">
                  <c:v>20.806799999999999</c:v>
                </c:pt>
                <c:pt idx="7138">
                  <c:v>25.973199999999981</c:v>
                </c:pt>
                <c:pt idx="7139">
                  <c:v>22.1694</c:v>
                </c:pt>
                <c:pt idx="7140">
                  <c:v>21.835699999999999</c:v>
                </c:pt>
                <c:pt idx="7141">
                  <c:v>21.255400000000002</c:v>
                </c:pt>
                <c:pt idx="7142">
                  <c:v>23.561800000000009</c:v>
                </c:pt>
                <c:pt idx="7143">
                  <c:v>23.439800000000009</c:v>
                </c:pt>
                <c:pt idx="7144">
                  <c:v>20.619199999999999</c:v>
                </c:pt>
                <c:pt idx="7145">
                  <c:v>20.619399999999999</c:v>
                </c:pt>
                <c:pt idx="7146">
                  <c:v>24.199200000000001</c:v>
                </c:pt>
                <c:pt idx="7147">
                  <c:v>26.2743</c:v>
                </c:pt>
                <c:pt idx="7148">
                  <c:v>27.249300000000002</c:v>
                </c:pt>
                <c:pt idx="7149">
                  <c:v>28.3126</c:v>
                </c:pt>
                <c:pt idx="7150">
                  <c:v>19.069099999999999</c:v>
                </c:pt>
                <c:pt idx="7151">
                  <c:v>21.164899999999999</c:v>
                </c:pt>
                <c:pt idx="7152">
                  <c:v>24.814699999999991</c:v>
                </c:pt>
                <c:pt idx="7153">
                  <c:v>24.747199999999999</c:v>
                </c:pt>
                <c:pt idx="7154">
                  <c:v>23.732700000000001</c:v>
                </c:pt>
                <c:pt idx="7155">
                  <c:v>23.504200000000001</c:v>
                </c:pt>
                <c:pt idx="7156">
                  <c:v>25.973199999999981</c:v>
                </c:pt>
                <c:pt idx="7157">
                  <c:v>24.854299999999999</c:v>
                </c:pt>
                <c:pt idx="7158">
                  <c:v>27.977699999999999</c:v>
                </c:pt>
                <c:pt idx="7159">
                  <c:v>27.977699999999999</c:v>
                </c:pt>
                <c:pt idx="7160">
                  <c:v>21.506499999999999</c:v>
                </c:pt>
                <c:pt idx="7161">
                  <c:v>23.549399999999981</c:v>
                </c:pt>
                <c:pt idx="7162">
                  <c:v>24.761500000000002</c:v>
                </c:pt>
                <c:pt idx="7163">
                  <c:v>25.392800000000001</c:v>
                </c:pt>
                <c:pt idx="7164">
                  <c:v>20.995799999999949</c:v>
                </c:pt>
                <c:pt idx="7165">
                  <c:v>22.950299999999999</c:v>
                </c:pt>
                <c:pt idx="7166">
                  <c:v>23.939499999999999</c:v>
                </c:pt>
                <c:pt idx="7167">
                  <c:v>23.564599999999999</c:v>
                </c:pt>
                <c:pt idx="7168">
                  <c:v>23.1556</c:v>
                </c:pt>
                <c:pt idx="7169">
                  <c:v>21.776399999999999</c:v>
                </c:pt>
                <c:pt idx="7170">
                  <c:v>23.4786</c:v>
                </c:pt>
                <c:pt idx="7171">
                  <c:v>23.246300000000002</c:v>
                </c:pt>
                <c:pt idx="7172">
                  <c:v>19.5503</c:v>
                </c:pt>
                <c:pt idx="7173">
                  <c:v>19.717199999999991</c:v>
                </c:pt>
                <c:pt idx="7174">
                  <c:v>21.419599999999999</c:v>
                </c:pt>
                <c:pt idx="7175">
                  <c:v>20.689399999999999</c:v>
                </c:pt>
                <c:pt idx="7176">
                  <c:v>23.573499999999999</c:v>
                </c:pt>
                <c:pt idx="7177">
                  <c:v>22.861599999999999</c:v>
                </c:pt>
                <c:pt idx="7178">
                  <c:v>21.383900000000001</c:v>
                </c:pt>
                <c:pt idx="7179">
                  <c:v>31.238700000000001</c:v>
                </c:pt>
                <c:pt idx="7180">
                  <c:v>22.584199999999999</c:v>
                </c:pt>
                <c:pt idx="7181">
                  <c:v>22.069500000000001</c:v>
                </c:pt>
                <c:pt idx="7182">
                  <c:v>29.262699999999949</c:v>
                </c:pt>
                <c:pt idx="7183">
                  <c:v>32.825699999999998</c:v>
                </c:pt>
                <c:pt idx="7184">
                  <c:v>27.343800000000009</c:v>
                </c:pt>
                <c:pt idx="7185">
                  <c:v>28.232399999999981</c:v>
                </c:pt>
                <c:pt idx="7186">
                  <c:v>21.5562</c:v>
                </c:pt>
                <c:pt idx="7187">
                  <c:v>19.688600000000001</c:v>
                </c:pt>
                <c:pt idx="7188">
                  <c:v>22.122</c:v>
                </c:pt>
                <c:pt idx="7189">
                  <c:v>18.503599999999999</c:v>
                </c:pt>
                <c:pt idx="7190">
                  <c:v>22.622900000000001</c:v>
                </c:pt>
                <c:pt idx="7191">
                  <c:v>21.1828</c:v>
                </c:pt>
                <c:pt idx="7192">
                  <c:v>22.633700000000001</c:v>
                </c:pt>
                <c:pt idx="7193">
                  <c:v>28.331</c:v>
                </c:pt>
                <c:pt idx="7194">
                  <c:v>25.0457</c:v>
                </c:pt>
                <c:pt idx="7195">
                  <c:v>24.248000000000001</c:v>
                </c:pt>
                <c:pt idx="7196">
                  <c:v>23.266999999999999</c:v>
                </c:pt>
                <c:pt idx="7197">
                  <c:v>28.142800000000001</c:v>
                </c:pt>
                <c:pt idx="7198">
                  <c:v>28.488399999999949</c:v>
                </c:pt>
                <c:pt idx="7199">
                  <c:v>30.381399999999999</c:v>
                </c:pt>
                <c:pt idx="7200">
                  <c:v>23.862300000000001</c:v>
                </c:pt>
                <c:pt idx="7201">
                  <c:v>24.151900000000001</c:v>
                </c:pt>
                <c:pt idx="7202">
                  <c:v>23.549399999999981</c:v>
                </c:pt>
                <c:pt idx="7203">
                  <c:v>23.6479</c:v>
                </c:pt>
                <c:pt idx="7204">
                  <c:v>28.273</c:v>
                </c:pt>
                <c:pt idx="7205">
                  <c:v>32.519599999999997</c:v>
                </c:pt>
                <c:pt idx="7206">
                  <c:v>24.332100000000001</c:v>
                </c:pt>
                <c:pt idx="7207">
                  <c:v>24.903700000000001</c:v>
                </c:pt>
                <c:pt idx="7208">
                  <c:v>25.347100000000001</c:v>
                </c:pt>
                <c:pt idx="7209">
                  <c:v>25.883199999999999</c:v>
                </c:pt>
                <c:pt idx="7210">
                  <c:v>23.8765</c:v>
                </c:pt>
                <c:pt idx="7211">
                  <c:v>23.8919</c:v>
                </c:pt>
                <c:pt idx="7212">
                  <c:v>22.302399999999999</c:v>
                </c:pt>
                <c:pt idx="7213">
                  <c:v>22.791</c:v>
                </c:pt>
                <c:pt idx="7214">
                  <c:v>22.569400000000002</c:v>
                </c:pt>
                <c:pt idx="7215">
                  <c:v>20.954599999999999</c:v>
                </c:pt>
                <c:pt idx="7216">
                  <c:v>20.536000000000001</c:v>
                </c:pt>
                <c:pt idx="7217">
                  <c:v>22.217099999999999</c:v>
                </c:pt>
                <c:pt idx="7218">
                  <c:v>25.3325</c:v>
                </c:pt>
                <c:pt idx="7219">
                  <c:v>22.234500000000001</c:v>
                </c:pt>
                <c:pt idx="7220">
                  <c:v>22.648599999999981</c:v>
                </c:pt>
                <c:pt idx="7221">
                  <c:v>26.115300000000001</c:v>
                </c:pt>
                <c:pt idx="7222">
                  <c:v>25.966100000000001</c:v>
                </c:pt>
                <c:pt idx="7223">
                  <c:v>22.375800000000009</c:v>
                </c:pt>
                <c:pt idx="7224">
                  <c:v>19.469200000000001</c:v>
                </c:pt>
                <c:pt idx="7225">
                  <c:v>23.617000000000001</c:v>
                </c:pt>
                <c:pt idx="7226">
                  <c:v>22.381799999999981</c:v>
                </c:pt>
                <c:pt idx="7227">
                  <c:v>23.015999999999991</c:v>
                </c:pt>
                <c:pt idx="7228">
                  <c:v>32.1252</c:v>
                </c:pt>
                <c:pt idx="7229">
                  <c:v>36.096200000000003</c:v>
                </c:pt>
                <c:pt idx="7230">
                  <c:v>40.348200000000013</c:v>
                </c:pt>
                <c:pt idx="7231">
                  <c:v>28.979299999999981</c:v>
                </c:pt>
                <c:pt idx="7232">
                  <c:v>18.364000000000001</c:v>
                </c:pt>
                <c:pt idx="7233">
                  <c:v>22.268699999999949</c:v>
                </c:pt>
                <c:pt idx="7234">
                  <c:v>20.201899999999991</c:v>
                </c:pt>
                <c:pt idx="7235">
                  <c:v>20.508800000000001</c:v>
                </c:pt>
                <c:pt idx="7236">
                  <c:v>24.3963</c:v>
                </c:pt>
                <c:pt idx="7237">
                  <c:v>23.3766</c:v>
                </c:pt>
                <c:pt idx="7238">
                  <c:v>26.9236</c:v>
                </c:pt>
                <c:pt idx="7239">
                  <c:v>28.153500000000001</c:v>
                </c:pt>
                <c:pt idx="7240">
                  <c:v>27.354099999999999</c:v>
                </c:pt>
                <c:pt idx="7241">
                  <c:v>31.063099999999999</c:v>
                </c:pt>
                <c:pt idx="7242">
                  <c:v>27.821400000000001</c:v>
                </c:pt>
                <c:pt idx="7243">
                  <c:v>27.069400000000002</c:v>
                </c:pt>
                <c:pt idx="7244">
                  <c:v>33.220200000000013</c:v>
                </c:pt>
                <c:pt idx="7245">
                  <c:v>31.378900000000009</c:v>
                </c:pt>
                <c:pt idx="7246">
                  <c:v>30.427199999999999</c:v>
                </c:pt>
                <c:pt idx="7247">
                  <c:v>22.755600000000001</c:v>
                </c:pt>
                <c:pt idx="7248">
                  <c:v>26.055700000000002</c:v>
                </c:pt>
                <c:pt idx="7249">
                  <c:v>23.7209</c:v>
                </c:pt>
                <c:pt idx="7250">
                  <c:v>32.110700000000001</c:v>
                </c:pt>
                <c:pt idx="7251">
                  <c:v>32.7164</c:v>
                </c:pt>
                <c:pt idx="7252">
                  <c:v>32.228099999999998</c:v>
                </c:pt>
                <c:pt idx="7253">
                  <c:v>24.927700000000002</c:v>
                </c:pt>
                <c:pt idx="7254">
                  <c:v>27.5213</c:v>
                </c:pt>
                <c:pt idx="7255">
                  <c:v>20.7422</c:v>
                </c:pt>
                <c:pt idx="7256">
                  <c:v>20.927600000000002</c:v>
                </c:pt>
                <c:pt idx="7257">
                  <c:v>22.197099999999999</c:v>
                </c:pt>
                <c:pt idx="7258">
                  <c:v>27.595700000000001</c:v>
                </c:pt>
                <c:pt idx="7259">
                  <c:v>28.262</c:v>
                </c:pt>
                <c:pt idx="7260">
                  <c:v>29.911899999999999</c:v>
                </c:pt>
                <c:pt idx="7261">
                  <c:v>25.136600000000001</c:v>
                </c:pt>
                <c:pt idx="7262">
                  <c:v>25.7483</c:v>
                </c:pt>
                <c:pt idx="7263">
                  <c:v>27.015799999999999</c:v>
                </c:pt>
                <c:pt idx="7264">
                  <c:v>25.3934</c:v>
                </c:pt>
                <c:pt idx="7265">
                  <c:v>21.6233</c:v>
                </c:pt>
                <c:pt idx="7266">
                  <c:v>24.235600000000002</c:v>
                </c:pt>
                <c:pt idx="7267">
                  <c:v>24.471800000000009</c:v>
                </c:pt>
                <c:pt idx="7268">
                  <c:v>22.874700000000001</c:v>
                </c:pt>
                <c:pt idx="7269">
                  <c:v>21.4008</c:v>
                </c:pt>
                <c:pt idx="7270">
                  <c:v>24.7212</c:v>
                </c:pt>
                <c:pt idx="7271">
                  <c:v>25.287199999999981</c:v>
                </c:pt>
                <c:pt idx="7272">
                  <c:v>33.081200000000003</c:v>
                </c:pt>
                <c:pt idx="7273">
                  <c:v>24.489799999999949</c:v>
                </c:pt>
                <c:pt idx="7274">
                  <c:v>27.4406</c:v>
                </c:pt>
                <c:pt idx="7275">
                  <c:v>26.6236</c:v>
                </c:pt>
                <c:pt idx="7276">
                  <c:v>26.755700000000001</c:v>
                </c:pt>
                <c:pt idx="7277">
                  <c:v>26.3369</c:v>
                </c:pt>
                <c:pt idx="7278">
                  <c:v>18.8231</c:v>
                </c:pt>
                <c:pt idx="7279">
                  <c:v>19.084399999999999</c:v>
                </c:pt>
                <c:pt idx="7280">
                  <c:v>21.970099999999999</c:v>
                </c:pt>
                <c:pt idx="7281">
                  <c:v>20.234300000000001</c:v>
                </c:pt>
                <c:pt idx="7282">
                  <c:v>22.139099999999999</c:v>
                </c:pt>
                <c:pt idx="7283">
                  <c:v>28.838699999999999</c:v>
                </c:pt>
                <c:pt idx="7284">
                  <c:v>31.129899999999999</c:v>
                </c:pt>
                <c:pt idx="7285">
                  <c:v>17.4665</c:v>
                </c:pt>
                <c:pt idx="7286">
                  <c:v>17.9282</c:v>
                </c:pt>
                <c:pt idx="7287">
                  <c:v>26.426200000000001</c:v>
                </c:pt>
                <c:pt idx="7288">
                  <c:v>27.648900000000001</c:v>
                </c:pt>
                <c:pt idx="7289">
                  <c:v>28.3246</c:v>
                </c:pt>
                <c:pt idx="7290">
                  <c:v>28.225200000000001</c:v>
                </c:pt>
                <c:pt idx="7291">
                  <c:v>23.0824</c:v>
                </c:pt>
                <c:pt idx="7292">
                  <c:v>24.3887</c:v>
                </c:pt>
                <c:pt idx="7293">
                  <c:v>25.938500000000001</c:v>
                </c:pt>
                <c:pt idx="7294">
                  <c:v>24.813199999999991</c:v>
                </c:pt>
                <c:pt idx="7295">
                  <c:v>20.837199999999999</c:v>
                </c:pt>
                <c:pt idx="7296">
                  <c:v>22.008199999999999</c:v>
                </c:pt>
                <c:pt idx="7297">
                  <c:v>21.5444</c:v>
                </c:pt>
                <c:pt idx="7298">
                  <c:v>20.1982</c:v>
                </c:pt>
                <c:pt idx="7299">
                  <c:v>19.0776</c:v>
                </c:pt>
                <c:pt idx="7300">
                  <c:v>22.577999999999999</c:v>
                </c:pt>
                <c:pt idx="7301">
                  <c:v>26.765799999999949</c:v>
                </c:pt>
                <c:pt idx="7302">
                  <c:v>25.294499999999999</c:v>
                </c:pt>
                <c:pt idx="7303">
                  <c:v>25.907399999999999</c:v>
                </c:pt>
                <c:pt idx="7304">
                  <c:v>24.615100000000009</c:v>
                </c:pt>
                <c:pt idx="7305">
                  <c:v>29.829499999999999</c:v>
                </c:pt>
                <c:pt idx="7306">
                  <c:v>26.3477</c:v>
                </c:pt>
                <c:pt idx="7307">
                  <c:v>23.8889</c:v>
                </c:pt>
                <c:pt idx="7308">
                  <c:v>23.846699999999981</c:v>
                </c:pt>
                <c:pt idx="7309">
                  <c:v>24.0473</c:v>
                </c:pt>
                <c:pt idx="7310">
                  <c:v>30.706099999999999</c:v>
                </c:pt>
                <c:pt idx="7311">
                  <c:v>30.3965</c:v>
                </c:pt>
                <c:pt idx="7312">
                  <c:v>22.419</c:v>
                </c:pt>
                <c:pt idx="7313">
                  <c:v>21.479600000000001</c:v>
                </c:pt>
                <c:pt idx="7314">
                  <c:v>25.313800000000001</c:v>
                </c:pt>
                <c:pt idx="7315">
                  <c:v>28.8855</c:v>
                </c:pt>
                <c:pt idx="7316">
                  <c:v>25.4284</c:v>
                </c:pt>
                <c:pt idx="7317">
                  <c:v>26.578099999999999</c:v>
                </c:pt>
                <c:pt idx="7318">
                  <c:v>25.821100000000001</c:v>
                </c:pt>
                <c:pt idx="7319">
                  <c:v>32.579099999999997</c:v>
                </c:pt>
                <c:pt idx="7320">
                  <c:v>21.311399999999999</c:v>
                </c:pt>
                <c:pt idx="7321">
                  <c:v>21.254200000000001</c:v>
                </c:pt>
                <c:pt idx="7322">
                  <c:v>25.767900000000001</c:v>
                </c:pt>
                <c:pt idx="7323">
                  <c:v>26.408000000000001</c:v>
                </c:pt>
                <c:pt idx="7324">
                  <c:v>46.937100000000001</c:v>
                </c:pt>
                <c:pt idx="7325">
                  <c:v>24.151700000000009</c:v>
                </c:pt>
                <c:pt idx="7326">
                  <c:v>24.083100000000002</c:v>
                </c:pt>
                <c:pt idx="7327">
                  <c:v>20.652699999999999</c:v>
                </c:pt>
                <c:pt idx="7328">
                  <c:v>20.240200000000002</c:v>
                </c:pt>
                <c:pt idx="7329">
                  <c:v>20.087499999999999</c:v>
                </c:pt>
                <c:pt idx="7330">
                  <c:v>20.0474</c:v>
                </c:pt>
                <c:pt idx="7331">
                  <c:v>30.174399999999999</c:v>
                </c:pt>
                <c:pt idx="7332">
                  <c:v>30.595500000000001</c:v>
                </c:pt>
                <c:pt idx="7333">
                  <c:v>30.729800000000001</c:v>
                </c:pt>
                <c:pt idx="7334">
                  <c:v>32.893900000000002</c:v>
                </c:pt>
                <c:pt idx="7335">
                  <c:v>18.198499999999999</c:v>
                </c:pt>
                <c:pt idx="7336">
                  <c:v>25.767900000000001</c:v>
                </c:pt>
                <c:pt idx="7337">
                  <c:v>27.4482</c:v>
                </c:pt>
                <c:pt idx="7338">
                  <c:v>31.364799999999999</c:v>
                </c:pt>
                <c:pt idx="7339">
                  <c:v>26.2606</c:v>
                </c:pt>
                <c:pt idx="7340">
                  <c:v>25.072900000000001</c:v>
                </c:pt>
                <c:pt idx="7341">
                  <c:v>26.8809</c:v>
                </c:pt>
                <c:pt idx="7342">
                  <c:v>28.753599999999999</c:v>
                </c:pt>
                <c:pt idx="7343">
                  <c:v>34.686100000000003</c:v>
                </c:pt>
                <c:pt idx="7344">
                  <c:v>23.582999999999981</c:v>
                </c:pt>
                <c:pt idx="7345">
                  <c:v>23.592300000000002</c:v>
                </c:pt>
                <c:pt idx="7346">
                  <c:v>24.694900000000001</c:v>
                </c:pt>
                <c:pt idx="7347">
                  <c:v>23.491099999999999</c:v>
                </c:pt>
                <c:pt idx="7348">
                  <c:v>24.987200000000001</c:v>
                </c:pt>
                <c:pt idx="7349">
                  <c:v>24.425999999999981</c:v>
                </c:pt>
                <c:pt idx="7350">
                  <c:v>31.116700000000009</c:v>
                </c:pt>
                <c:pt idx="7351">
                  <c:v>28.0519</c:v>
                </c:pt>
                <c:pt idx="7352">
                  <c:v>26.540099999999999</c:v>
                </c:pt>
                <c:pt idx="7353">
                  <c:v>29.718699999999981</c:v>
                </c:pt>
                <c:pt idx="7354">
                  <c:v>21.241800000000001</c:v>
                </c:pt>
                <c:pt idx="7355">
                  <c:v>19.577200000000001</c:v>
                </c:pt>
                <c:pt idx="7356">
                  <c:v>19.009699999999999</c:v>
                </c:pt>
                <c:pt idx="7357">
                  <c:v>20.667400000000001</c:v>
                </c:pt>
                <c:pt idx="7358">
                  <c:v>24.871099999999991</c:v>
                </c:pt>
                <c:pt idx="7359">
                  <c:v>20.5167</c:v>
                </c:pt>
                <c:pt idx="7360">
                  <c:v>20.618099999999991</c:v>
                </c:pt>
                <c:pt idx="7361">
                  <c:v>23.040299999999981</c:v>
                </c:pt>
                <c:pt idx="7362">
                  <c:v>22.004000000000001</c:v>
                </c:pt>
                <c:pt idx="7363">
                  <c:v>21.807200000000009</c:v>
                </c:pt>
                <c:pt idx="7364">
                  <c:v>22.456</c:v>
                </c:pt>
                <c:pt idx="7365">
                  <c:v>23.3521</c:v>
                </c:pt>
                <c:pt idx="7366">
                  <c:v>20.050599999999999</c:v>
                </c:pt>
                <c:pt idx="7367">
                  <c:v>22.707899999999999</c:v>
                </c:pt>
                <c:pt idx="7368">
                  <c:v>21.326000000000001</c:v>
                </c:pt>
                <c:pt idx="7369">
                  <c:v>20.525300000000001</c:v>
                </c:pt>
                <c:pt idx="7370">
                  <c:v>21.637899999999998</c:v>
                </c:pt>
                <c:pt idx="7371">
                  <c:v>22.372599999999981</c:v>
                </c:pt>
                <c:pt idx="7372">
                  <c:v>32.066400000000002</c:v>
                </c:pt>
                <c:pt idx="7373">
                  <c:v>22.6904</c:v>
                </c:pt>
                <c:pt idx="7374">
                  <c:v>21.126200000000001</c:v>
                </c:pt>
                <c:pt idx="7375">
                  <c:v>24.478000000000002</c:v>
                </c:pt>
                <c:pt idx="7376">
                  <c:v>21.2926</c:v>
                </c:pt>
                <c:pt idx="7377">
                  <c:v>19.851800000000001</c:v>
                </c:pt>
                <c:pt idx="7378">
                  <c:v>18.036100000000001</c:v>
                </c:pt>
                <c:pt idx="7379">
                  <c:v>27.217300000000009</c:v>
                </c:pt>
                <c:pt idx="7380">
                  <c:v>23.410699999999981</c:v>
                </c:pt>
                <c:pt idx="7381">
                  <c:v>19.534199999999991</c:v>
                </c:pt>
                <c:pt idx="7382">
                  <c:v>19.5898</c:v>
                </c:pt>
                <c:pt idx="7383">
                  <c:v>19.0182</c:v>
                </c:pt>
                <c:pt idx="7384">
                  <c:v>27.415199999999999</c:v>
                </c:pt>
                <c:pt idx="7385">
                  <c:v>32.165900000000001</c:v>
                </c:pt>
                <c:pt idx="7386">
                  <c:v>27.7072</c:v>
                </c:pt>
                <c:pt idx="7387">
                  <c:v>31.2684</c:v>
                </c:pt>
                <c:pt idx="7388">
                  <c:v>31.6189</c:v>
                </c:pt>
                <c:pt idx="7389">
                  <c:v>22.895399999999999</c:v>
                </c:pt>
                <c:pt idx="7390">
                  <c:v>31.190100000000001</c:v>
                </c:pt>
                <c:pt idx="7391">
                  <c:v>32.410899999999998</c:v>
                </c:pt>
                <c:pt idx="7392">
                  <c:v>35.614600000000003</c:v>
                </c:pt>
                <c:pt idx="7393">
                  <c:v>36.391100000000002</c:v>
                </c:pt>
                <c:pt idx="7394">
                  <c:v>23.151900000000001</c:v>
                </c:pt>
                <c:pt idx="7395">
                  <c:v>23.356400000000001</c:v>
                </c:pt>
                <c:pt idx="7396">
                  <c:v>26.0884</c:v>
                </c:pt>
                <c:pt idx="7397">
                  <c:v>24.783999999999999</c:v>
                </c:pt>
                <c:pt idx="7398">
                  <c:v>39.172899999999998</c:v>
                </c:pt>
                <c:pt idx="7399">
                  <c:v>35.853999999999999</c:v>
                </c:pt>
                <c:pt idx="7400">
                  <c:v>29.843399999999999</c:v>
                </c:pt>
                <c:pt idx="7401">
                  <c:v>37.5764</c:v>
                </c:pt>
                <c:pt idx="7402">
                  <c:v>25.841799999999999</c:v>
                </c:pt>
                <c:pt idx="7403">
                  <c:v>26.438199999999981</c:v>
                </c:pt>
                <c:pt idx="7404">
                  <c:v>23.644600000000001</c:v>
                </c:pt>
                <c:pt idx="7405">
                  <c:v>24.526900000000001</c:v>
                </c:pt>
                <c:pt idx="7406">
                  <c:v>24.769200000000001</c:v>
                </c:pt>
                <c:pt idx="7407">
                  <c:v>34.981200000000001</c:v>
                </c:pt>
                <c:pt idx="7408">
                  <c:v>35.5274</c:v>
                </c:pt>
                <c:pt idx="7409">
                  <c:v>35.131300000000003</c:v>
                </c:pt>
                <c:pt idx="7410">
                  <c:v>34.582600000000014</c:v>
                </c:pt>
                <c:pt idx="7411">
                  <c:v>20.101800000000001</c:v>
                </c:pt>
                <c:pt idx="7412">
                  <c:v>19.217099999999999</c:v>
                </c:pt>
                <c:pt idx="7413">
                  <c:v>22.546900000000001</c:v>
                </c:pt>
                <c:pt idx="7414">
                  <c:v>21.741700000000002</c:v>
                </c:pt>
                <c:pt idx="7415">
                  <c:v>23.3521</c:v>
                </c:pt>
                <c:pt idx="7416">
                  <c:v>21.1325</c:v>
                </c:pt>
                <c:pt idx="7417">
                  <c:v>21.315300000000001</c:v>
                </c:pt>
                <c:pt idx="7418">
                  <c:v>21.9527</c:v>
                </c:pt>
                <c:pt idx="7419">
                  <c:v>26.161300000000001</c:v>
                </c:pt>
                <c:pt idx="7420">
                  <c:v>25.783300000000001</c:v>
                </c:pt>
                <c:pt idx="7421">
                  <c:v>21.818200000000001</c:v>
                </c:pt>
                <c:pt idx="7422">
                  <c:v>20.704999999999991</c:v>
                </c:pt>
                <c:pt idx="7423">
                  <c:v>22.577999999999999</c:v>
                </c:pt>
                <c:pt idx="7424">
                  <c:v>25.2181</c:v>
                </c:pt>
                <c:pt idx="7425">
                  <c:v>25.251799999999999</c:v>
                </c:pt>
                <c:pt idx="7426">
                  <c:v>24.974799999999981</c:v>
                </c:pt>
                <c:pt idx="7427">
                  <c:v>28.74869999999995</c:v>
                </c:pt>
                <c:pt idx="7428">
                  <c:v>20.905100000000001</c:v>
                </c:pt>
                <c:pt idx="7429">
                  <c:v>22.084299999999999</c:v>
                </c:pt>
                <c:pt idx="7430">
                  <c:v>25.759899999999991</c:v>
                </c:pt>
                <c:pt idx="7431">
                  <c:v>21.908300000000001</c:v>
                </c:pt>
                <c:pt idx="7432">
                  <c:v>23.866900000000001</c:v>
                </c:pt>
                <c:pt idx="7433">
                  <c:v>24.012</c:v>
                </c:pt>
                <c:pt idx="7434">
                  <c:v>24.2531</c:v>
                </c:pt>
                <c:pt idx="7435">
                  <c:v>20.5031</c:v>
                </c:pt>
                <c:pt idx="7436">
                  <c:v>28.056000000000001</c:v>
                </c:pt>
                <c:pt idx="7437">
                  <c:v>30.011399999999991</c:v>
                </c:pt>
                <c:pt idx="7438">
                  <c:v>24.038799999999981</c:v>
                </c:pt>
                <c:pt idx="7439">
                  <c:v>24.636399999999991</c:v>
                </c:pt>
                <c:pt idx="7440">
                  <c:v>25.307700000000001</c:v>
                </c:pt>
                <c:pt idx="7441">
                  <c:v>29.550999999999991</c:v>
                </c:pt>
                <c:pt idx="7442">
                  <c:v>31.42859999999995</c:v>
                </c:pt>
                <c:pt idx="7443">
                  <c:v>30.5655</c:v>
                </c:pt>
                <c:pt idx="7444">
                  <c:v>24.857299999999999</c:v>
                </c:pt>
                <c:pt idx="7445">
                  <c:v>27.024999999999999</c:v>
                </c:pt>
                <c:pt idx="7446">
                  <c:v>26.7957</c:v>
                </c:pt>
                <c:pt idx="7447">
                  <c:v>26.9452</c:v>
                </c:pt>
                <c:pt idx="7448">
                  <c:v>27.227599999999999</c:v>
                </c:pt>
                <c:pt idx="7449">
                  <c:v>26.458300000000001</c:v>
                </c:pt>
                <c:pt idx="7450">
                  <c:v>23.067299999999999</c:v>
                </c:pt>
                <c:pt idx="7451">
                  <c:v>26.121300000000009</c:v>
                </c:pt>
                <c:pt idx="7452">
                  <c:v>27.641200000000001</c:v>
                </c:pt>
                <c:pt idx="7453">
                  <c:v>25.287099999999999</c:v>
                </c:pt>
                <c:pt idx="7454">
                  <c:v>25.670100000000001</c:v>
                </c:pt>
                <c:pt idx="7455">
                  <c:v>24.829799999999999</c:v>
                </c:pt>
                <c:pt idx="7456">
                  <c:v>25.802099999999999</c:v>
                </c:pt>
                <c:pt idx="7457">
                  <c:v>24.255600000000001</c:v>
                </c:pt>
                <c:pt idx="7458">
                  <c:v>22.956800000000001</c:v>
                </c:pt>
                <c:pt idx="7459">
                  <c:v>27.040199999999999</c:v>
                </c:pt>
                <c:pt idx="7460">
                  <c:v>29.619900000000001</c:v>
                </c:pt>
                <c:pt idx="7461">
                  <c:v>27.3583</c:v>
                </c:pt>
                <c:pt idx="7462">
                  <c:v>28.292100000000001</c:v>
                </c:pt>
                <c:pt idx="7463">
                  <c:v>22.377600000000001</c:v>
                </c:pt>
                <c:pt idx="7464">
                  <c:v>29.0762</c:v>
                </c:pt>
                <c:pt idx="7465">
                  <c:v>27.3782</c:v>
                </c:pt>
                <c:pt idx="7466">
                  <c:v>29.744199999999999</c:v>
                </c:pt>
                <c:pt idx="7467">
                  <c:v>22.604700000000001</c:v>
                </c:pt>
                <c:pt idx="7468">
                  <c:v>21.7407</c:v>
                </c:pt>
                <c:pt idx="7469">
                  <c:v>23.2866</c:v>
                </c:pt>
                <c:pt idx="7470">
                  <c:v>23.491700000000002</c:v>
                </c:pt>
                <c:pt idx="7471">
                  <c:v>24.7319</c:v>
                </c:pt>
                <c:pt idx="7472">
                  <c:v>19.467500000000001</c:v>
                </c:pt>
                <c:pt idx="7473">
                  <c:v>20.24869999999995</c:v>
                </c:pt>
                <c:pt idx="7474">
                  <c:v>29.7866</c:v>
                </c:pt>
                <c:pt idx="7475">
                  <c:v>30.979700000000001</c:v>
                </c:pt>
                <c:pt idx="7476">
                  <c:v>21.708300000000001</c:v>
                </c:pt>
                <c:pt idx="7477">
                  <c:v>21.753599999999999</c:v>
                </c:pt>
                <c:pt idx="7478">
                  <c:v>29.7681</c:v>
                </c:pt>
                <c:pt idx="7479">
                  <c:v>32.676499999999997</c:v>
                </c:pt>
                <c:pt idx="7480">
                  <c:v>32.3919</c:v>
                </c:pt>
                <c:pt idx="7481">
                  <c:v>28.728899999999999</c:v>
                </c:pt>
                <c:pt idx="7482">
                  <c:v>25.794699999999999</c:v>
                </c:pt>
                <c:pt idx="7483">
                  <c:v>26.645499999999981</c:v>
                </c:pt>
                <c:pt idx="7484">
                  <c:v>22.624500000000001</c:v>
                </c:pt>
                <c:pt idx="7485">
                  <c:v>29.643999999999991</c:v>
                </c:pt>
                <c:pt idx="7486">
                  <c:v>30.3369</c:v>
                </c:pt>
                <c:pt idx="7487">
                  <c:v>32.414900000000003</c:v>
                </c:pt>
                <c:pt idx="7488">
                  <c:v>33.192900000000002</c:v>
                </c:pt>
                <c:pt idx="7489">
                  <c:v>38.374600000000001</c:v>
                </c:pt>
                <c:pt idx="7490">
                  <c:v>22.5153</c:v>
                </c:pt>
                <c:pt idx="7491">
                  <c:v>31.128900000000009</c:v>
                </c:pt>
                <c:pt idx="7492">
                  <c:v>29.459299999999999</c:v>
                </c:pt>
                <c:pt idx="7493">
                  <c:v>33.525300000000001</c:v>
                </c:pt>
                <c:pt idx="7494">
                  <c:v>31.389099999999999</c:v>
                </c:pt>
                <c:pt idx="7495">
                  <c:v>27.158100000000001</c:v>
                </c:pt>
                <c:pt idx="7496">
                  <c:v>25.890799999999999</c:v>
                </c:pt>
                <c:pt idx="7497">
                  <c:v>25.834499999999991</c:v>
                </c:pt>
                <c:pt idx="7498">
                  <c:v>24.153099999999991</c:v>
                </c:pt>
                <c:pt idx="7499">
                  <c:v>21.6676</c:v>
                </c:pt>
                <c:pt idx="7500">
                  <c:v>21.255600000000001</c:v>
                </c:pt>
                <c:pt idx="7501">
                  <c:v>21.988599999999959</c:v>
                </c:pt>
                <c:pt idx="7502">
                  <c:v>19.839700000000001</c:v>
                </c:pt>
                <c:pt idx="7503">
                  <c:v>19.959399999999999</c:v>
                </c:pt>
                <c:pt idx="7504">
                  <c:v>28.701899999999991</c:v>
                </c:pt>
                <c:pt idx="7505">
                  <c:v>20.9572</c:v>
                </c:pt>
                <c:pt idx="7506">
                  <c:v>19.9908</c:v>
                </c:pt>
                <c:pt idx="7507">
                  <c:v>20.053799999999999</c:v>
                </c:pt>
                <c:pt idx="7508">
                  <c:v>22.2044</c:v>
                </c:pt>
                <c:pt idx="7509">
                  <c:v>19.677099999999999</c:v>
                </c:pt>
                <c:pt idx="7510">
                  <c:v>18.519600000000001</c:v>
                </c:pt>
                <c:pt idx="7511">
                  <c:v>21.996400000000001</c:v>
                </c:pt>
                <c:pt idx="7512">
                  <c:v>21.086600000000001</c:v>
                </c:pt>
                <c:pt idx="7513">
                  <c:v>23.2239</c:v>
                </c:pt>
                <c:pt idx="7514">
                  <c:v>23.297799999999999</c:v>
                </c:pt>
                <c:pt idx="7515">
                  <c:v>25.344999999999999</c:v>
                </c:pt>
                <c:pt idx="7516">
                  <c:v>17.938800000000001</c:v>
                </c:pt>
                <c:pt idx="7517">
                  <c:v>17.590900000000001</c:v>
                </c:pt>
                <c:pt idx="7518">
                  <c:v>23.342400000000001</c:v>
                </c:pt>
                <c:pt idx="7519">
                  <c:v>23.0412</c:v>
                </c:pt>
                <c:pt idx="7520">
                  <c:v>24.374199999999991</c:v>
                </c:pt>
                <c:pt idx="7521">
                  <c:v>24.690200000000001</c:v>
                </c:pt>
                <c:pt idx="7522">
                  <c:v>19.869499999999981</c:v>
                </c:pt>
                <c:pt idx="7523">
                  <c:v>20.198</c:v>
                </c:pt>
                <c:pt idx="7524">
                  <c:v>20.4574</c:v>
                </c:pt>
                <c:pt idx="7525">
                  <c:v>21.6906</c:v>
                </c:pt>
                <c:pt idx="7526">
                  <c:v>24.583300000000001</c:v>
                </c:pt>
                <c:pt idx="7527">
                  <c:v>26.195</c:v>
                </c:pt>
                <c:pt idx="7528">
                  <c:v>21.4072</c:v>
                </c:pt>
                <c:pt idx="7529">
                  <c:v>23.0318</c:v>
                </c:pt>
                <c:pt idx="7530">
                  <c:v>23.0412</c:v>
                </c:pt>
                <c:pt idx="7531">
                  <c:v>22.7119</c:v>
                </c:pt>
                <c:pt idx="7532">
                  <c:v>29.801300000000001</c:v>
                </c:pt>
                <c:pt idx="7533">
                  <c:v>30.372499999999999</c:v>
                </c:pt>
                <c:pt idx="7534">
                  <c:v>32.193200000000012</c:v>
                </c:pt>
                <c:pt idx="7535">
                  <c:v>33.196100000000001</c:v>
                </c:pt>
                <c:pt idx="7536">
                  <c:v>32.588200000000001</c:v>
                </c:pt>
                <c:pt idx="7537">
                  <c:v>33.810299999999998</c:v>
                </c:pt>
                <c:pt idx="7538">
                  <c:v>28.1174</c:v>
                </c:pt>
                <c:pt idx="7539">
                  <c:v>26.4876</c:v>
                </c:pt>
                <c:pt idx="7540">
                  <c:v>30.366099999999999</c:v>
                </c:pt>
                <c:pt idx="7541">
                  <c:v>17.688500000000001</c:v>
                </c:pt>
                <c:pt idx="7542">
                  <c:v>22.272600000000001</c:v>
                </c:pt>
                <c:pt idx="7543">
                  <c:v>21.0761</c:v>
                </c:pt>
                <c:pt idx="7544">
                  <c:v>22.201799999999999</c:v>
                </c:pt>
                <c:pt idx="7545">
                  <c:v>24.046099999999999</c:v>
                </c:pt>
                <c:pt idx="7546">
                  <c:v>25.24259999999995</c:v>
                </c:pt>
                <c:pt idx="7547">
                  <c:v>28.509699999999999</c:v>
                </c:pt>
                <c:pt idx="7548">
                  <c:v>30.349499999999999</c:v>
                </c:pt>
                <c:pt idx="7549">
                  <c:v>23.213999999999999</c:v>
                </c:pt>
                <c:pt idx="7550">
                  <c:v>22.965</c:v>
                </c:pt>
                <c:pt idx="7551">
                  <c:v>23.444099999999999</c:v>
                </c:pt>
                <c:pt idx="7552">
                  <c:v>23.671299999999999</c:v>
                </c:pt>
                <c:pt idx="7553">
                  <c:v>19.097899999999999</c:v>
                </c:pt>
                <c:pt idx="7554">
                  <c:v>20.292200000000001</c:v>
                </c:pt>
                <c:pt idx="7555">
                  <c:v>20.061199999999999</c:v>
                </c:pt>
                <c:pt idx="7556">
                  <c:v>18.653700000000001</c:v>
                </c:pt>
                <c:pt idx="7557">
                  <c:v>18.8415</c:v>
                </c:pt>
                <c:pt idx="7558">
                  <c:v>25.342600000000001</c:v>
                </c:pt>
                <c:pt idx="7559">
                  <c:v>24.630299999999991</c:v>
                </c:pt>
                <c:pt idx="7560">
                  <c:v>24.867000000000001</c:v>
                </c:pt>
                <c:pt idx="7561">
                  <c:v>25.2319</c:v>
                </c:pt>
                <c:pt idx="7562">
                  <c:v>19.252400000000002</c:v>
                </c:pt>
                <c:pt idx="7563">
                  <c:v>25.823</c:v>
                </c:pt>
                <c:pt idx="7564">
                  <c:v>25.5288</c:v>
                </c:pt>
                <c:pt idx="7565">
                  <c:v>35.422600000000003</c:v>
                </c:pt>
                <c:pt idx="7566">
                  <c:v>37.819600000000001</c:v>
                </c:pt>
                <c:pt idx="7567">
                  <c:v>39.8782</c:v>
                </c:pt>
                <c:pt idx="7568">
                  <c:v>40.9617</c:v>
                </c:pt>
                <c:pt idx="7569">
                  <c:v>23.291699999999999</c:v>
                </c:pt>
                <c:pt idx="7570">
                  <c:v>20.6449</c:v>
                </c:pt>
                <c:pt idx="7571">
                  <c:v>21.619299999999999</c:v>
                </c:pt>
                <c:pt idx="7572">
                  <c:v>29.001899999999999</c:v>
                </c:pt>
                <c:pt idx="7573">
                  <c:v>32.840499999999999</c:v>
                </c:pt>
                <c:pt idx="7574">
                  <c:v>36.877499999999998</c:v>
                </c:pt>
                <c:pt idx="7575">
                  <c:v>31.475999999999999</c:v>
                </c:pt>
                <c:pt idx="7576">
                  <c:v>21.703600000000002</c:v>
                </c:pt>
                <c:pt idx="7577">
                  <c:v>20.604600000000001</c:v>
                </c:pt>
                <c:pt idx="7578">
                  <c:v>20.738600000000002</c:v>
                </c:pt>
                <c:pt idx="7579">
                  <c:v>24.950399999999981</c:v>
                </c:pt>
                <c:pt idx="7580">
                  <c:v>21.8062</c:v>
                </c:pt>
                <c:pt idx="7581">
                  <c:v>20.757000000000001</c:v>
                </c:pt>
                <c:pt idx="7582">
                  <c:v>24.252099999999999</c:v>
                </c:pt>
                <c:pt idx="7583">
                  <c:v>23.966799999999949</c:v>
                </c:pt>
                <c:pt idx="7584">
                  <c:v>19.303899999999999</c:v>
                </c:pt>
                <c:pt idx="7585">
                  <c:v>20.995799999999949</c:v>
                </c:pt>
                <c:pt idx="7586">
                  <c:v>23.0824</c:v>
                </c:pt>
                <c:pt idx="7587">
                  <c:v>22.674099999999999</c:v>
                </c:pt>
                <c:pt idx="7588">
                  <c:v>22.971900000000009</c:v>
                </c:pt>
                <c:pt idx="7589">
                  <c:v>19.2151</c:v>
                </c:pt>
                <c:pt idx="7590">
                  <c:v>19.0885</c:v>
                </c:pt>
                <c:pt idx="7591">
                  <c:v>19.418099999999999</c:v>
                </c:pt>
                <c:pt idx="7592">
                  <c:v>18.5275</c:v>
                </c:pt>
                <c:pt idx="7593">
                  <c:v>24.120699999999999</c:v>
                </c:pt>
                <c:pt idx="7594">
                  <c:v>25.4392</c:v>
                </c:pt>
                <c:pt idx="7595">
                  <c:v>27.14</c:v>
                </c:pt>
                <c:pt idx="7596">
                  <c:v>21.835100000000001</c:v>
                </c:pt>
                <c:pt idx="7597">
                  <c:v>21.8644</c:v>
                </c:pt>
                <c:pt idx="7598">
                  <c:v>23.2866</c:v>
                </c:pt>
                <c:pt idx="7599">
                  <c:v>23.6493</c:v>
                </c:pt>
                <c:pt idx="7600">
                  <c:v>24.173400000000001</c:v>
                </c:pt>
                <c:pt idx="7601">
                  <c:v>22.3081</c:v>
                </c:pt>
                <c:pt idx="7602">
                  <c:v>26.711600000000001</c:v>
                </c:pt>
                <c:pt idx="7603">
                  <c:v>25.673400000000001</c:v>
                </c:pt>
                <c:pt idx="7604">
                  <c:v>20.543800000000001</c:v>
                </c:pt>
                <c:pt idx="7605">
                  <c:v>23.481300000000001</c:v>
                </c:pt>
                <c:pt idx="7606">
                  <c:v>22.393999999999991</c:v>
                </c:pt>
                <c:pt idx="7607">
                  <c:v>23.896799999999999</c:v>
                </c:pt>
                <c:pt idx="7608">
                  <c:v>21.419599999999999</c:v>
                </c:pt>
                <c:pt idx="7609">
                  <c:v>25.145499999999981</c:v>
                </c:pt>
                <c:pt idx="7610">
                  <c:v>25.123699999999999</c:v>
                </c:pt>
                <c:pt idx="7611">
                  <c:v>31.722200000000001</c:v>
                </c:pt>
                <c:pt idx="7612">
                  <c:v>29.969100000000001</c:v>
                </c:pt>
                <c:pt idx="7613">
                  <c:v>28.942499999999949</c:v>
                </c:pt>
                <c:pt idx="7614">
                  <c:v>18.406300000000002</c:v>
                </c:pt>
                <c:pt idx="7615">
                  <c:v>16.857600000000001</c:v>
                </c:pt>
                <c:pt idx="7616">
                  <c:v>22.867599999999999</c:v>
                </c:pt>
                <c:pt idx="7617">
                  <c:v>26.873999999999999</c:v>
                </c:pt>
                <c:pt idx="7618">
                  <c:v>29.520600000000002</c:v>
                </c:pt>
                <c:pt idx="7619">
                  <c:v>29.4071</c:v>
                </c:pt>
                <c:pt idx="7620">
                  <c:v>29.7057</c:v>
                </c:pt>
                <c:pt idx="7621">
                  <c:v>19.545100000000001</c:v>
                </c:pt>
                <c:pt idx="7622">
                  <c:v>19.819600000000001</c:v>
                </c:pt>
                <c:pt idx="7623">
                  <c:v>20.2044</c:v>
                </c:pt>
                <c:pt idx="7624">
                  <c:v>23.007899999999999</c:v>
                </c:pt>
                <c:pt idx="7625">
                  <c:v>24.995000000000001</c:v>
                </c:pt>
                <c:pt idx="7626">
                  <c:v>26.305800000000001</c:v>
                </c:pt>
                <c:pt idx="7627">
                  <c:v>31.335699999999999</c:v>
                </c:pt>
                <c:pt idx="7628">
                  <c:v>22.976299999999981</c:v>
                </c:pt>
                <c:pt idx="7629">
                  <c:v>23.374700000000001</c:v>
                </c:pt>
                <c:pt idx="7630">
                  <c:v>26.5502</c:v>
                </c:pt>
                <c:pt idx="7631">
                  <c:v>29.5351</c:v>
                </c:pt>
                <c:pt idx="7632">
                  <c:v>28.2041</c:v>
                </c:pt>
                <c:pt idx="7633">
                  <c:v>27.809899999999999</c:v>
                </c:pt>
                <c:pt idx="7634">
                  <c:v>27.679400000000001</c:v>
                </c:pt>
                <c:pt idx="7635">
                  <c:v>29.481999999999999</c:v>
                </c:pt>
                <c:pt idx="7636">
                  <c:v>31.828399999999981</c:v>
                </c:pt>
                <c:pt idx="7637">
                  <c:v>25.798400000000001</c:v>
                </c:pt>
                <c:pt idx="7638">
                  <c:v>25.247800000000009</c:v>
                </c:pt>
                <c:pt idx="7639">
                  <c:v>23.342700000000001</c:v>
                </c:pt>
                <c:pt idx="7640">
                  <c:v>24.828800000000001</c:v>
                </c:pt>
                <c:pt idx="7641">
                  <c:v>20.783999999999999</c:v>
                </c:pt>
                <c:pt idx="7642">
                  <c:v>18.989999999999981</c:v>
                </c:pt>
                <c:pt idx="7643">
                  <c:v>20.9574</c:v>
                </c:pt>
                <c:pt idx="7644">
                  <c:v>20.9145</c:v>
                </c:pt>
                <c:pt idx="7645">
                  <c:v>22.7303</c:v>
                </c:pt>
                <c:pt idx="7646">
                  <c:v>23.3127</c:v>
                </c:pt>
                <c:pt idx="7647">
                  <c:v>20.46059999999995</c:v>
                </c:pt>
                <c:pt idx="7648">
                  <c:v>24.847200000000001</c:v>
                </c:pt>
                <c:pt idx="7649">
                  <c:v>21.8034</c:v>
                </c:pt>
                <c:pt idx="7650">
                  <c:v>21.326000000000001</c:v>
                </c:pt>
                <c:pt idx="7651">
                  <c:v>20.281199999999981</c:v>
                </c:pt>
                <c:pt idx="7652">
                  <c:v>22.048200000000001</c:v>
                </c:pt>
                <c:pt idx="7653">
                  <c:v>22.194199999999999</c:v>
                </c:pt>
                <c:pt idx="7654">
                  <c:v>21.745200000000001</c:v>
                </c:pt>
                <c:pt idx="7655">
                  <c:v>30.414000000000001</c:v>
                </c:pt>
                <c:pt idx="7656">
                  <c:v>33.264299999999999</c:v>
                </c:pt>
                <c:pt idx="7657">
                  <c:v>34.0199</c:v>
                </c:pt>
                <c:pt idx="7658">
                  <c:v>35.731900000000003</c:v>
                </c:pt>
                <c:pt idx="7659">
                  <c:v>21.821200000000001</c:v>
                </c:pt>
                <c:pt idx="7660">
                  <c:v>22.9239</c:v>
                </c:pt>
                <c:pt idx="7661">
                  <c:v>24.5198</c:v>
                </c:pt>
                <c:pt idx="7662">
                  <c:v>25.968900000000001</c:v>
                </c:pt>
                <c:pt idx="7663">
                  <c:v>26.841200000000001</c:v>
                </c:pt>
                <c:pt idx="7664">
                  <c:v>26.2713</c:v>
                </c:pt>
                <c:pt idx="7665">
                  <c:v>24.4621</c:v>
                </c:pt>
                <c:pt idx="7666">
                  <c:v>25.066099999999999</c:v>
                </c:pt>
                <c:pt idx="7667">
                  <c:v>26.048200000000001</c:v>
                </c:pt>
                <c:pt idx="7668">
                  <c:v>23.6403</c:v>
                </c:pt>
                <c:pt idx="7669">
                  <c:v>23.241900000000001</c:v>
                </c:pt>
                <c:pt idx="7670">
                  <c:v>33.595100000000002</c:v>
                </c:pt>
                <c:pt idx="7671">
                  <c:v>30.078600000000002</c:v>
                </c:pt>
                <c:pt idx="7672">
                  <c:v>18.9878</c:v>
                </c:pt>
                <c:pt idx="7673">
                  <c:v>23.103100000000001</c:v>
                </c:pt>
                <c:pt idx="7674">
                  <c:v>22.970500000000001</c:v>
                </c:pt>
                <c:pt idx="7675">
                  <c:v>22.540500000000002</c:v>
                </c:pt>
                <c:pt idx="7676">
                  <c:v>25.352399999999999</c:v>
                </c:pt>
                <c:pt idx="7677">
                  <c:v>31.312100000000001</c:v>
                </c:pt>
                <c:pt idx="7678">
                  <c:v>31.9392</c:v>
                </c:pt>
                <c:pt idx="7679">
                  <c:v>33.220200000000013</c:v>
                </c:pt>
                <c:pt idx="7680">
                  <c:v>22.862300000000001</c:v>
                </c:pt>
                <c:pt idx="7681">
                  <c:v>24.489799999999949</c:v>
                </c:pt>
                <c:pt idx="7682">
                  <c:v>24.7319</c:v>
                </c:pt>
                <c:pt idx="7683">
                  <c:v>24.285699999999949</c:v>
                </c:pt>
                <c:pt idx="7684">
                  <c:v>25.229900000000001</c:v>
                </c:pt>
                <c:pt idx="7685">
                  <c:v>22.681100000000001</c:v>
                </c:pt>
                <c:pt idx="7686">
                  <c:v>22.671099999999999</c:v>
                </c:pt>
                <c:pt idx="7687">
                  <c:v>22.060600000000001</c:v>
                </c:pt>
                <c:pt idx="7688">
                  <c:v>22.160399999999999</c:v>
                </c:pt>
                <c:pt idx="7689">
                  <c:v>24.814699999999991</c:v>
                </c:pt>
                <c:pt idx="7690">
                  <c:v>24.640499999999999</c:v>
                </c:pt>
                <c:pt idx="7691">
                  <c:v>24.962399999999949</c:v>
                </c:pt>
                <c:pt idx="7692">
                  <c:v>24.814699999999991</c:v>
                </c:pt>
                <c:pt idx="7693">
                  <c:v>26.468800000000002</c:v>
                </c:pt>
                <c:pt idx="7694">
                  <c:v>22.328399999999981</c:v>
                </c:pt>
                <c:pt idx="7695">
                  <c:v>24.681000000000001</c:v>
                </c:pt>
                <c:pt idx="7696">
                  <c:v>28.935400000000001</c:v>
                </c:pt>
                <c:pt idx="7697">
                  <c:v>25.775300000000001</c:v>
                </c:pt>
                <c:pt idx="7698">
                  <c:v>18.539000000000001</c:v>
                </c:pt>
                <c:pt idx="7699">
                  <c:v>24.494499999999999</c:v>
                </c:pt>
                <c:pt idx="7700">
                  <c:v>20.725100000000001</c:v>
                </c:pt>
                <c:pt idx="7701">
                  <c:v>26.339600000000001</c:v>
                </c:pt>
                <c:pt idx="7702">
                  <c:v>27.724399999999999</c:v>
                </c:pt>
                <c:pt idx="7703">
                  <c:v>27.974900000000009</c:v>
                </c:pt>
                <c:pt idx="7704">
                  <c:v>28.348099999999999</c:v>
                </c:pt>
                <c:pt idx="7705">
                  <c:v>29.484000000000002</c:v>
                </c:pt>
                <c:pt idx="7706">
                  <c:v>37.107999999999997</c:v>
                </c:pt>
                <c:pt idx="7707">
                  <c:v>39.970700000000001</c:v>
                </c:pt>
                <c:pt idx="7708">
                  <c:v>41.3322</c:v>
                </c:pt>
                <c:pt idx="7709">
                  <c:v>18.534199999999991</c:v>
                </c:pt>
                <c:pt idx="7710">
                  <c:v>22.1355</c:v>
                </c:pt>
                <c:pt idx="7711">
                  <c:v>22.876799999999999</c:v>
                </c:pt>
                <c:pt idx="7712">
                  <c:v>23.306100000000001</c:v>
                </c:pt>
                <c:pt idx="7713">
                  <c:v>29.987400000000001</c:v>
                </c:pt>
                <c:pt idx="7714">
                  <c:v>22.933399999999999</c:v>
                </c:pt>
                <c:pt idx="7715">
                  <c:v>22.3858</c:v>
                </c:pt>
                <c:pt idx="7716">
                  <c:v>22.8508</c:v>
                </c:pt>
                <c:pt idx="7717">
                  <c:v>24.703600000000002</c:v>
                </c:pt>
                <c:pt idx="7718">
                  <c:v>24.5031</c:v>
                </c:pt>
                <c:pt idx="7719">
                  <c:v>27.196999999999999</c:v>
                </c:pt>
                <c:pt idx="7720">
                  <c:v>28.155899999999999</c:v>
                </c:pt>
                <c:pt idx="7721">
                  <c:v>24.623200000000001</c:v>
                </c:pt>
                <c:pt idx="7722">
                  <c:v>25.8264</c:v>
                </c:pt>
                <c:pt idx="7723">
                  <c:v>24.737500000000001</c:v>
                </c:pt>
                <c:pt idx="7724">
                  <c:v>24.935099999999981</c:v>
                </c:pt>
                <c:pt idx="7725">
                  <c:v>23.345800000000001</c:v>
                </c:pt>
                <c:pt idx="7726">
                  <c:v>23.068999999999999</c:v>
                </c:pt>
                <c:pt idx="7727">
                  <c:v>23.845400000000001</c:v>
                </c:pt>
                <c:pt idx="7728">
                  <c:v>27.4541</c:v>
                </c:pt>
                <c:pt idx="7729">
                  <c:v>22.340599999999981</c:v>
                </c:pt>
                <c:pt idx="7730">
                  <c:v>22.409400000000002</c:v>
                </c:pt>
                <c:pt idx="7731">
                  <c:v>26.189599999999999</c:v>
                </c:pt>
                <c:pt idx="7732">
                  <c:v>39.609000000000002</c:v>
                </c:pt>
                <c:pt idx="7733">
                  <c:v>42.220500000000001</c:v>
                </c:pt>
                <c:pt idx="7734">
                  <c:v>23.2089</c:v>
                </c:pt>
                <c:pt idx="7735">
                  <c:v>23.3962</c:v>
                </c:pt>
                <c:pt idx="7736">
                  <c:v>25.2517</c:v>
                </c:pt>
                <c:pt idx="7737">
                  <c:v>25.112200000000001</c:v>
                </c:pt>
                <c:pt idx="7738">
                  <c:v>25.918299999999981</c:v>
                </c:pt>
                <c:pt idx="7739">
                  <c:v>23.799700000000001</c:v>
                </c:pt>
                <c:pt idx="7740">
                  <c:v>24.770700000000001</c:v>
                </c:pt>
                <c:pt idx="7741">
                  <c:v>25.083500000000001</c:v>
                </c:pt>
                <c:pt idx="7742">
                  <c:v>21.137</c:v>
                </c:pt>
                <c:pt idx="7743">
                  <c:v>23.095300000000002</c:v>
                </c:pt>
                <c:pt idx="7744">
                  <c:v>23.758199999999999</c:v>
                </c:pt>
                <c:pt idx="7745">
                  <c:v>25.432700000000001</c:v>
                </c:pt>
                <c:pt idx="7746">
                  <c:v>22.069500000000001</c:v>
                </c:pt>
                <c:pt idx="7747">
                  <c:v>23.410399999999999</c:v>
                </c:pt>
                <c:pt idx="7748">
                  <c:v>17.453600000000002</c:v>
                </c:pt>
                <c:pt idx="7749">
                  <c:v>20.740500000000001</c:v>
                </c:pt>
                <c:pt idx="7750">
                  <c:v>20.272200000000002</c:v>
                </c:pt>
                <c:pt idx="7751">
                  <c:v>22.8108</c:v>
                </c:pt>
                <c:pt idx="7752">
                  <c:v>20.334</c:v>
                </c:pt>
                <c:pt idx="7753">
                  <c:v>21.9892</c:v>
                </c:pt>
                <c:pt idx="7754">
                  <c:v>21.443300000000001</c:v>
                </c:pt>
                <c:pt idx="7755">
                  <c:v>25.9923</c:v>
                </c:pt>
                <c:pt idx="7756">
                  <c:v>26.8508</c:v>
                </c:pt>
                <c:pt idx="7757">
                  <c:v>28.771599999999999</c:v>
                </c:pt>
                <c:pt idx="7758">
                  <c:v>29.530999999999999</c:v>
                </c:pt>
                <c:pt idx="7759">
                  <c:v>25.392800000000001</c:v>
                </c:pt>
                <c:pt idx="7760">
                  <c:v>23.8627</c:v>
                </c:pt>
                <c:pt idx="7761">
                  <c:v>22.162500000000001</c:v>
                </c:pt>
                <c:pt idx="7762">
                  <c:v>22.5061</c:v>
                </c:pt>
                <c:pt idx="7763">
                  <c:v>23.5382</c:v>
                </c:pt>
                <c:pt idx="7764">
                  <c:v>23.324300000000001</c:v>
                </c:pt>
                <c:pt idx="7765">
                  <c:v>25.2182</c:v>
                </c:pt>
                <c:pt idx="7766">
                  <c:v>25.013500000000001</c:v>
                </c:pt>
                <c:pt idx="7767">
                  <c:v>30.49869999999995</c:v>
                </c:pt>
                <c:pt idx="7768">
                  <c:v>28.7317</c:v>
                </c:pt>
                <c:pt idx="7769">
                  <c:v>21.353200000000001</c:v>
                </c:pt>
                <c:pt idx="7770">
                  <c:v>21.9832</c:v>
                </c:pt>
                <c:pt idx="7771">
                  <c:v>23.491800000000001</c:v>
                </c:pt>
                <c:pt idx="7772">
                  <c:v>22.224799999999981</c:v>
                </c:pt>
                <c:pt idx="7773">
                  <c:v>24.1111</c:v>
                </c:pt>
                <c:pt idx="7774">
                  <c:v>18.488699999999952</c:v>
                </c:pt>
                <c:pt idx="7775">
                  <c:v>20.492999999999981</c:v>
                </c:pt>
                <c:pt idx="7776">
                  <c:v>23.630199999999999</c:v>
                </c:pt>
                <c:pt idx="7777">
                  <c:v>25.9984</c:v>
                </c:pt>
                <c:pt idx="7778">
                  <c:v>28.978300000000001</c:v>
                </c:pt>
                <c:pt idx="7779">
                  <c:v>28.0107</c:v>
                </c:pt>
                <c:pt idx="7780">
                  <c:v>22.4467</c:v>
                </c:pt>
                <c:pt idx="7781">
                  <c:v>24.732900000000001</c:v>
                </c:pt>
                <c:pt idx="7782">
                  <c:v>24.173400000000001</c:v>
                </c:pt>
                <c:pt idx="7783">
                  <c:v>23.253499999999999</c:v>
                </c:pt>
                <c:pt idx="7784">
                  <c:v>22.548400000000001</c:v>
                </c:pt>
                <c:pt idx="7785">
                  <c:v>22.460899999999999</c:v>
                </c:pt>
                <c:pt idx="7786">
                  <c:v>29.630600000000001</c:v>
                </c:pt>
                <c:pt idx="7787">
                  <c:v>23.050899999999999</c:v>
                </c:pt>
                <c:pt idx="7788">
                  <c:v>25.240200000000002</c:v>
                </c:pt>
                <c:pt idx="7789">
                  <c:v>23.684799999999999</c:v>
                </c:pt>
                <c:pt idx="7790">
                  <c:v>19.629200000000001</c:v>
                </c:pt>
                <c:pt idx="7791">
                  <c:v>26.1722</c:v>
                </c:pt>
                <c:pt idx="7792">
                  <c:v>20.577000000000009</c:v>
                </c:pt>
                <c:pt idx="7793">
                  <c:v>20.319800000000001</c:v>
                </c:pt>
                <c:pt idx="7794">
                  <c:v>20.550699999999999</c:v>
                </c:pt>
                <c:pt idx="7795">
                  <c:v>20.334900000000001</c:v>
                </c:pt>
                <c:pt idx="7796">
                  <c:v>22.0337</c:v>
                </c:pt>
                <c:pt idx="7797">
                  <c:v>22.5197</c:v>
                </c:pt>
                <c:pt idx="7798">
                  <c:v>23.110600000000009</c:v>
                </c:pt>
                <c:pt idx="7799">
                  <c:v>25.2638</c:v>
                </c:pt>
                <c:pt idx="7800">
                  <c:v>25.012</c:v>
                </c:pt>
                <c:pt idx="7801">
                  <c:v>22.495899999999999</c:v>
                </c:pt>
                <c:pt idx="7802">
                  <c:v>23.316199999999991</c:v>
                </c:pt>
                <c:pt idx="7803">
                  <c:v>22.598600000000001</c:v>
                </c:pt>
                <c:pt idx="7804">
                  <c:v>23.306699999999999</c:v>
                </c:pt>
                <c:pt idx="7805">
                  <c:v>20.3888</c:v>
                </c:pt>
                <c:pt idx="7806">
                  <c:v>20.575500000000002</c:v>
                </c:pt>
                <c:pt idx="7807">
                  <c:v>19.893599999999999</c:v>
                </c:pt>
                <c:pt idx="7808">
                  <c:v>23.270800000000001</c:v>
                </c:pt>
                <c:pt idx="7809">
                  <c:v>21.2439</c:v>
                </c:pt>
                <c:pt idx="7810">
                  <c:v>25.078199999999999</c:v>
                </c:pt>
                <c:pt idx="7811">
                  <c:v>25.528300000000002</c:v>
                </c:pt>
                <c:pt idx="7812">
                  <c:v>20.199300000000001</c:v>
                </c:pt>
                <c:pt idx="7813">
                  <c:v>20.5457</c:v>
                </c:pt>
                <c:pt idx="7814">
                  <c:v>20.427099999999999</c:v>
                </c:pt>
                <c:pt idx="7815">
                  <c:v>20.240200000000002</c:v>
                </c:pt>
                <c:pt idx="7816">
                  <c:v>22.357700000000001</c:v>
                </c:pt>
                <c:pt idx="7817">
                  <c:v>22.165800000000001</c:v>
                </c:pt>
                <c:pt idx="7818">
                  <c:v>34.959400000000002</c:v>
                </c:pt>
                <c:pt idx="7819">
                  <c:v>26.401700000000002</c:v>
                </c:pt>
                <c:pt idx="7820">
                  <c:v>27.049499999999981</c:v>
                </c:pt>
                <c:pt idx="7821">
                  <c:v>22.0932</c:v>
                </c:pt>
                <c:pt idx="7822">
                  <c:v>21.640699999999999</c:v>
                </c:pt>
                <c:pt idx="7823">
                  <c:v>22.543500000000002</c:v>
                </c:pt>
                <c:pt idx="7824">
                  <c:v>22.6785</c:v>
                </c:pt>
                <c:pt idx="7825">
                  <c:v>22.5669</c:v>
                </c:pt>
                <c:pt idx="7826">
                  <c:v>24.822700000000001</c:v>
                </c:pt>
                <c:pt idx="7827">
                  <c:v>25.317799999999991</c:v>
                </c:pt>
                <c:pt idx="7828">
                  <c:v>20.232600000000001</c:v>
                </c:pt>
                <c:pt idx="7829">
                  <c:v>19.914400000000001</c:v>
                </c:pt>
                <c:pt idx="7830">
                  <c:v>20.0626</c:v>
                </c:pt>
                <c:pt idx="7831">
                  <c:v>19.915199999999999</c:v>
                </c:pt>
                <c:pt idx="7832">
                  <c:v>31.2516</c:v>
                </c:pt>
                <c:pt idx="7833">
                  <c:v>17.636900000000001</c:v>
                </c:pt>
                <c:pt idx="7834">
                  <c:v>33.296700000000001</c:v>
                </c:pt>
                <c:pt idx="7835">
                  <c:v>22.3428</c:v>
                </c:pt>
                <c:pt idx="7836">
                  <c:v>21.909800000000001</c:v>
                </c:pt>
                <c:pt idx="7837">
                  <c:v>24.2029</c:v>
                </c:pt>
                <c:pt idx="7838">
                  <c:v>24.440100000000001</c:v>
                </c:pt>
                <c:pt idx="7839">
                  <c:v>25.972100000000001</c:v>
                </c:pt>
                <c:pt idx="7840">
                  <c:v>23.7255</c:v>
                </c:pt>
                <c:pt idx="7841">
                  <c:v>25.6861</c:v>
                </c:pt>
                <c:pt idx="7842">
                  <c:v>25.287199999999981</c:v>
                </c:pt>
                <c:pt idx="7843">
                  <c:v>22.7498</c:v>
                </c:pt>
                <c:pt idx="7844">
                  <c:v>23.516300000000001</c:v>
                </c:pt>
                <c:pt idx="7845">
                  <c:v>24.959</c:v>
                </c:pt>
                <c:pt idx="7846">
                  <c:v>24.785799999999949</c:v>
                </c:pt>
                <c:pt idx="7847">
                  <c:v>25.179400000000001</c:v>
                </c:pt>
                <c:pt idx="7848">
                  <c:v>26.7195</c:v>
                </c:pt>
                <c:pt idx="7849">
                  <c:v>26.1693</c:v>
                </c:pt>
                <c:pt idx="7850">
                  <c:v>24.658999999999999</c:v>
                </c:pt>
                <c:pt idx="7851">
                  <c:v>30.0246</c:v>
                </c:pt>
                <c:pt idx="7852">
                  <c:v>32.083300000000001</c:v>
                </c:pt>
                <c:pt idx="7853">
                  <c:v>21.617599999999999</c:v>
                </c:pt>
                <c:pt idx="7854">
                  <c:v>23.396899999999999</c:v>
                </c:pt>
                <c:pt idx="7855">
                  <c:v>23.286000000000001</c:v>
                </c:pt>
                <c:pt idx="7856">
                  <c:v>23.555900000000001</c:v>
                </c:pt>
                <c:pt idx="7857">
                  <c:v>18.0123</c:v>
                </c:pt>
                <c:pt idx="7858">
                  <c:v>17.667100000000001</c:v>
                </c:pt>
                <c:pt idx="7859">
                  <c:v>27.0337</c:v>
                </c:pt>
                <c:pt idx="7860">
                  <c:v>27.1996</c:v>
                </c:pt>
                <c:pt idx="7861">
                  <c:v>19.563199999999981</c:v>
                </c:pt>
                <c:pt idx="7862">
                  <c:v>19.869499999999981</c:v>
                </c:pt>
                <c:pt idx="7863">
                  <c:v>20.342300000000002</c:v>
                </c:pt>
                <c:pt idx="7864">
                  <c:v>26.774699999999999</c:v>
                </c:pt>
                <c:pt idx="7865">
                  <c:v>27.734400000000001</c:v>
                </c:pt>
                <c:pt idx="7866">
                  <c:v>28.637899999999998</c:v>
                </c:pt>
                <c:pt idx="7867">
                  <c:v>26.1067</c:v>
                </c:pt>
                <c:pt idx="7868">
                  <c:v>21.871099999999991</c:v>
                </c:pt>
                <c:pt idx="7869">
                  <c:v>23.884</c:v>
                </c:pt>
                <c:pt idx="7870">
                  <c:v>29.4069</c:v>
                </c:pt>
                <c:pt idx="7871">
                  <c:v>32.059399999999997</c:v>
                </c:pt>
                <c:pt idx="7872">
                  <c:v>40.280500000000011</c:v>
                </c:pt>
                <c:pt idx="7873">
                  <c:v>22.54</c:v>
                </c:pt>
                <c:pt idx="7874">
                  <c:v>21.218699999999981</c:v>
                </c:pt>
                <c:pt idx="7875">
                  <c:v>22.7178</c:v>
                </c:pt>
                <c:pt idx="7876">
                  <c:v>23.5214</c:v>
                </c:pt>
                <c:pt idx="7877">
                  <c:v>24.217199999999991</c:v>
                </c:pt>
                <c:pt idx="7878">
                  <c:v>25.611899999999999</c:v>
                </c:pt>
                <c:pt idx="7879">
                  <c:v>25.730799999999981</c:v>
                </c:pt>
                <c:pt idx="7880">
                  <c:v>25.0686</c:v>
                </c:pt>
                <c:pt idx="7881">
                  <c:v>37.100700000000003</c:v>
                </c:pt>
                <c:pt idx="7882">
                  <c:v>22.432300000000001</c:v>
                </c:pt>
                <c:pt idx="7883">
                  <c:v>22.302399999999999</c:v>
                </c:pt>
                <c:pt idx="7884">
                  <c:v>25.6631</c:v>
                </c:pt>
                <c:pt idx="7885">
                  <c:v>26.2743</c:v>
                </c:pt>
                <c:pt idx="7886">
                  <c:v>28.690100000000001</c:v>
                </c:pt>
                <c:pt idx="7887">
                  <c:v>20.406099999999981</c:v>
                </c:pt>
                <c:pt idx="7888">
                  <c:v>20.303000000000001</c:v>
                </c:pt>
                <c:pt idx="7889">
                  <c:v>22.970500000000001</c:v>
                </c:pt>
                <c:pt idx="7890">
                  <c:v>24.0214</c:v>
                </c:pt>
                <c:pt idx="7891">
                  <c:v>19.6633</c:v>
                </c:pt>
                <c:pt idx="7892">
                  <c:v>20.259699999999999</c:v>
                </c:pt>
                <c:pt idx="7893">
                  <c:v>20.032599999999999</c:v>
                </c:pt>
                <c:pt idx="7894">
                  <c:v>24.028600000000001</c:v>
                </c:pt>
                <c:pt idx="7895">
                  <c:v>23.373899999999999</c:v>
                </c:pt>
                <c:pt idx="7896">
                  <c:v>28.337</c:v>
                </c:pt>
                <c:pt idx="7897">
                  <c:v>27.553100000000001</c:v>
                </c:pt>
                <c:pt idx="7898">
                  <c:v>23.0062</c:v>
                </c:pt>
                <c:pt idx="7899">
                  <c:v>25.523900000000001</c:v>
                </c:pt>
                <c:pt idx="7900">
                  <c:v>20.131399999999999</c:v>
                </c:pt>
                <c:pt idx="7901">
                  <c:v>19.611699999999999</c:v>
                </c:pt>
                <c:pt idx="7902">
                  <c:v>20.220300000000002</c:v>
                </c:pt>
                <c:pt idx="7903">
                  <c:v>18.680599999999981</c:v>
                </c:pt>
                <c:pt idx="7904">
                  <c:v>19.2881</c:v>
                </c:pt>
                <c:pt idx="7905">
                  <c:v>18.207999999999991</c:v>
                </c:pt>
                <c:pt idx="7906">
                  <c:v>20.210899999999999</c:v>
                </c:pt>
                <c:pt idx="7907">
                  <c:v>21.078700000000001</c:v>
                </c:pt>
                <c:pt idx="7908">
                  <c:v>28.0456</c:v>
                </c:pt>
                <c:pt idx="7909">
                  <c:v>26.8659</c:v>
                </c:pt>
                <c:pt idx="7910">
                  <c:v>22.271899999999999</c:v>
                </c:pt>
                <c:pt idx="7911">
                  <c:v>22.3901</c:v>
                </c:pt>
                <c:pt idx="7912">
                  <c:v>28.070499999999999</c:v>
                </c:pt>
                <c:pt idx="7913">
                  <c:v>24.307099999999991</c:v>
                </c:pt>
                <c:pt idx="7914">
                  <c:v>27.4269</c:v>
                </c:pt>
                <c:pt idx="7915">
                  <c:v>23.552299999999999</c:v>
                </c:pt>
                <c:pt idx="7916">
                  <c:v>23.4726</c:v>
                </c:pt>
                <c:pt idx="7917">
                  <c:v>18.699100000000001</c:v>
                </c:pt>
                <c:pt idx="7918">
                  <c:v>27.853999999999999</c:v>
                </c:pt>
                <c:pt idx="7919">
                  <c:v>26.971900000000009</c:v>
                </c:pt>
                <c:pt idx="7920">
                  <c:v>31.741399999999999</c:v>
                </c:pt>
                <c:pt idx="7921">
                  <c:v>33.211200000000012</c:v>
                </c:pt>
                <c:pt idx="7922">
                  <c:v>16.902799999999949</c:v>
                </c:pt>
                <c:pt idx="7923">
                  <c:v>25.213100000000001</c:v>
                </c:pt>
                <c:pt idx="7924">
                  <c:v>22.7576</c:v>
                </c:pt>
                <c:pt idx="7925">
                  <c:v>23.199100000000001</c:v>
                </c:pt>
                <c:pt idx="7926">
                  <c:v>23.4542</c:v>
                </c:pt>
                <c:pt idx="7927">
                  <c:v>23.026900000000001</c:v>
                </c:pt>
                <c:pt idx="7928">
                  <c:v>29.096</c:v>
                </c:pt>
                <c:pt idx="7929">
                  <c:v>30.678699999999999</c:v>
                </c:pt>
                <c:pt idx="7930">
                  <c:v>25.3337</c:v>
                </c:pt>
                <c:pt idx="7931">
                  <c:v>28.969000000000001</c:v>
                </c:pt>
                <c:pt idx="7932">
                  <c:v>21.921800000000001</c:v>
                </c:pt>
                <c:pt idx="7933">
                  <c:v>21.049499999999981</c:v>
                </c:pt>
                <c:pt idx="7934">
                  <c:v>21.017800000000001</c:v>
                </c:pt>
                <c:pt idx="7935">
                  <c:v>21.5154</c:v>
                </c:pt>
                <c:pt idx="7936">
                  <c:v>21.7499</c:v>
                </c:pt>
                <c:pt idx="7937">
                  <c:v>25.3888</c:v>
                </c:pt>
                <c:pt idx="7938">
                  <c:v>25.831700000000001</c:v>
                </c:pt>
                <c:pt idx="7939">
                  <c:v>24.900099999999981</c:v>
                </c:pt>
                <c:pt idx="7940">
                  <c:v>20.107900000000001</c:v>
                </c:pt>
                <c:pt idx="7941">
                  <c:v>18.636299999999999</c:v>
                </c:pt>
                <c:pt idx="7942">
                  <c:v>18.619</c:v>
                </c:pt>
                <c:pt idx="7943">
                  <c:v>18.619</c:v>
                </c:pt>
                <c:pt idx="7944">
                  <c:v>18.418500000000002</c:v>
                </c:pt>
                <c:pt idx="7945">
                  <c:v>20.011099999999999</c:v>
                </c:pt>
                <c:pt idx="7946">
                  <c:v>19.897300000000001</c:v>
                </c:pt>
                <c:pt idx="7947">
                  <c:v>19.817599999999999</c:v>
                </c:pt>
                <c:pt idx="7948">
                  <c:v>17.234300000000001</c:v>
                </c:pt>
                <c:pt idx="7949">
                  <c:v>18.674600000000009</c:v>
                </c:pt>
                <c:pt idx="7950">
                  <c:v>25.912700000000001</c:v>
                </c:pt>
                <c:pt idx="7951">
                  <c:v>25.462900000000001</c:v>
                </c:pt>
                <c:pt idx="7952">
                  <c:v>21.750900000000001</c:v>
                </c:pt>
                <c:pt idx="7953">
                  <c:v>22.506900000000009</c:v>
                </c:pt>
                <c:pt idx="7954">
                  <c:v>23.078900000000001</c:v>
                </c:pt>
                <c:pt idx="7955">
                  <c:v>21.573</c:v>
                </c:pt>
                <c:pt idx="7956">
                  <c:v>20.785799999999949</c:v>
                </c:pt>
                <c:pt idx="7957">
                  <c:v>20.284800000000001</c:v>
                </c:pt>
                <c:pt idx="7958">
                  <c:v>21.528099999999981</c:v>
                </c:pt>
                <c:pt idx="7959">
                  <c:v>20.4542</c:v>
                </c:pt>
                <c:pt idx="7960">
                  <c:v>22.403500000000001</c:v>
                </c:pt>
                <c:pt idx="7961">
                  <c:v>37.822800000000001</c:v>
                </c:pt>
                <c:pt idx="7962">
                  <c:v>40.016399999999997</c:v>
                </c:pt>
                <c:pt idx="7963">
                  <c:v>45.468899999999998</c:v>
                </c:pt>
                <c:pt idx="7964">
                  <c:v>44.882800000000003</c:v>
                </c:pt>
                <c:pt idx="7965">
                  <c:v>21.0669</c:v>
                </c:pt>
                <c:pt idx="7966">
                  <c:v>21.8154</c:v>
                </c:pt>
                <c:pt idx="7967">
                  <c:v>25.112200000000001</c:v>
                </c:pt>
                <c:pt idx="7968">
                  <c:v>26.500499999999999</c:v>
                </c:pt>
                <c:pt idx="7969">
                  <c:v>22.165800000000001</c:v>
                </c:pt>
                <c:pt idx="7970">
                  <c:v>19.088000000000001</c:v>
                </c:pt>
                <c:pt idx="7971">
                  <c:v>21.1816</c:v>
                </c:pt>
                <c:pt idx="7972">
                  <c:v>20.666699999999999</c:v>
                </c:pt>
                <c:pt idx="7973">
                  <c:v>34.949399999999997</c:v>
                </c:pt>
                <c:pt idx="7974">
                  <c:v>27.398</c:v>
                </c:pt>
                <c:pt idx="7975">
                  <c:v>25.604900000000001</c:v>
                </c:pt>
                <c:pt idx="7976">
                  <c:v>30.297899999999991</c:v>
                </c:pt>
                <c:pt idx="7977">
                  <c:v>32.893900000000002</c:v>
                </c:pt>
                <c:pt idx="7978">
                  <c:v>35.148200000000003</c:v>
                </c:pt>
                <c:pt idx="7979">
                  <c:v>39.445400000000006</c:v>
                </c:pt>
                <c:pt idx="7980">
                  <c:v>31.982199999999949</c:v>
                </c:pt>
                <c:pt idx="7981">
                  <c:v>25.597899999999999</c:v>
                </c:pt>
                <c:pt idx="7982">
                  <c:v>23.767399999999981</c:v>
                </c:pt>
                <c:pt idx="7983">
                  <c:v>23.101199999999999</c:v>
                </c:pt>
                <c:pt idx="7984">
                  <c:v>25.798400000000001</c:v>
                </c:pt>
                <c:pt idx="7985">
                  <c:v>26.748999999999999</c:v>
                </c:pt>
                <c:pt idx="7986">
                  <c:v>28.643899999999999</c:v>
                </c:pt>
                <c:pt idx="7987">
                  <c:v>37.271800000000013</c:v>
                </c:pt>
                <c:pt idx="7988">
                  <c:v>40.560200000000002</c:v>
                </c:pt>
                <c:pt idx="7989">
                  <c:v>43.799800000000012</c:v>
                </c:pt>
                <c:pt idx="7990">
                  <c:v>19.87</c:v>
                </c:pt>
                <c:pt idx="7991">
                  <c:v>24.476400000000002</c:v>
                </c:pt>
                <c:pt idx="7992">
                  <c:v>25.172699999999999</c:v>
                </c:pt>
                <c:pt idx="7993">
                  <c:v>37.984000000000002</c:v>
                </c:pt>
                <c:pt idx="7994">
                  <c:v>21.7714</c:v>
                </c:pt>
                <c:pt idx="7995">
                  <c:v>23.8751</c:v>
                </c:pt>
                <c:pt idx="7996">
                  <c:v>22.474699999999981</c:v>
                </c:pt>
                <c:pt idx="7997">
                  <c:v>24.908200000000001</c:v>
                </c:pt>
                <c:pt idx="7998">
                  <c:v>26.353100000000001</c:v>
                </c:pt>
                <c:pt idx="7999">
                  <c:v>27.302199999999999</c:v>
                </c:pt>
                <c:pt idx="8000">
                  <c:v>30.664100000000001</c:v>
                </c:pt>
                <c:pt idx="8001">
                  <c:v>30.058800000000009</c:v>
                </c:pt>
                <c:pt idx="8002">
                  <c:v>26.4938</c:v>
                </c:pt>
                <c:pt idx="8003">
                  <c:v>29.791399999999999</c:v>
                </c:pt>
                <c:pt idx="8004">
                  <c:v>31.2149</c:v>
                </c:pt>
                <c:pt idx="8005">
                  <c:v>30.2605</c:v>
                </c:pt>
                <c:pt idx="8006">
                  <c:v>26.621700000000001</c:v>
                </c:pt>
                <c:pt idx="8007">
                  <c:v>22.309000000000001</c:v>
                </c:pt>
                <c:pt idx="8008">
                  <c:v>23.55</c:v>
                </c:pt>
                <c:pt idx="8009">
                  <c:v>26.3367</c:v>
                </c:pt>
                <c:pt idx="8010">
                  <c:v>23.0242</c:v>
                </c:pt>
                <c:pt idx="8011">
                  <c:v>21.970600000000001</c:v>
                </c:pt>
                <c:pt idx="8012">
                  <c:v>22.219799999999999</c:v>
                </c:pt>
                <c:pt idx="8013">
                  <c:v>28.233000000000001</c:v>
                </c:pt>
                <c:pt idx="8014">
                  <c:v>19.482699999999952</c:v>
                </c:pt>
                <c:pt idx="8015">
                  <c:v>19.617699999999999</c:v>
                </c:pt>
                <c:pt idx="8016">
                  <c:v>22.9663</c:v>
                </c:pt>
                <c:pt idx="8017">
                  <c:v>23.875499999999999</c:v>
                </c:pt>
                <c:pt idx="8018">
                  <c:v>22.9057</c:v>
                </c:pt>
                <c:pt idx="8019">
                  <c:v>23.611799999999999</c:v>
                </c:pt>
                <c:pt idx="8020">
                  <c:v>22.87</c:v>
                </c:pt>
                <c:pt idx="8021">
                  <c:v>23.768899999999981</c:v>
                </c:pt>
                <c:pt idx="8022">
                  <c:v>21.2653</c:v>
                </c:pt>
                <c:pt idx="8023">
                  <c:v>21.343299999999999</c:v>
                </c:pt>
                <c:pt idx="8024">
                  <c:v>22.201799999999999</c:v>
                </c:pt>
                <c:pt idx="8025">
                  <c:v>23.046900000000001</c:v>
                </c:pt>
                <c:pt idx="8026">
                  <c:v>24.12879999999998</c:v>
                </c:pt>
                <c:pt idx="8027">
                  <c:v>21.083300000000001</c:v>
                </c:pt>
                <c:pt idx="8028">
                  <c:v>20.588200000000001</c:v>
                </c:pt>
                <c:pt idx="8029">
                  <c:v>20.0137</c:v>
                </c:pt>
                <c:pt idx="8030">
                  <c:v>22.018699999999999</c:v>
                </c:pt>
                <c:pt idx="8031">
                  <c:v>21.150300000000001</c:v>
                </c:pt>
                <c:pt idx="8032">
                  <c:v>25.143999999999991</c:v>
                </c:pt>
                <c:pt idx="8033">
                  <c:v>22.703700000000001</c:v>
                </c:pt>
                <c:pt idx="8034">
                  <c:v>23.6126</c:v>
                </c:pt>
                <c:pt idx="8035">
                  <c:v>24.08459999999998</c:v>
                </c:pt>
                <c:pt idx="8036">
                  <c:v>25.909300000000002</c:v>
                </c:pt>
                <c:pt idx="8037">
                  <c:v>25.1937</c:v>
                </c:pt>
                <c:pt idx="8038">
                  <c:v>24.0381</c:v>
                </c:pt>
                <c:pt idx="8039">
                  <c:v>21.811599999999999</c:v>
                </c:pt>
                <c:pt idx="8040">
                  <c:v>24.176400000000001</c:v>
                </c:pt>
                <c:pt idx="8041">
                  <c:v>23.2134</c:v>
                </c:pt>
                <c:pt idx="8042">
                  <c:v>26.585000000000001</c:v>
                </c:pt>
                <c:pt idx="8043">
                  <c:v>28.872499999999999</c:v>
                </c:pt>
                <c:pt idx="8044">
                  <c:v>19.289400000000001</c:v>
                </c:pt>
                <c:pt idx="8045">
                  <c:v>21.527200000000001</c:v>
                </c:pt>
                <c:pt idx="8046">
                  <c:v>19.780100000000001</c:v>
                </c:pt>
                <c:pt idx="8047">
                  <c:v>21.744399999999999</c:v>
                </c:pt>
                <c:pt idx="8048">
                  <c:v>21.042999999999999</c:v>
                </c:pt>
                <c:pt idx="8049">
                  <c:v>26.805700000000002</c:v>
                </c:pt>
                <c:pt idx="8050">
                  <c:v>23.6295</c:v>
                </c:pt>
                <c:pt idx="8051">
                  <c:v>27.843</c:v>
                </c:pt>
                <c:pt idx="8052">
                  <c:v>21.107600000000001</c:v>
                </c:pt>
                <c:pt idx="8053">
                  <c:v>32.605400000000003</c:v>
                </c:pt>
                <c:pt idx="8054">
                  <c:v>31.0596</c:v>
                </c:pt>
                <c:pt idx="8055">
                  <c:v>23.0989</c:v>
                </c:pt>
                <c:pt idx="8056">
                  <c:v>24.771899999999999</c:v>
                </c:pt>
                <c:pt idx="8057">
                  <c:v>21.443999999999999</c:v>
                </c:pt>
                <c:pt idx="8058">
                  <c:v>21.011199999999999</c:v>
                </c:pt>
                <c:pt idx="8059">
                  <c:v>28.660799999999981</c:v>
                </c:pt>
                <c:pt idx="8060">
                  <c:v>28.436800000000009</c:v>
                </c:pt>
                <c:pt idx="8061">
                  <c:v>20.243099999999981</c:v>
                </c:pt>
                <c:pt idx="8062">
                  <c:v>20.8706</c:v>
                </c:pt>
                <c:pt idx="8063">
                  <c:v>28.022600000000001</c:v>
                </c:pt>
                <c:pt idx="8064">
                  <c:v>30.0533</c:v>
                </c:pt>
                <c:pt idx="8065">
                  <c:v>28.897099999999991</c:v>
                </c:pt>
                <c:pt idx="8066">
                  <c:v>22.208200000000001</c:v>
                </c:pt>
                <c:pt idx="8067">
                  <c:v>22.1496</c:v>
                </c:pt>
                <c:pt idx="8068">
                  <c:v>21.075800000000001</c:v>
                </c:pt>
                <c:pt idx="8069">
                  <c:v>23.026499999999999</c:v>
                </c:pt>
                <c:pt idx="8070">
                  <c:v>24.05</c:v>
                </c:pt>
                <c:pt idx="8071">
                  <c:v>24.930700000000002</c:v>
                </c:pt>
                <c:pt idx="8072">
                  <c:v>27.367699999999999</c:v>
                </c:pt>
                <c:pt idx="8073">
                  <c:v>24.250399999999999</c:v>
                </c:pt>
                <c:pt idx="8074">
                  <c:v>24.950800000000001</c:v>
                </c:pt>
                <c:pt idx="8075">
                  <c:v>25.3918</c:v>
                </c:pt>
                <c:pt idx="8076">
                  <c:v>26.9863</c:v>
                </c:pt>
                <c:pt idx="8077">
                  <c:v>20.256699999999999</c:v>
                </c:pt>
                <c:pt idx="8078">
                  <c:v>19.3215</c:v>
                </c:pt>
                <c:pt idx="8079">
                  <c:v>24.799299999999999</c:v>
                </c:pt>
                <c:pt idx="8080">
                  <c:v>24.557099999999991</c:v>
                </c:pt>
                <c:pt idx="8081">
                  <c:v>23.309799999999999</c:v>
                </c:pt>
                <c:pt idx="8082">
                  <c:v>23.3658</c:v>
                </c:pt>
                <c:pt idx="8083">
                  <c:v>24.487400000000001</c:v>
                </c:pt>
                <c:pt idx="8084">
                  <c:v>25.3108</c:v>
                </c:pt>
                <c:pt idx="8085">
                  <c:v>30.625800000000009</c:v>
                </c:pt>
                <c:pt idx="8086">
                  <c:v>31.521999999999991</c:v>
                </c:pt>
                <c:pt idx="8087">
                  <c:v>31.769400000000001</c:v>
                </c:pt>
                <c:pt idx="8088">
                  <c:v>17.011299999999999</c:v>
                </c:pt>
                <c:pt idx="8089">
                  <c:v>17.0318</c:v>
                </c:pt>
                <c:pt idx="8090">
                  <c:v>17.846699999999981</c:v>
                </c:pt>
                <c:pt idx="8091">
                  <c:v>21.929300000000001</c:v>
                </c:pt>
                <c:pt idx="8092">
                  <c:v>22.72279999999995</c:v>
                </c:pt>
                <c:pt idx="8093">
                  <c:v>23.814699999999991</c:v>
                </c:pt>
                <c:pt idx="8094">
                  <c:v>20.6419</c:v>
                </c:pt>
                <c:pt idx="8095">
                  <c:v>22.4727</c:v>
                </c:pt>
                <c:pt idx="8096">
                  <c:v>21.668800000000001</c:v>
                </c:pt>
                <c:pt idx="8097">
                  <c:v>25.145499999999981</c:v>
                </c:pt>
                <c:pt idx="8098">
                  <c:v>22.6873</c:v>
                </c:pt>
                <c:pt idx="8099">
                  <c:v>21.8398</c:v>
                </c:pt>
                <c:pt idx="8100">
                  <c:v>21.1098</c:v>
                </c:pt>
                <c:pt idx="8101">
                  <c:v>20.130500000000001</c:v>
                </c:pt>
                <c:pt idx="8102">
                  <c:v>21.218699999999981</c:v>
                </c:pt>
                <c:pt idx="8103">
                  <c:v>19.395099999999999</c:v>
                </c:pt>
                <c:pt idx="8104">
                  <c:v>20.2865</c:v>
                </c:pt>
                <c:pt idx="8105">
                  <c:v>20.1736</c:v>
                </c:pt>
                <c:pt idx="8106">
                  <c:v>20.508800000000001</c:v>
                </c:pt>
                <c:pt idx="8107">
                  <c:v>23.438600000000001</c:v>
                </c:pt>
                <c:pt idx="8108">
                  <c:v>24.831600000000009</c:v>
                </c:pt>
                <c:pt idx="8109">
                  <c:v>20.669499999999999</c:v>
                </c:pt>
                <c:pt idx="8110">
                  <c:v>22.7607</c:v>
                </c:pt>
                <c:pt idx="8111">
                  <c:v>25.165400000000002</c:v>
                </c:pt>
                <c:pt idx="8112">
                  <c:v>24.2517</c:v>
                </c:pt>
                <c:pt idx="8113">
                  <c:v>23.516500000000001</c:v>
                </c:pt>
                <c:pt idx="8114">
                  <c:v>24.6633</c:v>
                </c:pt>
                <c:pt idx="8115">
                  <c:v>25.740600000000001</c:v>
                </c:pt>
                <c:pt idx="8116">
                  <c:v>22.707899999999999</c:v>
                </c:pt>
                <c:pt idx="8117">
                  <c:v>21.178000000000001</c:v>
                </c:pt>
                <c:pt idx="8118">
                  <c:v>23.035900000000009</c:v>
                </c:pt>
                <c:pt idx="8119">
                  <c:v>24.551100000000009</c:v>
                </c:pt>
                <c:pt idx="8120">
                  <c:v>27.227399999999999</c:v>
                </c:pt>
                <c:pt idx="8121">
                  <c:v>31.845099999999999</c:v>
                </c:pt>
                <c:pt idx="8122">
                  <c:v>21.327500000000001</c:v>
                </c:pt>
                <c:pt idx="8123">
                  <c:v>23.6418</c:v>
                </c:pt>
                <c:pt idx="8124">
                  <c:v>26.4251</c:v>
                </c:pt>
                <c:pt idx="8125">
                  <c:v>27.772300000000001</c:v>
                </c:pt>
                <c:pt idx="8126">
                  <c:v>27.680900000000001</c:v>
                </c:pt>
                <c:pt idx="8127">
                  <c:v>21.834099999999999</c:v>
                </c:pt>
                <c:pt idx="8128">
                  <c:v>23.374700000000001</c:v>
                </c:pt>
                <c:pt idx="8129">
                  <c:v>18.018899999999999</c:v>
                </c:pt>
                <c:pt idx="8130">
                  <c:v>23.838799999999999</c:v>
                </c:pt>
                <c:pt idx="8131">
                  <c:v>26.088000000000001</c:v>
                </c:pt>
                <c:pt idx="8132">
                  <c:v>24.462499999999949</c:v>
                </c:pt>
                <c:pt idx="8133">
                  <c:v>24.479500000000002</c:v>
                </c:pt>
                <c:pt idx="8134">
                  <c:v>24.156700000000001</c:v>
                </c:pt>
                <c:pt idx="8135">
                  <c:v>24.834</c:v>
                </c:pt>
                <c:pt idx="8136">
                  <c:v>21.638400000000001</c:v>
                </c:pt>
                <c:pt idx="8137">
                  <c:v>23.141400000000001</c:v>
                </c:pt>
                <c:pt idx="8138">
                  <c:v>22.16</c:v>
                </c:pt>
                <c:pt idx="8139">
                  <c:v>23.388000000000002</c:v>
                </c:pt>
                <c:pt idx="8140">
                  <c:v>20.848500000000001</c:v>
                </c:pt>
                <c:pt idx="8141">
                  <c:v>20.689399999999999</c:v>
                </c:pt>
                <c:pt idx="8142">
                  <c:v>21.962599999999949</c:v>
                </c:pt>
                <c:pt idx="8143">
                  <c:v>34.299999999999997</c:v>
                </c:pt>
                <c:pt idx="8144">
                  <c:v>40.875100000000003</c:v>
                </c:pt>
                <c:pt idx="8145">
                  <c:v>43.219900000000003</c:v>
                </c:pt>
                <c:pt idx="8146">
                  <c:v>38.128</c:v>
                </c:pt>
                <c:pt idx="8147">
                  <c:v>18.44229999999995</c:v>
                </c:pt>
                <c:pt idx="8148">
                  <c:v>17.916499999999999</c:v>
                </c:pt>
                <c:pt idx="8149">
                  <c:v>17.579000000000001</c:v>
                </c:pt>
                <c:pt idx="8150">
                  <c:v>18.9741</c:v>
                </c:pt>
                <c:pt idx="8151">
                  <c:v>25.963200000000001</c:v>
                </c:pt>
                <c:pt idx="8152">
                  <c:v>25.749199999999981</c:v>
                </c:pt>
                <c:pt idx="8153">
                  <c:v>20.631499999999999</c:v>
                </c:pt>
                <c:pt idx="8154">
                  <c:v>21.7407</c:v>
                </c:pt>
                <c:pt idx="8155">
                  <c:v>21.857099999999999</c:v>
                </c:pt>
                <c:pt idx="8156">
                  <c:v>26.423400000000001</c:v>
                </c:pt>
                <c:pt idx="8157">
                  <c:v>21.0611</c:v>
                </c:pt>
                <c:pt idx="8158">
                  <c:v>20.9145</c:v>
                </c:pt>
                <c:pt idx="8159">
                  <c:v>19.639199999999999</c:v>
                </c:pt>
                <c:pt idx="8160">
                  <c:v>19.773099999999999</c:v>
                </c:pt>
                <c:pt idx="8161">
                  <c:v>18.751899999999999</c:v>
                </c:pt>
                <c:pt idx="8162">
                  <c:v>18.885300000000001</c:v>
                </c:pt>
                <c:pt idx="8163">
                  <c:v>19.7011</c:v>
                </c:pt>
                <c:pt idx="8164">
                  <c:v>27.4816</c:v>
                </c:pt>
                <c:pt idx="8165">
                  <c:v>29.267600000000002</c:v>
                </c:pt>
                <c:pt idx="8166">
                  <c:v>34.924400000000013</c:v>
                </c:pt>
                <c:pt idx="8167">
                  <c:v>37.404800000000002</c:v>
                </c:pt>
                <c:pt idx="8168">
                  <c:v>38.651800000000001</c:v>
                </c:pt>
                <c:pt idx="8169">
                  <c:v>20.178000000000001</c:v>
                </c:pt>
                <c:pt idx="8170">
                  <c:v>20.654900000000001</c:v>
                </c:pt>
                <c:pt idx="8171">
                  <c:v>21.018699999999999</c:v>
                </c:pt>
                <c:pt idx="8172">
                  <c:v>19.002199999999981</c:v>
                </c:pt>
                <c:pt idx="8173">
                  <c:v>20.675899999999999</c:v>
                </c:pt>
                <c:pt idx="8174">
                  <c:v>20.086500000000001</c:v>
                </c:pt>
                <c:pt idx="8175">
                  <c:v>20.228200000000001</c:v>
                </c:pt>
                <c:pt idx="8176">
                  <c:v>21.6843</c:v>
                </c:pt>
                <c:pt idx="8177">
                  <c:v>23.3962</c:v>
                </c:pt>
                <c:pt idx="8178">
                  <c:v>42.229900000000001</c:v>
                </c:pt>
                <c:pt idx="8179">
                  <c:v>33.957999999999998</c:v>
                </c:pt>
                <c:pt idx="8180">
                  <c:v>38.746299999999998</c:v>
                </c:pt>
                <c:pt idx="8181">
                  <c:v>19.3672</c:v>
                </c:pt>
                <c:pt idx="8182">
                  <c:v>18.4206</c:v>
                </c:pt>
                <c:pt idx="8183">
                  <c:v>19.464500000000001</c:v>
                </c:pt>
                <c:pt idx="8184">
                  <c:v>18.937899999999999</c:v>
                </c:pt>
                <c:pt idx="8185">
                  <c:v>22.614699999999999</c:v>
                </c:pt>
                <c:pt idx="8186">
                  <c:v>43.5837</c:v>
                </c:pt>
                <c:pt idx="8187">
                  <c:v>48.580599999999997</c:v>
                </c:pt>
                <c:pt idx="8188">
                  <c:v>19.666699999999999</c:v>
                </c:pt>
                <c:pt idx="8189">
                  <c:v>20.013300000000001</c:v>
                </c:pt>
                <c:pt idx="8190">
                  <c:v>16.952000000000002</c:v>
                </c:pt>
                <c:pt idx="8191">
                  <c:v>16.918399999999981</c:v>
                </c:pt>
                <c:pt idx="8192">
                  <c:v>17.311499999999999</c:v>
                </c:pt>
                <c:pt idx="8193">
                  <c:v>23.176600000000001</c:v>
                </c:pt>
                <c:pt idx="8194">
                  <c:v>24.9605</c:v>
                </c:pt>
                <c:pt idx="8195">
                  <c:v>29.506699999999999</c:v>
                </c:pt>
                <c:pt idx="8196">
                  <c:v>32.087200000000003</c:v>
                </c:pt>
                <c:pt idx="8197">
                  <c:v>23.766100000000002</c:v>
                </c:pt>
                <c:pt idx="8198">
                  <c:v>25.874400000000001</c:v>
                </c:pt>
                <c:pt idx="8199">
                  <c:v>24.167200000000001</c:v>
                </c:pt>
                <c:pt idx="8200">
                  <c:v>24.485199999999949</c:v>
                </c:pt>
                <c:pt idx="8201">
                  <c:v>25.943000000000001</c:v>
                </c:pt>
                <c:pt idx="8202">
                  <c:v>25.3156</c:v>
                </c:pt>
                <c:pt idx="8203">
                  <c:v>26.290700000000001</c:v>
                </c:pt>
                <c:pt idx="8204">
                  <c:v>26.098800000000001</c:v>
                </c:pt>
                <c:pt idx="8205">
                  <c:v>28.351600000000001</c:v>
                </c:pt>
                <c:pt idx="8206">
                  <c:v>22.924900000000001</c:v>
                </c:pt>
                <c:pt idx="8207">
                  <c:v>22.549700000000001</c:v>
                </c:pt>
                <c:pt idx="8208">
                  <c:v>24.745999999999999</c:v>
                </c:pt>
                <c:pt idx="8209">
                  <c:v>22.7273</c:v>
                </c:pt>
                <c:pt idx="8210">
                  <c:v>22.233000000000001</c:v>
                </c:pt>
                <c:pt idx="8211">
                  <c:v>24.391500000000001</c:v>
                </c:pt>
                <c:pt idx="8212">
                  <c:v>21.658999999999999</c:v>
                </c:pt>
                <c:pt idx="8213">
                  <c:v>20.2194</c:v>
                </c:pt>
                <c:pt idx="8214">
                  <c:v>25.592400000000001</c:v>
                </c:pt>
                <c:pt idx="8215">
                  <c:v>25.5426</c:v>
                </c:pt>
                <c:pt idx="8216">
                  <c:v>27.516500000000001</c:v>
                </c:pt>
                <c:pt idx="8217">
                  <c:v>20.280100000000001</c:v>
                </c:pt>
                <c:pt idx="8218">
                  <c:v>21.2941</c:v>
                </c:pt>
                <c:pt idx="8219">
                  <c:v>23.422899999999981</c:v>
                </c:pt>
                <c:pt idx="8220">
                  <c:v>22.884599999999999</c:v>
                </c:pt>
                <c:pt idx="8221">
                  <c:v>23.7759</c:v>
                </c:pt>
                <c:pt idx="8222">
                  <c:v>25.608000000000001</c:v>
                </c:pt>
                <c:pt idx="8223">
                  <c:v>22.411999999999999</c:v>
                </c:pt>
                <c:pt idx="8224">
                  <c:v>20.615300000000001</c:v>
                </c:pt>
                <c:pt idx="8225">
                  <c:v>20.529699999999981</c:v>
                </c:pt>
                <c:pt idx="8226">
                  <c:v>21.042999999999999</c:v>
                </c:pt>
                <c:pt idx="8227">
                  <c:v>28.6753</c:v>
                </c:pt>
                <c:pt idx="8228">
                  <c:v>30.055700000000002</c:v>
                </c:pt>
                <c:pt idx="8229">
                  <c:v>16.692799999999981</c:v>
                </c:pt>
                <c:pt idx="8230">
                  <c:v>26.731999999999999</c:v>
                </c:pt>
                <c:pt idx="8231">
                  <c:v>26.327000000000009</c:v>
                </c:pt>
                <c:pt idx="8232">
                  <c:v>26.734200000000001</c:v>
                </c:pt>
                <c:pt idx="8233">
                  <c:v>22.954999999999991</c:v>
                </c:pt>
                <c:pt idx="8234">
                  <c:v>21.921299999999999</c:v>
                </c:pt>
                <c:pt idx="8235">
                  <c:v>23.5059</c:v>
                </c:pt>
                <c:pt idx="8236">
                  <c:v>22.395199999999999</c:v>
                </c:pt>
                <c:pt idx="8237">
                  <c:v>21.9392</c:v>
                </c:pt>
                <c:pt idx="8238">
                  <c:v>26.857299999999999</c:v>
                </c:pt>
                <c:pt idx="8239">
                  <c:v>18.818899999999999</c:v>
                </c:pt>
                <c:pt idx="8240">
                  <c:v>18.704000000000001</c:v>
                </c:pt>
                <c:pt idx="8241">
                  <c:v>21.164899999999999</c:v>
                </c:pt>
                <c:pt idx="8242">
                  <c:v>20.7257</c:v>
                </c:pt>
                <c:pt idx="8243">
                  <c:v>22.042100000000001</c:v>
                </c:pt>
                <c:pt idx="8244">
                  <c:v>21.075800000000001</c:v>
                </c:pt>
                <c:pt idx="8245">
                  <c:v>20.910699999999981</c:v>
                </c:pt>
                <c:pt idx="8246">
                  <c:v>22.9239</c:v>
                </c:pt>
                <c:pt idx="8247">
                  <c:v>22.713000000000001</c:v>
                </c:pt>
                <c:pt idx="8248">
                  <c:v>26.048999999999999</c:v>
                </c:pt>
                <c:pt idx="8249">
                  <c:v>21.322600000000001</c:v>
                </c:pt>
                <c:pt idx="8250">
                  <c:v>21.2545</c:v>
                </c:pt>
                <c:pt idx="8251">
                  <c:v>21.339600000000001</c:v>
                </c:pt>
                <c:pt idx="8252">
                  <c:v>25.566600000000001</c:v>
                </c:pt>
                <c:pt idx="8253">
                  <c:v>25.889299999999999</c:v>
                </c:pt>
                <c:pt idx="8254">
                  <c:v>26.503900000000009</c:v>
                </c:pt>
                <c:pt idx="8255">
                  <c:v>25.582000000000001</c:v>
                </c:pt>
                <c:pt idx="8256">
                  <c:v>25.001999999999999</c:v>
                </c:pt>
                <c:pt idx="8257">
                  <c:v>21.448899999999981</c:v>
                </c:pt>
                <c:pt idx="8258">
                  <c:v>20.685400000000001</c:v>
                </c:pt>
                <c:pt idx="8259">
                  <c:v>21.703600000000002</c:v>
                </c:pt>
                <c:pt idx="8260">
                  <c:v>27.4465</c:v>
                </c:pt>
                <c:pt idx="8261">
                  <c:v>24.206600000000002</c:v>
                </c:pt>
                <c:pt idx="8262">
                  <c:v>25.043800000000001</c:v>
                </c:pt>
                <c:pt idx="8263">
                  <c:v>27.761600000000001</c:v>
                </c:pt>
                <c:pt idx="8264">
                  <c:v>27.227</c:v>
                </c:pt>
                <c:pt idx="8265">
                  <c:v>33.897200000000012</c:v>
                </c:pt>
                <c:pt idx="8266">
                  <c:v>21.1387</c:v>
                </c:pt>
                <c:pt idx="8267">
                  <c:v>23.8108</c:v>
                </c:pt>
                <c:pt idx="8268">
                  <c:v>28.3108</c:v>
                </c:pt>
                <c:pt idx="8269">
                  <c:v>30.5914</c:v>
                </c:pt>
                <c:pt idx="8270">
                  <c:v>21.196999999999999</c:v>
                </c:pt>
                <c:pt idx="8271">
                  <c:v>19.332799999999999</c:v>
                </c:pt>
                <c:pt idx="8272">
                  <c:v>23.331800000000001</c:v>
                </c:pt>
                <c:pt idx="8273">
                  <c:v>26.672799999999999</c:v>
                </c:pt>
                <c:pt idx="8274">
                  <c:v>24.767600000000002</c:v>
                </c:pt>
                <c:pt idx="8275">
                  <c:v>25.252500000000001</c:v>
                </c:pt>
                <c:pt idx="8276">
                  <c:v>25.373799999999999</c:v>
                </c:pt>
                <c:pt idx="8277">
                  <c:v>23.468599999999949</c:v>
                </c:pt>
                <c:pt idx="8278">
                  <c:v>23.152200000000001</c:v>
                </c:pt>
                <c:pt idx="8279">
                  <c:v>21.947299999999981</c:v>
                </c:pt>
                <c:pt idx="8280">
                  <c:v>33.232900000000001</c:v>
                </c:pt>
                <c:pt idx="8281">
                  <c:v>27.698899999999991</c:v>
                </c:pt>
                <c:pt idx="8282">
                  <c:v>21.392499999999981</c:v>
                </c:pt>
                <c:pt idx="8283">
                  <c:v>23.3674</c:v>
                </c:pt>
                <c:pt idx="8284">
                  <c:v>24.527799999999999</c:v>
                </c:pt>
                <c:pt idx="8285">
                  <c:v>23.490100000000002</c:v>
                </c:pt>
                <c:pt idx="8286">
                  <c:v>19.719899999999999</c:v>
                </c:pt>
                <c:pt idx="8287">
                  <c:v>20.256799999999981</c:v>
                </c:pt>
                <c:pt idx="8288">
                  <c:v>44.139099999999999</c:v>
                </c:pt>
                <c:pt idx="8289">
                  <c:v>20.947199999999999</c:v>
                </c:pt>
                <c:pt idx="8290">
                  <c:v>22.070499999999999</c:v>
                </c:pt>
                <c:pt idx="8291">
                  <c:v>22.203299999999999</c:v>
                </c:pt>
                <c:pt idx="8292">
                  <c:v>23.4726</c:v>
                </c:pt>
                <c:pt idx="8293">
                  <c:v>21.537700000000001</c:v>
                </c:pt>
                <c:pt idx="8294">
                  <c:v>19.345700000000001</c:v>
                </c:pt>
                <c:pt idx="8295">
                  <c:v>27.365600000000001</c:v>
                </c:pt>
                <c:pt idx="8296">
                  <c:v>28.2316</c:v>
                </c:pt>
                <c:pt idx="8297">
                  <c:v>26.499600000000001</c:v>
                </c:pt>
                <c:pt idx="8298">
                  <c:v>24.959099999999999</c:v>
                </c:pt>
                <c:pt idx="8299">
                  <c:v>25.6282</c:v>
                </c:pt>
                <c:pt idx="8300">
                  <c:v>24.445900000000002</c:v>
                </c:pt>
                <c:pt idx="8301">
                  <c:v>25.896699999999999</c:v>
                </c:pt>
                <c:pt idx="8302">
                  <c:v>21.3568</c:v>
                </c:pt>
                <c:pt idx="8303">
                  <c:v>21.558700000000002</c:v>
                </c:pt>
                <c:pt idx="8304">
                  <c:v>29.528600000000001</c:v>
                </c:pt>
                <c:pt idx="8305">
                  <c:v>24.776</c:v>
                </c:pt>
                <c:pt idx="8306">
                  <c:v>27.297799999999999</c:v>
                </c:pt>
                <c:pt idx="8307">
                  <c:v>22.893999999999991</c:v>
                </c:pt>
                <c:pt idx="8308">
                  <c:v>25.1737</c:v>
                </c:pt>
                <c:pt idx="8309">
                  <c:v>26.314699999999991</c:v>
                </c:pt>
                <c:pt idx="8310">
                  <c:v>28.598800000000001</c:v>
                </c:pt>
                <c:pt idx="8311">
                  <c:v>31.8688</c:v>
                </c:pt>
                <c:pt idx="8312">
                  <c:v>23.661999999999999</c:v>
                </c:pt>
                <c:pt idx="8313">
                  <c:v>28.908300000000001</c:v>
                </c:pt>
                <c:pt idx="8314">
                  <c:v>18.479099999999999</c:v>
                </c:pt>
                <c:pt idx="8315">
                  <c:v>19.031099999999999</c:v>
                </c:pt>
                <c:pt idx="8316">
                  <c:v>20.172000000000001</c:v>
                </c:pt>
                <c:pt idx="8317">
                  <c:v>25.455100000000002</c:v>
                </c:pt>
                <c:pt idx="8318">
                  <c:v>25.455100000000002</c:v>
                </c:pt>
                <c:pt idx="8319">
                  <c:v>25.861699999999999</c:v>
                </c:pt>
                <c:pt idx="8320">
                  <c:v>19.5535</c:v>
                </c:pt>
                <c:pt idx="8321">
                  <c:v>18.995899999999999</c:v>
                </c:pt>
                <c:pt idx="8322">
                  <c:v>22.6767</c:v>
                </c:pt>
                <c:pt idx="8323">
                  <c:v>21.6449</c:v>
                </c:pt>
                <c:pt idx="8324">
                  <c:v>23.779499999999999</c:v>
                </c:pt>
                <c:pt idx="8325">
                  <c:v>23.456800000000001</c:v>
                </c:pt>
                <c:pt idx="8326">
                  <c:v>22.108899999999991</c:v>
                </c:pt>
                <c:pt idx="8327">
                  <c:v>22.019500000000001</c:v>
                </c:pt>
                <c:pt idx="8328">
                  <c:v>24.174299999999999</c:v>
                </c:pt>
                <c:pt idx="8329">
                  <c:v>25.145499999999981</c:v>
                </c:pt>
                <c:pt idx="8330">
                  <c:v>22.820399999999999</c:v>
                </c:pt>
                <c:pt idx="8331">
                  <c:v>20.5761</c:v>
                </c:pt>
                <c:pt idx="8332">
                  <c:v>23.2273</c:v>
                </c:pt>
                <c:pt idx="8333">
                  <c:v>23.259899999999991</c:v>
                </c:pt>
                <c:pt idx="8334">
                  <c:v>20.4299</c:v>
                </c:pt>
                <c:pt idx="8335">
                  <c:v>19.721</c:v>
                </c:pt>
                <c:pt idx="8336">
                  <c:v>19.150600000000001</c:v>
                </c:pt>
                <c:pt idx="8337">
                  <c:v>19.721</c:v>
                </c:pt>
                <c:pt idx="8338">
                  <c:v>19.279499999999999</c:v>
                </c:pt>
                <c:pt idx="8339">
                  <c:v>21.0427</c:v>
                </c:pt>
                <c:pt idx="8340">
                  <c:v>21.4542</c:v>
                </c:pt>
                <c:pt idx="8341">
                  <c:v>21.0977</c:v>
                </c:pt>
                <c:pt idx="8342">
                  <c:v>19.779499999999999</c:v>
                </c:pt>
                <c:pt idx="8343">
                  <c:v>24.532699999999981</c:v>
                </c:pt>
                <c:pt idx="8344">
                  <c:v>22.9085</c:v>
                </c:pt>
                <c:pt idx="8345">
                  <c:v>22.7362</c:v>
                </c:pt>
                <c:pt idx="8346">
                  <c:v>25.9236</c:v>
                </c:pt>
                <c:pt idx="8347">
                  <c:v>28.316299999999991</c:v>
                </c:pt>
                <c:pt idx="8348">
                  <c:v>24.2029</c:v>
                </c:pt>
                <c:pt idx="8349">
                  <c:v>24.3414</c:v>
                </c:pt>
                <c:pt idx="8350">
                  <c:v>24.7866</c:v>
                </c:pt>
                <c:pt idx="8351">
                  <c:v>25.531099999999999</c:v>
                </c:pt>
                <c:pt idx="8352">
                  <c:v>25.504000000000001</c:v>
                </c:pt>
                <c:pt idx="8353">
                  <c:v>21.895499999999981</c:v>
                </c:pt>
                <c:pt idx="8354">
                  <c:v>24.1617</c:v>
                </c:pt>
                <c:pt idx="8355">
                  <c:v>23.688500000000001</c:v>
                </c:pt>
                <c:pt idx="8356">
                  <c:v>22.488299999999949</c:v>
                </c:pt>
                <c:pt idx="8357">
                  <c:v>28.164100000000001</c:v>
                </c:pt>
                <c:pt idx="8358">
                  <c:v>22.769200000000001</c:v>
                </c:pt>
                <c:pt idx="8359">
                  <c:v>24.433499999999999</c:v>
                </c:pt>
                <c:pt idx="8360">
                  <c:v>26.5001</c:v>
                </c:pt>
                <c:pt idx="8361">
                  <c:v>26.670400000000001</c:v>
                </c:pt>
                <c:pt idx="8362">
                  <c:v>27.28679999999995</c:v>
                </c:pt>
                <c:pt idx="8363">
                  <c:v>27.554300000000001</c:v>
                </c:pt>
                <c:pt idx="8364">
                  <c:v>20.645399999999981</c:v>
                </c:pt>
                <c:pt idx="8365">
                  <c:v>28.279299999999999</c:v>
                </c:pt>
                <c:pt idx="8366">
                  <c:v>27.052499999999981</c:v>
                </c:pt>
                <c:pt idx="8367">
                  <c:v>30.218399999999999</c:v>
                </c:pt>
                <c:pt idx="8368">
                  <c:v>24.496200000000002</c:v>
                </c:pt>
                <c:pt idx="8369">
                  <c:v>25.507000000000001</c:v>
                </c:pt>
                <c:pt idx="8370">
                  <c:v>27.461099999999981</c:v>
                </c:pt>
                <c:pt idx="8371">
                  <c:v>21.930700000000002</c:v>
                </c:pt>
                <c:pt idx="8372">
                  <c:v>23.0989</c:v>
                </c:pt>
                <c:pt idx="8373">
                  <c:v>22.782399999999949</c:v>
                </c:pt>
                <c:pt idx="8374">
                  <c:v>23.257100000000001</c:v>
                </c:pt>
                <c:pt idx="8375">
                  <c:v>21.366900000000001</c:v>
                </c:pt>
                <c:pt idx="8376">
                  <c:v>21.4389</c:v>
                </c:pt>
                <c:pt idx="8377">
                  <c:v>21.896999999999991</c:v>
                </c:pt>
                <c:pt idx="8378">
                  <c:v>22.513400000000001</c:v>
                </c:pt>
                <c:pt idx="8379">
                  <c:v>22.673500000000001</c:v>
                </c:pt>
                <c:pt idx="8380">
                  <c:v>24.351700000000001</c:v>
                </c:pt>
                <c:pt idx="8381">
                  <c:v>26.881799999999981</c:v>
                </c:pt>
                <c:pt idx="8382">
                  <c:v>24.1187</c:v>
                </c:pt>
                <c:pt idx="8383">
                  <c:v>22.100300000000001</c:v>
                </c:pt>
                <c:pt idx="8384">
                  <c:v>23.848700000000001</c:v>
                </c:pt>
                <c:pt idx="8385">
                  <c:v>24.529299999999999</c:v>
                </c:pt>
                <c:pt idx="8386">
                  <c:v>21.425799999999949</c:v>
                </c:pt>
                <c:pt idx="8387">
                  <c:v>21.591899999999999</c:v>
                </c:pt>
                <c:pt idx="8388">
                  <c:v>21.075299999999999</c:v>
                </c:pt>
                <c:pt idx="8389">
                  <c:v>21.012</c:v>
                </c:pt>
                <c:pt idx="8390">
                  <c:v>21.0914</c:v>
                </c:pt>
                <c:pt idx="8391">
                  <c:v>23.575800000000001</c:v>
                </c:pt>
                <c:pt idx="8392">
                  <c:v>25.5762</c:v>
                </c:pt>
                <c:pt idx="8393">
                  <c:v>24.787500000000001</c:v>
                </c:pt>
                <c:pt idx="8394">
                  <c:v>25.648199999999999</c:v>
                </c:pt>
                <c:pt idx="8395">
                  <c:v>23.668600000000001</c:v>
                </c:pt>
                <c:pt idx="8396">
                  <c:v>23.55</c:v>
                </c:pt>
                <c:pt idx="8397">
                  <c:v>27.086600000000001</c:v>
                </c:pt>
                <c:pt idx="8398">
                  <c:v>27.610099999999999</c:v>
                </c:pt>
                <c:pt idx="8399">
                  <c:v>22.502800000000001</c:v>
                </c:pt>
                <c:pt idx="8400">
                  <c:v>22.430800000000001</c:v>
                </c:pt>
                <c:pt idx="8401">
                  <c:v>22.4467</c:v>
                </c:pt>
                <c:pt idx="8402">
                  <c:v>22.263500000000001</c:v>
                </c:pt>
                <c:pt idx="8403">
                  <c:v>22.7087</c:v>
                </c:pt>
                <c:pt idx="8404">
                  <c:v>22.324400000000001</c:v>
                </c:pt>
                <c:pt idx="8405">
                  <c:v>23.4786</c:v>
                </c:pt>
                <c:pt idx="8406">
                  <c:v>26.273399999999999</c:v>
                </c:pt>
                <c:pt idx="8407">
                  <c:v>25.5946</c:v>
                </c:pt>
                <c:pt idx="8408">
                  <c:v>22.0533</c:v>
                </c:pt>
                <c:pt idx="8409">
                  <c:v>21.375900000000001</c:v>
                </c:pt>
                <c:pt idx="8410">
                  <c:v>24.689299999999999</c:v>
                </c:pt>
                <c:pt idx="8411">
                  <c:v>22.846</c:v>
                </c:pt>
                <c:pt idx="8412">
                  <c:v>22.84</c:v>
                </c:pt>
                <c:pt idx="8413">
                  <c:v>23.936499999999999</c:v>
                </c:pt>
                <c:pt idx="8414">
                  <c:v>23.4939</c:v>
                </c:pt>
                <c:pt idx="8415">
                  <c:v>25.597799999999999</c:v>
                </c:pt>
                <c:pt idx="8416">
                  <c:v>28.086099999999981</c:v>
                </c:pt>
                <c:pt idx="8417">
                  <c:v>28.138300000000001</c:v>
                </c:pt>
                <c:pt idx="8418">
                  <c:v>22.334</c:v>
                </c:pt>
                <c:pt idx="8419">
                  <c:v>20.115600000000001</c:v>
                </c:pt>
                <c:pt idx="8420">
                  <c:v>29.970099999999999</c:v>
                </c:pt>
                <c:pt idx="8421">
                  <c:v>30.962399999999949</c:v>
                </c:pt>
                <c:pt idx="8422">
                  <c:v>22.532599999999999</c:v>
                </c:pt>
                <c:pt idx="8423">
                  <c:v>25.072900000000001</c:v>
                </c:pt>
                <c:pt idx="8424">
                  <c:v>26.330200000000001</c:v>
                </c:pt>
                <c:pt idx="8425">
                  <c:v>28.287600000000001</c:v>
                </c:pt>
                <c:pt idx="8426">
                  <c:v>22.5989</c:v>
                </c:pt>
                <c:pt idx="8427">
                  <c:v>21.970600000000001</c:v>
                </c:pt>
                <c:pt idx="8428">
                  <c:v>23.0276</c:v>
                </c:pt>
                <c:pt idx="8429">
                  <c:v>23.661999999999999</c:v>
                </c:pt>
                <c:pt idx="8430">
                  <c:v>25.445799999999949</c:v>
                </c:pt>
                <c:pt idx="8431">
                  <c:v>18.520199999999999</c:v>
                </c:pt>
                <c:pt idx="8432">
                  <c:v>18.722200000000001</c:v>
                </c:pt>
                <c:pt idx="8433">
                  <c:v>18.6919</c:v>
                </c:pt>
                <c:pt idx="8434">
                  <c:v>26.300599999999999</c:v>
                </c:pt>
                <c:pt idx="8435">
                  <c:v>22.697099999999999</c:v>
                </c:pt>
                <c:pt idx="8436">
                  <c:v>24.497199999999999</c:v>
                </c:pt>
                <c:pt idx="8437">
                  <c:v>21.527200000000001</c:v>
                </c:pt>
                <c:pt idx="8438">
                  <c:v>20.9574</c:v>
                </c:pt>
                <c:pt idx="8439">
                  <c:v>20.513500000000001</c:v>
                </c:pt>
                <c:pt idx="8440">
                  <c:v>22.8066</c:v>
                </c:pt>
                <c:pt idx="8441">
                  <c:v>23.5412</c:v>
                </c:pt>
                <c:pt idx="8442">
                  <c:v>18.7959</c:v>
                </c:pt>
                <c:pt idx="8443">
                  <c:v>19.994499999999999</c:v>
                </c:pt>
                <c:pt idx="8444">
                  <c:v>20.795999999999999</c:v>
                </c:pt>
                <c:pt idx="8445">
                  <c:v>21.151399999999999</c:v>
                </c:pt>
                <c:pt idx="8446">
                  <c:v>22.0213</c:v>
                </c:pt>
                <c:pt idx="8447">
                  <c:v>19.921600000000002</c:v>
                </c:pt>
                <c:pt idx="8448">
                  <c:v>18.729099999999999</c:v>
                </c:pt>
                <c:pt idx="8449">
                  <c:v>30.262599999999949</c:v>
                </c:pt>
                <c:pt idx="8450">
                  <c:v>27.885200000000001</c:v>
                </c:pt>
                <c:pt idx="8451">
                  <c:v>30.7593</c:v>
                </c:pt>
                <c:pt idx="8452">
                  <c:v>34.729500000000002</c:v>
                </c:pt>
                <c:pt idx="8453">
                  <c:v>25.366900000000001</c:v>
                </c:pt>
                <c:pt idx="8454">
                  <c:v>25.7653</c:v>
                </c:pt>
                <c:pt idx="8455">
                  <c:v>27.8903</c:v>
                </c:pt>
                <c:pt idx="8456">
                  <c:v>27.2118</c:v>
                </c:pt>
                <c:pt idx="8457">
                  <c:v>26.756499999999999</c:v>
                </c:pt>
                <c:pt idx="8458">
                  <c:v>29.507899999999999</c:v>
                </c:pt>
                <c:pt idx="8459">
                  <c:v>26.925699999999949</c:v>
                </c:pt>
                <c:pt idx="8460">
                  <c:v>24.700600000000001</c:v>
                </c:pt>
                <c:pt idx="8461">
                  <c:v>26.651800000000001</c:v>
                </c:pt>
                <c:pt idx="8462">
                  <c:v>24.426100000000002</c:v>
                </c:pt>
                <c:pt idx="8463">
                  <c:v>25.802700000000002</c:v>
                </c:pt>
                <c:pt idx="8464">
                  <c:v>24.426100000000002</c:v>
                </c:pt>
                <c:pt idx="8465">
                  <c:v>25.6797</c:v>
                </c:pt>
                <c:pt idx="8466">
                  <c:v>21.5627</c:v>
                </c:pt>
                <c:pt idx="8467">
                  <c:v>23.5273</c:v>
                </c:pt>
                <c:pt idx="8468">
                  <c:v>22.109100000000009</c:v>
                </c:pt>
                <c:pt idx="8469">
                  <c:v>21.642499999999981</c:v>
                </c:pt>
                <c:pt idx="8470">
                  <c:v>23.3474</c:v>
                </c:pt>
                <c:pt idx="8471">
                  <c:v>22.514399999999991</c:v>
                </c:pt>
                <c:pt idx="8472">
                  <c:v>23.254000000000001</c:v>
                </c:pt>
                <c:pt idx="8473">
                  <c:v>22.745799999999949</c:v>
                </c:pt>
                <c:pt idx="8474">
                  <c:v>24.409500000000001</c:v>
                </c:pt>
                <c:pt idx="8475">
                  <c:v>22.800899999999999</c:v>
                </c:pt>
                <c:pt idx="8476">
                  <c:v>24.308800000000009</c:v>
                </c:pt>
                <c:pt idx="8477">
                  <c:v>25.169599999999999</c:v>
                </c:pt>
                <c:pt idx="8478">
                  <c:v>23.431699999999999</c:v>
                </c:pt>
                <c:pt idx="8479">
                  <c:v>19.097899999999999</c:v>
                </c:pt>
                <c:pt idx="8480">
                  <c:v>21.200299999999999</c:v>
                </c:pt>
                <c:pt idx="8481">
                  <c:v>23.0198</c:v>
                </c:pt>
                <c:pt idx="8482">
                  <c:v>19.416899999999991</c:v>
                </c:pt>
                <c:pt idx="8483">
                  <c:v>25.7624</c:v>
                </c:pt>
                <c:pt idx="8484">
                  <c:v>26.962699999999959</c:v>
                </c:pt>
                <c:pt idx="8485">
                  <c:v>23.610800000000001</c:v>
                </c:pt>
                <c:pt idx="8486">
                  <c:v>26.029900000000001</c:v>
                </c:pt>
                <c:pt idx="8487">
                  <c:v>25.758700000000001</c:v>
                </c:pt>
                <c:pt idx="8488">
                  <c:v>27.530799999999999</c:v>
                </c:pt>
                <c:pt idx="8489">
                  <c:v>22.159099999999999</c:v>
                </c:pt>
                <c:pt idx="8490">
                  <c:v>22.272600000000001</c:v>
                </c:pt>
                <c:pt idx="8491">
                  <c:v>25.285799999999949</c:v>
                </c:pt>
                <c:pt idx="8492">
                  <c:v>21.2331</c:v>
                </c:pt>
                <c:pt idx="8493">
                  <c:v>22.7178</c:v>
                </c:pt>
                <c:pt idx="8494">
                  <c:v>25.260300000000001</c:v>
                </c:pt>
                <c:pt idx="8495">
                  <c:v>26.303599999999999</c:v>
                </c:pt>
                <c:pt idx="8496">
                  <c:v>26.947600000000001</c:v>
                </c:pt>
                <c:pt idx="8497">
                  <c:v>26.9861</c:v>
                </c:pt>
                <c:pt idx="8498">
                  <c:v>37.985600000000012</c:v>
                </c:pt>
                <c:pt idx="8499">
                  <c:v>38.950400000000002</c:v>
                </c:pt>
                <c:pt idx="8500">
                  <c:v>38.476599999999998</c:v>
                </c:pt>
                <c:pt idx="8501">
                  <c:v>37.9084</c:v>
                </c:pt>
                <c:pt idx="8502">
                  <c:v>27.145399999999999</c:v>
                </c:pt>
                <c:pt idx="8503">
                  <c:v>28.5853</c:v>
                </c:pt>
                <c:pt idx="8504">
                  <c:v>25.195</c:v>
                </c:pt>
                <c:pt idx="8505">
                  <c:v>20.940300000000001</c:v>
                </c:pt>
                <c:pt idx="8506">
                  <c:v>20.5473</c:v>
                </c:pt>
                <c:pt idx="8507">
                  <c:v>24.200299999999999</c:v>
                </c:pt>
                <c:pt idx="8508">
                  <c:v>33.319299999999998</c:v>
                </c:pt>
                <c:pt idx="8509">
                  <c:v>33.229600000000012</c:v>
                </c:pt>
                <c:pt idx="8510">
                  <c:v>35.157899999999998</c:v>
                </c:pt>
                <c:pt idx="8511">
                  <c:v>22.6843</c:v>
                </c:pt>
                <c:pt idx="8512">
                  <c:v>23.122499999999999</c:v>
                </c:pt>
                <c:pt idx="8513">
                  <c:v>24.837800000000001</c:v>
                </c:pt>
                <c:pt idx="8514">
                  <c:v>24.4314</c:v>
                </c:pt>
                <c:pt idx="8515">
                  <c:v>23.3371</c:v>
                </c:pt>
                <c:pt idx="8516">
                  <c:v>22.002099999999999</c:v>
                </c:pt>
                <c:pt idx="8517">
                  <c:v>22.276199999999999</c:v>
                </c:pt>
                <c:pt idx="8518">
                  <c:v>23.828199999999999</c:v>
                </c:pt>
                <c:pt idx="8519">
                  <c:v>25.017800000000001</c:v>
                </c:pt>
                <c:pt idx="8520">
                  <c:v>19.1752</c:v>
                </c:pt>
                <c:pt idx="8521">
                  <c:v>20.363600000000002</c:v>
                </c:pt>
                <c:pt idx="8522">
                  <c:v>21.913799999999981</c:v>
                </c:pt>
                <c:pt idx="8523">
                  <c:v>23.5182</c:v>
                </c:pt>
                <c:pt idx="8524">
                  <c:v>21.113099999999999</c:v>
                </c:pt>
                <c:pt idx="8525">
                  <c:v>20.264399999999981</c:v>
                </c:pt>
                <c:pt idx="8526">
                  <c:v>24.508500000000002</c:v>
                </c:pt>
                <c:pt idx="8527">
                  <c:v>25.526800000000001</c:v>
                </c:pt>
                <c:pt idx="8528">
                  <c:v>23.534199999999991</c:v>
                </c:pt>
                <c:pt idx="8529">
                  <c:v>25.765799999999949</c:v>
                </c:pt>
                <c:pt idx="8530">
                  <c:v>25.3918</c:v>
                </c:pt>
                <c:pt idx="8531">
                  <c:v>20.381499999999999</c:v>
                </c:pt>
                <c:pt idx="8532">
                  <c:v>23.5398</c:v>
                </c:pt>
                <c:pt idx="8533">
                  <c:v>24.624500000000001</c:v>
                </c:pt>
                <c:pt idx="8534">
                  <c:v>24.5609</c:v>
                </c:pt>
                <c:pt idx="8535">
                  <c:v>24.700600000000001</c:v>
                </c:pt>
                <c:pt idx="8536">
                  <c:v>21.215499999999999</c:v>
                </c:pt>
                <c:pt idx="8537">
                  <c:v>21.594799999999999</c:v>
                </c:pt>
                <c:pt idx="8538">
                  <c:v>20.4574</c:v>
                </c:pt>
                <c:pt idx="8539">
                  <c:v>21.394600000000001</c:v>
                </c:pt>
                <c:pt idx="8540">
                  <c:v>21.5943</c:v>
                </c:pt>
                <c:pt idx="8541">
                  <c:v>25.402799999999949</c:v>
                </c:pt>
                <c:pt idx="8542">
                  <c:v>20.875399999999999</c:v>
                </c:pt>
                <c:pt idx="8543">
                  <c:v>23.28839999999995</c:v>
                </c:pt>
                <c:pt idx="8544">
                  <c:v>27.6601</c:v>
                </c:pt>
                <c:pt idx="8545">
                  <c:v>31.058399999999999</c:v>
                </c:pt>
                <c:pt idx="8546">
                  <c:v>33.133699999999997</c:v>
                </c:pt>
                <c:pt idx="8547">
                  <c:v>34.049100000000003</c:v>
                </c:pt>
                <c:pt idx="8548">
                  <c:v>22.901199999999999</c:v>
                </c:pt>
                <c:pt idx="8549">
                  <c:v>22.707899999999999</c:v>
                </c:pt>
                <c:pt idx="8550">
                  <c:v>23.774100000000001</c:v>
                </c:pt>
                <c:pt idx="8551">
                  <c:v>23.774100000000001</c:v>
                </c:pt>
                <c:pt idx="8552">
                  <c:v>27.0152</c:v>
                </c:pt>
                <c:pt idx="8553">
                  <c:v>23.942</c:v>
                </c:pt>
                <c:pt idx="8554">
                  <c:v>22.169599999999999</c:v>
                </c:pt>
                <c:pt idx="8555">
                  <c:v>18.276199999999999</c:v>
                </c:pt>
                <c:pt idx="8556">
                  <c:v>19.275600000000001</c:v>
                </c:pt>
                <c:pt idx="8557">
                  <c:v>20.092400000000001</c:v>
                </c:pt>
                <c:pt idx="8558">
                  <c:v>21.407499999999999</c:v>
                </c:pt>
                <c:pt idx="8559">
                  <c:v>21.303599999999999</c:v>
                </c:pt>
                <c:pt idx="8560">
                  <c:v>17.961300000000001</c:v>
                </c:pt>
                <c:pt idx="8561">
                  <c:v>19.6723</c:v>
                </c:pt>
                <c:pt idx="8562">
                  <c:v>18.651499999999999</c:v>
                </c:pt>
                <c:pt idx="8563">
                  <c:v>19.987300000000001</c:v>
                </c:pt>
                <c:pt idx="8564">
                  <c:v>20.631799999999991</c:v>
                </c:pt>
                <c:pt idx="8565">
                  <c:v>21.712900000000001</c:v>
                </c:pt>
                <c:pt idx="8566">
                  <c:v>19.337299999999999</c:v>
                </c:pt>
                <c:pt idx="8567">
                  <c:v>20.029800000000009</c:v>
                </c:pt>
                <c:pt idx="8568">
                  <c:v>25.767199999999999</c:v>
                </c:pt>
                <c:pt idx="8569">
                  <c:v>21.336200000000009</c:v>
                </c:pt>
                <c:pt idx="8570">
                  <c:v>21.130700000000001</c:v>
                </c:pt>
                <c:pt idx="8571">
                  <c:v>22.821999999999999</c:v>
                </c:pt>
                <c:pt idx="8572">
                  <c:v>22.2287</c:v>
                </c:pt>
                <c:pt idx="8573">
                  <c:v>20.918500000000002</c:v>
                </c:pt>
                <c:pt idx="8574">
                  <c:v>21.890499999999999</c:v>
                </c:pt>
                <c:pt idx="8575">
                  <c:v>27.410399999999999</c:v>
                </c:pt>
                <c:pt idx="8576">
                  <c:v>20.848500000000001</c:v>
                </c:pt>
                <c:pt idx="8577">
                  <c:v>33.370399999999997</c:v>
                </c:pt>
                <c:pt idx="8578">
                  <c:v>30.9102</c:v>
                </c:pt>
                <c:pt idx="8579">
                  <c:v>30.273399999999999</c:v>
                </c:pt>
                <c:pt idx="8580">
                  <c:v>30.983699999999949</c:v>
                </c:pt>
                <c:pt idx="8581">
                  <c:v>22.546900000000001</c:v>
                </c:pt>
                <c:pt idx="8582">
                  <c:v>22.042100000000001</c:v>
                </c:pt>
                <c:pt idx="8583">
                  <c:v>25.225100000000001</c:v>
                </c:pt>
                <c:pt idx="8584">
                  <c:v>23.7956</c:v>
                </c:pt>
                <c:pt idx="8585">
                  <c:v>25.344000000000001</c:v>
                </c:pt>
                <c:pt idx="8586">
                  <c:v>24.005500000000001</c:v>
                </c:pt>
                <c:pt idx="8587">
                  <c:v>25.39</c:v>
                </c:pt>
                <c:pt idx="8588">
                  <c:v>19.691700000000001</c:v>
                </c:pt>
                <c:pt idx="8589">
                  <c:v>21.2928</c:v>
                </c:pt>
                <c:pt idx="8590">
                  <c:v>22.651800000000001</c:v>
                </c:pt>
                <c:pt idx="8591">
                  <c:v>23.235299999999999</c:v>
                </c:pt>
                <c:pt idx="8592">
                  <c:v>23.614599999999999</c:v>
                </c:pt>
                <c:pt idx="8593">
                  <c:v>23.602799999999981</c:v>
                </c:pt>
                <c:pt idx="8594">
                  <c:v>23.396899999999999</c:v>
                </c:pt>
                <c:pt idx="8595">
                  <c:v>22.34069999999998</c:v>
                </c:pt>
                <c:pt idx="8596">
                  <c:v>45.689300000000003</c:v>
                </c:pt>
                <c:pt idx="8597">
                  <c:v>21.213200000000001</c:v>
                </c:pt>
                <c:pt idx="8598">
                  <c:v>22.041399999999999</c:v>
                </c:pt>
                <c:pt idx="8599">
                  <c:v>24.0886</c:v>
                </c:pt>
                <c:pt idx="8600">
                  <c:v>26.96059999999995</c:v>
                </c:pt>
                <c:pt idx="8601">
                  <c:v>24.454899999999999</c:v>
                </c:pt>
                <c:pt idx="8602">
                  <c:v>26.426200000000001</c:v>
                </c:pt>
                <c:pt idx="8603">
                  <c:v>20.1633</c:v>
                </c:pt>
                <c:pt idx="8604">
                  <c:v>20.340199999999999</c:v>
                </c:pt>
                <c:pt idx="8605">
                  <c:v>25.496500000000001</c:v>
                </c:pt>
                <c:pt idx="8606">
                  <c:v>22.90269999999995</c:v>
                </c:pt>
                <c:pt idx="8607">
                  <c:v>21.970600000000001</c:v>
                </c:pt>
                <c:pt idx="8608">
                  <c:v>24.235600000000002</c:v>
                </c:pt>
                <c:pt idx="8609">
                  <c:v>20.799800000000001</c:v>
                </c:pt>
                <c:pt idx="8610">
                  <c:v>20.971</c:v>
                </c:pt>
                <c:pt idx="8611">
                  <c:v>21.623999999999999</c:v>
                </c:pt>
                <c:pt idx="8612">
                  <c:v>20.822600000000001</c:v>
                </c:pt>
                <c:pt idx="8613">
                  <c:v>23.938800000000001</c:v>
                </c:pt>
                <c:pt idx="8614">
                  <c:v>22.954999999999991</c:v>
                </c:pt>
                <c:pt idx="8615">
                  <c:v>29.8566</c:v>
                </c:pt>
                <c:pt idx="8616">
                  <c:v>33.650500000000001</c:v>
                </c:pt>
                <c:pt idx="8617">
                  <c:v>34.145299999999999</c:v>
                </c:pt>
                <c:pt idx="8618">
                  <c:v>25.450299999999999</c:v>
                </c:pt>
                <c:pt idx="8619">
                  <c:v>28.1753</c:v>
                </c:pt>
                <c:pt idx="8620">
                  <c:v>25.7515</c:v>
                </c:pt>
                <c:pt idx="8621">
                  <c:v>27.368400000000001</c:v>
                </c:pt>
                <c:pt idx="8622">
                  <c:v>28.118600000000001</c:v>
                </c:pt>
                <c:pt idx="8623">
                  <c:v>20.629899999999999</c:v>
                </c:pt>
                <c:pt idx="8624">
                  <c:v>22.5611</c:v>
                </c:pt>
                <c:pt idx="8625">
                  <c:v>22.595300000000002</c:v>
                </c:pt>
                <c:pt idx="8626">
                  <c:v>24.116800000000001</c:v>
                </c:pt>
                <c:pt idx="8627">
                  <c:v>19.997800000000009</c:v>
                </c:pt>
                <c:pt idx="8628">
                  <c:v>20.525300000000001</c:v>
                </c:pt>
                <c:pt idx="8629">
                  <c:v>20.845199999999981</c:v>
                </c:pt>
                <c:pt idx="8630">
                  <c:v>23.171199999999999</c:v>
                </c:pt>
                <c:pt idx="8631">
                  <c:v>24.2622</c:v>
                </c:pt>
                <c:pt idx="8632">
                  <c:v>22.7623</c:v>
                </c:pt>
                <c:pt idx="8633">
                  <c:v>32.7624</c:v>
                </c:pt>
                <c:pt idx="8634">
                  <c:v>20.5456</c:v>
                </c:pt>
                <c:pt idx="8635">
                  <c:v>24.303599999999999</c:v>
                </c:pt>
                <c:pt idx="8636">
                  <c:v>25.1113</c:v>
                </c:pt>
                <c:pt idx="8637">
                  <c:v>25.3888</c:v>
                </c:pt>
                <c:pt idx="8638">
                  <c:v>29.48349999999995</c:v>
                </c:pt>
                <c:pt idx="8639">
                  <c:v>22.619800000000001</c:v>
                </c:pt>
                <c:pt idx="8640">
                  <c:v>23.2837</c:v>
                </c:pt>
                <c:pt idx="8641">
                  <c:v>25.095500000000001</c:v>
                </c:pt>
                <c:pt idx="8642">
                  <c:v>26.272400000000001</c:v>
                </c:pt>
                <c:pt idx="8643">
                  <c:v>25.152799999999999</c:v>
                </c:pt>
                <c:pt idx="8644">
                  <c:v>19.575299999999999</c:v>
                </c:pt>
                <c:pt idx="8645">
                  <c:v>20.855899999999991</c:v>
                </c:pt>
                <c:pt idx="8646">
                  <c:v>22.512799999999999</c:v>
                </c:pt>
                <c:pt idx="8647">
                  <c:v>21.7166</c:v>
                </c:pt>
                <c:pt idx="8648">
                  <c:v>21.970099999999999</c:v>
                </c:pt>
                <c:pt idx="8649">
                  <c:v>20.1386</c:v>
                </c:pt>
                <c:pt idx="8650">
                  <c:v>21.018699999999999</c:v>
                </c:pt>
                <c:pt idx="8651">
                  <c:v>19.7315</c:v>
                </c:pt>
                <c:pt idx="8652">
                  <c:v>21.880099999999999</c:v>
                </c:pt>
                <c:pt idx="8653">
                  <c:v>23.760999999999999</c:v>
                </c:pt>
                <c:pt idx="8654">
                  <c:v>22.949000000000002</c:v>
                </c:pt>
                <c:pt idx="8655">
                  <c:v>22.893999999999991</c:v>
                </c:pt>
                <c:pt idx="8656">
                  <c:v>33.155099999999997</c:v>
                </c:pt>
                <c:pt idx="8657">
                  <c:v>31.299199999999999</c:v>
                </c:pt>
                <c:pt idx="8658">
                  <c:v>24.847999999999999</c:v>
                </c:pt>
                <c:pt idx="8659">
                  <c:v>24.122399999999999</c:v>
                </c:pt>
                <c:pt idx="8660">
                  <c:v>31.603200000000001</c:v>
                </c:pt>
                <c:pt idx="8661">
                  <c:v>29.635200000000001</c:v>
                </c:pt>
                <c:pt idx="8662">
                  <c:v>32.640500000000003</c:v>
                </c:pt>
                <c:pt idx="8663">
                  <c:v>41.631500000000003</c:v>
                </c:pt>
                <c:pt idx="8664">
                  <c:v>46.757399999999997</c:v>
                </c:pt>
                <c:pt idx="8665">
                  <c:v>25.505500000000001</c:v>
                </c:pt>
                <c:pt idx="8666">
                  <c:v>23.998200000000001</c:v>
                </c:pt>
                <c:pt idx="8667">
                  <c:v>28.644400000000001</c:v>
                </c:pt>
                <c:pt idx="8668">
                  <c:v>18.535799999999981</c:v>
                </c:pt>
                <c:pt idx="8669">
                  <c:v>18.726600000000001</c:v>
                </c:pt>
                <c:pt idx="8670">
                  <c:v>18.907499999999999</c:v>
                </c:pt>
                <c:pt idx="8671">
                  <c:v>27.712900000000001</c:v>
                </c:pt>
                <c:pt idx="8672">
                  <c:v>20.956099999999999</c:v>
                </c:pt>
                <c:pt idx="8673">
                  <c:v>22.621200000000009</c:v>
                </c:pt>
                <c:pt idx="8674">
                  <c:v>22.674099999999999</c:v>
                </c:pt>
                <c:pt idx="8675">
                  <c:v>20.4542</c:v>
                </c:pt>
                <c:pt idx="8676">
                  <c:v>21.921900000000001</c:v>
                </c:pt>
                <c:pt idx="8677">
                  <c:v>21.5444</c:v>
                </c:pt>
                <c:pt idx="8678">
                  <c:v>24.907399999999999</c:v>
                </c:pt>
                <c:pt idx="8679">
                  <c:v>25.128399999999999</c:v>
                </c:pt>
                <c:pt idx="8680">
                  <c:v>24.831499999999991</c:v>
                </c:pt>
                <c:pt idx="8681">
                  <c:v>23.302399999999999</c:v>
                </c:pt>
                <c:pt idx="8682">
                  <c:v>20.661000000000001</c:v>
                </c:pt>
                <c:pt idx="8683">
                  <c:v>20.7026</c:v>
                </c:pt>
                <c:pt idx="8684">
                  <c:v>20.9969</c:v>
                </c:pt>
                <c:pt idx="8685">
                  <c:v>24.2517</c:v>
                </c:pt>
                <c:pt idx="8686">
                  <c:v>25.210799999999999</c:v>
                </c:pt>
                <c:pt idx="8687">
                  <c:v>24.459499999999981</c:v>
                </c:pt>
                <c:pt idx="8688">
                  <c:v>23.931899999999999</c:v>
                </c:pt>
                <c:pt idx="8689">
                  <c:v>28.3521</c:v>
                </c:pt>
                <c:pt idx="8690">
                  <c:v>35.028200000000012</c:v>
                </c:pt>
                <c:pt idx="8691">
                  <c:v>20.2301</c:v>
                </c:pt>
                <c:pt idx="8692">
                  <c:v>20.395600000000002</c:v>
                </c:pt>
                <c:pt idx="8693">
                  <c:v>21.249300000000002</c:v>
                </c:pt>
                <c:pt idx="8694">
                  <c:v>18.693899999999999</c:v>
                </c:pt>
                <c:pt idx="8695">
                  <c:v>17.8538</c:v>
                </c:pt>
                <c:pt idx="8696">
                  <c:v>18.363900000000001</c:v>
                </c:pt>
                <c:pt idx="8697">
                  <c:v>35.660200000000003</c:v>
                </c:pt>
                <c:pt idx="8698">
                  <c:v>39.6509</c:v>
                </c:pt>
                <c:pt idx="8699">
                  <c:v>21.596599999999999</c:v>
                </c:pt>
                <c:pt idx="8700">
                  <c:v>22.5534</c:v>
                </c:pt>
                <c:pt idx="8701">
                  <c:v>22.595199999999981</c:v>
                </c:pt>
                <c:pt idx="8702">
                  <c:v>21.980799999999949</c:v>
                </c:pt>
                <c:pt idx="8703">
                  <c:v>21.663699999999981</c:v>
                </c:pt>
                <c:pt idx="8704">
                  <c:v>22.335699999999999</c:v>
                </c:pt>
                <c:pt idx="8705">
                  <c:v>25.479700000000001</c:v>
                </c:pt>
                <c:pt idx="8706">
                  <c:v>25.330500000000001</c:v>
                </c:pt>
                <c:pt idx="8707">
                  <c:v>25.565000000000001</c:v>
                </c:pt>
                <c:pt idx="8708">
                  <c:v>24.728000000000002</c:v>
                </c:pt>
                <c:pt idx="8709">
                  <c:v>25.867000000000001</c:v>
                </c:pt>
                <c:pt idx="8710">
                  <c:v>25.588999999999999</c:v>
                </c:pt>
                <c:pt idx="8711">
                  <c:v>26.188300000000002</c:v>
                </c:pt>
                <c:pt idx="8712">
                  <c:v>24.736999999999991</c:v>
                </c:pt>
                <c:pt idx="8713">
                  <c:v>17.5867</c:v>
                </c:pt>
                <c:pt idx="8714">
                  <c:v>20.6661</c:v>
                </c:pt>
                <c:pt idx="8715">
                  <c:v>21.958500000000001</c:v>
                </c:pt>
                <c:pt idx="8716">
                  <c:v>23.147300000000001</c:v>
                </c:pt>
                <c:pt idx="8717">
                  <c:v>19.2011</c:v>
                </c:pt>
                <c:pt idx="8718">
                  <c:v>19.232399999999981</c:v>
                </c:pt>
                <c:pt idx="8719">
                  <c:v>19.664200000000001</c:v>
                </c:pt>
                <c:pt idx="8720">
                  <c:v>19.851800000000001</c:v>
                </c:pt>
                <c:pt idx="8721">
                  <c:v>25.048500000000001</c:v>
                </c:pt>
                <c:pt idx="8722">
                  <c:v>25.247499999999999</c:v>
                </c:pt>
                <c:pt idx="8723">
                  <c:v>23.410699999999981</c:v>
                </c:pt>
                <c:pt idx="8724">
                  <c:v>27.2056</c:v>
                </c:pt>
                <c:pt idx="8725">
                  <c:v>19.479800000000001</c:v>
                </c:pt>
                <c:pt idx="8726">
                  <c:v>19.734500000000001</c:v>
                </c:pt>
                <c:pt idx="8727">
                  <c:v>21.2624</c:v>
                </c:pt>
                <c:pt idx="8728">
                  <c:v>21.018699999999999</c:v>
                </c:pt>
                <c:pt idx="8729">
                  <c:v>20.259699999999999</c:v>
                </c:pt>
                <c:pt idx="8730">
                  <c:v>23.4209</c:v>
                </c:pt>
                <c:pt idx="8731">
                  <c:v>22.391200000000001</c:v>
                </c:pt>
                <c:pt idx="8732">
                  <c:v>24.7469</c:v>
                </c:pt>
                <c:pt idx="8733">
                  <c:v>23.967700000000001</c:v>
                </c:pt>
                <c:pt idx="8734">
                  <c:v>26.796199999999999</c:v>
                </c:pt>
                <c:pt idx="8735">
                  <c:v>22.271100000000001</c:v>
                </c:pt>
                <c:pt idx="8736">
                  <c:v>21.8522</c:v>
                </c:pt>
                <c:pt idx="8737">
                  <c:v>23.4604</c:v>
                </c:pt>
                <c:pt idx="8738">
                  <c:v>20.732700000000001</c:v>
                </c:pt>
                <c:pt idx="8739">
                  <c:v>26.511199999999999</c:v>
                </c:pt>
                <c:pt idx="8740">
                  <c:v>27.849799999999981</c:v>
                </c:pt>
                <c:pt idx="8741">
                  <c:v>27.839700000000001</c:v>
                </c:pt>
                <c:pt idx="8742">
                  <c:v>25.5565</c:v>
                </c:pt>
                <c:pt idx="8743">
                  <c:v>26.3795</c:v>
                </c:pt>
                <c:pt idx="8744">
                  <c:v>24.236599999999999</c:v>
                </c:pt>
                <c:pt idx="8745">
                  <c:v>25.181799999999999</c:v>
                </c:pt>
                <c:pt idx="8746">
                  <c:v>25.461600000000001</c:v>
                </c:pt>
                <c:pt idx="8747">
                  <c:v>24.962599999999949</c:v>
                </c:pt>
                <c:pt idx="8748">
                  <c:v>19.454999999999991</c:v>
                </c:pt>
                <c:pt idx="8749">
                  <c:v>20.507400000000001</c:v>
                </c:pt>
                <c:pt idx="8750">
                  <c:v>18.598700000000001</c:v>
                </c:pt>
                <c:pt idx="8751">
                  <c:v>20.889199999999999</c:v>
                </c:pt>
                <c:pt idx="8752">
                  <c:v>24.5791</c:v>
                </c:pt>
                <c:pt idx="8753">
                  <c:v>28.602399999999999</c:v>
                </c:pt>
                <c:pt idx="8754">
                  <c:v>29.5532</c:v>
                </c:pt>
                <c:pt idx="8755">
                  <c:v>29.792100000000001</c:v>
                </c:pt>
                <c:pt idx="8756">
                  <c:v>25.071200000000001</c:v>
                </c:pt>
                <c:pt idx="8757">
                  <c:v>18.7242</c:v>
                </c:pt>
                <c:pt idx="8758">
                  <c:v>18.5307</c:v>
                </c:pt>
                <c:pt idx="8759">
                  <c:v>23.213999999999999</c:v>
                </c:pt>
                <c:pt idx="8760">
                  <c:v>22.706199999999999</c:v>
                </c:pt>
                <c:pt idx="8761">
                  <c:v>25.970700000000001</c:v>
                </c:pt>
                <c:pt idx="8762">
                  <c:v>25.103200000000001</c:v>
                </c:pt>
                <c:pt idx="8763">
                  <c:v>21.807600000000001</c:v>
                </c:pt>
                <c:pt idx="8764">
                  <c:v>17.621400000000001</c:v>
                </c:pt>
                <c:pt idx="8765">
                  <c:v>18.359200000000001</c:v>
                </c:pt>
                <c:pt idx="8766">
                  <c:v>18.305700000000002</c:v>
                </c:pt>
                <c:pt idx="8767">
                  <c:v>18.143000000000001</c:v>
                </c:pt>
                <c:pt idx="8768">
                  <c:v>19.575299999999999</c:v>
                </c:pt>
                <c:pt idx="8769">
                  <c:v>18.669</c:v>
                </c:pt>
                <c:pt idx="8770">
                  <c:v>22.44</c:v>
                </c:pt>
                <c:pt idx="8771">
                  <c:v>24.974799999999981</c:v>
                </c:pt>
                <c:pt idx="8772">
                  <c:v>21.706600000000002</c:v>
                </c:pt>
                <c:pt idx="8773">
                  <c:v>21.258500000000002</c:v>
                </c:pt>
                <c:pt idx="8774">
                  <c:v>20.4693</c:v>
                </c:pt>
                <c:pt idx="8775">
                  <c:v>23.9268</c:v>
                </c:pt>
                <c:pt idx="8776">
                  <c:v>21.2624</c:v>
                </c:pt>
                <c:pt idx="8777">
                  <c:v>23.799700000000001</c:v>
                </c:pt>
                <c:pt idx="8778">
                  <c:v>24.091899999999999</c:v>
                </c:pt>
                <c:pt idx="8779">
                  <c:v>19.021599999999999</c:v>
                </c:pt>
                <c:pt idx="8780">
                  <c:v>21.849599999999999</c:v>
                </c:pt>
                <c:pt idx="8781">
                  <c:v>23.198399999999999</c:v>
                </c:pt>
                <c:pt idx="8782">
                  <c:v>19.921900000000001</c:v>
                </c:pt>
                <c:pt idx="8783">
                  <c:v>19.9575</c:v>
                </c:pt>
                <c:pt idx="8784">
                  <c:v>21.391200000000001</c:v>
                </c:pt>
                <c:pt idx="8785">
                  <c:v>20.3218</c:v>
                </c:pt>
                <c:pt idx="8786">
                  <c:v>20.600200000000001</c:v>
                </c:pt>
                <c:pt idx="8787">
                  <c:v>21.391200000000001</c:v>
                </c:pt>
                <c:pt idx="8788">
                  <c:v>28.944800000000001</c:v>
                </c:pt>
                <c:pt idx="8789">
                  <c:v>32.567999999999998</c:v>
                </c:pt>
                <c:pt idx="8790">
                  <c:v>29.8109</c:v>
                </c:pt>
                <c:pt idx="8791">
                  <c:v>33.844099999999997</c:v>
                </c:pt>
                <c:pt idx="8792">
                  <c:v>22.053899999999999</c:v>
                </c:pt>
                <c:pt idx="8793">
                  <c:v>22.0258</c:v>
                </c:pt>
                <c:pt idx="8794">
                  <c:v>21.130700000000001</c:v>
                </c:pt>
                <c:pt idx="8795">
                  <c:v>21.717700000000001</c:v>
                </c:pt>
                <c:pt idx="8796">
                  <c:v>21.571000000000009</c:v>
                </c:pt>
                <c:pt idx="8797">
                  <c:v>22.343499999999999</c:v>
                </c:pt>
                <c:pt idx="8798">
                  <c:v>20.174499999999991</c:v>
                </c:pt>
                <c:pt idx="8799">
                  <c:v>20.785799999999949</c:v>
                </c:pt>
                <c:pt idx="8800">
                  <c:v>19.7316</c:v>
                </c:pt>
                <c:pt idx="8801">
                  <c:v>20.0565</c:v>
                </c:pt>
                <c:pt idx="8802">
                  <c:v>29.144200000000001</c:v>
                </c:pt>
                <c:pt idx="8803">
                  <c:v>28.396100000000001</c:v>
                </c:pt>
                <c:pt idx="8804">
                  <c:v>22.272300000000001</c:v>
                </c:pt>
                <c:pt idx="8805">
                  <c:v>20.577999999999999</c:v>
                </c:pt>
                <c:pt idx="8806">
                  <c:v>24.891999999999999</c:v>
                </c:pt>
                <c:pt idx="8807">
                  <c:v>27.2056</c:v>
                </c:pt>
                <c:pt idx="8808">
                  <c:v>26.906600000000001</c:v>
                </c:pt>
                <c:pt idx="8809">
                  <c:v>20.061800000000009</c:v>
                </c:pt>
                <c:pt idx="8810">
                  <c:v>20.2407</c:v>
                </c:pt>
                <c:pt idx="8811">
                  <c:v>24.009</c:v>
                </c:pt>
                <c:pt idx="8812">
                  <c:v>24.975000000000001</c:v>
                </c:pt>
                <c:pt idx="8813">
                  <c:v>27.021999999999991</c:v>
                </c:pt>
                <c:pt idx="8814">
                  <c:v>22.334099999999999</c:v>
                </c:pt>
                <c:pt idx="8815">
                  <c:v>31.0425</c:v>
                </c:pt>
                <c:pt idx="8816">
                  <c:v>32.8919</c:v>
                </c:pt>
                <c:pt idx="8817">
                  <c:v>32.626300000000001</c:v>
                </c:pt>
                <c:pt idx="8818">
                  <c:v>24.921199999999999</c:v>
                </c:pt>
                <c:pt idx="8819">
                  <c:v>27.5441</c:v>
                </c:pt>
                <c:pt idx="8820">
                  <c:v>28.924399999999981</c:v>
                </c:pt>
                <c:pt idx="8821">
                  <c:v>23.491700000000002</c:v>
                </c:pt>
                <c:pt idx="8822">
                  <c:v>22.9314</c:v>
                </c:pt>
                <c:pt idx="8823">
                  <c:v>25.680499999999981</c:v>
                </c:pt>
                <c:pt idx="8824">
                  <c:v>27.276499999999999</c:v>
                </c:pt>
                <c:pt idx="8825">
                  <c:v>18.827999999999999</c:v>
                </c:pt>
                <c:pt idx="8826">
                  <c:v>20.7667</c:v>
                </c:pt>
                <c:pt idx="8827">
                  <c:v>20.944299999999981</c:v>
                </c:pt>
                <c:pt idx="8828">
                  <c:v>21.648199999999999</c:v>
                </c:pt>
                <c:pt idx="8829">
                  <c:v>21.1828</c:v>
                </c:pt>
                <c:pt idx="8830">
                  <c:v>24.101600000000001</c:v>
                </c:pt>
                <c:pt idx="8831">
                  <c:v>36.889499999999998</c:v>
                </c:pt>
                <c:pt idx="8832">
                  <c:v>44.912200000000013</c:v>
                </c:pt>
                <c:pt idx="8833">
                  <c:v>22.104800000000001</c:v>
                </c:pt>
                <c:pt idx="8834">
                  <c:v>21.443300000000001</c:v>
                </c:pt>
                <c:pt idx="8835">
                  <c:v>24.8095</c:v>
                </c:pt>
                <c:pt idx="8836">
                  <c:v>25.823</c:v>
                </c:pt>
                <c:pt idx="8837">
                  <c:v>25.078199999999999</c:v>
                </c:pt>
                <c:pt idx="8838">
                  <c:v>21.610499999999991</c:v>
                </c:pt>
                <c:pt idx="8839">
                  <c:v>21.315300000000001</c:v>
                </c:pt>
                <c:pt idx="8840">
                  <c:v>21.938800000000001</c:v>
                </c:pt>
                <c:pt idx="8841">
                  <c:v>22.654499999999999</c:v>
                </c:pt>
                <c:pt idx="8842">
                  <c:v>25.855399999999999</c:v>
                </c:pt>
                <c:pt idx="8843">
                  <c:v>26.7501</c:v>
                </c:pt>
                <c:pt idx="8844">
                  <c:v>19.8934</c:v>
                </c:pt>
                <c:pt idx="8845">
                  <c:v>20.56019999999998</c:v>
                </c:pt>
                <c:pt idx="8846">
                  <c:v>29.138400000000001</c:v>
                </c:pt>
                <c:pt idx="8847">
                  <c:v>28.959299999999999</c:v>
                </c:pt>
                <c:pt idx="8848">
                  <c:v>33.057600000000001</c:v>
                </c:pt>
                <c:pt idx="8849">
                  <c:v>23.265599999999949</c:v>
                </c:pt>
                <c:pt idx="8850">
                  <c:v>21.755600000000001</c:v>
                </c:pt>
                <c:pt idx="8851">
                  <c:v>23.538799999999981</c:v>
                </c:pt>
                <c:pt idx="8852">
                  <c:v>25.954000000000001</c:v>
                </c:pt>
                <c:pt idx="8853">
                  <c:v>22.169599999999999</c:v>
                </c:pt>
                <c:pt idx="8854">
                  <c:v>19.406199999999981</c:v>
                </c:pt>
                <c:pt idx="8855">
                  <c:v>19.740300000000001</c:v>
                </c:pt>
                <c:pt idx="8856">
                  <c:v>35.131300000000003</c:v>
                </c:pt>
                <c:pt idx="8857">
                  <c:v>38.6357</c:v>
                </c:pt>
                <c:pt idx="8858">
                  <c:v>36.508800000000001</c:v>
                </c:pt>
                <c:pt idx="8859">
                  <c:v>21.541599999999999</c:v>
                </c:pt>
                <c:pt idx="8860">
                  <c:v>24.116800000000001</c:v>
                </c:pt>
                <c:pt idx="8861">
                  <c:v>24.970199999999981</c:v>
                </c:pt>
                <c:pt idx="8862">
                  <c:v>26.228899999999999</c:v>
                </c:pt>
                <c:pt idx="8863">
                  <c:v>24.725200000000001</c:v>
                </c:pt>
                <c:pt idx="8864">
                  <c:v>31.6388</c:v>
                </c:pt>
                <c:pt idx="8865">
                  <c:v>33.659999999999997</c:v>
                </c:pt>
                <c:pt idx="8866">
                  <c:v>33.139600000000002</c:v>
                </c:pt>
                <c:pt idx="8867">
                  <c:v>37.479599999999998</c:v>
                </c:pt>
                <c:pt idx="8868">
                  <c:v>24.447600000000001</c:v>
                </c:pt>
                <c:pt idx="8869">
                  <c:v>24.5946</c:v>
                </c:pt>
                <c:pt idx="8870">
                  <c:v>22.793099999999999</c:v>
                </c:pt>
                <c:pt idx="8871">
                  <c:v>21.8612</c:v>
                </c:pt>
                <c:pt idx="8872">
                  <c:v>24.767600000000002</c:v>
                </c:pt>
                <c:pt idx="8873">
                  <c:v>21.764700000000001</c:v>
                </c:pt>
                <c:pt idx="8874">
                  <c:v>24.360800000000001</c:v>
                </c:pt>
                <c:pt idx="8875">
                  <c:v>24.502800000000001</c:v>
                </c:pt>
                <c:pt idx="8876">
                  <c:v>25.409099999999999</c:v>
                </c:pt>
                <c:pt idx="8877">
                  <c:v>25.6023</c:v>
                </c:pt>
                <c:pt idx="8878">
                  <c:v>28.058399999999999</c:v>
                </c:pt>
                <c:pt idx="8879">
                  <c:v>31.2424</c:v>
                </c:pt>
                <c:pt idx="8880">
                  <c:v>29.741900000000001</c:v>
                </c:pt>
                <c:pt idx="8881">
                  <c:v>31.7728</c:v>
                </c:pt>
                <c:pt idx="8882">
                  <c:v>21.8644</c:v>
                </c:pt>
                <c:pt idx="8883">
                  <c:v>28.184999999999999</c:v>
                </c:pt>
                <c:pt idx="8884">
                  <c:v>25.024799999999999</c:v>
                </c:pt>
                <c:pt idx="8885">
                  <c:v>26.534700000000001</c:v>
                </c:pt>
                <c:pt idx="8886">
                  <c:v>25.2517</c:v>
                </c:pt>
                <c:pt idx="8887">
                  <c:v>23.281400000000001</c:v>
                </c:pt>
                <c:pt idx="8888">
                  <c:v>24.758700000000001</c:v>
                </c:pt>
                <c:pt idx="8889">
                  <c:v>20.174199999999999</c:v>
                </c:pt>
                <c:pt idx="8890">
                  <c:v>19.174199999999999</c:v>
                </c:pt>
                <c:pt idx="8891">
                  <c:v>21.8993</c:v>
                </c:pt>
                <c:pt idx="8892">
                  <c:v>23.1938</c:v>
                </c:pt>
                <c:pt idx="8893">
                  <c:v>21.785</c:v>
                </c:pt>
                <c:pt idx="8894">
                  <c:v>20.6464</c:v>
                </c:pt>
                <c:pt idx="8895">
                  <c:v>22.130700000000001</c:v>
                </c:pt>
                <c:pt idx="8896">
                  <c:v>23.3843</c:v>
                </c:pt>
                <c:pt idx="8897">
                  <c:v>24.342600000000001</c:v>
                </c:pt>
                <c:pt idx="8898">
                  <c:v>23.624700000000001</c:v>
                </c:pt>
                <c:pt idx="8899">
                  <c:v>23.1998</c:v>
                </c:pt>
                <c:pt idx="8900">
                  <c:v>24.3505</c:v>
                </c:pt>
                <c:pt idx="8901">
                  <c:v>19.575500000000002</c:v>
                </c:pt>
                <c:pt idx="8902">
                  <c:v>21.247800000000009</c:v>
                </c:pt>
                <c:pt idx="8903">
                  <c:v>21.051100000000009</c:v>
                </c:pt>
                <c:pt idx="8904">
                  <c:v>21.220400000000001</c:v>
                </c:pt>
                <c:pt idx="8905">
                  <c:v>22.026</c:v>
                </c:pt>
                <c:pt idx="8906">
                  <c:v>22.857099999999999</c:v>
                </c:pt>
                <c:pt idx="8907">
                  <c:v>21.665900000000001</c:v>
                </c:pt>
                <c:pt idx="8908">
                  <c:v>23.975100000000001</c:v>
                </c:pt>
                <c:pt idx="8909">
                  <c:v>30.8123</c:v>
                </c:pt>
                <c:pt idx="8910">
                  <c:v>21.776399999999999</c:v>
                </c:pt>
                <c:pt idx="8911">
                  <c:v>21.9892</c:v>
                </c:pt>
                <c:pt idx="8912">
                  <c:v>28.301300000000001</c:v>
                </c:pt>
                <c:pt idx="8913">
                  <c:v>29.601700000000001</c:v>
                </c:pt>
                <c:pt idx="8914">
                  <c:v>31.352399999999999</c:v>
                </c:pt>
                <c:pt idx="8915">
                  <c:v>33.774000000000001</c:v>
                </c:pt>
                <c:pt idx="8916">
                  <c:v>18.605699999999999</c:v>
                </c:pt>
                <c:pt idx="8917">
                  <c:v>18.450399999999981</c:v>
                </c:pt>
                <c:pt idx="8918">
                  <c:v>22.459199999999999</c:v>
                </c:pt>
                <c:pt idx="8919">
                  <c:v>23.753299999999999</c:v>
                </c:pt>
                <c:pt idx="8920">
                  <c:v>25.795100000000001</c:v>
                </c:pt>
                <c:pt idx="8921">
                  <c:v>26.644200000000001</c:v>
                </c:pt>
                <c:pt idx="8922">
                  <c:v>22.761500000000002</c:v>
                </c:pt>
                <c:pt idx="8923">
                  <c:v>23.907699999999981</c:v>
                </c:pt>
                <c:pt idx="8924">
                  <c:v>26.1158</c:v>
                </c:pt>
                <c:pt idx="8925">
                  <c:v>27.977699999999999</c:v>
                </c:pt>
                <c:pt idx="8926">
                  <c:v>27.807500000000001</c:v>
                </c:pt>
                <c:pt idx="8927">
                  <c:v>26.593599999999981</c:v>
                </c:pt>
                <c:pt idx="8928">
                  <c:v>28.225200000000001</c:v>
                </c:pt>
                <c:pt idx="8929">
                  <c:v>31.864100000000001</c:v>
                </c:pt>
                <c:pt idx="8930">
                  <c:v>34.299800000000012</c:v>
                </c:pt>
                <c:pt idx="8931">
                  <c:v>32.115699999999997</c:v>
                </c:pt>
                <c:pt idx="8932">
                  <c:v>35.505699999999997</c:v>
                </c:pt>
                <c:pt idx="8933">
                  <c:v>18.513100000000001</c:v>
                </c:pt>
                <c:pt idx="8934">
                  <c:v>18.886900000000001</c:v>
                </c:pt>
                <c:pt idx="8935">
                  <c:v>39.736200000000011</c:v>
                </c:pt>
                <c:pt idx="8936">
                  <c:v>23.078199999999999</c:v>
                </c:pt>
                <c:pt idx="8937">
                  <c:v>21.964400000000001</c:v>
                </c:pt>
                <c:pt idx="8938">
                  <c:v>26.115300000000001</c:v>
                </c:pt>
                <c:pt idx="8939">
                  <c:v>20.9922</c:v>
                </c:pt>
                <c:pt idx="8940">
                  <c:v>21.222899999999999</c:v>
                </c:pt>
                <c:pt idx="8941">
                  <c:v>23.635100000000001</c:v>
                </c:pt>
                <c:pt idx="8942">
                  <c:v>21.267399999999981</c:v>
                </c:pt>
                <c:pt idx="8943">
                  <c:v>28.331900000000001</c:v>
                </c:pt>
                <c:pt idx="8944">
                  <c:v>27.471699999999981</c:v>
                </c:pt>
                <c:pt idx="8945">
                  <c:v>32.349299999999999</c:v>
                </c:pt>
                <c:pt idx="8946">
                  <c:v>30.475899999999999</c:v>
                </c:pt>
                <c:pt idx="8947">
                  <c:v>29.317699999999999</c:v>
                </c:pt>
                <c:pt idx="8948">
                  <c:v>22.3095</c:v>
                </c:pt>
                <c:pt idx="8949">
                  <c:v>21.0505</c:v>
                </c:pt>
                <c:pt idx="8950">
                  <c:v>34.555799999999998</c:v>
                </c:pt>
                <c:pt idx="8951">
                  <c:v>38.308500000000002</c:v>
                </c:pt>
                <c:pt idx="8952">
                  <c:v>35.031200000000013</c:v>
                </c:pt>
                <c:pt idx="8953">
                  <c:v>24.939599999999999</c:v>
                </c:pt>
                <c:pt idx="8954">
                  <c:v>24.618099999999991</c:v>
                </c:pt>
                <c:pt idx="8955">
                  <c:v>30.091200000000001</c:v>
                </c:pt>
                <c:pt idx="8956">
                  <c:v>33.194699999999997</c:v>
                </c:pt>
                <c:pt idx="8957">
                  <c:v>35.123699999999999</c:v>
                </c:pt>
                <c:pt idx="8958">
                  <c:v>27.214500000000001</c:v>
                </c:pt>
                <c:pt idx="8959">
                  <c:v>28.457699999999999</c:v>
                </c:pt>
                <c:pt idx="8960">
                  <c:v>29.6906</c:v>
                </c:pt>
                <c:pt idx="8961">
                  <c:v>32.726500000000001</c:v>
                </c:pt>
                <c:pt idx="8962">
                  <c:v>18.904499999999999</c:v>
                </c:pt>
                <c:pt idx="8963">
                  <c:v>24.485199999999949</c:v>
                </c:pt>
                <c:pt idx="8964">
                  <c:v>24.336200000000009</c:v>
                </c:pt>
                <c:pt idx="8965">
                  <c:v>25.210799999999999</c:v>
                </c:pt>
                <c:pt idx="8966">
                  <c:v>23.592300000000002</c:v>
                </c:pt>
                <c:pt idx="8967">
                  <c:v>23.554099999999991</c:v>
                </c:pt>
                <c:pt idx="8968">
                  <c:v>23.889900000000001</c:v>
                </c:pt>
                <c:pt idx="8969">
                  <c:v>26.3749</c:v>
                </c:pt>
                <c:pt idx="8970">
                  <c:v>26.936</c:v>
                </c:pt>
                <c:pt idx="8971">
                  <c:v>27.783100000000001</c:v>
                </c:pt>
                <c:pt idx="8972">
                  <c:v>28.404800000000009</c:v>
                </c:pt>
                <c:pt idx="8973">
                  <c:v>33.715699999999998</c:v>
                </c:pt>
                <c:pt idx="8974">
                  <c:v>30.6555</c:v>
                </c:pt>
                <c:pt idx="8975">
                  <c:v>19.680199999999999</c:v>
                </c:pt>
                <c:pt idx="8976">
                  <c:v>21.178000000000001</c:v>
                </c:pt>
                <c:pt idx="8977">
                  <c:v>23.516500000000001</c:v>
                </c:pt>
                <c:pt idx="8978">
                  <c:v>21.5154</c:v>
                </c:pt>
                <c:pt idx="8979">
                  <c:v>26.004899999999999</c:v>
                </c:pt>
                <c:pt idx="8980">
                  <c:v>33.536499999999997</c:v>
                </c:pt>
                <c:pt idx="8981">
                  <c:v>26.386900000000001</c:v>
                </c:pt>
                <c:pt idx="8982">
                  <c:v>20.298999999999999</c:v>
                </c:pt>
                <c:pt idx="8983">
                  <c:v>23.555199999999999</c:v>
                </c:pt>
                <c:pt idx="8984">
                  <c:v>23.066199999999981</c:v>
                </c:pt>
                <c:pt idx="8985">
                  <c:v>24.048500000000001</c:v>
                </c:pt>
                <c:pt idx="8986">
                  <c:v>24.678899999999999</c:v>
                </c:pt>
                <c:pt idx="8987">
                  <c:v>22.560300000000002</c:v>
                </c:pt>
                <c:pt idx="8988">
                  <c:v>24.779599999999981</c:v>
                </c:pt>
                <c:pt idx="8989">
                  <c:v>24.0656</c:v>
                </c:pt>
                <c:pt idx="8990">
                  <c:v>24.498000000000001</c:v>
                </c:pt>
                <c:pt idx="8991">
                  <c:v>27.577200000000001</c:v>
                </c:pt>
                <c:pt idx="8992">
                  <c:v>23.270800000000001</c:v>
                </c:pt>
                <c:pt idx="8993">
                  <c:v>23.707100000000001</c:v>
                </c:pt>
                <c:pt idx="8994">
                  <c:v>24.0214</c:v>
                </c:pt>
                <c:pt idx="8995">
                  <c:v>25.0093</c:v>
                </c:pt>
                <c:pt idx="8996">
                  <c:v>24.206600000000002</c:v>
                </c:pt>
                <c:pt idx="8997">
                  <c:v>22.5854</c:v>
                </c:pt>
                <c:pt idx="8998">
                  <c:v>24.288900000000002</c:v>
                </c:pt>
                <c:pt idx="8999">
                  <c:v>23.877199999999991</c:v>
                </c:pt>
                <c:pt idx="9000">
                  <c:v>19.450800000000001</c:v>
                </c:pt>
                <c:pt idx="9001">
                  <c:v>18.107600000000001</c:v>
                </c:pt>
                <c:pt idx="9002">
                  <c:v>32.918500000000002</c:v>
                </c:pt>
                <c:pt idx="9003">
                  <c:v>20.6113</c:v>
                </c:pt>
                <c:pt idx="9004">
                  <c:v>21.6816</c:v>
                </c:pt>
                <c:pt idx="9005">
                  <c:v>23.802</c:v>
                </c:pt>
                <c:pt idx="9006">
                  <c:v>19.7437</c:v>
                </c:pt>
                <c:pt idx="9007">
                  <c:v>19.917999999999999</c:v>
                </c:pt>
                <c:pt idx="9008">
                  <c:v>20.215800000000009</c:v>
                </c:pt>
                <c:pt idx="9009">
                  <c:v>26.3809</c:v>
                </c:pt>
                <c:pt idx="9010">
                  <c:v>27.509499999999999</c:v>
                </c:pt>
                <c:pt idx="9011">
                  <c:v>28.674600000000009</c:v>
                </c:pt>
                <c:pt idx="9012">
                  <c:v>28.6007</c:v>
                </c:pt>
                <c:pt idx="9013">
                  <c:v>25.5672</c:v>
                </c:pt>
                <c:pt idx="9014">
                  <c:v>26.997199999999999</c:v>
                </c:pt>
                <c:pt idx="9015">
                  <c:v>28.746600000000001</c:v>
                </c:pt>
                <c:pt idx="9016">
                  <c:v>31.7178</c:v>
                </c:pt>
                <c:pt idx="9017">
                  <c:v>33.081200000000003</c:v>
                </c:pt>
                <c:pt idx="9018">
                  <c:v>22.819400000000009</c:v>
                </c:pt>
                <c:pt idx="9019">
                  <c:v>20.8233</c:v>
                </c:pt>
                <c:pt idx="9020">
                  <c:v>20.380400000000002</c:v>
                </c:pt>
                <c:pt idx="9021">
                  <c:v>21.1936</c:v>
                </c:pt>
                <c:pt idx="9022">
                  <c:v>20.575500000000002</c:v>
                </c:pt>
                <c:pt idx="9023">
                  <c:v>20.533799999999999</c:v>
                </c:pt>
                <c:pt idx="9024">
                  <c:v>22.869</c:v>
                </c:pt>
                <c:pt idx="9025">
                  <c:v>23.533999999999999</c:v>
                </c:pt>
                <c:pt idx="9026">
                  <c:v>23.153199999999991</c:v>
                </c:pt>
                <c:pt idx="9027">
                  <c:v>20.9099</c:v>
                </c:pt>
                <c:pt idx="9028">
                  <c:v>21.203800000000001</c:v>
                </c:pt>
                <c:pt idx="9029">
                  <c:v>20.292200000000001</c:v>
                </c:pt>
                <c:pt idx="9030">
                  <c:v>20.533799999999999</c:v>
                </c:pt>
                <c:pt idx="9031">
                  <c:v>19.4315</c:v>
                </c:pt>
                <c:pt idx="9032">
                  <c:v>19.382000000000001</c:v>
                </c:pt>
                <c:pt idx="9033">
                  <c:v>27.3797</c:v>
                </c:pt>
                <c:pt idx="9034">
                  <c:v>33.188099999999999</c:v>
                </c:pt>
                <c:pt idx="9035">
                  <c:v>29.395900000000001</c:v>
                </c:pt>
                <c:pt idx="9036">
                  <c:v>25.092700000000001</c:v>
                </c:pt>
                <c:pt idx="9037">
                  <c:v>26.9206</c:v>
                </c:pt>
                <c:pt idx="9038">
                  <c:v>28.292100000000001</c:v>
                </c:pt>
                <c:pt idx="9039">
                  <c:v>29.503499999999999</c:v>
                </c:pt>
                <c:pt idx="9040">
                  <c:v>28.767900000000001</c:v>
                </c:pt>
                <c:pt idx="9041">
                  <c:v>34.596400000000003</c:v>
                </c:pt>
                <c:pt idx="9042">
                  <c:v>42.630699999999997</c:v>
                </c:pt>
                <c:pt idx="9043">
                  <c:v>41.316400000000002</c:v>
                </c:pt>
                <c:pt idx="9044">
                  <c:v>21.934899999999999</c:v>
                </c:pt>
                <c:pt idx="9045">
                  <c:v>21.912299999999981</c:v>
                </c:pt>
                <c:pt idx="9046">
                  <c:v>21.918199999999999</c:v>
                </c:pt>
                <c:pt idx="9047">
                  <c:v>24.425999999999981</c:v>
                </c:pt>
                <c:pt idx="9048">
                  <c:v>23.977799999999981</c:v>
                </c:pt>
                <c:pt idx="9049">
                  <c:v>25.1615</c:v>
                </c:pt>
                <c:pt idx="9050">
                  <c:v>26.6511</c:v>
                </c:pt>
                <c:pt idx="9051">
                  <c:v>30.085999999999981</c:v>
                </c:pt>
                <c:pt idx="9052">
                  <c:v>31.48349999999995</c:v>
                </c:pt>
                <c:pt idx="9053">
                  <c:v>33.280900000000003</c:v>
                </c:pt>
                <c:pt idx="9054">
                  <c:v>27.018699999999999</c:v>
                </c:pt>
                <c:pt idx="9055">
                  <c:v>26.274100000000001</c:v>
                </c:pt>
                <c:pt idx="9056">
                  <c:v>29.8566</c:v>
                </c:pt>
                <c:pt idx="9057">
                  <c:v>31.434200000000001</c:v>
                </c:pt>
                <c:pt idx="9058">
                  <c:v>33.78</c:v>
                </c:pt>
                <c:pt idx="9059">
                  <c:v>18.2576</c:v>
                </c:pt>
                <c:pt idx="9060">
                  <c:v>20.918500000000002</c:v>
                </c:pt>
                <c:pt idx="9061">
                  <c:v>19.345700000000001</c:v>
                </c:pt>
                <c:pt idx="9062">
                  <c:v>21.3568</c:v>
                </c:pt>
                <c:pt idx="9063">
                  <c:v>21.886600000000001</c:v>
                </c:pt>
                <c:pt idx="9064">
                  <c:v>22.411899999999999</c:v>
                </c:pt>
                <c:pt idx="9065">
                  <c:v>29.958500000000001</c:v>
                </c:pt>
                <c:pt idx="9066">
                  <c:v>30.551300000000001</c:v>
                </c:pt>
                <c:pt idx="9067">
                  <c:v>27.594799999999999</c:v>
                </c:pt>
                <c:pt idx="9068">
                  <c:v>20.223700000000001</c:v>
                </c:pt>
                <c:pt idx="9069">
                  <c:v>20.7667</c:v>
                </c:pt>
                <c:pt idx="9070">
                  <c:v>21.058599999999981</c:v>
                </c:pt>
                <c:pt idx="9071">
                  <c:v>21.3096</c:v>
                </c:pt>
                <c:pt idx="9072">
                  <c:v>27.6905</c:v>
                </c:pt>
                <c:pt idx="9073">
                  <c:v>31.168800000000001</c:v>
                </c:pt>
                <c:pt idx="9074">
                  <c:v>33.098300000000002</c:v>
                </c:pt>
                <c:pt idx="9075">
                  <c:v>34.337400000000002</c:v>
                </c:pt>
                <c:pt idx="9076">
                  <c:v>17.315899999999999</c:v>
                </c:pt>
                <c:pt idx="9077">
                  <c:v>19.843900000000001</c:v>
                </c:pt>
                <c:pt idx="9078">
                  <c:v>19.5868</c:v>
                </c:pt>
                <c:pt idx="9079">
                  <c:v>20.5151</c:v>
                </c:pt>
                <c:pt idx="9080">
                  <c:v>18.124500000000001</c:v>
                </c:pt>
                <c:pt idx="9081">
                  <c:v>17.792400000000001</c:v>
                </c:pt>
                <c:pt idx="9082">
                  <c:v>17.621400000000001</c:v>
                </c:pt>
                <c:pt idx="9083">
                  <c:v>21.799099999999999</c:v>
                </c:pt>
                <c:pt idx="9084">
                  <c:v>23.398099999999999</c:v>
                </c:pt>
                <c:pt idx="9085">
                  <c:v>18.7179</c:v>
                </c:pt>
                <c:pt idx="9086">
                  <c:v>19.419499999999999</c:v>
                </c:pt>
                <c:pt idx="9087">
                  <c:v>20.232600000000001</c:v>
                </c:pt>
                <c:pt idx="9088">
                  <c:v>19.4819</c:v>
                </c:pt>
                <c:pt idx="9089">
                  <c:v>26.058299999999999</c:v>
                </c:pt>
                <c:pt idx="9090">
                  <c:v>35.799400000000013</c:v>
                </c:pt>
                <c:pt idx="9091">
                  <c:v>36.918900000000001</c:v>
                </c:pt>
                <c:pt idx="9092">
                  <c:v>54.09</c:v>
                </c:pt>
                <c:pt idx="9093">
                  <c:v>24.767600000000002</c:v>
                </c:pt>
                <c:pt idx="9094">
                  <c:v>26.508900000000001</c:v>
                </c:pt>
                <c:pt idx="9095">
                  <c:v>27.019200000000001</c:v>
                </c:pt>
                <c:pt idx="9096">
                  <c:v>24.8736</c:v>
                </c:pt>
                <c:pt idx="9097">
                  <c:v>24.2667</c:v>
                </c:pt>
                <c:pt idx="9098">
                  <c:v>27.292300000000001</c:v>
                </c:pt>
                <c:pt idx="9099">
                  <c:v>22.036799999999999</c:v>
                </c:pt>
                <c:pt idx="9100">
                  <c:v>24.347100000000001</c:v>
                </c:pt>
                <c:pt idx="9101">
                  <c:v>22.431899999999999</c:v>
                </c:pt>
                <c:pt idx="9102">
                  <c:v>23.677199999999999</c:v>
                </c:pt>
                <c:pt idx="9103">
                  <c:v>24.440999999999999</c:v>
                </c:pt>
                <c:pt idx="9104">
                  <c:v>20.4527</c:v>
                </c:pt>
                <c:pt idx="9105">
                  <c:v>20.6905</c:v>
                </c:pt>
                <c:pt idx="9106">
                  <c:v>30.273700000000002</c:v>
                </c:pt>
                <c:pt idx="9107">
                  <c:v>31.798200000000001</c:v>
                </c:pt>
                <c:pt idx="9108">
                  <c:v>35.157899999999998</c:v>
                </c:pt>
                <c:pt idx="9109">
                  <c:v>22.236599999999999</c:v>
                </c:pt>
                <c:pt idx="9110">
                  <c:v>22.633700000000001</c:v>
                </c:pt>
                <c:pt idx="9111">
                  <c:v>23.084900000000001</c:v>
                </c:pt>
                <c:pt idx="9112">
                  <c:v>22.607900000000001</c:v>
                </c:pt>
                <c:pt idx="9113">
                  <c:v>20.9969</c:v>
                </c:pt>
                <c:pt idx="9114">
                  <c:v>24.062999999999999</c:v>
                </c:pt>
                <c:pt idx="9115">
                  <c:v>18.591100000000001</c:v>
                </c:pt>
                <c:pt idx="9116">
                  <c:v>21.151399999999999</c:v>
                </c:pt>
                <c:pt idx="9117">
                  <c:v>21.164899999999999</c:v>
                </c:pt>
                <c:pt idx="9118">
                  <c:v>21.203800000000001</c:v>
                </c:pt>
                <c:pt idx="9119">
                  <c:v>21.537700000000001</c:v>
                </c:pt>
                <c:pt idx="9120">
                  <c:v>22.569400000000002</c:v>
                </c:pt>
                <c:pt idx="9121">
                  <c:v>25.519200000000001</c:v>
                </c:pt>
                <c:pt idx="9122">
                  <c:v>25.857199999999999</c:v>
                </c:pt>
                <c:pt idx="9123">
                  <c:v>23.5412</c:v>
                </c:pt>
                <c:pt idx="9124">
                  <c:v>25.2516</c:v>
                </c:pt>
                <c:pt idx="9125">
                  <c:v>21.024899999999999</c:v>
                </c:pt>
                <c:pt idx="9126">
                  <c:v>21.773800000000001</c:v>
                </c:pt>
                <c:pt idx="9127">
                  <c:v>19.491700000000002</c:v>
                </c:pt>
                <c:pt idx="9128">
                  <c:v>20.806799999999999</c:v>
                </c:pt>
                <c:pt idx="9129">
                  <c:v>24.742999999999981</c:v>
                </c:pt>
                <c:pt idx="9130">
                  <c:v>22.933399999999999</c:v>
                </c:pt>
                <c:pt idx="9131">
                  <c:v>23.491800000000001</c:v>
                </c:pt>
                <c:pt idx="9132">
                  <c:v>20.470800000000001</c:v>
                </c:pt>
                <c:pt idx="9133">
                  <c:v>20.6174</c:v>
                </c:pt>
                <c:pt idx="9134">
                  <c:v>38.236899999999999</c:v>
                </c:pt>
                <c:pt idx="9135">
                  <c:v>36.598200000000013</c:v>
                </c:pt>
                <c:pt idx="9136">
                  <c:v>23.533200000000001</c:v>
                </c:pt>
                <c:pt idx="9137">
                  <c:v>25.854600000000001</c:v>
                </c:pt>
                <c:pt idx="9138">
                  <c:v>27.123000000000001</c:v>
                </c:pt>
                <c:pt idx="9139">
                  <c:v>28.0608</c:v>
                </c:pt>
                <c:pt idx="9140">
                  <c:v>25.4604</c:v>
                </c:pt>
                <c:pt idx="9141">
                  <c:v>30.110299999999999</c:v>
                </c:pt>
                <c:pt idx="9142">
                  <c:v>29.0976</c:v>
                </c:pt>
                <c:pt idx="9143">
                  <c:v>30.2866</c:v>
                </c:pt>
                <c:pt idx="9144">
                  <c:v>33.796200000000013</c:v>
                </c:pt>
                <c:pt idx="9145">
                  <c:v>19.052</c:v>
                </c:pt>
                <c:pt idx="9146">
                  <c:v>20.604600000000001</c:v>
                </c:pt>
                <c:pt idx="9147">
                  <c:v>20.1662</c:v>
                </c:pt>
                <c:pt idx="9148">
                  <c:v>19.4513</c:v>
                </c:pt>
                <c:pt idx="9149">
                  <c:v>24.481100000000001</c:v>
                </c:pt>
                <c:pt idx="9150">
                  <c:v>26.123100000000001</c:v>
                </c:pt>
                <c:pt idx="9151">
                  <c:v>19.8856</c:v>
                </c:pt>
                <c:pt idx="9152">
                  <c:v>20.189900000000009</c:v>
                </c:pt>
                <c:pt idx="9153">
                  <c:v>22.6431</c:v>
                </c:pt>
                <c:pt idx="9154">
                  <c:v>27.055199999999999</c:v>
                </c:pt>
                <c:pt idx="9155">
                  <c:v>23.5883</c:v>
                </c:pt>
                <c:pt idx="9156">
                  <c:v>23.982699999999952</c:v>
                </c:pt>
                <c:pt idx="9157">
                  <c:v>26.3064</c:v>
                </c:pt>
                <c:pt idx="9158">
                  <c:v>28.479199999999999</c:v>
                </c:pt>
                <c:pt idx="9159">
                  <c:v>30.162700000000001</c:v>
                </c:pt>
                <c:pt idx="9160">
                  <c:v>21.326899999999991</c:v>
                </c:pt>
                <c:pt idx="9161">
                  <c:v>22.585899999999999</c:v>
                </c:pt>
                <c:pt idx="9162">
                  <c:v>22.705300000000001</c:v>
                </c:pt>
                <c:pt idx="9163">
                  <c:v>23.371700000000001</c:v>
                </c:pt>
                <c:pt idx="9164">
                  <c:v>28.2302</c:v>
                </c:pt>
                <c:pt idx="9165">
                  <c:v>29.384799999999981</c:v>
                </c:pt>
                <c:pt idx="9166">
                  <c:v>29.023599999999981</c:v>
                </c:pt>
                <c:pt idx="9167">
                  <c:v>22.0547</c:v>
                </c:pt>
                <c:pt idx="9168">
                  <c:v>22.805900000000001</c:v>
                </c:pt>
                <c:pt idx="9169">
                  <c:v>22.412700000000001</c:v>
                </c:pt>
                <c:pt idx="9170">
                  <c:v>21.790500000000002</c:v>
                </c:pt>
                <c:pt idx="9171">
                  <c:v>23.2927</c:v>
                </c:pt>
                <c:pt idx="9172">
                  <c:v>28.065000000000001</c:v>
                </c:pt>
                <c:pt idx="9173">
                  <c:v>23.28229999999995</c:v>
                </c:pt>
                <c:pt idx="9174">
                  <c:v>22.642700000000001</c:v>
                </c:pt>
                <c:pt idx="9175">
                  <c:v>21.5183</c:v>
                </c:pt>
                <c:pt idx="9176">
                  <c:v>22.7775</c:v>
                </c:pt>
                <c:pt idx="9177">
                  <c:v>21.61</c:v>
                </c:pt>
                <c:pt idx="9178">
                  <c:v>21.880099999999999</c:v>
                </c:pt>
                <c:pt idx="9179">
                  <c:v>22.036799999999999</c:v>
                </c:pt>
                <c:pt idx="9180">
                  <c:v>23.423400000000001</c:v>
                </c:pt>
                <c:pt idx="9181">
                  <c:v>30.700900000000001</c:v>
                </c:pt>
                <c:pt idx="9182">
                  <c:v>20.596599999999999</c:v>
                </c:pt>
                <c:pt idx="9183">
                  <c:v>20.988299999999949</c:v>
                </c:pt>
                <c:pt idx="9184">
                  <c:v>20.6922</c:v>
                </c:pt>
                <c:pt idx="9185">
                  <c:v>24.220500000000001</c:v>
                </c:pt>
                <c:pt idx="9186">
                  <c:v>32.3142</c:v>
                </c:pt>
                <c:pt idx="9187">
                  <c:v>35.569000000000003</c:v>
                </c:pt>
                <c:pt idx="9188">
                  <c:v>21.871600000000001</c:v>
                </c:pt>
                <c:pt idx="9189">
                  <c:v>23.624700000000001</c:v>
                </c:pt>
                <c:pt idx="9190">
                  <c:v>22.592700000000001</c:v>
                </c:pt>
                <c:pt idx="9191">
                  <c:v>21.8232</c:v>
                </c:pt>
                <c:pt idx="9192">
                  <c:v>23.3962</c:v>
                </c:pt>
                <c:pt idx="9193">
                  <c:v>23.345800000000001</c:v>
                </c:pt>
                <c:pt idx="9194">
                  <c:v>32.982900000000001</c:v>
                </c:pt>
                <c:pt idx="9195">
                  <c:v>25.036000000000001</c:v>
                </c:pt>
                <c:pt idx="9196">
                  <c:v>22.933399999999999</c:v>
                </c:pt>
                <c:pt idx="9197">
                  <c:v>28.32849999999998</c:v>
                </c:pt>
                <c:pt idx="9198">
                  <c:v>41.880800000000001</c:v>
                </c:pt>
                <c:pt idx="9199">
                  <c:v>42.651899999999998</c:v>
                </c:pt>
                <c:pt idx="9200">
                  <c:v>39.280200000000001</c:v>
                </c:pt>
                <c:pt idx="9201">
                  <c:v>40.355499999999999</c:v>
                </c:pt>
                <c:pt idx="9202">
                  <c:v>34.751899999999999</c:v>
                </c:pt>
                <c:pt idx="9203">
                  <c:v>31.524999999999999</c:v>
                </c:pt>
                <c:pt idx="9204">
                  <c:v>31.769500000000001</c:v>
                </c:pt>
                <c:pt idx="9205">
                  <c:v>31.4026</c:v>
                </c:pt>
                <c:pt idx="9206">
                  <c:v>33.194699999999997</c:v>
                </c:pt>
                <c:pt idx="9207">
                  <c:v>17.886500000000002</c:v>
                </c:pt>
                <c:pt idx="9208">
                  <c:v>17.764399999999981</c:v>
                </c:pt>
                <c:pt idx="9209">
                  <c:v>20.8706</c:v>
                </c:pt>
                <c:pt idx="9210">
                  <c:v>21.3902</c:v>
                </c:pt>
                <c:pt idx="9211">
                  <c:v>21.675000000000001</c:v>
                </c:pt>
                <c:pt idx="9212">
                  <c:v>23.277799999999999</c:v>
                </c:pt>
                <c:pt idx="9213">
                  <c:v>25.327200000000001</c:v>
                </c:pt>
                <c:pt idx="9214">
                  <c:v>27.633400000000009</c:v>
                </c:pt>
                <c:pt idx="9215">
                  <c:v>25.309200000000001</c:v>
                </c:pt>
                <c:pt idx="9216">
                  <c:v>26.923500000000001</c:v>
                </c:pt>
                <c:pt idx="9217">
                  <c:v>26.403400000000001</c:v>
                </c:pt>
                <c:pt idx="9218">
                  <c:v>28.183599999999981</c:v>
                </c:pt>
                <c:pt idx="9219">
                  <c:v>25.578399999999981</c:v>
                </c:pt>
                <c:pt idx="9220">
                  <c:v>27.715199999999999</c:v>
                </c:pt>
                <c:pt idx="9221">
                  <c:v>29.479700000000001</c:v>
                </c:pt>
                <c:pt idx="9222">
                  <c:v>25.679200000000009</c:v>
                </c:pt>
                <c:pt idx="9223">
                  <c:v>24.049299999999999</c:v>
                </c:pt>
                <c:pt idx="9224">
                  <c:v>26.328299999999999</c:v>
                </c:pt>
                <c:pt idx="9225">
                  <c:v>30.350999999999999</c:v>
                </c:pt>
                <c:pt idx="9226">
                  <c:v>22.612400000000001</c:v>
                </c:pt>
                <c:pt idx="9227">
                  <c:v>24.767600000000002</c:v>
                </c:pt>
                <c:pt idx="9228">
                  <c:v>31.739799999999999</c:v>
                </c:pt>
                <c:pt idx="9229">
                  <c:v>21.042999999999999</c:v>
                </c:pt>
                <c:pt idx="9230">
                  <c:v>21.470700000000001</c:v>
                </c:pt>
                <c:pt idx="9231">
                  <c:v>24.336200000000009</c:v>
                </c:pt>
                <c:pt idx="9232">
                  <c:v>33.224800000000002</c:v>
                </c:pt>
                <c:pt idx="9233">
                  <c:v>28.650099999999991</c:v>
                </c:pt>
                <c:pt idx="9234">
                  <c:v>31.613800000000001</c:v>
                </c:pt>
                <c:pt idx="9235">
                  <c:v>31.388300000000001</c:v>
                </c:pt>
                <c:pt idx="9236">
                  <c:v>39.207000000000001</c:v>
                </c:pt>
                <c:pt idx="9237">
                  <c:v>22.278600000000001</c:v>
                </c:pt>
                <c:pt idx="9238">
                  <c:v>23.200500000000002</c:v>
                </c:pt>
                <c:pt idx="9239">
                  <c:v>23.958600000000001</c:v>
                </c:pt>
                <c:pt idx="9240">
                  <c:v>21.980799999999949</c:v>
                </c:pt>
                <c:pt idx="9241">
                  <c:v>22.794899999999991</c:v>
                </c:pt>
                <c:pt idx="9242">
                  <c:v>22.633700000000001</c:v>
                </c:pt>
                <c:pt idx="9243">
                  <c:v>20.898499999999981</c:v>
                </c:pt>
                <c:pt idx="9244">
                  <c:v>21.717700000000001</c:v>
                </c:pt>
                <c:pt idx="9245">
                  <c:v>26.386600000000001</c:v>
                </c:pt>
                <c:pt idx="9246">
                  <c:v>26.3157</c:v>
                </c:pt>
                <c:pt idx="9247">
                  <c:v>28.356000000000009</c:v>
                </c:pt>
                <c:pt idx="9248">
                  <c:v>29.882200000000001</c:v>
                </c:pt>
                <c:pt idx="9249">
                  <c:v>20.116299999999999</c:v>
                </c:pt>
                <c:pt idx="9250">
                  <c:v>21.745200000000001</c:v>
                </c:pt>
                <c:pt idx="9251">
                  <c:v>27.040199999999999</c:v>
                </c:pt>
                <c:pt idx="9252">
                  <c:v>25.662199999999981</c:v>
                </c:pt>
                <c:pt idx="9253">
                  <c:v>24.725899999999999</c:v>
                </c:pt>
                <c:pt idx="9254">
                  <c:v>24.359000000000009</c:v>
                </c:pt>
                <c:pt idx="9255">
                  <c:v>25.312899999999999</c:v>
                </c:pt>
                <c:pt idx="9256">
                  <c:v>28.306699999999999</c:v>
                </c:pt>
                <c:pt idx="9257">
                  <c:v>23.901599999999981</c:v>
                </c:pt>
                <c:pt idx="9258">
                  <c:v>25.095400000000001</c:v>
                </c:pt>
                <c:pt idx="9259">
                  <c:v>28.577999999999999</c:v>
                </c:pt>
                <c:pt idx="9260">
                  <c:v>20.373000000000001</c:v>
                </c:pt>
                <c:pt idx="9261">
                  <c:v>21.807200000000009</c:v>
                </c:pt>
                <c:pt idx="9262">
                  <c:v>28.863800000000001</c:v>
                </c:pt>
                <c:pt idx="9263">
                  <c:v>29.2239</c:v>
                </c:pt>
                <c:pt idx="9264">
                  <c:v>24.813500000000001</c:v>
                </c:pt>
                <c:pt idx="9265">
                  <c:v>25.366900000000001</c:v>
                </c:pt>
                <c:pt idx="9266">
                  <c:v>24.489799999999949</c:v>
                </c:pt>
                <c:pt idx="9267">
                  <c:v>22.874700000000001</c:v>
                </c:pt>
                <c:pt idx="9268">
                  <c:v>24.413499999999999</c:v>
                </c:pt>
                <c:pt idx="9269">
                  <c:v>24.0642</c:v>
                </c:pt>
                <c:pt idx="9270">
                  <c:v>25.065999999999999</c:v>
                </c:pt>
                <c:pt idx="9271">
                  <c:v>24.3001</c:v>
                </c:pt>
                <c:pt idx="9272">
                  <c:v>21.635999999999999</c:v>
                </c:pt>
                <c:pt idx="9273">
                  <c:v>23.731100000000001</c:v>
                </c:pt>
                <c:pt idx="9274">
                  <c:v>22.805900000000001</c:v>
                </c:pt>
                <c:pt idx="9275">
                  <c:v>29.2545</c:v>
                </c:pt>
                <c:pt idx="9276">
                  <c:v>34.0867</c:v>
                </c:pt>
                <c:pt idx="9277">
                  <c:v>20.427099999999999</c:v>
                </c:pt>
                <c:pt idx="9278">
                  <c:v>20.787099999999999</c:v>
                </c:pt>
                <c:pt idx="9279">
                  <c:v>20.324999999999999</c:v>
                </c:pt>
                <c:pt idx="9280">
                  <c:v>18.0458</c:v>
                </c:pt>
                <c:pt idx="9281">
                  <c:v>19.238299999999999</c:v>
                </c:pt>
                <c:pt idx="9282">
                  <c:v>24.5944</c:v>
                </c:pt>
                <c:pt idx="9283">
                  <c:v>24.122399999999999</c:v>
                </c:pt>
                <c:pt idx="9284">
                  <c:v>23.9514</c:v>
                </c:pt>
                <c:pt idx="9285">
                  <c:v>22.6999</c:v>
                </c:pt>
                <c:pt idx="9286">
                  <c:v>24.121600000000001</c:v>
                </c:pt>
                <c:pt idx="9287">
                  <c:v>23.513200000000001</c:v>
                </c:pt>
                <c:pt idx="9288">
                  <c:v>28.55</c:v>
                </c:pt>
                <c:pt idx="9289">
                  <c:v>31.447800000000001</c:v>
                </c:pt>
                <c:pt idx="9290">
                  <c:v>35.204500000000003</c:v>
                </c:pt>
                <c:pt idx="9291">
                  <c:v>35.659200000000013</c:v>
                </c:pt>
                <c:pt idx="9292">
                  <c:v>18.989999999999981</c:v>
                </c:pt>
                <c:pt idx="9293">
                  <c:v>17.950199999999999</c:v>
                </c:pt>
                <c:pt idx="9294">
                  <c:v>19.082999999999981</c:v>
                </c:pt>
                <c:pt idx="9295">
                  <c:v>33.8979</c:v>
                </c:pt>
                <c:pt idx="9296">
                  <c:v>32.759700000000002</c:v>
                </c:pt>
                <c:pt idx="9297">
                  <c:v>30.803899999999999</c:v>
                </c:pt>
                <c:pt idx="9298">
                  <c:v>22.157900000000001</c:v>
                </c:pt>
                <c:pt idx="9299">
                  <c:v>22.8916</c:v>
                </c:pt>
                <c:pt idx="9300">
                  <c:v>24.946000000000002</c:v>
                </c:pt>
                <c:pt idx="9301">
                  <c:v>22.49769999999998</c:v>
                </c:pt>
                <c:pt idx="9302">
                  <c:v>21.084900000000001</c:v>
                </c:pt>
                <c:pt idx="9303">
                  <c:v>21.935300000000002</c:v>
                </c:pt>
                <c:pt idx="9304">
                  <c:v>23.83</c:v>
                </c:pt>
                <c:pt idx="9305">
                  <c:v>39.154400000000003</c:v>
                </c:pt>
                <c:pt idx="9306">
                  <c:v>38.161299999999997</c:v>
                </c:pt>
                <c:pt idx="9307">
                  <c:v>24.271100000000001</c:v>
                </c:pt>
                <c:pt idx="9308">
                  <c:v>25.633600000000001</c:v>
                </c:pt>
                <c:pt idx="9309">
                  <c:v>29.7681</c:v>
                </c:pt>
                <c:pt idx="9310">
                  <c:v>20.797499999999999</c:v>
                </c:pt>
                <c:pt idx="9311">
                  <c:v>20.697399999999991</c:v>
                </c:pt>
                <c:pt idx="9312">
                  <c:v>21.563400000000001</c:v>
                </c:pt>
                <c:pt idx="9313">
                  <c:v>26.8261</c:v>
                </c:pt>
                <c:pt idx="9314">
                  <c:v>29.8612</c:v>
                </c:pt>
                <c:pt idx="9315">
                  <c:v>21.848400000000002</c:v>
                </c:pt>
                <c:pt idx="9316">
                  <c:v>19.8203</c:v>
                </c:pt>
                <c:pt idx="9317">
                  <c:v>42.424700000000001</c:v>
                </c:pt>
                <c:pt idx="9318">
                  <c:v>33.193000000000012</c:v>
                </c:pt>
                <c:pt idx="9319">
                  <c:v>31.9193</c:v>
                </c:pt>
                <c:pt idx="9320">
                  <c:v>34.096200000000003</c:v>
                </c:pt>
                <c:pt idx="9321">
                  <c:v>33.900599999999997</c:v>
                </c:pt>
                <c:pt idx="9322">
                  <c:v>30.760400000000001</c:v>
                </c:pt>
                <c:pt idx="9323">
                  <c:v>25.526</c:v>
                </c:pt>
                <c:pt idx="9324">
                  <c:v>27.458300000000001</c:v>
                </c:pt>
                <c:pt idx="9325">
                  <c:v>22.933800000000009</c:v>
                </c:pt>
                <c:pt idx="9326">
                  <c:v>22.866499999999981</c:v>
                </c:pt>
                <c:pt idx="9327">
                  <c:v>20.959700000000002</c:v>
                </c:pt>
                <c:pt idx="9328">
                  <c:v>22.9407</c:v>
                </c:pt>
                <c:pt idx="9329">
                  <c:v>21.833200000000001</c:v>
                </c:pt>
                <c:pt idx="9330">
                  <c:v>25.951599999999999</c:v>
                </c:pt>
                <c:pt idx="9331">
                  <c:v>23.610499999999991</c:v>
                </c:pt>
                <c:pt idx="9332">
                  <c:v>22.831499999999991</c:v>
                </c:pt>
                <c:pt idx="9333">
                  <c:v>21.3034</c:v>
                </c:pt>
                <c:pt idx="9334">
                  <c:v>27.676200000000001</c:v>
                </c:pt>
                <c:pt idx="9335">
                  <c:v>25.192699999999981</c:v>
                </c:pt>
                <c:pt idx="9336">
                  <c:v>28.421500000000002</c:v>
                </c:pt>
                <c:pt idx="9337">
                  <c:v>27.975100000000001</c:v>
                </c:pt>
                <c:pt idx="9338">
                  <c:v>29.343499999999999</c:v>
                </c:pt>
                <c:pt idx="9339">
                  <c:v>28.940200000000001</c:v>
                </c:pt>
                <c:pt idx="9340">
                  <c:v>23.434999999999999</c:v>
                </c:pt>
                <c:pt idx="9341">
                  <c:v>25.648900000000001</c:v>
                </c:pt>
                <c:pt idx="9342">
                  <c:v>27.128599999999999</c:v>
                </c:pt>
                <c:pt idx="9343">
                  <c:v>21.0077</c:v>
                </c:pt>
                <c:pt idx="9344">
                  <c:v>21.607299999999999</c:v>
                </c:pt>
                <c:pt idx="9345">
                  <c:v>22.515999999999991</c:v>
                </c:pt>
                <c:pt idx="9346">
                  <c:v>21.762699999999949</c:v>
                </c:pt>
                <c:pt idx="9347">
                  <c:v>21.020099999999999</c:v>
                </c:pt>
                <c:pt idx="9348">
                  <c:v>22.284400000000002</c:v>
                </c:pt>
                <c:pt idx="9349">
                  <c:v>22.867599999999999</c:v>
                </c:pt>
                <c:pt idx="9350">
                  <c:v>24.048100000000002</c:v>
                </c:pt>
                <c:pt idx="9351">
                  <c:v>25.217700000000001</c:v>
                </c:pt>
                <c:pt idx="9352">
                  <c:v>27.0563</c:v>
                </c:pt>
                <c:pt idx="9353">
                  <c:v>18.904499999999999</c:v>
                </c:pt>
                <c:pt idx="9354">
                  <c:v>19.674299999999999</c:v>
                </c:pt>
                <c:pt idx="9355">
                  <c:v>19.3322</c:v>
                </c:pt>
                <c:pt idx="9356">
                  <c:v>18.704000000000001</c:v>
                </c:pt>
                <c:pt idx="9357">
                  <c:v>19.974799999999981</c:v>
                </c:pt>
                <c:pt idx="9358">
                  <c:v>20.848500000000001</c:v>
                </c:pt>
                <c:pt idx="9359">
                  <c:v>21.2651</c:v>
                </c:pt>
                <c:pt idx="9360">
                  <c:v>23.1205</c:v>
                </c:pt>
                <c:pt idx="9361">
                  <c:v>17.913900000000009</c:v>
                </c:pt>
                <c:pt idx="9362">
                  <c:v>17.280200000000001</c:v>
                </c:pt>
                <c:pt idx="9363">
                  <c:v>16.427</c:v>
                </c:pt>
                <c:pt idx="9364">
                  <c:v>17.770499999999981</c:v>
                </c:pt>
                <c:pt idx="9365">
                  <c:v>16.314299999999999</c:v>
                </c:pt>
                <c:pt idx="9366">
                  <c:v>24.225100000000001</c:v>
                </c:pt>
                <c:pt idx="9367">
                  <c:v>22.205500000000001</c:v>
                </c:pt>
                <c:pt idx="9368">
                  <c:v>24.311900000000001</c:v>
                </c:pt>
                <c:pt idx="9369">
                  <c:v>34.508600000000001</c:v>
                </c:pt>
                <c:pt idx="9370">
                  <c:v>31.5657</c:v>
                </c:pt>
                <c:pt idx="9371">
                  <c:v>34.8536</c:v>
                </c:pt>
                <c:pt idx="9372">
                  <c:v>40.421500000000002</c:v>
                </c:pt>
                <c:pt idx="9373">
                  <c:v>22.3428</c:v>
                </c:pt>
                <c:pt idx="9374">
                  <c:v>22.377600000000001</c:v>
                </c:pt>
                <c:pt idx="9375">
                  <c:v>19.134599999999999</c:v>
                </c:pt>
                <c:pt idx="9376">
                  <c:v>28.514600000000009</c:v>
                </c:pt>
                <c:pt idx="9377">
                  <c:v>28.073799999999981</c:v>
                </c:pt>
                <c:pt idx="9378">
                  <c:v>28.920300000000001</c:v>
                </c:pt>
                <c:pt idx="9379">
                  <c:v>26.739100000000001</c:v>
                </c:pt>
                <c:pt idx="9380">
                  <c:v>22.46979999999995</c:v>
                </c:pt>
                <c:pt idx="9381">
                  <c:v>23.093499999999999</c:v>
                </c:pt>
                <c:pt idx="9382">
                  <c:v>22.403500000000001</c:v>
                </c:pt>
                <c:pt idx="9383">
                  <c:v>25.086500000000001</c:v>
                </c:pt>
                <c:pt idx="9384">
                  <c:v>26.1523</c:v>
                </c:pt>
                <c:pt idx="9385">
                  <c:v>19.5974</c:v>
                </c:pt>
                <c:pt idx="9386">
                  <c:v>18.1874</c:v>
                </c:pt>
                <c:pt idx="9387">
                  <c:v>21.4815</c:v>
                </c:pt>
                <c:pt idx="9388">
                  <c:v>22.598099999999999</c:v>
                </c:pt>
                <c:pt idx="9389">
                  <c:v>22.8658</c:v>
                </c:pt>
                <c:pt idx="9390">
                  <c:v>22.595300000000002</c:v>
                </c:pt>
                <c:pt idx="9391">
                  <c:v>22.9239</c:v>
                </c:pt>
                <c:pt idx="9392">
                  <c:v>24.918299999999981</c:v>
                </c:pt>
                <c:pt idx="9393">
                  <c:v>30.417999999999999</c:v>
                </c:pt>
                <c:pt idx="9394">
                  <c:v>30.334</c:v>
                </c:pt>
                <c:pt idx="9395">
                  <c:v>31.217700000000001</c:v>
                </c:pt>
                <c:pt idx="9396">
                  <c:v>42.022400000000012</c:v>
                </c:pt>
                <c:pt idx="9397">
                  <c:v>42.554900000000004</c:v>
                </c:pt>
                <c:pt idx="9398">
                  <c:v>44.902800000000013</c:v>
                </c:pt>
                <c:pt idx="9399">
                  <c:v>50.127800000000001</c:v>
                </c:pt>
                <c:pt idx="9400">
                  <c:v>22.4467</c:v>
                </c:pt>
                <c:pt idx="9401">
                  <c:v>22.073599999999999</c:v>
                </c:pt>
                <c:pt idx="9402">
                  <c:v>23.104199999999999</c:v>
                </c:pt>
                <c:pt idx="9403">
                  <c:v>20.9969</c:v>
                </c:pt>
                <c:pt idx="9404">
                  <c:v>23.329599999999999</c:v>
                </c:pt>
                <c:pt idx="9405">
                  <c:v>26.266100000000002</c:v>
                </c:pt>
                <c:pt idx="9406">
                  <c:v>23.692399999999999</c:v>
                </c:pt>
                <c:pt idx="9407">
                  <c:v>23.5078</c:v>
                </c:pt>
                <c:pt idx="9408">
                  <c:v>23.405100000000001</c:v>
                </c:pt>
                <c:pt idx="9409">
                  <c:v>26.208500000000001</c:v>
                </c:pt>
                <c:pt idx="9410">
                  <c:v>26.8309</c:v>
                </c:pt>
                <c:pt idx="9411">
                  <c:v>28.0046</c:v>
                </c:pt>
                <c:pt idx="9412">
                  <c:v>31.873999999999999</c:v>
                </c:pt>
                <c:pt idx="9413">
                  <c:v>21.232399999999981</c:v>
                </c:pt>
                <c:pt idx="9414">
                  <c:v>21.826899999999991</c:v>
                </c:pt>
                <c:pt idx="9415">
                  <c:v>22.2498</c:v>
                </c:pt>
                <c:pt idx="9416">
                  <c:v>23.137599999999999</c:v>
                </c:pt>
                <c:pt idx="9417">
                  <c:v>23.599299999999999</c:v>
                </c:pt>
                <c:pt idx="9418">
                  <c:v>26.567699999999981</c:v>
                </c:pt>
                <c:pt idx="9419">
                  <c:v>25.8262</c:v>
                </c:pt>
                <c:pt idx="9420">
                  <c:v>23.405999999999999</c:v>
                </c:pt>
                <c:pt idx="9421">
                  <c:v>27.119299999999999</c:v>
                </c:pt>
                <c:pt idx="9422">
                  <c:v>32.8245</c:v>
                </c:pt>
                <c:pt idx="9423">
                  <c:v>33.715800000000002</c:v>
                </c:pt>
                <c:pt idx="9424">
                  <c:v>24.736999999999991</c:v>
                </c:pt>
                <c:pt idx="9425">
                  <c:v>28.866800000000001</c:v>
                </c:pt>
                <c:pt idx="9426">
                  <c:v>31.7818</c:v>
                </c:pt>
                <c:pt idx="9427">
                  <c:v>20.678000000000001</c:v>
                </c:pt>
                <c:pt idx="9428">
                  <c:v>20.9466</c:v>
                </c:pt>
                <c:pt idx="9429">
                  <c:v>23.159300000000009</c:v>
                </c:pt>
                <c:pt idx="9430">
                  <c:v>25.068000000000001</c:v>
                </c:pt>
                <c:pt idx="9431">
                  <c:v>26.287099999999999</c:v>
                </c:pt>
                <c:pt idx="9432">
                  <c:v>29.562000000000001</c:v>
                </c:pt>
                <c:pt idx="9433">
                  <c:v>33.861199999999997</c:v>
                </c:pt>
                <c:pt idx="9434">
                  <c:v>34.337800000000001</c:v>
                </c:pt>
                <c:pt idx="9435">
                  <c:v>22.322500000000002</c:v>
                </c:pt>
                <c:pt idx="9436">
                  <c:v>20.1373</c:v>
                </c:pt>
                <c:pt idx="9437">
                  <c:v>21.9834</c:v>
                </c:pt>
                <c:pt idx="9438">
                  <c:v>21.890499999999999</c:v>
                </c:pt>
                <c:pt idx="9439">
                  <c:v>23.936</c:v>
                </c:pt>
                <c:pt idx="9440">
                  <c:v>22.766200000000001</c:v>
                </c:pt>
                <c:pt idx="9441">
                  <c:v>23.749600000000001</c:v>
                </c:pt>
                <c:pt idx="9442">
                  <c:v>24.5487</c:v>
                </c:pt>
                <c:pt idx="9443">
                  <c:v>25.027100000000001</c:v>
                </c:pt>
                <c:pt idx="9444">
                  <c:v>19.4831</c:v>
                </c:pt>
                <c:pt idx="9445">
                  <c:v>29.158799999999999</c:v>
                </c:pt>
                <c:pt idx="9446">
                  <c:v>27.809899999999999</c:v>
                </c:pt>
                <c:pt idx="9447">
                  <c:v>22.097799999999999</c:v>
                </c:pt>
                <c:pt idx="9448">
                  <c:v>24.148099999999999</c:v>
                </c:pt>
                <c:pt idx="9449">
                  <c:v>24.0091</c:v>
                </c:pt>
                <c:pt idx="9450">
                  <c:v>23.508500000000002</c:v>
                </c:pt>
                <c:pt idx="9451">
                  <c:v>23.0487</c:v>
                </c:pt>
                <c:pt idx="9452">
                  <c:v>19.22</c:v>
                </c:pt>
                <c:pt idx="9453">
                  <c:v>22.512599999999999</c:v>
                </c:pt>
                <c:pt idx="9454">
                  <c:v>33.7605</c:v>
                </c:pt>
                <c:pt idx="9455">
                  <c:v>36.262700000000002</c:v>
                </c:pt>
                <c:pt idx="9456">
                  <c:v>37.2958</c:v>
                </c:pt>
                <c:pt idx="9457">
                  <c:v>23.258400000000002</c:v>
                </c:pt>
                <c:pt idx="9458">
                  <c:v>22.372499999999999</c:v>
                </c:pt>
                <c:pt idx="9459">
                  <c:v>23.6326</c:v>
                </c:pt>
                <c:pt idx="9460">
                  <c:v>22.1785</c:v>
                </c:pt>
                <c:pt idx="9461">
                  <c:v>22.851299999999991</c:v>
                </c:pt>
                <c:pt idx="9462">
                  <c:v>24.737500000000001</c:v>
                </c:pt>
                <c:pt idx="9463">
                  <c:v>22.953900000000001</c:v>
                </c:pt>
                <c:pt idx="9464">
                  <c:v>26.396999999999991</c:v>
                </c:pt>
                <c:pt idx="9465">
                  <c:v>48.159200000000013</c:v>
                </c:pt>
                <c:pt idx="9466">
                  <c:v>20.619199999999999</c:v>
                </c:pt>
                <c:pt idx="9467">
                  <c:v>25.598600000000001</c:v>
                </c:pt>
                <c:pt idx="9468">
                  <c:v>20.061699999999981</c:v>
                </c:pt>
                <c:pt idx="9469">
                  <c:v>20.903500000000001</c:v>
                </c:pt>
                <c:pt idx="9470">
                  <c:v>19.163900000000009</c:v>
                </c:pt>
                <c:pt idx="9471">
                  <c:v>20.763200000000001</c:v>
                </c:pt>
                <c:pt idx="9472">
                  <c:v>22.615600000000001</c:v>
                </c:pt>
                <c:pt idx="9473">
                  <c:v>23.717700000000001</c:v>
                </c:pt>
                <c:pt idx="9474">
                  <c:v>23.473600000000001</c:v>
                </c:pt>
                <c:pt idx="9475">
                  <c:v>26.634699999999999</c:v>
                </c:pt>
                <c:pt idx="9476">
                  <c:v>25.866299999999999</c:v>
                </c:pt>
                <c:pt idx="9477">
                  <c:v>27.456499999999981</c:v>
                </c:pt>
                <c:pt idx="9478">
                  <c:v>26.739100000000001</c:v>
                </c:pt>
                <c:pt idx="9479">
                  <c:v>26.739100000000001</c:v>
                </c:pt>
                <c:pt idx="9480">
                  <c:v>26.037500000000001</c:v>
                </c:pt>
                <c:pt idx="9481">
                  <c:v>22.726500000000001</c:v>
                </c:pt>
                <c:pt idx="9482">
                  <c:v>23.335999999999999</c:v>
                </c:pt>
                <c:pt idx="9483">
                  <c:v>23.83</c:v>
                </c:pt>
                <c:pt idx="9484">
                  <c:v>22.087199999999999</c:v>
                </c:pt>
                <c:pt idx="9485">
                  <c:v>21.014700000000001</c:v>
                </c:pt>
                <c:pt idx="9486">
                  <c:v>26.1858</c:v>
                </c:pt>
                <c:pt idx="9487">
                  <c:v>30.043299999999999</c:v>
                </c:pt>
                <c:pt idx="9488">
                  <c:v>27.6828</c:v>
                </c:pt>
                <c:pt idx="9489">
                  <c:v>32.4041</c:v>
                </c:pt>
                <c:pt idx="9490">
                  <c:v>32.967300000000002</c:v>
                </c:pt>
                <c:pt idx="9491">
                  <c:v>21.326899999999991</c:v>
                </c:pt>
                <c:pt idx="9492">
                  <c:v>23.792100000000001</c:v>
                </c:pt>
                <c:pt idx="9493">
                  <c:v>25.948499999999949</c:v>
                </c:pt>
                <c:pt idx="9494">
                  <c:v>36.924799999999998</c:v>
                </c:pt>
                <c:pt idx="9495">
                  <c:v>40.180500000000002</c:v>
                </c:pt>
                <c:pt idx="9496">
                  <c:v>42.227800000000002</c:v>
                </c:pt>
                <c:pt idx="9497">
                  <c:v>45.009900000000002</c:v>
                </c:pt>
                <c:pt idx="9498">
                  <c:v>20.575399999999981</c:v>
                </c:pt>
                <c:pt idx="9499">
                  <c:v>21.153400000000001</c:v>
                </c:pt>
                <c:pt idx="9500">
                  <c:v>22.34069999999998</c:v>
                </c:pt>
                <c:pt idx="9501">
                  <c:v>21.573699999999999</c:v>
                </c:pt>
                <c:pt idx="9502">
                  <c:v>22.1037</c:v>
                </c:pt>
                <c:pt idx="9503">
                  <c:v>22.654699999999991</c:v>
                </c:pt>
                <c:pt idx="9504">
                  <c:v>23.3093</c:v>
                </c:pt>
                <c:pt idx="9505">
                  <c:v>23.849599999999999</c:v>
                </c:pt>
                <c:pt idx="9506">
                  <c:v>24.434999999999999</c:v>
                </c:pt>
                <c:pt idx="9507">
                  <c:v>26.834399999999999</c:v>
                </c:pt>
                <c:pt idx="9508">
                  <c:v>22.223600000000001</c:v>
                </c:pt>
                <c:pt idx="9509">
                  <c:v>22.956800000000001</c:v>
                </c:pt>
                <c:pt idx="9510">
                  <c:v>22.7636</c:v>
                </c:pt>
                <c:pt idx="9511">
                  <c:v>23.872299999999999</c:v>
                </c:pt>
                <c:pt idx="9512">
                  <c:v>25.7821</c:v>
                </c:pt>
                <c:pt idx="9513">
                  <c:v>25.94129999999998</c:v>
                </c:pt>
                <c:pt idx="9514">
                  <c:v>27.212399999999999</c:v>
                </c:pt>
                <c:pt idx="9515">
                  <c:v>29.2242</c:v>
                </c:pt>
                <c:pt idx="9516">
                  <c:v>22.9682</c:v>
                </c:pt>
                <c:pt idx="9517">
                  <c:v>21.857099999999999</c:v>
                </c:pt>
                <c:pt idx="9518">
                  <c:v>22.975200000000001</c:v>
                </c:pt>
                <c:pt idx="9519">
                  <c:v>23.046900000000001</c:v>
                </c:pt>
                <c:pt idx="9520">
                  <c:v>33.929499999999997</c:v>
                </c:pt>
                <c:pt idx="9521">
                  <c:v>24.8522</c:v>
                </c:pt>
                <c:pt idx="9522">
                  <c:v>26.047599999999999</c:v>
                </c:pt>
                <c:pt idx="9523">
                  <c:v>25.973199999999981</c:v>
                </c:pt>
                <c:pt idx="9524">
                  <c:v>26.045100000000001</c:v>
                </c:pt>
                <c:pt idx="9525">
                  <c:v>18.3429</c:v>
                </c:pt>
                <c:pt idx="9526">
                  <c:v>19.120100000000001</c:v>
                </c:pt>
                <c:pt idx="9527">
                  <c:v>19.1633</c:v>
                </c:pt>
                <c:pt idx="9528">
                  <c:v>19.328099999999999</c:v>
                </c:pt>
                <c:pt idx="9529">
                  <c:v>27.548200000000001</c:v>
                </c:pt>
                <c:pt idx="9530">
                  <c:v>28.536899999999999</c:v>
                </c:pt>
                <c:pt idx="9531">
                  <c:v>34.805200000000013</c:v>
                </c:pt>
                <c:pt idx="9532">
                  <c:v>35.347700000000003</c:v>
                </c:pt>
                <c:pt idx="9533">
                  <c:v>22.128900000000009</c:v>
                </c:pt>
                <c:pt idx="9534">
                  <c:v>23.627500000000001</c:v>
                </c:pt>
                <c:pt idx="9535">
                  <c:v>27.281400000000001</c:v>
                </c:pt>
                <c:pt idx="9536">
                  <c:v>28.768699999999949</c:v>
                </c:pt>
                <c:pt idx="9537">
                  <c:v>23.416599999999999</c:v>
                </c:pt>
                <c:pt idx="9538">
                  <c:v>22.980699999999949</c:v>
                </c:pt>
                <c:pt idx="9539">
                  <c:v>26.82</c:v>
                </c:pt>
                <c:pt idx="9540">
                  <c:v>19.682600000000001</c:v>
                </c:pt>
                <c:pt idx="9541">
                  <c:v>26.706399999999981</c:v>
                </c:pt>
                <c:pt idx="9542">
                  <c:v>23.126999999999999</c:v>
                </c:pt>
                <c:pt idx="9543">
                  <c:v>22.650600000000001</c:v>
                </c:pt>
                <c:pt idx="9544">
                  <c:v>25.637</c:v>
                </c:pt>
                <c:pt idx="9545">
                  <c:v>25.637</c:v>
                </c:pt>
                <c:pt idx="9546">
                  <c:v>25.197900000000001</c:v>
                </c:pt>
                <c:pt idx="9547">
                  <c:v>27.046299999999999</c:v>
                </c:pt>
                <c:pt idx="9548">
                  <c:v>21.443300000000001</c:v>
                </c:pt>
                <c:pt idx="9549">
                  <c:v>21.826899999999991</c:v>
                </c:pt>
                <c:pt idx="9550">
                  <c:v>21.584399999999999</c:v>
                </c:pt>
                <c:pt idx="9551">
                  <c:v>22.526900000000001</c:v>
                </c:pt>
                <c:pt idx="9552">
                  <c:v>23.1706</c:v>
                </c:pt>
                <c:pt idx="9553">
                  <c:v>21.838000000000001</c:v>
                </c:pt>
                <c:pt idx="9554">
                  <c:v>22.867799999999999</c:v>
                </c:pt>
                <c:pt idx="9555">
                  <c:v>26.4863</c:v>
                </c:pt>
                <c:pt idx="9556">
                  <c:v>32.019000000000013</c:v>
                </c:pt>
                <c:pt idx="9557">
                  <c:v>20.124300000000009</c:v>
                </c:pt>
                <c:pt idx="9558">
                  <c:v>19.721</c:v>
                </c:pt>
                <c:pt idx="9559">
                  <c:v>24.395600000000002</c:v>
                </c:pt>
                <c:pt idx="9560">
                  <c:v>23.495200000000001</c:v>
                </c:pt>
                <c:pt idx="9561">
                  <c:v>22.085899999999999</c:v>
                </c:pt>
                <c:pt idx="9562">
                  <c:v>22.330200000000001</c:v>
                </c:pt>
                <c:pt idx="9563">
                  <c:v>28.4678</c:v>
                </c:pt>
                <c:pt idx="9564">
                  <c:v>22.165800000000001</c:v>
                </c:pt>
                <c:pt idx="9565">
                  <c:v>24.3184</c:v>
                </c:pt>
                <c:pt idx="9566">
                  <c:v>25.123699999999999</c:v>
                </c:pt>
                <c:pt idx="9567">
                  <c:v>25.9666</c:v>
                </c:pt>
                <c:pt idx="9568">
                  <c:v>24.6553</c:v>
                </c:pt>
                <c:pt idx="9569">
                  <c:v>27.030799999999999</c:v>
                </c:pt>
                <c:pt idx="9570">
                  <c:v>29.575199999999999</c:v>
                </c:pt>
                <c:pt idx="9571">
                  <c:v>29.926400000000001</c:v>
                </c:pt>
                <c:pt idx="9572">
                  <c:v>23.594999999999999</c:v>
                </c:pt>
                <c:pt idx="9573">
                  <c:v>25.517199999999999</c:v>
                </c:pt>
                <c:pt idx="9574">
                  <c:v>28.542899999999999</c:v>
                </c:pt>
                <c:pt idx="9575">
                  <c:v>30.189599999999999</c:v>
                </c:pt>
                <c:pt idx="9576">
                  <c:v>24.974799999999981</c:v>
                </c:pt>
                <c:pt idx="9577">
                  <c:v>23.3093</c:v>
                </c:pt>
                <c:pt idx="9578">
                  <c:v>29.983599999999949</c:v>
                </c:pt>
                <c:pt idx="9579">
                  <c:v>30.989699999999949</c:v>
                </c:pt>
                <c:pt idx="9580">
                  <c:v>20.245100000000001</c:v>
                </c:pt>
                <c:pt idx="9581">
                  <c:v>19.267099999999999</c:v>
                </c:pt>
                <c:pt idx="9582">
                  <c:v>18.4375</c:v>
                </c:pt>
                <c:pt idx="9583">
                  <c:v>30.1038</c:v>
                </c:pt>
                <c:pt idx="9584">
                  <c:v>34.104500000000002</c:v>
                </c:pt>
                <c:pt idx="9585">
                  <c:v>22.281400000000001</c:v>
                </c:pt>
                <c:pt idx="9586">
                  <c:v>18.7788</c:v>
                </c:pt>
                <c:pt idx="9587">
                  <c:v>19.183399999999999</c:v>
                </c:pt>
                <c:pt idx="9588">
                  <c:v>18.627600000000001</c:v>
                </c:pt>
                <c:pt idx="9589">
                  <c:v>29.6496</c:v>
                </c:pt>
                <c:pt idx="9590">
                  <c:v>35.043799999999997</c:v>
                </c:pt>
                <c:pt idx="9591">
                  <c:v>37.2759</c:v>
                </c:pt>
                <c:pt idx="9592">
                  <c:v>21.4453</c:v>
                </c:pt>
                <c:pt idx="9593">
                  <c:v>20.198</c:v>
                </c:pt>
                <c:pt idx="9594">
                  <c:v>20.002800000000001</c:v>
                </c:pt>
                <c:pt idx="9595">
                  <c:v>20.412500000000001</c:v>
                </c:pt>
                <c:pt idx="9596">
                  <c:v>18.224499999999999</c:v>
                </c:pt>
                <c:pt idx="9597">
                  <c:v>17.755700000000001</c:v>
                </c:pt>
                <c:pt idx="9598">
                  <c:v>20.7331</c:v>
                </c:pt>
                <c:pt idx="9599">
                  <c:v>18.587900000000001</c:v>
                </c:pt>
                <c:pt idx="9600">
                  <c:v>23.2073</c:v>
                </c:pt>
                <c:pt idx="9601">
                  <c:v>23.8292</c:v>
                </c:pt>
                <c:pt idx="9602">
                  <c:v>23.852499999999999</c:v>
                </c:pt>
                <c:pt idx="9603">
                  <c:v>25.210799999999999</c:v>
                </c:pt>
                <c:pt idx="9604">
                  <c:v>24.099</c:v>
                </c:pt>
                <c:pt idx="9605">
                  <c:v>24.012899999999991</c:v>
                </c:pt>
                <c:pt idx="9606">
                  <c:v>25.491099999999999</c:v>
                </c:pt>
                <c:pt idx="9607">
                  <c:v>28.225999999999999</c:v>
                </c:pt>
                <c:pt idx="9608">
                  <c:v>25.491099999999999</c:v>
                </c:pt>
                <c:pt idx="9609">
                  <c:v>26.533200000000001</c:v>
                </c:pt>
                <c:pt idx="9610">
                  <c:v>29.081199999999999</c:v>
                </c:pt>
                <c:pt idx="9611">
                  <c:v>35.914000000000001</c:v>
                </c:pt>
                <c:pt idx="9612">
                  <c:v>18.167000000000009</c:v>
                </c:pt>
                <c:pt idx="9613">
                  <c:v>28.5687</c:v>
                </c:pt>
                <c:pt idx="9614">
                  <c:v>30.735099999999999</c:v>
                </c:pt>
                <c:pt idx="9615">
                  <c:v>32.126000000000012</c:v>
                </c:pt>
                <c:pt idx="9616">
                  <c:v>31.005299999999981</c:v>
                </c:pt>
                <c:pt idx="9617">
                  <c:v>25.378499999999999</c:v>
                </c:pt>
                <c:pt idx="9618">
                  <c:v>25.491299999999999</c:v>
                </c:pt>
                <c:pt idx="9619">
                  <c:v>27.3292</c:v>
                </c:pt>
                <c:pt idx="9620">
                  <c:v>30.007100000000001</c:v>
                </c:pt>
                <c:pt idx="9621">
                  <c:v>25.2606</c:v>
                </c:pt>
                <c:pt idx="9622">
                  <c:v>25.1677</c:v>
                </c:pt>
                <c:pt idx="9623">
                  <c:v>23.790600000000001</c:v>
                </c:pt>
                <c:pt idx="9624">
                  <c:v>23.527799999999999</c:v>
                </c:pt>
                <c:pt idx="9625">
                  <c:v>26.354700000000001</c:v>
                </c:pt>
                <c:pt idx="9626">
                  <c:v>26.193300000000001</c:v>
                </c:pt>
                <c:pt idx="9627">
                  <c:v>18.938800000000001</c:v>
                </c:pt>
                <c:pt idx="9628">
                  <c:v>18.3735</c:v>
                </c:pt>
                <c:pt idx="9629">
                  <c:v>16.8752</c:v>
                </c:pt>
                <c:pt idx="9630">
                  <c:v>17.555599999999981</c:v>
                </c:pt>
                <c:pt idx="9631">
                  <c:v>26.304099999999991</c:v>
                </c:pt>
                <c:pt idx="9632">
                  <c:v>20.529699999999981</c:v>
                </c:pt>
                <c:pt idx="9633">
                  <c:v>20.529699999999981</c:v>
                </c:pt>
                <c:pt idx="9634">
                  <c:v>22.139099999999999</c:v>
                </c:pt>
                <c:pt idx="9635">
                  <c:v>18.928100000000001</c:v>
                </c:pt>
                <c:pt idx="9636">
                  <c:v>22.256699999999999</c:v>
                </c:pt>
                <c:pt idx="9637">
                  <c:v>19.868099999999981</c:v>
                </c:pt>
                <c:pt idx="9638">
                  <c:v>20.411999999999999</c:v>
                </c:pt>
                <c:pt idx="9639">
                  <c:v>19.7944</c:v>
                </c:pt>
                <c:pt idx="9640">
                  <c:v>22.616700000000009</c:v>
                </c:pt>
                <c:pt idx="9641">
                  <c:v>27.6828</c:v>
                </c:pt>
                <c:pt idx="9642">
                  <c:v>31.1648</c:v>
                </c:pt>
                <c:pt idx="9643">
                  <c:v>30.5655</c:v>
                </c:pt>
                <c:pt idx="9644">
                  <c:v>45.749299999999998</c:v>
                </c:pt>
                <c:pt idx="9645">
                  <c:v>22.587299999999999</c:v>
                </c:pt>
                <c:pt idx="9646">
                  <c:v>20.9024</c:v>
                </c:pt>
                <c:pt idx="9647">
                  <c:v>23.328299999999999</c:v>
                </c:pt>
                <c:pt idx="9648">
                  <c:v>21.3568</c:v>
                </c:pt>
                <c:pt idx="9649">
                  <c:v>34.000500000000002</c:v>
                </c:pt>
                <c:pt idx="9650">
                  <c:v>22.474699999999981</c:v>
                </c:pt>
                <c:pt idx="9651">
                  <c:v>24.722100000000001</c:v>
                </c:pt>
                <c:pt idx="9652">
                  <c:v>23.5534</c:v>
                </c:pt>
                <c:pt idx="9653">
                  <c:v>27.694099999999999</c:v>
                </c:pt>
                <c:pt idx="9654">
                  <c:v>28.908000000000001</c:v>
                </c:pt>
                <c:pt idx="9655">
                  <c:v>29.8109</c:v>
                </c:pt>
                <c:pt idx="9656">
                  <c:v>20.956099999999999</c:v>
                </c:pt>
                <c:pt idx="9657">
                  <c:v>20.744399999999999</c:v>
                </c:pt>
                <c:pt idx="9658">
                  <c:v>21.2941</c:v>
                </c:pt>
                <c:pt idx="9659">
                  <c:v>21.370699999999999</c:v>
                </c:pt>
                <c:pt idx="9660">
                  <c:v>21.665600000000001</c:v>
                </c:pt>
                <c:pt idx="9661">
                  <c:v>22.334</c:v>
                </c:pt>
                <c:pt idx="9662">
                  <c:v>23.147300000000001</c:v>
                </c:pt>
                <c:pt idx="9663">
                  <c:v>22.682099999999981</c:v>
                </c:pt>
                <c:pt idx="9664">
                  <c:v>23.637699999999999</c:v>
                </c:pt>
                <c:pt idx="9665">
                  <c:v>23.159500000000001</c:v>
                </c:pt>
                <c:pt idx="9666">
                  <c:v>24.526199999999999</c:v>
                </c:pt>
                <c:pt idx="9667">
                  <c:v>28.310099999999991</c:v>
                </c:pt>
                <c:pt idx="9668">
                  <c:v>18.365500000000001</c:v>
                </c:pt>
                <c:pt idx="9669">
                  <c:v>17.756799999999981</c:v>
                </c:pt>
                <c:pt idx="9670">
                  <c:v>17.732500000000002</c:v>
                </c:pt>
                <c:pt idx="9671">
                  <c:v>20.951699999999999</c:v>
                </c:pt>
                <c:pt idx="9672">
                  <c:v>20.909600000000001</c:v>
                </c:pt>
                <c:pt idx="9673">
                  <c:v>22.445799999999949</c:v>
                </c:pt>
                <c:pt idx="9674">
                  <c:v>22.7089</c:v>
                </c:pt>
                <c:pt idx="9675">
                  <c:v>22.6632</c:v>
                </c:pt>
                <c:pt idx="9676">
                  <c:v>22.904800000000009</c:v>
                </c:pt>
                <c:pt idx="9677">
                  <c:v>23.612100000000009</c:v>
                </c:pt>
                <c:pt idx="9678">
                  <c:v>24.1675</c:v>
                </c:pt>
                <c:pt idx="9679">
                  <c:v>22.367699999999999</c:v>
                </c:pt>
                <c:pt idx="9680">
                  <c:v>23.318999999999999</c:v>
                </c:pt>
                <c:pt idx="9681">
                  <c:v>21.228100000000001</c:v>
                </c:pt>
                <c:pt idx="9682">
                  <c:v>25.8262</c:v>
                </c:pt>
                <c:pt idx="9683">
                  <c:v>20.808599999999981</c:v>
                </c:pt>
                <c:pt idx="9684">
                  <c:v>22.782900000000001</c:v>
                </c:pt>
                <c:pt idx="9685">
                  <c:v>24.055299999999999</c:v>
                </c:pt>
                <c:pt idx="9686">
                  <c:v>26.993500000000001</c:v>
                </c:pt>
                <c:pt idx="9687">
                  <c:v>20.264399999999981</c:v>
                </c:pt>
                <c:pt idx="9688">
                  <c:v>20.4969</c:v>
                </c:pt>
                <c:pt idx="9689">
                  <c:v>21.036300000000001</c:v>
                </c:pt>
                <c:pt idx="9690">
                  <c:v>22.280899999999999</c:v>
                </c:pt>
                <c:pt idx="9691">
                  <c:v>22.573399999999999</c:v>
                </c:pt>
                <c:pt idx="9692">
                  <c:v>21.121400000000001</c:v>
                </c:pt>
                <c:pt idx="9693">
                  <c:v>27.367100000000001</c:v>
                </c:pt>
                <c:pt idx="9694">
                  <c:v>24.537400000000009</c:v>
                </c:pt>
                <c:pt idx="9695">
                  <c:v>24.532</c:v>
                </c:pt>
                <c:pt idx="9696">
                  <c:v>25.535499999999999</c:v>
                </c:pt>
                <c:pt idx="9697">
                  <c:v>24.4328</c:v>
                </c:pt>
                <c:pt idx="9698">
                  <c:v>25.2453</c:v>
                </c:pt>
                <c:pt idx="9699">
                  <c:v>24.101600000000001</c:v>
                </c:pt>
                <c:pt idx="9700">
                  <c:v>25.680299999999999</c:v>
                </c:pt>
                <c:pt idx="9701">
                  <c:v>27.5168</c:v>
                </c:pt>
                <c:pt idx="9702">
                  <c:v>22.3917</c:v>
                </c:pt>
                <c:pt idx="9703">
                  <c:v>20.156199999999991</c:v>
                </c:pt>
                <c:pt idx="9704">
                  <c:v>28.758700000000001</c:v>
                </c:pt>
                <c:pt idx="9705">
                  <c:v>32.353499999999997</c:v>
                </c:pt>
                <c:pt idx="9706">
                  <c:v>42.958599999999997</c:v>
                </c:pt>
                <c:pt idx="9707">
                  <c:v>25.592600000000001</c:v>
                </c:pt>
                <c:pt idx="9708">
                  <c:v>27.7789</c:v>
                </c:pt>
                <c:pt idx="9709">
                  <c:v>27.50379999999998</c:v>
                </c:pt>
                <c:pt idx="9710">
                  <c:v>18.194299999999991</c:v>
                </c:pt>
                <c:pt idx="9711">
                  <c:v>18.244700000000002</c:v>
                </c:pt>
                <c:pt idx="9712">
                  <c:v>17.115300000000001</c:v>
                </c:pt>
                <c:pt idx="9713">
                  <c:v>21.19</c:v>
                </c:pt>
                <c:pt idx="9714">
                  <c:v>21.760100000000001</c:v>
                </c:pt>
                <c:pt idx="9715">
                  <c:v>22.6937</c:v>
                </c:pt>
                <c:pt idx="9716">
                  <c:v>23.112300000000001</c:v>
                </c:pt>
                <c:pt idx="9717">
                  <c:v>25.523900000000001</c:v>
                </c:pt>
                <c:pt idx="9718">
                  <c:v>21.258500000000002</c:v>
                </c:pt>
                <c:pt idx="9719">
                  <c:v>23.388200000000001</c:v>
                </c:pt>
                <c:pt idx="9720">
                  <c:v>22.6007</c:v>
                </c:pt>
                <c:pt idx="9721">
                  <c:v>23.191099999999999</c:v>
                </c:pt>
                <c:pt idx="9722">
                  <c:v>24.5944</c:v>
                </c:pt>
                <c:pt idx="9723">
                  <c:v>26.499600000000001</c:v>
                </c:pt>
                <c:pt idx="9724">
                  <c:v>21.1251</c:v>
                </c:pt>
                <c:pt idx="9725">
                  <c:v>23.153199999999991</c:v>
                </c:pt>
                <c:pt idx="9726">
                  <c:v>18.2988</c:v>
                </c:pt>
                <c:pt idx="9727">
                  <c:v>18.061900000000001</c:v>
                </c:pt>
                <c:pt idx="9728">
                  <c:v>21.463100000000001</c:v>
                </c:pt>
                <c:pt idx="9729">
                  <c:v>21.20959999999998</c:v>
                </c:pt>
                <c:pt idx="9730">
                  <c:v>21.869900000000001</c:v>
                </c:pt>
                <c:pt idx="9731">
                  <c:v>21.637899999999998</c:v>
                </c:pt>
                <c:pt idx="9732">
                  <c:v>22.569400000000002</c:v>
                </c:pt>
                <c:pt idx="9733">
                  <c:v>22.956800000000001</c:v>
                </c:pt>
                <c:pt idx="9734">
                  <c:v>40.716099999999997</c:v>
                </c:pt>
                <c:pt idx="9735">
                  <c:v>23.720800000000001</c:v>
                </c:pt>
                <c:pt idx="9736">
                  <c:v>24.8093</c:v>
                </c:pt>
                <c:pt idx="9737">
                  <c:v>26.612500000000001</c:v>
                </c:pt>
                <c:pt idx="9738">
                  <c:v>27.596499999999999</c:v>
                </c:pt>
                <c:pt idx="9739">
                  <c:v>21.742999999999981</c:v>
                </c:pt>
                <c:pt idx="9740">
                  <c:v>21.898399999999999</c:v>
                </c:pt>
                <c:pt idx="9741">
                  <c:v>25.907399999999999</c:v>
                </c:pt>
                <c:pt idx="9742">
                  <c:v>30.007100000000001</c:v>
                </c:pt>
                <c:pt idx="9743">
                  <c:v>21.075800000000001</c:v>
                </c:pt>
                <c:pt idx="9744">
                  <c:v>25.621700000000001</c:v>
                </c:pt>
                <c:pt idx="9745">
                  <c:v>26.962699999999959</c:v>
                </c:pt>
                <c:pt idx="9746">
                  <c:v>21.301400000000001</c:v>
                </c:pt>
                <c:pt idx="9747">
                  <c:v>21.212800000000001</c:v>
                </c:pt>
                <c:pt idx="9748">
                  <c:v>20.723800000000001</c:v>
                </c:pt>
                <c:pt idx="9749">
                  <c:v>21.747199999999999</c:v>
                </c:pt>
                <c:pt idx="9750">
                  <c:v>32.094099999999997</c:v>
                </c:pt>
                <c:pt idx="9751">
                  <c:v>37.5991</c:v>
                </c:pt>
                <c:pt idx="9752">
                  <c:v>20.011900000000001</c:v>
                </c:pt>
                <c:pt idx="9753">
                  <c:v>19.4162</c:v>
                </c:pt>
                <c:pt idx="9754">
                  <c:v>19.064499999999999</c:v>
                </c:pt>
                <c:pt idx="9755">
                  <c:v>19.741900000000001</c:v>
                </c:pt>
                <c:pt idx="9756">
                  <c:v>19.3245</c:v>
                </c:pt>
                <c:pt idx="9757">
                  <c:v>28.806000000000001</c:v>
                </c:pt>
                <c:pt idx="9758">
                  <c:v>29.472000000000001</c:v>
                </c:pt>
                <c:pt idx="9759">
                  <c:v>29.902000000000001</c:v>
                </c:pt>
                <c:pt idx="9760">
                  <c:v>29.054099999999991</c:v>
                </c:pt>
                <c:pt idx="9761">
                  <c:v>23.096</c:v>
                </c:pt>
                <c:pt idx="9762">
                  <c:v>23.805099999999999</c:v>
                </c:pt>
                <c:pt idx="9763">
                  <c:v>28.74159999999998</c:v>
                </c:pt>
                <c:pt idx="9764">
                  <c:v>28.8992</c:v>
                </c:pt>
                <c:pt idx="9765">
                  <c:v>24.360800000000001</c:v>
                </c:pt>
                <c:pt idx="9766">
                  <c:v>21.694800000000001</c:v>
                </c:pt>
                <c:pt idx="9767">
                  <c:v>21.767800000000001</c:v>
                </c:pt>
                <c:pt idx="9768">
                  <c:v>22.1737</c:v>
                </c:pt>
                <c:pt idx="9769">
                  <c:v>24.6525</c:v>
                </c:pt>
                <c:pt idx="9770">
                  <c:v>26.873999999999999</c:v>
                </c:pt>
                <c:pt idx="9771">
                  <c:v>27.680900000000001</c:v>
                </c:pt>
                <c:pt idx="9772">
                  <c:v>29.2393</c:v>
                </c:pt>
                <c:pt idx="9773">
                  <c:v>21.230599999999999</c:v>
                </c:pt>
                <c:pt idx="9774">
                  <c:v>28.264900000000001</c:v>
                </c:pt>
                <c:pt idx="9775">
                  <c:v>31.673400000000001</c:v>
                </c:pt>
                <c:pt idx="9776">
                  <c:v>21.773299999999999</c:v>
                </c:pt>
                <c:pt idx="9777">
                  <c:v>23.833100000000009</c:v>
                </c:pt>
                <c:pt idx="9778">
                  <c:v>30.006599999999999</c:v>
                </c:pt>
                <c:pt idx="9779">
                  <c:v>30.5291</c:v>
                </c:pt>
                <c:pt idx="9780">
                  <c:v>42.534000000000013</c:v>
                </c:pt>
                <c:pt idx="9781">
                  <c:v>38.719800000000014</c:v>
                </c:pt>
                <c:pt idx="9782">
                  <c:v>21.8123</c:v>
                </c:pt>
                <c:pt idx="9783">
                  <c:v>23.805399999999999</c:v>
                </c:pt>
                <c:pt idx="9784">
                  <c:v>24.198899999999991</c:v>
                </c:pt>
                <c:pt idx="9785">
                  <c:v>19.90269999999995</c:v>
                </c:pt>
                <c:pt idx="9786">
                  <c:v>21.9407</c:v>
                </c:pt>
                <c:pt idx="9787">
                  <c:v>21.807200000000009</c:v>
                </c:pt>
                <c:pt idx="9788">
                  <c:v>22.7636</c:v>
                </c:pt>
                <c:pt idx="9789">
                  <c:v>23.093499999999999</c:v>
                </c:pt>
                <c:pt idx="9790">
                  <c:v>19.986699999999949</c:v>
                </c:pt>
                <c:pt idx="9791">
                  <c:v>22.325600000000001</c:v>
                </c:pt>
                <c:pt idx="9792">
                  <c:v>22.781199999999981</c:v>
                </c:pt>
                <c:pt idx="9793">
                  <c:v>22.148700000000002</c:v>
                </c:pt>
                <c:pt idx="9794">
                  <c:v>22.397600000000001</c:v>
                </c:pt>
                <c:pt idx="9795">
                  <c:v>25.1113</c:v>
                </c:pt>
                <c:pt idx="9796">
                  <c:v>21.705100000000002</c:v>
                </c:pt>
                <c:pt idx="9797">
                  <c:v>21.113600000000009</c:v>
                </c:pt>
                <c:pt idx="9798">
                  <c:v>23.273399999999999</c:v>
                </c:pt>
                <c:pt idx="9799">
                  <c:v>24.906400000000001</c:v>
                </c:pt>
                <c:pt idx="9800">
                  <c:v>26.285699999999949</c:v>
                </c:pt>
                <c:pt idx="9801">
                  <c:v>21.485499999999949</c:v>
                </c:pt>
                <c:pt idx="9802">
                  <c:v>21.078700000000001</c:v>
                </c:pt>
                <c:pt idx="9803">
                  <c:v>21.575700000000001</c:v>
                </c:pt>
                <c:pt idx="9804">
                  <c:v>23.911300000000001</c:v>
                </c:pt>
                <c:pt idx="9805">
                  <c:v>20.736000000000001</c:v>
                </c:pt>
                <c:pt idx="9806">
                  <c:v>24.5275</c:v>
                </c:pt>
                <c:pt idx="9807">
                  <c:v>28.548999999999999</c:v>
                </c:pt>
                <c:pt idx="9808">
                  <c:v>46.697099999999999</c:v>
                </c:pt>
                <c:pt idx="9809">
                  <c:v>24.822299999999981</c:v>
                </c:pt>
                <c:pt idx="9810">
                  <c:v>26.967099999999981</c:v>
                </c:pt>
                <c:pt idx="9811">
                  <c:v>31.341100000000001</c:v>
                </c:pt>
                <c:pt idx="9812">
                  <c:v>26.8596</c:v>
                </c:pt>
                <c:pt idx="9813">
                  <c:v>32.880200000000002</c:v>
                </c:pt>
                <c:pt idx="9814">
                  <c:v>21.145600000000002</c:v>
                </c:pt>
                <c:pt idx="9815">
                  <c:v>20.787099999999999</c:v>
                </c:pt>
                <c:pt idx="9816">
                  <c:v>36.492699999999999</c:v>
                </c:pt>
                <c:pt idx="9817">
                  <c:v>18.302099999999999</c:v>
                </c:pt>
                <c:pt idx="9818">
                  <c:v>19.851800000000001</c:v>
                </c:pt>
                <c:pt idx="9819">
                  <c:v>25.833300000000001</c:v>
                </c:pt>
                <c:pt idx="9820">
                  <c:v>21.4358</c:v>
                </c:pt>
                <c:pt idx="9821">
                  <c:v>23.085699999999949</c:v>
                </c:pt>
                <c:pt idx="9822">
                  <c:v>23.340499999999999</c:v>
                </c:pt>
                <c:pt idx="9823">
                  <c:v>24.978400000000001</c:v>
                </c:pt>
                <c:pt idx="9824">
                  <c:v>31.6203</c:v>
                </c:pt>
                <c:pt idx="9825">
                  <c:v>31.958300000000001</c:v>
                </c:pt>
                <c:pt idx="9826">
                  <c:v>31.651</c:v>
                </c:pt>
                <c:pt idx="9827">
                  <c:v>37.553899999999999</c:v>
                </c:pt>
                <c:pt idx="9828">
                  <c:v>43.819499999999998</c:v>
                </c:pt>
                <c:pt idx="9829">
                  <c:v>45.913699999999999</c:v>
                </c:pt>
                <c:pt idx="9830">
                  <c:v>44.578000000000003</c:v>
                </c:pt>
                <c:pt idx="9831">
                  <c:v>39.810499999999998</c:v>
                </c:pt>
                <c:pt idx="9832">
                  <c:v>39.903200000000012</c:v>
                </c:pt>
                <c:pt idx="9833">
                  <c:v>34.268500000000003</c:v>
                </c:pt>
                <c:pt idx="9834">
                  <c:v>30.408200000000001</c:v>
                </c:pt>
                <c:pt idx="9835">
                  <c:v>25.7943</c:v>
                </c:pt>
                <c:pt idx="9836">
                  <c:v>23.996700000000001</c:v>
                </c:pt>
                <c:pt idx="9837">
                  <c:v>28.728000000000002</c:v>
                </c:pt>
                <c:pt idx="9838">
                  <c:v>29.088999999999999</c:v>
                </c:pt>
                <c:pt idx="9839">
                  <c:v>23.718599999999981</c:v>
                </c:pt>
                <c:pt idx="9840">
                  <c:v>23.235800000000001</c:v>
                </c:pt>
                <c:pt idx="9841">
                  <c:v>22.224799999999981</c:v>
                </c:pt>
                <c:pt idx="9842">
                  <c:v>22.121700000000001</c:v>
                </c:pt>
                <c:pt idx="9843">
                  <c:v>23.5214</c:v>
                </c:pt>
                <c:pt idx="9844">
                  <c:v>19.826599999999999</c:v>
                </c:pt>
                <c:pt idx="9845">
                  <c:v>21.5199</c:v>
                </c:pt>
                <c:pt idx="9846">
                  <c:v>21.315300000000001</c:v>
                </c:pt>
                <c:pt idx="9847">
                  <c:v>26.136600000000001</c:v>
                </c:pt>
                <c:pt idx="9848">
                  <c:v>27.919699999999999</c:v>
                </c:pt>
                <c:pt idx="9849">
                  <c:v>35.502400000000002</c:v>
                </c:pt>
                <c:pt idx="9850">
                  <c:v>37.938800000000001</c:v>
                </c:pt>
                <c:pt idx="9851">
                  <c:v>21.870699999999999</c:v>
                </c:pt>
                <c:pt idx="9852">
                  <c:v>30.052600000000002</c:v>
                </c:pt>
                <c:pt idx="9853">
                  <c:v>20.803100000000001</c:v>
                </c:pt>
                <c:pt idx="9854">
                  <c:v>21.203800000000001</c:v>
                </c:pt>
                <c:pt idx="9855">
                  <c:v>29.773700000000002</c:v>
                </c:pt>
                <c:pt idx="9856">
                  <c:v>19.7088</c:v>
                </c:pt>
                <c:pt idx="9857">
                  <c:v>20.1676</c:v>
                </c:pt>
                <c:pt idx="9858">
                  <c:v>20.619199999999999</c:v>
                </c:pt>
                <c:pt idx="9859">
                  <c:v>22.165800000000001</c:v>
                </c:pt>
                <c:pt idx="9860">
                  <c:v>22.002800000000001</c:v>
                </c:pt>
                <c:pt idx="9861">
                  <c:v>20.718800000000009</c:v>
                </c:pt>
                <c:pt idx="9862">
                  <c:v>29.1281</c:v>
                </c:pt>
                <c:pt idx="9863">
                  <c:v>28.482599999999952</c:v>
                </c:pt>
                <c:pt idx="9864">
                  <c:v>24.309200000000001</c:v>
                </c:pt>
                <c:pt idx="9865">
                  <c:v>20.863</c:v>
                </c:pt>
                <c:pt idx="9866">
                  <c:v>32.676499999999997</c:v>
                </c:pt>
                <c:pt idx="9867">
                  <c:v>29.7681</c:v>
                </c:pt>
                <c:pt idx="9868">
                  <c:v>24.200299999999999</c:v>
                </c:pt>
                <c:pt idx="9869">
                  <c:v>27.266300000000001</c:v>
                </c:pt>
                <c:pt idx="9870">
                  <c:v>28.8992</c:v>
                </c:pt>
                <c:pt idx="9871">
                  <c:v>22.005199999999981</c:v>
                </c:pt>
                <c:pt idx="9872">
                  <c:v>30.24569999999995</c:v>
                </c:pt>
                <c:pt idx="9873">
                  <c:v>16.3873</c:v>
                </c:pt>
                <c:pt idx="9874">
                  <c:v>25.686199999999999</c:v>
                </c:pt>
                <c:pt idx="9875">
                  <c:v>25.695399999999999</c:v>
                </c:pt>
                <c:pt idx="9876">
                  <c:v>27.071300000000001</c:v>
                </c:pt>
                <c:pt idx="9877">
                  <c:v>26.829799999999999</c:v>
                </c:pt>
                <c:pt idx="9878">
                  <c:v>28.5853</c:v>
                </c:pt>
                <c:pt idx="9879">
                  <c:v>31.543600000000001</c:v>
                </c:pt>
                <c:pt idx="9880">
                  <c:v>25.816600000000001</c:v>
                </c:pt>
                <c:pt idx="9881">
                  <c:v>28.0181</c:v>
                </c:pt>
                <c:pt idx="9882">
                  <c:v>29.3658</c:v>
                </c:pt>
                <c:pt idx="9883">
                  <c:v>29.741900000000001</c:v>
                </c:pt>
                <c:pt idx="9884">
                  <c:v>20.5505</c:v>
                </c:pt>
                <c:pt idx="9885">
                  <c:v>21.970099999999999</c:v>
                </c:pt>
                <c:pt idx="9886">
                  <c:v>24.1951</c:v>
                </c:pt>
                <c:pt idx="9887">
                  <c:v>26.260899999999999</c:v>
                </c:pt>
                <c:pt idx="9888">
                  <c:v>23.3843</c:v>
                </c:pt>
                <c:pt idx="9889">
                  <c:v>23.185099999999981</c:v>
                </c:pt>
                <c:pt idx="9890">
                  <c:v>23.871300000000009</c:v>
                </c:pt>
                <c:pt idx="9891">
                  <c:v>24.471800000000009</c:v>
                </c:pt>
                <c:pt idx="9892">
                  <c:v>20.574300000000001</c:v>
                </c:pt>
                <c:pt idx="9893">
                  <c:v>22.3428</c:v>
                </c:pt>
                <c:pt idx="9894">
                  <c:v>17.931799999999999</c:v>
                </c:pt>
                <c:pt idx="9895">
                  <c:v>24.974799999999981</c:v>
                </c:pt>
                <c:pt idx="9896">
                  <c:v>22.44</c:v>
                </c:pt>
                <c:pt idx="9897">
                  <c:v>19.823799999999981</c:v>
                </c:pt>
                <c:pt idx="9898">
                  <c:v>33.320600000000013</c:v>
                </c:pt>
                <c:pt idx="9899">
                  <c:v>34.310299999999998</c:v>
                </c:pt>
                <c:pt idx="9900">
                  <c:v>37.567800000000013</c:v>
                </c:pt>
                <c:pt idx="9901">
                  <c:v>20.245100000000001</c:v>
                </c:pt>
                <c:pt idx="9902">
                  <c:v>20.052800000000001</c:v>
                </c:pt>
                <c:pt idx="9903">
                  <c:v>38.376800000000003</c:v>
                </c:pt>
                <c:pt idx="9904">
                  <c:v>37.433200000000006</c:v>
                </c:pt>
                <c:pt idx="9905">
                  <c:v>22.206700000000001</c:v>
                </c:pt>
                <c:pt idx="9906">
                  <c:v>20.1876</c:v>
                </c:pt>
                <c:pt idx="9907">
                  <c:v>33.684899999999999</c:v>
                </c:pt>
                <c:pt idx="9908">
                  <c:v>37.872700000000002</c:v>
                </c:pt>
                <c:pt idx="9909">
                  <c:v>37.872700000000002</c:v>
                </c:pt>
                <c:pt idx="9910">
                  <c:v>38.3523</c:v>
                </c:pt>
                <c:pt idx="9911">
                  <c:v>33.531500000000001</c:v>
                </c:pt>
                <c:pt idx="9912">
                  <c:v>22.997299999999999</c:v>
                </c:pt>
                <c:pt idx="9913">
                  <c:v>24.443200000000001</c:v>
                </c:pt>
                <c:pt idx="9914">
                  <c:v>25.6037</c:v>
                </c:pt>
                <c:pt idx="9915">
                  <c:v>28.814699999999991</c:v>
                </c:pt>
                <c:pt idx="9916">
                  <c:v>33.320600000000013</c:v>
                </c:pt>
                <c:pt idx="9917">
                  <c:v>23.525700000000001</c:v>
                </c:pt>
                <c:pt idx="9918">
                  <c:v>24.331800000000001</c:v>
                </c:pt>
                <c:pt idx="9919">
                  <c:v>28.422999999999981</c:v>
                </c:pt>
                <c:pt idx="9920">
                  <c:v>27.481200000000001</c:v>
                </c:pt>
                <c:pt idx="9921">
                  <c:v>27.348700000000001</c:v>
                </c:pt>
                <c:pt idx="9922">
                  <c:v>21.7729</c:v>
                </c:pt>
                <c:pt idx="9923">
                  <c:v>21.8034</c:v>
                </c:pt>
                <c:pt idx="9924">
                  <c:v>20.292200000000001</c:v>
                </c:pt>
                <c:pt idx="9925">
                  <c:v>21.5169</c:v>
                </c:pt>
                <c:pt idx="9926">
                  <c:v>23.513200000000001</c:v>
                </c:pt>
                <c:pt idx="9927">
                  <c:v>23.939</c:v>
                </c:pt>
                <c:pt idx="9928">
                  <c:v>25.330500000000001</c:v>
                </c:pt>
                <c:pt idx="9929">
                  <c:v>31.0364</c:v>
                </c:pt>
                <c:pt idx="9930">
                  <c:v>32.384300000000003</c:v>
                </c:pt>
                <c:pt idx="9931">
                  <c:v>21.226500000000001</c:v>
                </c:pt>
                <c:pt idx="9932">
                  <c:v>24.5121</c:v>
                </c:pt>
                <c:pt idx="9933">
                  <c:v>26.8842</c:v>
                </c:pt>
                <c:pt idx="9934">
                  <c:v>31.1419</c:v>
                </c:pt>
                <c:pt idx="9935">
                  <c:v>21.261399999999981</c:v>
                </c:pt>
                <c:pt idx="9936">
                  <c:v>21.996400000000001</c:v>
                </c:pt>
                <c:pt idx="9937">
                  <c:v>25.0669</c:v>
                </c:pt>
                <c:pt idx="9938">
                  <c:v>25.7943</c:v>
                </c:pt>
                <c:pt idx="9939">
                  <c:v>27.845199999999981</c:v>
                </c:pt>
                <c:pt idx="9940">
                  <c:v>28.1341</c:v>
                </c:pt>
                <c:pt idx="9941">
                  <c:v>22.4831</c:v>
                </c:pt>
                <c:pt idx="9942">
                  <c:v>21.6843</c:v>
                </c:pt>
                <c:pt idx="9943">
                  <c:v>24.258700000000001</c:v>
                </c:pt>
                <c:pt idx="9944">
                  <c:v>26.244800000000001</c:v>
                </c:pt>
                <c:pt idx="9945">
                  <c:v>29.311800000000009</c:v>
                </c:pt>
                <c:pt idx="9946">
                  <c:v>39.633099999999999</c:v>
                </c:pt>
                <c:pt idx="9947">
                  <c:v>22.861799999999999</c:v>
                </c:pt>
                <c:pt idx="9948">
                  <c:v>24.7028</c:v>
                </c:pt>
                <c:pt idx="9949">
                  <c:v>24.635899999999999</c:v>
                </c:pt>
                <c:pt idx="9950">
                  <c:v>26.188300000000002</c:v>
                </c:pt>
                <c:pt idx="9951">
                  <c:v>24.905000000000001</c:v>
                </c:pt>
                <c:pt idx="9952">
                  <c:v>25.319700000000001</c:v>
                </c:pt>
                <c:pt idx="9953">
                  <c:v>26.827400000000001</c:v>
                </c:pt>
                <c:pt idx="9954">
                  <c:v>26.891300000000001</c:v>
                </c:pt>
                <c:pt idx="9955">
                  <c:v>22.2712</c:v>
                </c:pt>
                <c:pt idx="9956">
                  <c:v>18.581900000000001</c:v>
                </c:pt>
                <c:pt idx="9957">
                  <c:v>19.058499999999999</c:v>
                </c:pt>
                <c:pt idx="9958">
                  <c:v>19.6539</c:v>
                </c:pt>
                <c:pt idx="9959">
                  <c:v>20.725899999999999</c:v>
                </c:pt>
                <c:pt idx="9960">
                  <c:v>23.115200000000009</c:v>
                </c:pt>
                <c:pt idx="9961">
                  <c:v>22.5335</c:v>
                </c:pt>
                <c:pt idx="9962">
                  <c:v>24.421199999999999</c:v>
                </c:pt>
                <c:pt idx="9963">
                  <c:v>24.977799999999981</c:v>
                </c:pt>
                <c:pt idx="9964">
                  <c:v>20.047799999999999</c:v>
                </c:pt>
                <c:pt idx="9965">
                  <c:v>25.686199999999999</c:v>
                </c:pt>
                <c:pt idx="9966">
                  <c:v>33.875</c:v>
                </c:pt>
                <c:pt idx="9967">
                  <c:v>21.8249</c:v>
                </c:pt>
                <c:pt idx="9968">
                  <c:v>24.794</c:v>
                </c:pt>
                <c:pt idx="9969">
                  <c:v>18.3842</c:v>
                </c:pt>
                <c:pt idx="9970">
                  <c:v>18.008800000000001</c:v>
                </c:pt>
                <c:pt idx="9971">
                  <c:v>20.992899999999999</c:v>
                </c:pt>
                <c:pt idx="9972">
                  <c:v>25.32</c:v>
                </c:pt>
                <c:pt idx="9973">
                  <c:v>25.833300000000001</c:v>
                </c:pt>
                <c:pt idx="9974">
                  <c:v>27.886199999999999</c:v>
                </c:pt>
                <c:pt idx="9975">
                  <c:v>28.6938</c:v>
                </c:pt>
                <c:pt idx="9976">
                  <c:v>28.8597</c:v>
                </c:pt>
                <c:pt idx="9977">
                  <c:v>30.362200000000001</c:v>
                </c:pt>
                <c:pt idx="9978">
                  <c:v>33.558200000000006</c:v>
                </c:pt>
                <c:pt idx="9979">
                  <c:v>19.936900000000001</c:v>
                </c:pt>
                <c:pt idx="9980">
                  <c:v>21.042999999999999</c:v>
                </c:pt>
                <c:pt idx="9981">
                  <c:v>25.851299999999991</c:v>
                </c:pt>
                <c:pt idx="9982">
                  <c:v>28.086099999999981</c:v>
                </c:pt>
                <c:pt idx="9983">
                  <c:v>25.7456</c:v>
                </c:pt>
                <c:pt idx="9984">
                  <c:v>28.401900000000001</c:v>
                </c:pt>
                <c:pt idx="9985">
                  <c:v>32.518300000000011</c:v>
                </c:pt>
                <c:pt idx="9986">
                  <c:v>34.194800000000001</c:v>
                </c:pt>
                <c:pt idx="9987">
                  <c:v>21.696100000000001</c:v>
                </c:pt>
                <c:pt idx="9988">
                  <c:v>26.517299999999999</c:v>
                </c:pt>
                <c:pt idx="9989">
                  <c:v>28.330400000000001</c:v>
                </c:pt>
                <c:pt idx="9990">
                  <c:v>30.7713</c:v>
                </c:pt>
                <c:pt idx="9991">
                  <c:v>27.0563</c:v>
                </c:pt>
                <c:pt idx="9992">
                  <c:v>32.0488</c:v>
                </c:pt>
                <c:pt idx="9993">
                  <c:v>34.063600000000001</c:v>
                </c:pt>
                <c:pt idx="9994">
                  <c:v>25.368400000000001</c:v>
                </c:pt>
                <c:pt idx="9995">
                  <c:v>20.158300000000001</c:v>
                </c:pt>
                <c:pt idx="9996">
                  <c:v>22.194600000000001</c:v>
                </c:pt>
                <c:pt idx="9997">
                  <c:v>24.315200000000001</c:v>
                </c:pt>
                <c:pt idx="9998">
                  <c:v>24.879799999999999</c:v>
                </c:pt>
                <c:pt idx="9999">
                  <c:v>25.2516</c:v>
                </c:pt>
                <c:pt idx="10000">
                  <c:v>23.4328</c:v>
                </c:pt>
                <c:pt idx="10001">
                  <c:v>23.200500000000002</c:v>
                </c:pt>
                <c:pt idx="10002">
                  <c:v>23.982699999999952</c:v>
                </c:pt>
                <c:pt idx="10003">
                  <c:v>21.566199999999981</c:v>
                </c:pt>
                <c:pt idx="10004">
                  <c:v>33.920499999999997</c:v>
                </c:pt>
                <c:pt idx="10005">
                  <c:v>19.846800000000009</c:v>
                </c:pt>
                <c:pt idx="10006">
                  <c:v>23.554099999999991</c:v>
                </c:pt>
                <c:pt idx="10007">
                  <c:v>27.297899999999991</c:v>
                </c:pt>
                <c:pt idx="10008">
                  <c:v>29.601700000000001</c:v>
                </c:pt>
                <c:pt idx="10009">
                  <c:v>27.6919</c:v>
                </c:pt>
                <c:pt idx="10010">
                  <c:v>20.478100000000001</c:v>
                </c:pt>
                <c:pt idx="10011">
                  <c:v>19.654900000000001</c:v>
                </c:pt>
                <c:pt idx="10012">
                  <c:v>22.0716</c:v>
                </c:pt>
                <c:pt idx="10013">
                  <c:v>24.92249999999995</c:v>
                </c:pt>
                <c:pt idx="10014">
                  <c:v>25.4255</c:v>
                </c:pt>
                <c:pt idx="10015">
                  <c:v>28.372</c:v>
                </c:pt>
                <c:pt idx="10016">
                  <c:v>28.439399999999999</c:v>
                </c:pt>
                <c:pt idx="10017">
                  <c:v>28.924399999999981</c:v>
                </c:pt>
                <c:pt idx="10018">
                  <c:v>23.226700000000001</c:v>
                </c:pt>
                <c:pt idx="10019">
                  <c:v>24.8368</c:v>
                </c:pt>
                <c:pt idx="10020">
                  <c:v>26.759399999999999</c:v>
                </c:pt>
                <c:pt idx="10021">
                  <c:v>19.3111</c:v>
                </c:pt>
                <c:pt idx="10022">
                  <c:v>25.534400000000009</c:v>
                </c:pt>
                <c:pt idx="10023">
                  <c:v>25.825600000000001</c:v>
                </c:pt>
                <c:pt idx="10024">
                  <c:v>26.696100000000001</c:v>
                </c:pt>
                <c:pt idx="10025">
                  <c:v>31.354700000000001</c:v>
                </c:pt>
                <c:pt idx="10026">
                  <c:v>34.558400000000013</c:v>
                </c:pt>
                <c:pt idx="10027">
                  <c:v>33.854100000000003</c:v>
                </c:pt>
                <c:pt idx="10028">
                  <c:v>21.352399999999999</c:v>
                </c:pt>
                <c:pt idx="10029">
                  <c:v>28.0961</c:v>
                </c:pt>
                <c:pt idx="10030">
                  <c:v>31.550699999999999</c:v>
                </c:pt>
                <c:pt idx="10031">
                  <c:v>33.430400000000013</c:v>
                </c:pt>
                <c:pt idx="10032">
                  <c:v>33.529699999999998</c:v>
                </c:pt>
                <c:pt idx="10033">
                  <c:v>29.429300000000001</c:v>
                </c:pt>
                <c:pt idx="10034">
                  <c:v>42.61</c:v>
                </c:pt>
                <c:pt idx="10035">
                  <c:v>23.9085</c:v>
                </c:pt>
                <c:pt idx="10036">
                  <c:v>24.284600000000001</c:v>
                </c:pt>
                <c:pt idx="10037">
                  <c:v>20.312000000000001</c:v>
                </c:pt>
                <c:pt idx="10038">
                  <c:v>21.510400000000001</c:v>
                </c:pt>
                <c:pt idx="10039">
                  <c:v>29.515899999999991</c:v>
                </c:pt>
                <c:pt idx="10040">
                  <c:v>25.788699999999949</c:v>
                </c:pt>
                <c:pt idx="10041">
                  <c:v>27.120200000000001</c:v>
                </c:pt>
                <c:pt idx="10042">
                  <c:v>28.9998</c:v>
                </c:pt>
                <c:pt idx="10043">
                  <c:v>24.431799999999999</c:v>
                </c:pt>
                <c:pt idx="10044">
                  <c:v>25.577000000000009</c:v>
                </c:pt>
                <c:pt idx="10045">
                  <c:v>26.594999999999999</c:v>
                </c:pt>
                <c:pt idx="10046">
                  <c:v>24.4604</c:v>
                </c:pt>
                <c:pt idx="10047">
                  <c:v>32.968600000000002</c:v>
                </c:pt>
                <c:pt idx="10048">
                  <c:v>33.810299999999998</c:v>
                </c:pt>
                <c:pt idx="10049">
                  <c:v>33.196100000000001</c:v>
                </c:pt>
                <c:pt idx="10050">
                  <c:v>22.3047</c:v>
                </c:pt>
                <c:pt idx="10051">
                  <c:v>21.620200000000001</c:v>
                </c:pt>
                <c:pt idx="10052">
                  <c:v>41.620100000000001</c:v>
                </c:pt>
                <c:pt idx="10053">
                  <c:v>43.569299999999998</c:v>
                </c:pt>
                <c:pt idx="10054">
                  <c:v>26.853100000000001</c:v>
                </c:pt>
                <c:pt idx="10055">
                  <c:v>31.5869</c:v>
                </c:pt>
                <c:pt idx="10056">
                  <c:v>31.3078</c:v>
                </c:pt>
                <c:pt idx="10057">
                  <c:v>32.587200000000003</c:v>
                </c:pt>
                <c:pt idx="10058">
                  <c:v>27.035799999999981</c:v>
                </c:pt>
                <c:pt idx="10059">
                  <c:v>18.055499999999981</c:v>
                </c:pt>
                <c:pt idx="10060">
                  <c:v>20.4542</c:v>
                </c:pt>
                <c:pt idx="10061">
                  <c:v>21.407800000000009</c:v>
                </c:pt>
                <c:pt idx="10062">
                  <c:v>21.955100000000002</c:v>
                </c:pt>
                <c:pt idx="10063">
                  <c:v>24.1951</c:v>
                </c:pt>
                <c:pt idx="10064">
                  <c:v>29.469200000000001</c:v>
                </c:pt>
                <c:pt idx="10065">
                  <c:v>31.727799999999981</c:v>
                </c:pt>
                <c:pt idx="10066">
                  <c:v>26.888000000000002</c:v>
                </c:pt>
                <c:pt idx="10067">
                  <c:v>17.883099999999999</c:v>
                </c:pt>
                <c:pt idx="10068">
                  <c:v>25.052</c:v>
                </c:pt>
                <c:pt idx="10069">
                  <c:v>25.514900000000001</c:v>
                </c:pt>
                <c:pt idx="10070">
                  <c:v>26.578099999999999</c:v>
                </c:pt>
                <c:pt idx="10071">
                  <c:v>28.388100000000001</c:v>
                </c:pt>
                <c:pt idx="10072">
                  <c:v>53.240400000000001</c:v>
                </c:pt>
                <c:pt idx="10073">
                  <c:v>25.943200000000001</c:v>
                </c:pt>
                <c:pt idx="10074">
                  <c:v>32.249400000000001</c:v>
                </c:pt>
                <c:pt idx="10075">
                  <c:v>32.855400000000003</c:v>
                </c:pt>
                <c:pt idx="10076">
                  <c:v>32.640300000000003</c:v>
                </c:pt>
                <c:pt idx="10077">
                  <c:v>20.101800000000001</c:v>
                </c:pt>
                <c:pt idx="10078">
                  <c:v>20.9145</c:v>
                </c:pt>
                <c:pt idx="10079">
                  <c:v>45.364199999999997</c:v>
                </c:pt>
                <c:pt idx="10080">
                  <c:v>46.258600000000001</c:v>
                </c:pt>
                <c:pt idx="10081">
                  <c:v>47.577100000000002</c:v>
                </c:pt>
                <c:pt idx="10082">
                  <c:v>25.935400000000001</c:v>
                </c:pt>
                <c:pt idx="10083">
                  <c:v>21.417100000000001</c:v>
                </c:pt>
                <c:pt idx="10084">
                  <c:v>22.75379999999998</c:v>
                </c:pt>
                <c:pt idx="10085">
                  <c:v>23.555199999999999</c:v>
                </c:pt>
                <c:pt idx="10086">
                  <c:v>48.405700000000003</c:v>
                </c:pt>
                <c:pt idx="10087">
                  <c:v>29.484300000000001</c:v>
                </c:pt>
                <c:pt idx="10088">
                  <c:v>32.955199999999998</c:v>
                </c:pt>
                <c:pt idx="10089">
                  <c:v>20.616700000000009</c:v>
                </c:pt>
                <c:pt idx="10090">
                  <c:v>27.8569</c:v>
                </c:pt>
                <c:pt idx="10091">
                  <c:v>19.3018</c:v>
                </c:pt>
                <c:pt idx="10092">
                  <c:v>22.8538</c:v>
                </c:pt>
                <c:pt idx="10093">
                  <c:v>26.042200000000001</c:v>
                </c:pt>
                <c:pt idx="10094">
                  <c:v>20.58259999999995</c:v>
                </c:pt>
                <c:pt idx="10095">
                  <c:v>19.611699999999999</c:v>
                </c:pt>
                <c:pt idx="10096">
                  <c:v>22.003399999999999</c:v>
                </c:pt>
                <c:pt idx="10097">
                  <c:v>21.7181</c:v>
                </c:pt>
                <c:pt idx="10098">
                  <c:v>22.477399999999999</c:v>
                </c:pt>
                <c:pt idx="10099">
                  <c:v>26.118099999999991</c:v>
                </c:pt>
                <c:pt idx="10100">
                  <c:v>24.367100000000001</c:v>
                </c:pt>
                <c:pt idx="10101">
                  <c:v>27.458300000000001</c:v>
                </c:pt>
                <c:pt idx="10102">
                  <c:v>22.975899999999999</c:v>
                </c:pt>
                <c:pt idx="10103">
                  <c:v>22.971900000000009</c:v>
                </c:pt>
                <c:pt idx="10104">
                  <c:v>27.470800000000001</c:v>
                </c:pt>
                <c:pt idx="10105">
                  <c:v>22.087900000000001</c:v>
                </c:pt>
                <c:pt idx="10106">
                  <c:v>24.406400000000001</c:v>
                </c:pt>
                <c:pt idx="10107">
                  <c:v>21.484400000000001</c:v>
                </c:pt>
                <c:pt idx="10108">
                  <c:v>25.6783</c:v>
                </c:pt>
                <c:pt idx="10109">
                  <c:v>28.042100000000001</c:v>
                </c:pt>
                <c:pt idx="10110">
                  <c:v>29.041499999999999</c:v>
                </c:pt>
                <c:pt idx="10111">
                  <c:v>20.468399999999949</c:v>
                </c:pt>
                <c:pt idx="10112">
                  <c:v>24.124199999999991</c:v>
                </c:pt>
                <c:pt idx="10113">
                  <c:v>23.3766</c:v>
                </c:pt>
                <c:pt idx="10114">
                  <c:v>27.013000000000009</c:v>
                </c:pt>
                <c:pt idx="10115">
                  <c:v>22.940300000000001</c:v>
                </c:pt>
                <c:pt idx="10116">
                  <c:v>23.1938</c:v>
                </c:pt>
                <c:pt idx="10117">
                  <c:v>25.479399999999981</c:v>
                </c:pt>
                <c:pt idx="10118">
                  <c:v>24.0642</c:v>
                </c:pt>
                <c:pt idx="10119">
                  <c:v>22.474699999999981</c:v>
                </c:pt>
                <c:pt idx="10120">
                  <c:v>23.171199999999999</c:v>
                </c:pt>
                <c:pt idx="10121">
                  <c:v>31.76249999999995</c:v>
                </c:pt>
                <c:pt idx="10122">
                  <c:v>37.458399999999997</c:v>
                </c:pt>
                <c:pt idx="10123">
                  <c:v>21.7255</c:v>
                </c:pt>
                <c:pt idx="10124">
                  <c:v>25.123699999999999</c:v>
                </c:pt>
                <c:pt idx="10125">
                  <c:v>26.2196</c:v>
                </c:pt>
                <c:pt idx="10126">
                  <c:v>22.732900000000001</c:v>
                </c:pt>
                <c:pt idx="10127">
                  <c:v>22.800899999999999</c:v>
                </c:pt>
                <c:pt idx="10128">
                  <c:v>25.019400000000001</c:v>
                </c:pt>
                <c:pt idx="10129">
                  <c:v>28.598500000000001</c:v>
                </c:pt>
                <c:pt idx="10130">
                  <c:v>29.904</c:v>
                </c:pt>
                <c:pt idx="10131">
                  <c:v>28.0581</c:v>
                </c:pt>
                <c:pt idx="10132">
                  <c:v>30.984400000000001</c:v>
                </c:pt>
                <c:pt idx="10133">
                  <c:v>21.6341</c:v>
                </c:pt>
                <c:pt idx="10134">
                  <c:v>23.213999999999999</c:v>
                </c:pt>
                <c:pt idx="10135">
                  <c:v>23.939499999999999</c:v>
                </c:pt>
                <c:pt idx="10136">
                  <c:v>23.538799999999981</c:v>
                </c:pt>
                <c:pt idx="10137">
                  <c:v>24.258700000000001</c:v>
                </c:pt>
                <c:pt idx="10138">
                  <c:v>23.805399999999999</c:v>
                </c:pt>
                <c:pt idx="10139">
                  <c:v>24.271899999999999</c:v>
                </c:pt>
                <c:pt idx="10140">
                  <c:v>23.398099999999999</c:v>
                </c:pt>
                <c:pt idx="10141">
                  <c:v>25.825299999999981</c:v>
                </c:pt>
                <c:pt idx="10142">
                  <c:v>19.051300000000001</c:v>
                </c:pt>
                <c:pt idx="10143">
                  <c:v>20.1736</c:v>
                </c:pt>
                <c:pt idx="10144">
                  <c:v>29.411799999999999</c:v>
                </c:pt>
                <c:pt idx="10145">
                  <c:v>21.376200000000001</c:v>
                </c:pt>
                <c:pt idx="10146">
                  <c:v>21.988599999999959</c:v>
                </c:pt>
                <c:pt idx="10147">
                  <c:v>23.088000000000001</c:v>
                </c:pt>
                <c:pt idx="10148">
                  <c:v>27.5108</c:v>
                </c:pt>
                <c:pt idx="10149">
                  <c:v>26.990400000000001</c:v>
                </c:pt>
                <c:pt idx="10150">
                  <c:v>26.776800000000001</c:v>
                </c:pt>
                <c:pt idx="10151">
                  <c:v>26.213699999999999</c:v>
                </c:pt>
                <c:pt idx="10152">
                  <c:v>22.758299999999981</c:v>
                </c:pt>
                <c:pt idx="10153">
                  <c:v>24.536000000000001</c:v>
                </c:pt>
                <c:pt idx="10154">
                  <c:v>27.7651</c:v>
                </c:pt>
                <c:pt idx="10155">
                  <c:v>25.5228</c:v>
                </c:pt>
                <c:pt idx="10156">
                  <c:v>27.914400000000001</c:v>
                </c:pt>
                <c:pt idx="10157">
                  <c:v>31.76249999999995</c:v>
                </c:pt>
                <c:pt idx="10158">
                  <c:v>24.172000000000001</c:v>
                </c:pt>
                <c:pt idx="10159">
                  <c:v>25.252500000000001</c:v>
                </c:pt>
                <c:pt idx="10160">
                  <c:v>20.246099999999981</c:v>
                </c:pt>
                <c:pt idx="10161">
                  <c:v>20.7273</c:v>
                </c:pt>
                <c:pt idx="10162">
                  <c:v>20.241499999999981</c:v>
                </c:pt>
                <c:pt idx="10163">
                  <c:v>21.632300000000001</c:v>
                </c:pt>
                <c:pt idx="10164">
                  <c:v>23.2865</c:v>
                </c:pt>
                <c:pt idx="10165">
                  <c:v>24.1877</c:v>
                </c:pt>
                <c:pt idx="10166">
                  <c:v>23.536100000000001</c:v>
                </c:pt>
                <c:pt idx="10167">
                  <c:v>22.6996</c:v>
                </c:pt>
                <c:pt idx="10168">
                  <c:v>22.149699999999999</c:v>
                </c:pt>
                <c:pt idx="10169">
                  <c:v>23.3887</c:v>
                </c:pt>
                <c:pt idx="10170">
                  <c:v>27.335599999999999</c:v>
                </c:pt>
                <c:pt idx="10171">
                  <c:v>21.4072</c:v>
                </c:pt>
                <c:pt idx="10172">
                  <c:v>21.525300000000001</c:v>
                </c:pt>
                <c:pt idx="10173">
                  <c:v>18.633400000000009</c:v>
                </c:pt>
                <c:pt idx="10174">
                  <c:v>18.403099999999981</c:v>
                </c:pt>
                <c:pt idx="10175">
                  <c:v>18.363199999999999</c:v>
                </c:pt>
                <c:pt idx="10176">
                  <c:v>24.3186</c:v>
                </c:pt>
                <c:pt idx="10177">
                  <c:v>21.201599999999999</c:v>
                </c:pt>
                <c:pt idx="10178">
                  <c:v>23.533999999999999</c:v>
                </c:pt>
                <c:pt idx="10179">
                  <c:v>25.284700000000001</c:v>
                </c:pt>
                <c:pt idx="10180">
                  <c:v>24.356400000000001</c:v>
                </c:pt>
                <c:pt idx="10181">
                  <c:v>27.040199999999999</c:v>
                </c:pt>
                <c:pt idx="10182">
                  <c:v>27.885200000000001</c:v>
                </c:pt>
                <c:pt idx="10183">
                  <c:v>25.519200000000001</c:v>
                </c:pt>
                <c:pt idx="10184">
                  <c:v>33.704900000000002</c:v>
                </c:pt>
                <c:pt idx="10185">
                  <c:v>23.035900000000009</c:v>
                </c:pt>
                <c:pt idx="10186">
                  <c:v>24.116800000000001</c:v>
                </c:pt>
                <c:pt idx="10187">
                  <c:v>24.1418</c:v>
                </c:pt>
                <c:pt idx="10188">
                  <c:v>25.249500000000001</c:v>
                </c:pt>
                <c:pt idx="10189">
                  <c:v>22.111499999999999</c:v>
                </c:pt>
                <c:pt idx="10190">
                  <c:v>22.847999999999999</c:v>
                </c:pt>
                <c:pt idx="10191">
                  <c:v>28.756399999999999</c:v>
                </c:pt>
                <c:pt idx="10192">
                  <c:v>22.113900000000001</c:v>
                </c:pt>
                <c:pt idx="10193">
                  <c:v>22.545100000000001</c:v>
                </c:pt>
                <c:pt idx="10194">
                  <c:v>21.808399999999999</c:v>
                </c:pt>
                <c:pt idx="10195">
                  <c:v>21.049499999999981</c:v>
                </c:pt>
                <c:pt idx="10196">
                  <c:v>36.7072</c:v>
                </c:pt>
                <c:pt idx="10197">
                  <c:v>43.126600000000003</c:v>
                </c:pt>
                <c:pt idx="10198">
                  <c:v>17.034199999999991</c:v>
                </c:pt>
                <c:pt idx="10199">
                  <c:v>17.557200000000009</c:v>
                </c:pt>
                <c:pt idx="10200">
                  <c:v>15.7828</c:v>
                </c:pt>
                <c:pt idx="10201">
                  <c:v>17.259599999999999</c:v>
                </c:pt>
                <c:pt idx="10202">
                  <c:v>24.334399999999999</c:v>
                </c:pt>
                <c:pt idx="10203">
                  <c:v>26.579499999999999</c:v>
                </c:pt>
                <c:pt idx="10204">
                  <c:v>24.951599999999999</c:v>
                </c:pt>
                <c:pt idx="10205">
                  <c:v>29.1326</c:v>
                </c:pt>
                <c:pt idx="10206">
                  <c:v>22.145700000000001</c:v>
                </c:pt>
                <c:pt idx="10207">
                  <c:v>25.392800000000001</c:v>
                </c:pt>
                <c:pt idx="10208">
                  <c:v>22.237500000000001</c:v>
                </c:pt>
                <c:pt idx="10209">
                  <c:v>20.0623</c:v>
                </c:pt>
                <c:pt idx="10210">
                  <c:v>22.8931</c:v>
                </c:pt>
                <c:pt idx="10211">
                  <c:v>23.239899999999999</c:v>
                </c:pt>
                <c:pt idx="10212">
                  <c:v>24.093299999999999</c:v>
                </c:pt>
                <c:pt idx="10213">
                  <c:v>40.182299999999998</c:v>
                </c:pt>
                <c:pt idx="10214">
                  <c:v>36.440300000000001</c:v>
                </c:pt>
                <c:pt idx="10215">
                  <c:v>20.052800000000001</c:v>
                </c:pt>
                <c:pt idx="10216">
                  <c:v>21.4055</c:v>
                </c:pt>
                <c:pt idx="10217">
                  <c:v>28.716899999999999</c:v>
                </c:pt>
                <c:pt idx="10218">
                  <c:v>24.192900000000009</c:v>
                </c:pt>
                <c:pt idx="10219">
                  <c:v>27.0807</c:v>
                </c:pt>
                <c:pt idx="10220">
                  <c:v>25.680299999999999</c:v>
                </c:pt>
                <c:pt idx="10221">
                  <c:v>26.696100000000001</c:v>
                </c:pt>
                <c:pt idx="10222">
                  <c:v>16.588100000000001</c:v>
                </c:pt>
                <c:pt idx="10223">
                  <c:v>20.2395</c:v>
                </c:pt>
                <c:pt idx="10224">
                  <c:v>23.116800000000001</c:v>
                </c:pt>
                <c:pt idx="10225">
                  <c:v>23.079799999999999</c:v>
                </c:pt>
                <c:pt idx="10226">
                  <c:v>28.8004</c:v>
                </c:pt>
                <c:pt idx="10227">
                  <c:v>24.959</c:v>
                </c:pt>
                <c:pt idx="10228">
                  <c:v>25.462900000000001</c:v>
                </c:pt>
                <c:pt idx="10229">
                  <c:v>28.598500000000001</c:v>
                </c:pt>
                <c:pt idx="10230">
                  <c:v>22.563300000000002</c:v>
                </c:pt>
                <c:pt idx="10231">
                  <c:v>22.695399999999999</c:v>
                </c:pt>
                <c:pt idx="10232">
                  <c:v>22.850899999999999</c:v>
                </c:pt>
                <c:pt idx="10233">
                  <c:v>23.200500000000002</c:v>
                </c:pt>
                <c:pt idx="10234">
                  <c:v>24.935099999999981</c:v>
                </c:pt>
                <c:pt idx="10235">
                  <c:v>21.251200000000001</c:v>
                </c:pt>
                <c:pt idx="10236">
                  <c:v>22.499099999999981</c:v>
                </c:pt>
                <c:pt idx="10237">
                  <c:v>23.4209</c:v>
                </c:pt>
                <c:pt idx="10238">
                  <c:v>22.1663</c:v>
                </c:pt>
                <c:pt idx="10239">
                  <c:v>23.286899999999999</c:v>
                </c:pt>
                <c:pt idx="10240">
                  <c:v>23.9514</c:v>
                </c:pt>
                <c:pt idx="10241">
                  <c:v>27.035799999999981</c:v>
                </c:pt>
                <c:pt idx="10242">
                  <c:v>24.799299999999999</c:v>
                </c:pt>
                <c:pt idx="10243">
                  <c:v>18.9985</c:v>
                </c:pt>
                <c:pt idx="10244">
                  <c:v>19.7483</c:v>
                </c:pt>
                <c:pt idx="10245">
                  <c:v>20.7591</c:v>
                </c:pt>
                <c:pt idx="10246">
                  <c:v>20.1022</c:v>
                </c:pt>
                <c:pt idx="10247">
                  <c:v>30.0822</c:v>
                </c:pt>
                <c:pt idx="10248">
                  <c:v>34.476200000000013</c:v>
                </c:pt>
                <c:pt idx="10249">
                  <c:v>24.645600000000002</c:v>
                </c:pt>
                <c:pt idx="10250">
                  <c:v>23.918800000000001</c:v>
                </c:pt>
                <c:pt idx="10251">
                  <c:v>21.201000000000001</c:v>
                </c:pt>
                <c:pt idx="10252">
                  <c:v>21.241700000000002</c:v>
                </c:pt>
                <c:pt idx="10253">
                  <c:v>20.761199999999999</c:v>
                </c:pt>
                <c:pt idx="10254">
                  <c:v>21.912299999999981</c:v>
                </c:pt>
                <c:pt idx="10255">
                  <c:v>23.951899999999991</c:v>
                </c:pt>
                <c:pt idx="10256">
                  <c:v>25.565000000000001</c:v>
                </c:pt>
                <c:pt idx="10257">
                  <c:v>26.581600000000002</c:v>
                </c:pt>
                <c:pt idx="10258">
                  <c:v>24.5684</c:v>
                </c:pt>
                <c:pt idx="10259">
                  <c:v>24.973400000000002</c:v>
                </c:pt>
                <c:pt idx="10260">
                  <c:v>31.556999999999999</c:v>
                </c:pt>
                <c:pt idx="10261">
                  <c:v>31.564499999999999</c:v>
                </c:pt>
                <c:pt idx="10262">
                  <c:v>34.310299999999998</c:v>
                </c:pt>
                <c:pt idx="10263">
                  <c:v>24.049800000000001</c:v>
                </c:pt>
                <c:pt idx="10264">
                  <c:v>23.20349999999998</c:v>
                </c:pt>
                <c:pt idx="10265">
                  <c:v>24.7255</c:v>
                </c:pt>
                <c:pt idx="10266">
                  <c:v>24.2241</c:v>
                </c:pt>
                <c:pt idx="10267">
                  <c:v>50.247400000000013</c:v>
                </c:pt>
                <c:pt idx="10268">
                  <c:v>55.374000000000002</c:v>
                </c:pt>
                <c:pt idx="10269">
                  <c:v>57.250700000000002</c:v>
                </c:pt>
                <c:pt idx="10270">
                  <c:v>19.137599999999999</c:v>
                </c:pt>
                <c:pt idx="10271">
                  <c:v>17.042899999999999</c:v>
                </c:pt>
                <c:pt idx="10272">
                  <c:v>17.784500000000001</c:v>
                </c:pt>
                <c:pt idx="10273">
                  <c:v>21.224499999999999</c:v>
                </c:pt>
                <c:pt idx="10274">
                  <c:v>21.5702</c:v>
                </c:pt>
                <c:pt idx="10275">
                  <c:v>21.224499999999999</c:v>
                </c:pt>
                <c:pt idx="10276">
                  <c:v>20.7348</c:v>
                </c:pt>
                <c:pt idx="10277">
                  <c:v>21.2775</c:v>
                </c:pt>
                <c:pt idx="10278">
                  <c:v>21.011199999999999</c:v>
                </c:pt>
                <c:pt idx="10279">
                  <c:v>19.648</c:v>
                </c:pt>
                <c:pt idx="10280">
                  <c:v>28.623200000000001</c:v>
                </c:pt>
                <c:pt idx="10281">
                  <c:v>32.565899999999999</c:v>
                </c:pt>
                <c:pt idx="10282">
                  <c:v>34.523600000000002</c:v>
                </c:pt>
                <c:pt idx="10283">
                  <c:v>21.254200000000001</c:v>
                </c:pt>
                <c:pt idx="10284">
                  <c:v>22.800899999999999</c:v>
                </c:pt>
                <c:pt idx="10285">
                  <c:v>23.869800000000001</c:v>
                </c:pt>
                <c:pt idx="10286">
                  <c:v>25.8246</c:v>
                </c:pt>
                <c:pt idx="10287">
                  <c:v>27.086300000000001</c:v>
                </c:pt>
                <c:pt idx="10288">
                  <c:v>24.192900000000009</c:v>
                </c:pt>
                <c:pt idx="10289">
                  <c:v>55.374000000000002</c:v>
                </c:pt>
                <c:pt idx="10290">
                  <c:v>26.850999999999999</c:v>
                </c:pt>
                <c:pt idx="10291">
                  <c:v>19.5823</c:v>
                </c:pt>
                <c:pt idx="10292">
                  <c:v>20.661000000000001</c:v>
                </c:pt>
                <c:pt idx="10293">
                  <c:v>21.036799999999999</c:v>
                </c:pt>
                <c:pt idx="10294">
                  <c:v>20.427099999999999</c:v>
                </c:pt>
                <c:pt idx="10295">
                  <c:v>26.409099999999999</c:v>
                </c:pt>
                <c:pt idx="10296">
                  <c:v>24.4193</c:v>
                </c:pt>
                <c:pt idx="10297">
                  <c:v>25.806699999999999</c:v>
                </c:pt>
                <c:pt idx="10298">
                  <c:v>23.191099999999999</c:v>
                </c:pt>
                <c:pt idx="10299">
                  <c:v>23.2254</c:v>
                </c:pt>
                <c:pt idx="10300">
                  <c:v>24.5228</c:v>
                </c:pt>
                <c:pt idx="10301">
                  <c:v>19.975100000000001</c:v>
                </c:pt>
                <c:pt idx="10302">
                  <c:v>19.082999999999981</c:v>
                </c:pt>
                <c:pt idx="10303">
                  <c:v>19.170100000000001</c:v>
                </c:pt>
                <c:pt idx="10304">
                  <c:v>23.126100000000001</c:v>
                </c:pt>
                <c:pt idx="10305">
                  <c:v>24.505800000000001</c:v>
                </c:pt>
                <c:pt idx="10306">
                  <c:v>21.717700000000001</c:v>
                </c:pt>
                <c:pt idx="10307">
                  <c:v>21.001899999999999</c:v>
                </c:pt>
                <c:pt idx="10308">
                  <c:v>21.6843</c:v>
                </c:pt>
                <c:pt idx="10309">
                  <c:v>30.5535</c:v>
                </c:pt>
                <c:pt idx="10310">
                  <c:v>29.361699999999999</c:v>
                </c:pt>
                <c:pt idx="10311">
                  <c:v>26.973800000000001</c:v>
                </c:pt>
                <c:pt idx="10312">
                  <c:v>33.885800000000003</c:v>
                </c:pt>
                <c:pt idx="10313">
                  <c:v>20.599900000000009</c:v>
                </c:pt>
                <c:pt idx="10314">
                  <c:v>21.346299999999999</c:v>
                </c:pt>
                <c:pt idx="10315">
                  <c:v>24.044499999999999</c:v>
                </c:pt>
                <c:pt idx="10316">
                  <c:v>25.295100000000001</c:v>
                </c:pt>
                <c:pt idx="10317">
                  <c:v>25.759899999999991</c:v>
                </c:pt>
                <c:pt idx="10318">
                  <c:v>23.558800000000009</c:v>
                </c:pt>
                <c:pt idx="10319">
                  <c:v>30.6401</c:v>
                </c:pt>
                <c:pt idx="10320">
                  <c:v>23.0487</c:v>
                </c:pt>
                <c:pt idx="10321">
                  <c:v>47.872</c:v>
                </c:pt>
                <c:pt idx="10322">
                  <c:v>27.8948</c:v>
                </c:pt>
                <c:pt idx="10323">
                  <c:v>31.1419</c:v>
                </c:pt>
                <c:pt idx="10324">
                  <c:v>25.647200000000009</c:v>
                </c:pt>
                <c:pt idx="10325">
                  <c:v>19.688400000000001</c:v>
                </c:pt>
                <c:pt idx="10326">
                  <c:v>19.522500000000001</c:v>
                </c:pt>
                <c:pt idx="10327">
                  <c:v>27.0291</c:v>
                </c:pt>
                <c:pt idx="10328">
                  <c:v>24.471</c:v>
                </c:pt>
                <c:pt idx="10329">
                  <c:v>25.287199999999981</c:v>
                </c:pt>
                <c:pt idx="10330">
                  <c:v>24.854199999999999</c:v>
                </c:pt>
                <c:pt idx="10331">
                  <c:v>23.352599999999999</c:v>
                </c:pt>
                <c:pt idx="10332">
                  <c:v>25.148900000000001</c:v>
                </c:pt>
                <c:pt idx="10333">
                  <c:v>29.3292</c:v>
                </c:pt>
                <c:pt idx="10334">
                  <c:v>29.2941</c:v>
                </c:pt>
                <c:pt idx="10335">
                  <c:v>33.792099999999998</c:v>
                </c:pt>
                <c:pt idx="10336">
                  <c:v>20.281199999999981</c:v>
                </c:pt>
                <c:pt idx="10337">
                  <c:v>21.817699999999999</c:v>
                </c:pt>
                <c:pt idx="10338">
                  <c:v>19.244800000000001</c:v>
                </c:pt>
                <c:pt idx="10339">
                  <c:v>19.881699999999981</c:v>
                </c:pt>
                <c:pt idx="10340">
                  <c:v>26.9331</c:v>
                </c:pt>
                <c:pt idx="10341">
                  <c:v>26.363</c:v>
                </c:pt>
                <c:pt idx="10342">
                  <c:v>23.342400000000001</c:v>
                </c:pt>
                <c:pt idx="10343">
                  <c:v>23.980699999999949</c:v>
                </c:pt>
                <c:pt idx="10344">
                  <c:v>23.693999999999999</c:v>
                </c:pt>
                <c:pt idx="10345">
                  <c:v>22.981100000000001</c:v>
                </c:pt>
                <c:pt idx="10346">
                  <c:v>30.051100000000009</c:v>
                </c:pt>
                <c:pt idx="10347">
                  <c:v>27.872800000000009</c:v>
                </c:pt>
                <c:pt idx="10348">
                  <c:v>27.868600000000001</c:v>
                </c:pt>
                <c:pt idx="10349">
                  <c:v>29.7681</c:v>
                </c:pt>
                <c:pt idx="10350">
                  <c:v>17.316800000000001</c:v>
                </c:pt>
                <c:pt idx="10351">
                  <c:v>17.32</c:v>
                </c:pt>
                <c:pt idx="10352">
                  <c:v>38.496200000000002</c:v>
                </c:pt>
                <c:pt idx="10353">
                  <c:v>25.526800000000001</c:v>
                </c:pt>
                <c:pt idx="10354">
                  <c:v>31.2026</c:v>
                </c:pt>
                <c:pt idx="10355">
                  <c:v>18.225000000000001</c:v>
                </c:pt>
                <c:pt idx="10356">
                  <c:v>19.7197</c:v>
                </c:pt>
                <c:pt idx="10357">
                  <c:v>21.573699999999999</c:v>
                </c:pt>
                <c:pt idx="10358">
                  <c:v>24.542999999999999</c:v>
                </c:pt>
                <c:pt idx="10359">
                  <c:v>30.052600000000002</c:v>
                </c:pt>
                <c:pt idx="10360">
                  <c:v>27.382300000000001</c:v>
                </c:pt>
                <c:pt idx="10361">
                  <c:v>23.5349</c:v>
                </c:pt>
                <c:pt idx="10362">
                  <c:v>23.5883</c:v>
                </c:pt>
                <c:pt idx="10363">
                  <c:v>25.526299999999999</c:v>
                </c:pt>
                <c:pt idx="10364">
                  <c:v>26.738</c:v>
                </c:pt>
                <c:pt idx="10365">
                  <c:v>23.772200000000002</c:v>
                </c:pt>
                <c:pt idx="10366">
                  <c:v>22.514299999999999</c:v>
                </c:pt>
                <c:pt idx="10367">
                  <c:v>24.40579999999995</c:v>
                </c:pt>
                <c:pt idx="10368">
                  <c:v>28.577999999999999</c:v>
                </c:pt>
                <c:pt idx="10369">
                  <c:v>25.845500000000001</c:v>
                </c:pt>
                <c:pt idx="10370">
                  <c:v>27.030799999999999</c:v>
                </c:pt>
                <c:pt idx="10371">
                  <c:v>23.418399999999981</c:v>
                </c:pt>
                <c:pt idx="10372">
                  <c:v>24.4314</c:v>
                </c:pt>
                <c:pt idx="10373">
                  <c:v>38.8354</c:v>
                </c:pt>
                <c:pt idx="10374">
                  <c:v>38.749899999999997</c:v>
                </c:pt>
                <c:pt idx="10375">
                  <c:v>39.810200000000002</c:v>
                </c:pt>
                <c:pt idx="10376">
                  <c:v>43.095300000000002</c:v>
                </c:pt>
                <c:pt idx="10377">
                  <c:v>27.147099999999991</c:v>
                </c:pt>
                <c:pt idx="10378">
                  <c:v>23.645099999999999</c:v>
                </c:pt>
                <c:pt idx="10379">
                  <c:v>27.056000000000001</c:v>
                </c:pt>
                <c:pt idx="10380">
                  <c:v>27.861499999999999</c:v>
                </c:pt>
                <c:pt idx="10381">
                  <c:v>23.3949</c:v>
                </c:pt>
                <c:pt idx="10382">
                  <c:v>25.767399999999981</c:v>
                </c:pt>
                <c:pt idx="10383">
                  <c:v>24.674199999999999</c:v>
                </c:pt>
                <c:pt idx="10384">
                  <c:v>25.390599999999999</c:v>
                </c:pt>
                <c:pt idx="10385">
                  <c:v>18.2197</c:v>
                </c:pt>
                <c:pt idx="10386">
                  <c:v>18.322500000000002</c:v>
                </c:pt>
                <c:pt idx="10387">
                  <c:v>20.371600000000001</c:v>
                </c:pt>
                <c:pt idx="10388">
                  <c:v>22.648599999999981</c:v>
                </c:pt>
                <c:pt idx="10389">
                  <c:v>27.234500000000001</c:v>
                </c:pt>
                <c:pt idx="10390">
                  <c:v>27.465499999999949</c:v>
                </c:pt>
                <c:pt idx="10391">
                  <c:v>20.241700000000002</c:v>
                </c:pt>
                <c:pt idx="10392">
                  <c:v>29.765799999999949</c:v>
                </c:pt>
                <c:pt idx="10393">
                  <c:v>27.295000000000002</c:v>
                </c:pt>
                <c:pt idx="10394">
                  <c:v>30.0869</c:v>
                </c:pt>
                <c:pt idx="10395">
                  <c:v>20.346599999999999</c:v>
                </c:pt>
                <c:pt idx="10396">
                  <c:v>20.296800000000001</c:v>
                </c:pt>
                <c:pt idx="10397">
                  <c:v>19.8203</c:v>
                </c:pt>
                <c:pt idx="10398">
                  <c:v>22.4087</c:v>
                </c:pt>
                <c:pt idx="10399">
                  <c:v>27.56629999999998</c:v>
                </c:pt>
                <c:pt idx="10400">
                  <c:v>28.232399999999981</c:v>
                </c:pt>
                <c:pt idx="10401">
                  <c:v>27.712</c:v>
                </c:pt>
                <c:pt idx="10402">
                  <c:v>18.532399999999999</c:v>
                </c:pt>
                <c:pt idx="10403">
                  <c:v>19.7011</c:v>
                </c:pt>
                <c:pt idx="10404">
                  <c:v>19.6294</c:v>
                </c:pt>
                <c:pt idx="10405">
                  <c:v>20.698899999999991</c:v>
                </c:pt>
                <c:pt idx="10406">
                  <c:v>19.965499999999949</c:v>
                </c:pt>
                <c:pt idx="10407">
                  <c:v>18.639700000000001</c:v>
                </c:pt>
                <c:pt idx="10408">
                  <c:v>22.114999999999998</c:v>
                </c:pt>
                <c:pt idx="10409">
                  <c:v>21.519300000000001</c:v>
                </c:pt>
                <c:pt idx="10410">
                  <c:v>27.1143</c:v>
                </c:pt>
                <c:pt idx="10411">
                  <c:v>20.6907</c:v>
                </c:pt>
                <c:pt idx="10412">
                  <c:v>22.0533</c:v>
                </c:pt>
                <c:pt idx="10413">
                  <c:v>23.814699999999991</c:v>
                </c:pt>
                <c:pt idx="10414">
                  <c:v>24.6755</c:v>
                </c:pt>
                <c:pt idx="10415">
                  <c:v>27.401299999999999</c:v>
                </c:pt>
                <c:pt idx="10416">
                  <c:v>20.971</c:v>
                </c:pt>
                <c:pt idx="10417">
                  <c:v>23.949100000000001</c:v>
                </c:pt>
                <c:pt idx="10418">
                  <c:v>24.101600000000001</c:v>
                </c:pt>
                <c:pt idx="10419">
                  <c:v>25.252300000000002</c:v>
                </c:pt>
                <c:pt idx="10420">
                  <c:v>25.5593</c:v>
                </c:pt>
                <c:pt idx="10421">
                  <c:v>25.94129999999998</c:v>
                </c:pt>
                <c:pt idx="10422">
                  <c:v>26.266100000000002</c:v>
                </c:pt>
                <c:pt idx="10423">
                  <c:v>20.851299999999991</c:v>
                </c:pt>
                <c:pt idx="10424">
                  <c:v>24.038799999999981</c:v>
                </c:pt>
                <c:pt idx="10425">
                  <c:v>20.513400000000001</c:v>
                </c:pt>
                <c:pt idx="10426">
                  <c:v>20.152100000000001</c:v>
                </c:pt>
                <c:pt idx="10427">
                  <c:v>15.3713</c:v>
                </c:pt>
                <c:pt idx="10428">
                  <c:v>15.7897</c:v>
                </c:pt>
                <c:pt idx="10429">
                  <c:v>16.139600000000009</c:v>
                </c:pt>
                <c:pt idx="10430">
                  <c:v>22.818000000000001</c:v>
                </c:pt>
                <c:pt idx="10431">
                  <c:v>22.155899999999999</c:v>
                </c:pt>
                <c:pt idx="10432">
                  <c:v>20.852599999999999</c:v>
                </c:pt>
                <c:pt idx="10433">
                  <c:v>44.073300000000003</c:v>
                </c:pt>
                <c:pt idx="10434">
                  <c:v>46.747300000000003</c:v>
                </c:pt>
                <c:pt idx="10435">
                  <c:v>26.895900000000001</c:v>
                </c:pt>
                <c:pt idx="10436">
                  <c:v>23.706499999999981</c:v>
                </c:pt>
                <c:pt idx="10437">
                  <c:v>21.419599999999999</c:v>
                </c:pt>
                <c:pt idx="10438">
                  <c:v>22.144300000000001</c:v>
                </c:pt>
                <c:pt idx="10439">
                  <c:v>21.723800000000001</c:v>
                </c:pt>
                <c:pt idx="10440">
                  <c:v>24.471499999999999</c:v>
                </c:pt>
                <c:pt idx="10441">
                  <c:v>24.971900000000009</c:v>
                </c:pt>
                <c:pt idx="10442">
                  <c:v>33.6233</c:v>
                </c:pt>
                <c:pt idx="10443">
                  <c:v>32.341799999999999</c:v>
                </c:pt>
                <c:pt idx="10444">
                  <c:v>22.7271</c:v>
                </c:pt>
                <c:pt idx="10445">
                  <c:v>25.008299999999981</c:v>
                </c:pt>
                <c:pt idx="10446">
                  <c:v>21.8855</c:v>
                </c:pt>
                <c:pt idx="10447">
                  <c:v>22.1462</c:v>
                </c:pt>
                <c:pt idx="10448">
                  <c:v>22.779399999999999</c:v>
                </c:pt>
                <c:pt idx="10449">
                  <c:v>22.654800000000009</c:v>
                </c:pt>
                <c:pt idx="10450">
                  <c:v>19.9346</c:v>
                </c:pt>
                <c:pt idx="10451">
                  <c:v>22.1496</c:v>
                </c:pt>
                <c:pt idx="10452">
                  <c:v>21.469000000000001</c:v>
                </c:pt>
                <c:pt idx="10453">
                  <c:v>22.911200000000001</c:v>
                </c:pt>
                <c:pt idx="10454">
                  <c:v>21.852499999999999</c:v>
                </c:pt>
                <c:pt idx="10455">
                  <c:v>25.006799999999981</c:v>
                </c:pt>
                <c:pt idx="10456">
                  <c:v>25.531400000000001</c:v>
                </c:pt>
                <c:pt idx="10457">
                  <c:v>21.386900000000001</c:v>
                </c:pt>
                <c:pt idx="10458">
                  <c:v>22.073499999999999</c:v>
                </c:pt>
                <c:pt idx="10459">
                  <c:v>21.447600000000001</c:v>
                </c:pt>
                <c:pt idx="10460">
                  <c:v>19.021599999999999</c:v>
                </c:pt>
                <c:pt idx="10461">
                  <c:v>36.673200000000001</c:v>
                </c:pt>
                <c:pt idx="10462">
                  <c:v>19.232800000000001</c:v>
                </c:pt>
                <c:pt idx="10463">
                  <c:v>17.143999999999991</c:v>
                </c:pt>
                <c:pt idx="10464">
                  <c:v>40.728700000000003</c:v>
                </c:pt>
                <c:pt idx="10465">
                  <c:v>27.369199999999999</c:v>
                </c:pt>
                <c:pt idx="10466">
                  <c:v>34.090600000000002</c:v>
                </c:pt>
                <c:pt idx="10467">
                  <c:v>24.539000000000001</c:v>
                </c:pt>
                <c:pt idx="10468">
                  <c:v>25.357600000000001</c:v>
                </c:pt>
                <c:pt idx="10469">
                  <c:v>24.569800000000001</c:v>
                </c:pt>
                <c:pt idx="10470">
                  <c:v>21.826799999999999</c:v>
                </c:pt>
                <c:pt idx="10471">
                  <c:v>23.122199999999999</c:v>
                </c:pt>
                <c:pt idx="10472">
                  <c:v>23.0945</c:v>
                </c:pt>
                <c:pt idx="10473">
                  <c:v>34.015000000000001</c:v>
                </c:pt>
                <c:pt idx="10474">
                  <c:v>36.534599999999998</c:v>
                </c:pt>
                <c:pt idx="10475">
                  <c:v>39.828400000000002</c:v>
                </c:pt>
                <c:pt idx="10476">
                  <c:v>42.151699999999998</c:v>
                </c:pt>
                <c:pt idx="10477">
                  <c:v>21.90269999999995</c:v>
                </c:pt>
                <c:pt idx="10478">
                  <c:v>21.37269999999998</c:v>
                </c:pt>
                <c:pt idx="10479">
                  <c:v>20.21</c:v>
                </c:pt>
                <c:pt idx="10480">
                  <c:v>20.2119</c:v>
                </c:pt>
                <c:pt idx="10481">
                  <c:v>23.0275</c:v>
                </c:pt>
                <c:pt idx="10482">
                  <c:v>22.0932</c:v>
                </c:pt>
                <c:pt idx="10483">
                  <c:v>19.1861</c:v>
                </c:pt>
                <c:pt idx="10484">
                  <c:v>39.901299999999999</c:v>
                </c:pt>
                <c:pt idx="10485">
                  <c:v>40.643700000000003</c:v>
                </c:pt>
                <c:pt idx="10486">
                  <c:v>17.979900000000001</c:v>
                </c:pt>
                <c:pt idx="10487">
                  <c:v>20.619199999999999</c:v>
                </c:pt>
                <c:pt idx="10488">
                  <c:v>38.777500000000003</c:v>
                </c:pt>
                <c:pt idx="10489">
                  <c:v>36.597499999999997</c:v>
                </c:pt>
                <c:pt idx="10490">
                  <c:v>38.174700000000001</c:v>
                </c:pt>
                <c:pt idx="10491">
                  <c:v>24.890599999999999</c:v>
                </c:pt>
                <c:pt idx="10492">
                  <c:v>24.907399999999999</c:v>
                </c:pt>
                <c:pt idx="10493">
                  <c:v>24.764099999999999</c:v>
                </c:pt>
                <c:pt idx="10494">
                  <c:v>26.375800000000009</c:v>
                </c:pt>
                <c:pt idx="10495">
                  <c:v>26.992100000000001</c:v>
                </c:pt>
                <c:pt idx="10496">
                  <c:v>28.1434</c:v>
                </c:pt>
                <c:pt idx="10497">
                  <c:v>28.001100000000001</c:v>
                </c:pt>
                <c:pt idx="10498">
                  <c:v>24.748200000000001</c:v>
                </c:pt>
                <c:pt idx="10499">
                  <c:v>33.389499999999998</c:v>
                </c:pt>
                <c:pt idx="10500">
                  <c:v>34.652099999999997</c:v>
                </c:pt>
                <c:pt idx="10501">
                  <c:v>37.173099999999998</c:v>
                </c:pt>
                <c:pt idx="10502">
                  <c:v>35.353499999999997</c:v>
                </c:pt>
                <c:pt idx="10503">
                  <c:v>25.736499999999999</c:v>
                </c:pt>
                <c:pt idx="10504">
                  <c:v>27.774799999999999</c:v>
                </c:pt>
                <c:pt idx="10505">
                  <c:v>24.174299999999999</c:v>
                </c:pt>
                <c:pt idx="10506">
                  <c:v>23.329799999999999</c:v>
                </c:pt>
                <c:pt idx="10507">
                  <c:v>21.933</c:v>
                </c:pt>
                <c:pt idx="10508">
                  <c:v>21.393699999999999</c:v>
                </c:pt>
                <c:pt idx="10509">
                  <c:v>22.40269999999995</c:v>
                </c:pt>
                <c:pt idx="10510">
                  <c:v>23.524999999999999</c:v>
                </c:pt>
                <c:pt idx="10511">
                  <c:v>22.454899999999999</c:v>
                </c:pt>
                <c:pt idx="10512">
                  <c:v>25.4255</c:v>
                </c:pt>
                <c:pt idx="10513">
                  <c:v>27.870200000000001</c:v>
                </c:pt>
                <c:pt idx="10514">
                  <c:v>28.022600000000001</c:v>
                </c:pt>
                <c:pt idx="10515">
                  <c:v>21.5562</c:v>
                </c:pt>
                <c:pt idx="10516">
                  <c:v>23.871300000000009</c:v>
                </c:pt>
                <c:pt idx="10517">
                  <c:v>21.424600000000002</c:v>
                </c:pt>
                <c:pt idx="10518">
                  <c:v>22.582699999999949</c:v>
                </c:pt>
                <c:pt idx="10519">
                  <c:v>21.597799999999999</c:v>
                </c:pt>
                <c:pt idx="10520">
                  <c:v>23.5883</c:v>
                </c:pt>
                <c:pt idx="10521">
                  <c:v>24.577999999999999</c:v>
                </c:pt>
                <c:pt idx="10522">
                  <c:v>25.732700000000001</c:v>
                </c:pt>
                <c:pt idx="10523">
                  <c:v>25.660399999999999</c:v>
                </c:pt>
                <c:pt idx="10524">
                  <c:v>29.011099999999999</c:v>
                </c:pt>
                <c:pt idx="10525">
                  <c:v>24.881399999999999</c:v>
                </c:pt>
                <c:pt idx="10526">
                  <c:v>21.453299999999999</c:v>
                </c:pt>
                <c:pt idx="10527">
                  <c:v>22.782399999999949</c:v>
                </c:pt>
                <c:pt idx="10528">
                  <c:v>20.898499999999981</c:v>
                </c:pt>
                <c:pt idx="10529">
                  <c:v>21.0761</c:v>
                </c:pt>
                <c:pt idx="10530">
                  <c:v>22.491800000000001</c:v>
                </c:pt>
                <c:pt idx="10531">
                  <c:v>23.6614</c:v>
                </c:pt>
                <c:pt idx="10532">
                  <c:v>25.576899999999991</c:v>
                </c:pt>
                <c:pt idx="10533">
                  <c:v>28.369299999999999</c:v>
                </c:pt>
                <c:pt idx="10534">
                  <c:v>24.014199999999999</c:v>
                </c:pt>
                <c:pt idx="10535">
                  <c:v>23.005700000000001</c:v>
                </c:pt>
                <c:pt idx="10536">
                  <c:v>21.869900000000001</c:v>
                </c:pt>
                <c:pt idx="10537">
                  <c:v>22.135999999999999</c:v>
                </c:pt>
                <c:pt idx="10538">
                  <c:v>32.819499999999998</c:v>
                </c:pt>
                <c:pt idx="10539">
                  <c:v>31.858899999999991</c:v>
                </c:pt>
                <c:pt idx="10540">
                  <c:v>23.286899999999999</c:v>
                </c:pt>
                <c:pt idx="10541">
                  <c:v>23.5854</c:v>
                </c:pt>
                <c:pt idx="10542">
                  <c:v>24.257200000000001</c:v>
                </c:pt>
                <c:pt idx="10543">
                  <c:v>19.107199999999999</c:v>
                </c:pt>
                <c:pt idx="10544">
                  <c:v>21.644300000000001</c:v>
                </c:pt>
                <c:pt idx="10545">
                  <c:v>21.1325</c:v>
                </c:pt>
                <c:pt idx="10546">
                  <c:v>18.731100000000001</c:v>
                </c:pt>
                <c:pt idx="10547">
                  <c:v>17.930599999999981</c:v>
                </c:pt>
                <c:pt idx="10548">
                  <c:v>25.5761</c:v>
                </c:pt>
                <c:pt idx="10549">
                  <c:v>22.867799999999999</c:v>
                </c:pt>
                <c:pt idx="10550">
                  <c:v>24.2972</c:v>
                </c:pt>
                <c:pt idx="10551">
                  <c:v>18.195900000000009</c:v>
                </c:pt>
                <c:pt idx="10552">
                  <c:v>27.218</c:v>
                </c:pt>
                <c:pt idx="10553">
                  <c:v>24.773499999999981</c:v>
                </c:pt>
                <c:pt idx="10554">
                  <c:v>23.714099999999991</c:v>
                </c:pt>
                <c:pt idx="10555">
                  <c:v>19.2973</c:v>
                </c:pt>
                <c:pt idx="10556">
                  <c:v>19.395099999999999</c:v>
                </c:pt>
                <c:pt idx="10557">
                  <c:v>19.5581</c:v>
                </c:pt>
                <c:pt idx="10558">
                  <c:v>20.0913</c:v>
                </c:pt>
                <c:pt idx="10559">
                  <c:v>19.7944</c:v>
                </c:pt>
                <c:pt idx="10560">
                  <c:v>20.677600000000009</c:v>
                </c:pt>
                <c:pt idx="10561">
                  <c:v>22.592700000000001</c:v>
                </c:pt>
                <c:pt idx="10562">
                  <c:v>44.703699999999998</c:v>
                </c:pt>
                <c:pt idx="10563">
                  <c:v>42.522100000000002</c:v>
                </c:pt>
                <c:pt idx="10564">
                  <c:v>49.451000000000001</c:v>
                </c:pt>
                <c:pt idx="10565">
                  <c:v>20.8767</c:v>
                </c:pt>
                <c:pt idx="10566">
                  <c:v>21.704599999999999</c:v>
                </c:pt>
                <c:pt idx="10567">
                  <c:v>18.527899999999999</c:v>
                </c:pt>
                <c:pt idx="10568">
                  <c:v>18.937899999999999</c:v>
                </c:pt>
                <c:pt idx="10569">
                  <c:v>28.326599999999999</c:v>
                </c:pt>
                <c:pt idx="10570">
                  <c:v>25.7514</c:v>
                </c:pt>
                <c:pt idx="10571">
                  <c:v>27.137</c:v>
                </c:pt>
                <c:pt idx="10572">
                  <c:v>21.07239999999998</c:v>
                </c:pt>
                <c:pt idx="10573">
                  <c:v>22.721499999999999</c:v>
                </c:pt>
                <c:pt idx="10574">
                  <c:v>26.892499999999981</c:v>
                </c:pt>
                <c:pt idx="10575">
                  <c:v>18.981200000000001</c:v>
                </c:pt>
                <c:pt idx="10576">
                  <c:v>20.828900000000001</c:v>
                </c:pt>
                <c:pt idx="10577">
                  <c:v>20.869900000000001</c:v>
                </c:pt>
                <c:pt idx="10578">
                  <c:v>24.8432</c:v>
                </c:pt>
                <c:pt idx="10579">
                  <c:v>25.289899999999999</c:v>
                </c:pt>
                <c:pt idx="10580">
                  <c:v>29.090900000000001</c:v>
                </c:pt>
                <c:pt idx="10581">
                  <c:v>31.3264</c:v>
                </c:pt>
                <c:pt idx="10582">
                  <c:v>18.305700000000002</c:v>
                </c:pt>
                <c:pt idx="10583">
                  <c:v>18.848800000000001</c:v>
                </c:pt>
                <c:pt idx="10584">
                  <c:v>22.549700000000001</c:v>
                </c:pt>
                <c:pt idx="10585">
                  <c:v>22.372199999999999</c:v>
                </c:pt>
                <c:pt idx="10586">
                  <c:v>25.662199999999981</c:v>
                </c:pt>
                <c:pt idx="10587">
                  <c:v>25.890799999999999</c:v>
                </c:pt>
                <c:pt idx="10588">
                  <c:v>33.025600000000011</c:v>
                </c:pt>
                <c:pt idx="10589">
                  <c:v>24.537400000000009</c:v>
                </c:pt>
                <c:pt idx="10590">
                  <c:v>24.542400000000001</c:v>
                </c:pt>
                <c:pt idx="10591">
                  <c:v>23.549399999999981</c:v>
                </c:pt>
                <c:pt idx="10592">
                  <c:v>24.8291</c:v>
                </c:pt>
                <c:pt idx="10593">
                  <c:v>17.998100000000001</c:v>
                </c:pt>
                <c:pt idx="10594">
                  <c:v>19.8672</c:v>
                </c:pt>
                <c:pt idx="10595">
                  <c:v>24.615400000000001</c:v>
                </c:pt>
                <c:pt idx="10596">
                  <c:v>17.279199999999999</c:v>
                </c:pt>
                <c:pt idx="10597">
                  <c:v>23.465</c:v>
                </c:pt>
                <c:pt idx="10598">
                  <c:v>26.841200000000001</c:v>
                </c:pt>
                <c:pt idx="10599">
                  <c:v>46.068200000000012</c:v>
                </c:pt>
                <c:pt idx="10600">
                  <c:v>49.419800000000002</c:v>
                </c:pt>
                <c:pt idx="10601">
                  <c:v>38.269200000000012</c:v>
                </c:pt>
                <c:pt idx="10602">
                  <c:v>47.346800000000002</c:v>
                </c:pt>
                <c:pt idx="10603">
                  <c:v>23.882999999999999</c:v>
                </c:pt>
                <c:pt idx="10604">
                  <c:v>24.974799999999981</c:v>
                </c:pt>
                <c:pt idx="10605">
                  <c:v>23.092500000000001</c:v>
                </c:pt>
                <c:pt idx="10606">
                  <c:v>23.752700000000001</c:v>
                </c:pt>
                <c:pt idx="10607">
                  <c:v>22.312200000000001</c:v>
                </c:pt>
                <c:pt idx="10608">
                  <c:v>21.644300000000001</c:v>
                </c:pt>
                <c:pt idx="10609">
                  <c:v>24.5228</c:v>
                </c:pt>
                <c:pt idx="10610">
                  <c:v>29.068200000000001</c:v>
                </c:pt>
                <c:pt idx="10611">
                  <c:v>32.279200000000003</c:v>
                </c:pt>
                <c:pt idx="10612">
                  <c:v>34.130200000000002</c:v>
                </c:pt>
                <c:pt idx="10613">
                  <c:v>23.7956</c:v>
                </c:pt>
                <c:pt idx="10614">
                  <c:v>22.217099999999999</c:v>
                </c:pt>
                <c:pt idx="10615">
                  <c:v>22.903400000000001</c:v>
                </c:pt>
                <c:pt idx="10616">
                  <c:v>21.584800000000001</c:v>
                </c:pt>
                <c:pt idx="10617">
                  <c:v>20.535900000000009</c:v>
                </c:pt>
                <c:pt idx="10618">
                  <c:v>21.537700000000001</c:v>
                </c:pt>
                <c:pt idx="10619">
                  <c:v>20.052800000000001</c:v>
                </c:pt>
                <c:pt idx="10620">
                  <c:v>23.5213</c:v>
                </c:pt>
                <c:pt idx="10621">
                  <c:v>26.054400000000001</c:v>
                </c:pt>
                <c:pt idx="10622">
                  <c:v>27.3368</c:v>
                </c:pt>
                <c:pt idx="10623">
                  <c:v>27.1662</c:v>
                </c:pt>
                <c:pt idx="10624">
                  <c:v>24.982299999999949</c:v>
                </c:pt>
                <c:pt idx="10625">
                  <c:v>21.365500000000001</c:v>
                </c:pt>
                <c:pt idx="10626">
                  <c:v>22.135999999999999</c:v>
                </c:pt>
                <c:pt idx="10627">
                  <c:v>24.249700000000001</c:v>
                </c:pt>
                <c:pt idx="10628">
                  <c:v>23.4038</c:v>
                </c:pt>
                <c:pt idx="10629">
                  <c:v>30.579899999999999</c:v>
                </c:pt>
                <c:pt idx="10630">
                  <c:v>31.874600000000001</c:v>
                </c:pt>
                <c:pt idx="10631">
                  <c:v>30.841200000000001</c:v>
                </c:pt>
                <c:pt idx="10632">
                  <c:v>25.372599999999981</c:v>
                </c:pt>
                <c:pt idx="10633">
                  <c:v>26.1233</c:v>
                </c:pt>
                <c:pt idx="10634">
                  <c:v>24.3217</c:v>
                </c:pt>
                <c:pt idx="10635">
                  <c:v>24.055299999999999</c:v>
                </c:pt>
                <c:pt idx="10636">
                  <c:v>23.3736</c:v>
                </c:pt>
                <c:pt idx="10637">
                  <c:v>22.065999999999999</c:v>
                </c:pt>
                <c:pt idx="10638">
                  <c:v>21.306799999999999</c:v>
                </c:pt>
                <c:pt idx="10639">
                  <c:v>24.991800000000001</c:v>
                </c:pt>
                <c:pt idx="10640">
                  <c:v>20.718499999999999</c:v>
                </c:pt>
                <c:pt idx="10641">
                  <c:v>21.4421</c:v>
                </c:pt>
                <c:pt idx="10642">
                  <c:v>21.517600000000009</c:v>
                </c:pt>
                <c:pt idx="10643">
                  <c:v>20.101700000000001</c:v>
                </c:pt>
                <c:pt idx="10644">
                  <c:v>20.264500000000002</c:v>
                </c:pt>
                <c:pt idx="10645">
                  <c:v>21.078700000000001</c:v>
                </c:pt>
                <c:pt idx="10646">
                  <c:v>20.716899999999999</c:v>
                </c:pt>
                <c:pt idx="10647">
                  <c:v>21.499700000000001</c:v>
                </c:pt>
                <c:pt idx="10648">
                  <c:v>23.2773</c:v>
                </c:pt>
                <c:pt idx="10649">
                  <c:v>21.485099999999949</c:v>
                </c:pt>
                <c:pt idx="10650">
                  <c:v>23.178000000000001</c:v>
                </c:pt>
                <c:pt idx="10651">
                  <c:v>22.229099999999999</c:v>
                </c:pt>
                <c:pt idx="10652">
                  <c:v>21.817699999999999</c:v>
                </c:pt>
                <c:pt idx="10653">
                  <c:v>24.315100000000001</c:v>
                </c:pt>
                <c:pt idx="10654">
                  <c:v>24.049800000000001</c:v>
                </c:pt>
                <c:pt idx="10655">
                  <c:v>24.173999999999999</c:v>
                </c:pt>
                <c:pt idx="10656">
                  <c:v>34.260100000000001</c:v>
                </c:pt>
                <c:pt idx="10657">
                  <c:v>38.299700000000001</c:v>
                </c:pt>
                <c:pt idx="10658">
                  <c:v>41.849800000000002</c:v>
                </c:pt>
                <c:pt idx="10659">
                  <c:v>42.789000000000001</c:v>
                </c:pt>
                <c:pt idx="10660">
                  <c:v>27.834800000000001</c:v>
                </c:pt>
                <c:pt idx="10661">
                  <c:v>28.690100000000001</c:v>
                </c:pt>
                <c:pt idx="10662">
                  <c:v>27.8141</c:v>
                </c:pt>
                <c:pt idx="10663">
                  <c:v>25.350200000000001</c:v>
                </c:pt>
                <c:pt idx="10664">
                  <c:v>30.5535</c:v>
                </c:pt>
                <c:pt idx="10665">
                  <c:v>25.5105</c:v>
                </c:pt>
                <c:pt idx="10666">
                  <c:v>29.951599999999999</c:v>
                </c:pt>
                <c:pt idx="10667">
                  <c:v>25.250699999999981</c:v>
                </c:pt>
                <c:pt idx="10668">
                  <c:v>26.5853</c:v>
                </c:pt>
                <c:pt idx="10669">
                  <c:v>27.0763</c:v>
                </c:pt>
                <c:pt idx="10670">
                  <c:v>21.6633</c:v>
                </c:pt>
                <c:pt idx="10671">
                  <c:v>22.854099999999999</c:v>
                </c:pt>
                <c:pt idx="10672">
                  <c:v>20.363700000000001</c:v>
                </c:pt>
                <c:pt idx="10673">
                  <c:v>20.052800000000001</c:v>
                </c:pt>
                <c:pt idx="10674">
                  <c:v>20.83</c:v>
                </c:pt>
                <c:pt idx="10675">
                  <c:v>22.384499999999999</c:v>
                </c:pt>
                <c:pt idx="10676">
                  <c:v>23.3063</c:v>
                </c:pt>
                <c:pt idx="10677">
                  <c:v>22.115100000000009</c:v>
                </c:pt>
                <c:pt idx="10678">
                  <c:v>18.659300000000009</c:v>
                </c:pt>
                <c:pt idx="10679">
                  <c:v>19.592500000000001</c:v>
                </c:pt>
                <c:pt idx="10680">
                  <c:v>33.836799999999997</c:v>
                </c:pt>
                <c:pt idx="10681">
                  <c:v>36.003999999999998</c:v>
                </c:pt>
                <c:pt idx="10682">
                  <c:v>30.4053</c:v>
                </c:pt>
                <c:pt idx="10683">
                  <c:v>31.9785</c:v>
                </c:pt>
                <c:pt idx="10684">
                  <c:v>21.569199999999999</c:v>
                </c:pt>
                <c:pt idx="10685">
                  <c:v>22.607900000000001</c:v>
                </c:pt>
                <c:pt idx="10686">
                  <c:v>22.337700000000009</c:v>
                </c:pt>
                <c:pt idx="10687">
                  <c:v>21.675000000000001</c:v>
                </c:pt>
                <c:pt idx="10688">
                  <c:v>27.2056</c:v>
                </c:pt>
                <c:pt idx="10689">
                  <c:v>29.716799999999999</c:v>
                </c:pt>
                <c:pt idx="10690">
                  <c:v>31.9116</c:v>
                </c:pt>
                <c:pt idx="10691">
                  <c:v>33.071300000000001</c:v>
                </c:pt>
                <c:pt idx="10692">
                  <c:v>32.705800000000011</c:v>
                </c:pt>
                <c:pt idx="10693">
                  <c:v>32.5336</c:v>
                </c:pt>
                <c:pt idx="10694">
                  <c:v>29.184200000000001</c:v>
                </c:pt>
                <c:pt idx="10695">
                  <c:v>23.08</c:v>
                </c:pt>
                <c:pt idx="10696">
                  <c:v>20.011099999999999</c:v>
                </c:pt>
                <c:pt idx="10697">
                  <c:v>19.781500000000001</c:v>
                </c:pt>
                <c:pt idx="10698">
                  <c:v>21.018699999999999</c:v>
                </c:pt>
                <c:pt idx="10699">
                  <c:v>21.419599999999999</c:v>
                </c:pt>
                <c:pt idx="10700">
                  <c:v>34.595300000000002</c:v>
                </c:pt>
                <c:pt idx="10701">
                  <c:v>30.407399999999999</c:v>
                </c:pt>
                <c:pt idx="10702">
                  <c:v>28.587800000000001</c:v>
                </c:pt>
                <c:pt idx="10703">
                  <c:v>30.0349</c:v>
                </c:pt>
                <c:pt idx="10704">
                  <c:v>25.531099999999999</c:v>
                </c:pt>
                <c:pt idx="10705">
                  <c:v>20.284800000000001</c:v>
                </c:pt>
                <c:pt idx="10706">
                  <c:v>18.9939</c:v>
                </c:pt>
                <c:pt idx="10707">
                  <c:v>18.6251</c:v>
                </c:pt>
                <c:pt idx="10708">
                  <c:v>24.031700000000001</c:v>
                </c:pt>
                <c:pt idx="10709">
                  <c:v>23.5594</c:v>
                </c:pt>
                <c:pt idx="10710">
                  <c:v>24.003</c:v>
                </c:pt>
                <c:pt idx="10711">
                  <c:v>25.112200000000001</c:v>
                </c:pt>
                <c:pt idx="10712">
                  <c:v>24.692399999999999</c:v>
                </c:pt>
                <c:pt idx="10713">
                  <c:v>24.674199999999999</c:v>
                </c:pt>
                <c:pt idx="10714">
                  <c:v>23.093499999999999</c:v>
                </c:pt>
                <c:pt idx="10715">
                  <c:v>21.443899999999999</c:v>
                </c:pt>
                <c:pt idx="10716">
                  <c:v>21.608899999999991</c:v>
                </c:pt>
                <c:pt idx="10717">
                  <c:v>24.704999999999991</c:v>
                </c:pt>
                <c:pt idx="10718">
                  <c:v>26.423400000000001</c:v>
                </c:pt>
                <c:pt idx="10719">
                  <c:v>27.367100000000001</c:v>
                </c:pt>
                <c:pt idx="10720">
                  <c:v>30.1569</c:v>
                </c:pt>
                <c:pt idx="10721">
                  <c:v>29.6906</c:v>
                </c:pt>
                <c:pt idx="10722">
                  <c:v>21.662800000000001</c:v>
                </c:pt>
                <c:pt idx="10723">
                  <c:v>23.6326</c:v>
                </c:pt>
                <c:pt idx="10724">
                  <c:v>25.507000000000001</c:v>
                </c:pt>
                <c:pt idx="10725">
                  <c:v>22.903300000000002</c:v>
                </c:pt>
                <c:pt idx="10726">
                  <c:v>26.7362</c:v>
                </c:pt>
                <c:pt idx="10727">
                  <c:v>26.9709</c:v>
                </c:pt>
                <c:pt idx="10728">
                  <c:v>43.943600000000004</c:v>
                </c:pt>
                <c:pt idx="10729">
                  <c:v>19.744299999999999</c:v>
                </c:pt>
                <c:pt idx="10730">
                  <c:v>20.6449</c:v>
                </c:pt>
                <c:pt idx="10731">
                  <c:v>22.796500000000002</c:v>
                </c:pt>
                <c:pt idx="10732">
                  <c:v>25.182600000000001</c:v>
                </c:pt>
                <c:pt idx="10733">
                  <c:v>28.0581</c:v>
                </c:pt>
                <c:pt idx="10734">
                  <c:v>24.315799999999999</c:v>
                </c:pt>
                <c:pt idx="10735">
                  <c:v>27.988599999999959</c:v>
                </c:pt>
                <c:pt idx="10736">
                  <c:v>25.872900000000001</c:v>
                </c:pt>
                <c:pt idx="10737">
                  <c:v>27.203399999999981</c:v>
                </c:pt>
                <c:pt idx="10738">
                  <c:v>30.220199999999981</c:v>
                </c:pt>
                <c:pt idx="10739">
                  <c:v>32.492899999999999</c:v>
                </c:pt>
                <c:pt idx="10740">
                  <c:v>24.364599999999999</c:v>
                </c:pt>
                <c:pt idx="10741">
                  <c:v>26.579499999999999</c:v>
                </c:pt>
                <c:pt idx="10742">
                  <c:v>23.985499999999949</c:v>
                </c:pt>
                <c:pt idx="10743">
                  <c:v>26.892499999999981</c:v>
                </c:pt>
                <c:pt idx="10744">
                  <c:v>20.822900000000001</c:v>
                </c:pt>
                <c:pt idx="10745">
                  <c:v>20.228999999999999</c:v>
                </c:pt>
                <c:pt idx="10746">
                  <c:v>28.232399999999981</c:v>
                </c:pt>
                <c:pt idx="10747">
                  <c:v>25.2516</c:v>
                </c:pt>
                <c:pt idx="10748">
                  <c:v>27.343800000000009</c:v>
                </c:pt>
                <c:pt idx="10749">
                  <c:v>29.0166</c:v>
                </c:pt>
                <c:pt idx="10750">
                  <c:v>20.832799999999999</c:v>
                </c:pt>
                <c:pt idx="10751">
                  <c:v>21.8337</c:v>
                </c:pt>
                <c:pt idx="10752">
                  <c:v>21.704599999999999</c:v>
                </c:pt>
                <c:pt idx="10753">
                  <c:v>21.704599999999999</c:v>
                </c:pt>
                <c:pt idx="10754">
                  <c:v>21.537700000000001</c:v>
                </c:pt>
                <c:pt idx="10755">
                  <c:v>24.5351</c:v>
                </c:pt>
                <c:pt idx="10756">
                  <c:v>30.962399999999949</c:v>
                </c:pt>
                <c:pt idx="10757">
                  <c:v>24.119499999999999</c:v>
                </c:pt>
                <c:pt idx="10758">
                  <c:v>26.4678</c:v>
                </c:pt>
                <c:pt idx="10759">
                  <c:v>27.005099999999999</c:v>
                </c:pt>
                <c:pt idx="10760">
                  <c:v>24.430700000000002</c:v>
                </c:pt>
                <c:pt idx="10761">
                  <c:v>39.442100000000003</c:v>
                </c:pt>
                <c:pt idx="10762">
                  <c:v>25.666799999999981</c:v>
                </c:pt>
                <c:pt idx="10763">
                  <c:v>25.973199999999981</c:v>
                </c:pt>
                <c:pt idx="10764">
                  <c:v>27.0291</c:v>
                </c:pt>
                <c:pt idx="10765">
                  <c:v>27.4666</c:v>
                </c:pt>
                <c:pt idx="10766">
                  <c:v>24.947500000000002</c:v>
                </c:pt>
                <c:pt idx="10767">
                  <c:v>27.455200000000001</c:v>
                </c:pt>
                <c:pt idx="10768">
                  <c:v>27.7102</c:v>
                </c:pt>
                <c:pt idx="10769">
                  <c:v>28.8995</c:v>
                </c:pt>
                <c:pt idx="10770">
                  <c:v>32.890900000000002</c:v>
                </c:pt>
                <c:pt idx="10771">
                  <c:v>25.709499999999981</c:v>
                </c:pt>
                <c:pt idx="10772">
                  <c:v>20.24869999999995</c:v>
                </c:pt>
                <c:pt idx="10773">
                  <c:v>19.655999999999999</c:v>
                </c:pt>
                <c:pt idx="10774">
                  <c:v>19.9374</c:v>
                </c:pt>
                <c:pt idx="10775">
                  <c:v>28.9527</c:v>
                </c:pt>
                <c:pt idx="10776">
                  <c:v>26.401700000000002</c:v>
                </c:pt>
                <c:pt idx="10777">
                  <c:v>23.883199999999999</c:v>
                </c:pt>
                <c:pt idx="10778">
                  <c:v>22.903300000000002</c:v>
                </c:pt>
                <c:pt idx="10779">
                  <c:v>23.490500000000001</c:v>
                </c:pt>
                <c:pt idx="10780">
                  <c:v>24.716200000000001</c:v>
                </c:pt>
                <c:pt idx="10781">
                  <c:v>28.794499999999999</c:v>
                </c:pt>
                <c:pt idx="10782">
                  <c:v>29.269100000000002</c:v>
                </c:pt>
                <c:pt idx="10783">
                  <c:v>31.193200000000001</c:v>
                </c:pt>
                <c:pt idx="10784">
                  <c:v>31.771000000000001</c:v>
                </c:pt>
                <c:pt idx="10785">
                  <c:v>34.868499999999997</c:v>
                </c:pt>
                <c:pt idx="10786">
                  <c:v>20.7163</c:v>
                </c:pt>
                <c:pt idx="10787">
                  <c:v>29.907800000000009</c:v>
                </c:pt>
                <c:pt idx="10788">
                  <c:v>30.7135</c:v>
                </c:pt>
                <c:pt idx="10789">
                  <c:v>23.653199999999991</c:v>
                </c:pt>
                <c:pt idx="10790">
                  <c:v>23.218299999999999</c:v>
                </c:pt>
                <c:pt idx="10791">
                  <c:v>18.012799999999999</c:v>
                </c:pt>
                <c:pt idx="10792">
                  <c:v>19.777000000000001</c:v>
                </c:pt>
                <c:pt idx="10793">
                  <c:v>20.358699999999999</c:v>
                </c:pt>
                <c:pt idx="10794">
                  <c:v>21.9376</c:v>
                </c:pt>
                <c:pt idx="10795">
                  <c:v>22.877400000000009</c:v>
                </c:pt>
                <c:pt idx="10796">
                  <c:v>22.234400000000001</c:v>
                </c:pt>
                <c:pt idx="10797">
                  <c:v>22.9331</c:v>
                </c:pt>
                <c:pt idx="10798">
                  <c:v>19.9482</c:v>
                </c:pt>
                <c:pt idx="10799">
                  <c:v>27.5809</c:v>
                </c:pt>
                <c:pt idx="10800">
                  <c:v>19.841999999999999</c:v>
                </c:pt>
                <c:pt idx="10801">
                  <c:v>19.5624</c:v>
                </c:pt>
                <c:pt idx="10802">
                  <c:v>20.1633</c:v>
                </c:pt>
                <c:pt idx="10803">
                  <c:v>26.5853</c:v>
                </c:pt>
                <c:pt idx="10804">
                  <c:v>26.4633</c:v>
                </c:pt>
                <c:pt idx="10805">
                  <c:v>20.685700000000001</c:v>
                </c:pt>
                <c:pt idx="10806">
                  <c:v>21.970099999999999</c:v>
                </c:pt>
                <c:pt idx="10807">
                  <c:v>25.113600000000009</c:v>
                </c:pt>
                <c:pt idx="10808">
                  <c:v>23.316700000000001</c:v>
                </c:pt>
                <c:pt idx="10809">
                  <c:v>25.677199999999999</c:v>
                </c:pt>
                <c:pt idx="10810">
                  <c:v>24.033200000000001</c:v>
                </c:pt>
                <c:pt idx="10811">
                  <c:v>41.725099999999998</c:v>
                </c:pt>
                <c:pt idx="10812">
                  <c:v>21.866399999999999</c:v>
                </c:pt>
                <c:pt idx="10813">
                  <c:v>21.228100000000001</c:v>
                </c:pt>
                <c:pt idx="10814">
                  <c:v>22.629100000000001</c:v>
                </c:pt>
                <c:pt idx="10815">
                  <c:v>20.7059</c:v>
                </c:pt>
                <c:pt idx="10816">
                  <c:v>44.755200000000002</c:v>
                </c:pt>
                <c:pt idx="10817">
                  <c:v>46.191899999999997</c:v>
                </c:pt>
                <c:pt idx="10818">
                  <c:v>47.249400000000001</c:v>
                </c:pt>
                <c:pt idx="10819">
                  <c:v>54.581699999999998</c:v>
                </c:pt>
                <c:pt idx="10820">
                  <c:v>19.082799999999949</c:v>
                </c:pt>
                <c:pt idx="10821">
                  <c:v>18.941800000000001</c:v>
                </c:pt>
                <c:pt idx="10822">
                  <c:v>21.326899999999991</c:v>
                </c:pt>
                <c:pt idx="10823">
                  <c:v>19.895600000000002</c:v>
                </c:pt>
                <c:pt idx="10824">
                  <c:v>31.5152</c:v>
                </c:pt>
                <c:pt idx="10825">
                  <c:v>30.940300000000001</c:v>
                </c:pt>
                <c:pt idx="10826">
                  <c:v>39.795400000000001</c:v>
                </c:pt>
                <c:pt idx="10827">
                  <c:v>37.598700000000001</c:v>
                </c:pt>
                <c:pt idx="10828">
                  <c:v>22.372499999999999</c:v>
                </c:pt>
                <c:pt idx="10829">
                  <c:v>22.598099999999999</c:v>
                </c:pt>
                <c:pt idx="10830">
                  <c:v>23.227699999999999</c:v>
                </c:pt>
                <c:pt idx="10831">
                  <c:v>23.949100000000001</c:v>
                </c:pt>
                <c:pt idx="10832">
                  <c:v>28.511500000000009</c:v>
                </c:pt>
                <c:pt idx="10833">
                  <c:v>29.822600000000001</c:v>
                </c:pt>
                <c:pt idx="10834">
                  <c:v>24.687999999999999</c:v>
                </c:pt>
                <c:pt idx="10835">
                  <c:v>24.5548</c:v>
                </c:pt>
                <c:pt idx="10836">
                  <c:v>32.423400000000001</c:v>
                </c:pt>
                <c:pt idx="10837">
                  <c:v>25.788499999999949</c:v>
                </c:pt>
                <c:pt idx="10838">
                  <c:v>26.975100000000001</c:v>
                </c:pt>
                <c:pt idx="10839">
                  <c:v>25.8232</c:v>
                </c:pt>
                <c:pt idx="10840">
                  <c:v>23.949100000000001</c:v>
                </c:pt>
                <c:pt idx="10841">
                  <c:v>23.0974</c:v>
                </c:pt>
                <c:pt idx="10842">
                  <c:v>23.966799999999949</c:v>
                </c:pt>
                <c:pt idx="10843">
                  <c:v>20.468499999999949</c:v>
                </c:pt>
                <c:pt idx="10844">
                  <c:v>20.783999999999999</c:v>
                </c:pt>
                <c:pt idx="10845">
                  <c:v>23.498000000000001</c:v>
                </c:pt>
                <c:pt idx="10846">
                  <c:v>21.697099999999999</c:v>
                </c:pt>
                <c:pt idx="10847">
                  <c:v>26.7898</c:v>
                </c:pt>
                <c:pt idx="10848">
                  <c:v>23.5213</c:v>
                </c:pt>
                <c:pt idx="10849">
                  <c:v>21.869900000000001</c:v>
                </c:pt>
                <c:pt idx="10850">
                  <c:v>24.8993</c:v>
                </c:pt>
                <c:pt idx="10851">
                  <c:v>21.046399999999981</c:v>
                </c:pt>
                <c:pt idx="10852">
                  <c:v>22.520099999999999</c:v>
                </c:pt>
                <c:pt idx="10853">
                  <c:v>22.615100000000009</c:v>
                </c:pt>
                <c:pt idx="10854">
                  <c:v>23.357700000000001</c:v>
                </c:pt>
                <c:pt idx="10855">
                  <c:v>23.815799999999999</c:v>
                </c:pt>
                <c:pt idx="10856">
                  <c:v>25.633600000000001</c:v>
                </c:pt>
                <c:pt idx="10857">
                  <c:v>24.959700000000002</c:v>
                </c:pt>
                <c:pt idx="10858">
                  <c:v>24.787500000000001</c:v>
                </c:pt>
                <c:pt idx="10859">
                  <c:v>22.8689</c:v>
                </c:pt>
                <c:pt idx="10860">
                  <c:v>24.622</c:v>
                </c:pt>
                <c:pt idx="10861">
                  <c:v>25.5288</c:v>
                </c:pt>
                <c:pt idx="10862">
                  <c:v>24.649899999999999</c:v>
                </c:pt>
                <c:pt idx="10863">
                  <c:v>20.5443</c:v>
                </c:pt>
                <c:pt idx="10864">
                  <c:v>21.1828</c:v>
                </c:pt>
                <c:pt idx="10865">
                  <c:v>22.667000000000009</c:v>
                </c:pt>
                <c:pt idx="10866">
                  <c:v>21.267399999999981</c:v>
                </c:pt>
                <c:pt idx="10867">
                  <c:v>22.032699999999981</c:v>
                </c:pt>
                <c:pt idx="10868">
                  <c:v>20.7667</c:v>
                </c:pt>
                <c:pt idx="10869">
                  <c:v>24.8687</c:v>
                </c:pt>
                <c:pt idx="10870">
                  <c:v>25.4482</c:v>
                </c:pt>
                <c:pt idx="10871">
                  <c:v>26.923500000000001</c:v>
                </c:pt>
                <c:pt idx="10872">
                  <c:v>28.7684</c:v>
                </c:pt>
                <c:pt idx="10873">
                  <c:v>31.755199999999981</c:v>
                </c:pt>
                <c:pt idx="10874">
                  <c:v>27.088100000000001</c:v>
                </c:pt>
                <c:pt idx="10875">
                  <c:v>26.251000000000001</c:v>
                </c:pt>
                <c:pt idx="10876">
                  <c:v>26.895299999999999</c:v>
                </c:pt>
                <c:pt idx="10877">
                  <c:v>28.0825</c:v>
                </c:pt>
                <c:pt idx="10878">
                  <c:v>28.4681</c:v>
                </c:pt>
                <c:pt idx="10879">
                  <c:v>23.666799999999981</c:v>
                </c:pt>
                <c:pt idx="10880">
                  <c:v>24.229700000000001</c:v>
                </c:pt>
                <c:pt idx="10881">
                  <c:v>24.670400000000001</c:v>
                </c:pt>
                <c:pt idx="10882">
                  <c:v>26.09</c:v>
                </c:pt>
                <c:pt idx="10883">
                  <c:v>44.199300000000001</c:v>
                </c:pt>
                <c:pt idx="10884">
                  <c:v>51.926400000000001</c:v>
                </c:pt>
                <c:pt idx="10885">
                  <c:v>53.776000000000003</c:v>
                </c:pt>
                <c:pt idx="10886">
                  <c:v>26.540500000000002</c:v>
                </c:pt>
                <c:pt idx="10887">
                  <c:v>18.083100000000002</c:v>
                </c:pt>
                <c:pt idx="10888">
                  <c:v>20.956099999999999</c:v>
                </c:pt>
                <c:pt idx="10889">
                  <c:v>23.012599999999999</c:v>
                </c:pt>
                <c:pt idx="10890">
                  <c:v>21.164899999999999</c:v>
                </c:pt>
                <c:pt idx="10891">
                  <c:v>19.369800000000001</c:v>
                </c:pt>
                <c:pt idx="10892">
                  <c:v>19.6279</c:v>
                </c:pt>
                <c:pt idx="10893">
                  <c:v>19.146599999999999</c:v>
                </c:pt>
                <c:pt idx="10894">
                  <c:v>20.7257</c:v>
                </c:pt>
                <c:pt idx="10895">
                  <c:v>21.4377</c:v>
                </c:pt>
                <c:pt idx="10896">
                  <c:v>23.159500000000001</c:v>
                </c:pt>
                <c:pt idx="10897">
                  <c:v>25.8977</c:v>
                </c:pt>
                <c:pt idx="10898">
                  <c:v>28.3658</c:v>
                </c:pt>
                <c:pt idx="10899">
                  <c:v>29.989000000000001</c:v>
                </c:pt>
                <c:pt idx="10900">
                  <c:v>23.690300000000001</c:v>
                </c:pt>
                <c:pt idx="10901">
                  <c:v>21.296399999999981</c:v>
                </c:pt>
                <c:pt idx="10902">
                  <c:v>22.046900000000001</c:v>
                </c:pt>
                <c:pt idx="10903">
                  <c:v>19.664200000000001</c:v>
                </c:pt>
                <c:pt idx="10904">
                  <c:v>22.523599999999981</c:v>
                </c:pt>
                <c:pt idx="10905">
                  <c:v>25.1065</c:v>
                </c:pt>
                <c:pt idx="10906">
                  <c:v>23.504200000000001</c:v>
                </c:pt>
                <c:pt idx="10907">
                  <c:v>23.671299999999999</c:v>
                </c:pt>
                <c:pt idx="10908">
                  <c:v>25.536300000000001</c:v>
                </c:pt>
                <c:pt idx="10909">
                  <c:v>23.700500000000002</c:v>
                </c:pt>
                <c:pt idx="10910">
                  <c:v>24.8996</c:v>
                </c:pt>
                <c:pt idx="10911">
                  <c:v>26.368500000000001</c:v>
                </c:pt>
                <c:pt idx="10912">
                  <c:v>29.625599999999981</c:v>
                </c:pt>
                <c:pt idx="10913">
                  <c:v>34.623600000000003</c:v>
                </c:pt>
                <c:pt idx="10914">
                  <c:v>38.113700000000001</c:v>
                </c:pt>
                <c:pt idx="10915">
                  <c:v>41.903399999999998</c:v>
                </c:pt>
                <c:pt idx="10916">
                  <c:v>20.421199999999999</c:v>
                </c:pt>
                <c:pt idx="10917">
                  <c:v>20.8186</c:v>
                </c:pt>
                <c:pt idx="10918">
                  <c:v>21.7729</c:v>
                </c:pt>
                <c:pt idx="10919">
                  <c:v>19.894300000000001</c:v>
                </c:pt>
                <c:pt idx="10920">
                  <c:v>20.9145</c:v>
                </c:pt>
                <c:pt idx="10921">
                  <c:v>20.787099999999999</c:v>
                </c:pt>
                <c:pt idx="10922">
                  <c:v>20.535900000000009</c:v>
                </c:pt>
                <c:pt idx="10923">
                  <c:v>20.153400000000001</c:v>
                </c:pt>
                <c:pt idx="10924">
                  <c:v>20.1111</c:v>
                </c:pt>
                <c:pt idx="10925">
                  <c:v>21.7166</c:v>
                </c:pt>
                <c:pt idx="10926">
                  <c:v>23.609200000000001</c:v>
                </c:pt>
                <c:pt idx="10927">
                  <c:v>18.238900000000001</c:v>
                </c:pt>
                <c:pt idx="10928">
                  <c:v>21.398900000000001</c:v>
                </c:pt>
                <c:pt idx="10929">
                  <c:v>18.281099999999981</c:v>
                </c:pt>
                <c:pt idx="10930">
                  <c:v>25.171600000000009</c:v>
                </c:pt>
                <c:pt idx="10931">
                  <c:v>22.857099999999999</c:v>
                </c:pt>
                <c:pt idx="10932">
                  <c:v>21.1724</c:v>
                </c:pt>
                <c:pt idx="10933">
                  <c:v>22.531600000000001</c:v>
                </c:pt>
                <c:pt idx="10934">
                  <c:v>29.324200000000001</c:v>
                </c:pt>
                <c:pt idx="10935">
                  <c:v>27.6919</c:v>
                </c:pt>
                <c:pt idx="10936">
                  <c:v>28.514099999999999</c:v>
                </c:pt>
                <c:pt idx="10937">
                  <c:v>24.5945</c:v>
                </c:pt>
                <c:pt idx="10938">
                  <c:v>26.257400000000001</c:v>
                </c:pt>
                <c:pt idx="10939">
                  <c:v>18.744800000000001</c:v>
                </c:pt>
                <c:pt idx="10940">
                  <c:v>18.9084</c:v>
                </c:pt>
                <c:pt idx="10941">
                  <c:v>18.898399999999999</c:v>
                </c:pt>
                <c:pt idx="10942">
                  <c:v>18.8324</c:v>
                </c:pt>
                <c:pt idx="10943">
                  <c:v>44.178200000000011</c:v>
                </c:pt>
                <c:pt idx="10944">
                  <c:v>24.977799999999981</c:v>
                </c:pt>
                <c:pt idx="10945">
                  <c:v>23.295000000000002</c:v>
                </c:pt>
                <c:pt idx="10946">
                  <c:v>25.544699999999999</c:v>
                </c:pt>
                <c:pt idx="10947">
                  <c:v>22.263500000000001</c:v>
                </c:pt>
                <c:pt idx="10948">
                  <c:v>22.294899999999991</c:v>
                </c:pt>
                <c:pt idx="10949">
                  <c:v>23.137599999999999</c:v>
                </c:pt>
                <c:pt idx="10950">
                  <c:v>23.005600000000001</c:v>
                </c:pt>
                <c:pt idx="10951">
                  <c:v>20.808599999999981</c:v>
                </c:pt>
                <c:pt idx="10952">
                  <c:v>23.409600000000001</c:v>
                </c:pt>
                <c:pt idx="10953">
                  <c:v>24.325299999999981</c:v>
                </c:pt>
                <c:pt idx="10954">
                  <c:v>21.0077</c:v>
                </c:pt>
                <c:pt idx="10955">
                  <c:v>21.806799999999999</c:v>
                </c:pt>
                <c:pt idx="10956">
                  <c:v>20.371700000000001</c:v>
                </c:pt>
                <c:pt idx="10957">
                  <c:v>21.561299999999999</c:v>
                </c:pt>
                <c:pt idx="10958">
                  <c:v>27.972899999999999</c:v>
                </c:pt>
                <c:pt idx="10959">
                  <c:v>23.5075</c:v>
                </c:pt>
                <c:pt idx="10960">
                  <c:v>23.218499999999999</c:v>
                </c:pt>
                <c:pt idx="10961">
                  <c:v>25.2516</c:v>
                </c:pt>
                <c:pt idx="10962">
                  <c:v>25.618300000000001</c:v>
                </c:pt>
                <c:pt idx="10963">
                  <c:v>27.5472</c:v>
                </c:pt>
                <c:pt idx="10964">
                  <c:v>22.7303</c:v>
                </c:pt>
                <c:pt idx="10965">
                  <c:v>33.211500000000001</c:v>
                </c:pt>
                <c:pt idx="10966">
                  <c:v>36.780200000000001</c:v>
                </c:pt>
                <c:pt idx="10967">
                  <c:v>38.145800000000001</c:v>
                </c:pt>
                <c:pt idx="10968">
                  <c:v>41.713000000000001</c:v>
                </c:pt>
                <c:pt idx="10969">
                  <c:v>41.656799999999997</c:v>
                </c:pt>
                <c:pt idx="10970">
                  <c:v>25.90319999999998</c:v>
                </c:pt>
                <c:pt idx="10971">
                  <c:v>18.057200000000009</c:v>
                </c:pt>
                <c:pt idx="10972">
                  <c:v>21.395900000000001</c:v>
                </c:pt>
                <c:pt idx="10973">
                  <c:v>20.083600000000001</c:v>
                </c:pt>
                <c:pt idx="10974">
                  <c:v>21.129300000000001</c:v>
                </c:pt>
                <c:pt idx="10975">
                  <c:v>21.0151</c:v>
                </c:pt>
                <c:pt idx="10976">
                  <c:v>21.312000000000001</c:v>
                </c:pt>
                <c:pt idx="10977">
                  <c:v>21.101400000000009</c:v>
                </c:pt>
                <c:pt idx="10978">
                  <c:v>18.390699999999999</c:v>
                </c:pt>
                <c:pt idx="10979">
                  <c:v>20.927600000000002</c:v>
                </c:pt>
                <c:pt idx="10980">
                  <c:v>21.5627</c:v>
                </c:pt>
                <c:pt idx="10981">
                  <c:v>19.805299999999999</c:v>
                </c:pt>
                <c:pt idx="10982">
                  <c:v>23.007899999999999</c:v>
                </c:pt>
                <c:pt idx="10983">
                  <c:v>26.222999999999999</c:v>
                </c:pt>
                <c:pt idx="10984">
                  <c:v>26.4877</c:v>
                </c:pt>
                <c:pt idx="10985">
                  <c:v>29.228400000000001</c:v>
                </c:pt>
                <c:pt idx="10986">
                  <c:v>24.122399999999999</c:v>
                </c:pt>
                <c:pt idx="10987">
                  <c:v>24.036899999999999</c:v>
                </c:pt>
                <c:pt idx="10988">
                  <c:v>24.207999999999991</c:v>
                </c:pt>
                <c:pt idx="10989">
                  <c:v>24.6553</c:v>
                </c:pt>
                <c:pt idx="10990">
                  <c:v>22.9634</c:v>
                </c:pt>
                <c:pt idx="10991">
                  <c:v>24.746500000000001</c:v>
                </c:pt>
                <c:pt idx="10992">
                  <c:v>27.1906</c:v>
                </c:pt>
                <c:pt idx="10993">
                  <c:v>22.2898</c:v>
                </c:pt>
                <c:pt idx="10994">
                  <c:v>22.430800000000001</c:v>
                </c:pt>
                <c:pt idx="10995">
                  <c:v>20.4712</c:v>
                </c:pt>
                <c:pt idx="10996">
                  <c:v>18.074200000000001</c:v>
                </c:pt>
                <c:pt idx="10997">
                  <c:v>18.848800000000001</c:v>
                </c:pt>
                <c:pt idx="10998">
                  <c:v>19.809200000000001</c:v>
                </c:pt>
                <c:pt idx="10999">
                  <c:v>19.604099999999999</c:v>
                </c:pt>
                <c:pt idx="11000">
                  <c:v>24.7562</c:v>
                </c:pt>
                <c:pt idx="11001">
                  <c:v>25.0959</c:v>
                </c:pt>
                <c:pt idx="11002">
                  <c:v>23.2742</c:v>
                </c:pt>
                <c:pt idx="11003">
                  <c:v>25.9499</c:v>
                </c:pt>
                <c:pt idx="11004">
                  <c:v>28.646799999999999</c:v>
                </c:pt>
                <c:pt idx="11005">
                  <c:v>35.461000000000013</c:v>
                </c:pt>
                <c:pt idx="11006">
                  <c:v>21.418199999999999</c:v>
                </c:pt>
                <c:pt idx="11007">
                  <c:v>21.699400000000001</c:v>
                </c:pt>
                <c:pt idx="11008">
                  <c:v>21.3096</c:v>
                </c:pt>
                <c:pt idx="11009">
                  <c:v>24.9025</c:v>
                </c:pt>
                <c:pt idx="11010">
                  <c:v>34.351999999999997</c:v>
                </c:pt>
                <c:pt idx="11011">
                  <c:v>36.372200000000007</c:v>
                </c:pt>
                <c:pt idx="11012">
                  <c:v>33.900599999999997</c:v>
                </c:pt>
                <c:pt idx="11013">
                  <c:v>39.093899999999998</c:v>
                </c:pt>
                <c:pt idx="11014">
                  <c:v>21.531099999999999</c:v>
                </c:pt>
                <c:pt idx="11015">
                  <c:v>20.052800000000001</c:v>
                </c:pt>
                <c:pt idx="11016">
                  <c:v>22.564599999999999</c:v>
                </c:pt>
                <c:pt idx="11017">
                  <c:v>21.261900000000001</c:v>
                </c:pt>
                <c:pt idx="11018">
                  <c:v>20.848500000000001</c:v>
                </c:pt>
                <c:pt idx="11019">
                  <c:v>26.055700000000002</c:v>
                </c:pt>
                <c:pt idx="11020">
                  <c:v>24.895</c:v>
                </c:pt>
                <c:pt idx="11021">
                  <c:v>27.4941</c:v>
                </c:pt>
                <c:pt idx="11022">
                  <c:v>22.004799999999999</c:v>
                </c:pt>
                <c:pt idx="11023">
                  <c:v>22.205500000000001</c:v>
                </c:pt>
                <c:pt idx="11024">
                  <c:v>20.861899999999999</c:v>
                </c:pt>
                <c:pt idx="11025">
                  <c:v>23.3992</c:v>
                </c:pt>
                <c:pt idx="11026">
                  <c:v>23.918199999999999</c:v>
                </c:pt>
                <c:pt idx="11027">
                  <c:v>24.349799999999981</c:v>
                </c:pt>
                <c:pt idx="11028">
                  <c:v>23.554099999999991</c:v>
                </c:pt>
                <c:pt idx="11029">
                  <c:v>26.421299999999999</c:v>
                </c:pt>
                <c:pt idx="11030">
                  <c:v>21.904</c:v>
                </c:pt>
                <c:pt idx="11031">
                  <c:v>25.434699999999999</c:v>
                </c:pt>
                <c:pt idx="11032">
                  <c:v>23.6845</c:v>
                </c:pt>
                <c:pt idx="11033">
                  <c:v>26.873000000000001</c:v>
                </c:pt>
                <c:pt idx="11034">
                  <c:v>21.997800000000009</c:v>
                </c:pt>
                <c:pt idx="11035">
                  <c:v>24.6175</c:v>
                </c:pt>
                <c:pt idx="11036">
                  <c:v>25.533100000000001</c:v>
                </c:pt>
                <c:pt idx="11037">
                  <c:v>33.167999999999999</c:v>
                </c:pt>
                <c:pt idx="11038">
                  <c:v>20.0639</c:v>
                </c:pt>
                <c:pt idx="11039">
                  <c:v>20.468499999999949</c:v>
                </c:pt>
                <c:pt idx="11040">
                  <c:v>19.289400000000001</c:v>
                </c:pt>
                <c:pt idx="11041">
                  <c:v>20.1662</c:v>
                </c:pt>
                <c:pt idx="11042">
                  <c:v>19.809100000000001</c:v>
                </c:pt>
                <c:pt idx="11043">
                  <c:v>21.419599999999999</c:v>
                </c:pt>
                <c:pt idx="11044">
                  <c:v>25.137899999999998</c:v>
                </c:pt>
                <c:pt idx="11045">
                  <c:v>27.734100000000009</c:v>
                </c:pt>
                <c:pt idx="11046">
                  <c:v>28.942499999999949</c:v>
                </c:pt>
                <c:pt idx="11047">
                  <c:v>21.886600000000001</c:v>
                </c:pt>
                <c:pt idx="11048">
                  <c:v>23.345800000000001</c:v>
                </c:pt>
                <c:pt idx="11049">
                  <c:v>27.7118</c:v>
                </c:pt>
                <c:pt idx="11050">
                  <c:v>28.56579999999995</c:v>
                </c:pt>
                <c:pt idx="11051">
                  <c:v>17.44129999999998</c:v>
                </c:pt>
                <c:pt idx="11052">
                  <c:v>17.1997</c:v>
                </c:pt>
                <c:pt idx="11053">
                  <c:v>23.938300000000002</c:v>
                </c:pt>
                <c:pt idx="11054">
                  <c:v>25.182600000000001</c:v>
                </c:pt>
                <c:pt idx="11055">
                  <c:v>23.592300000000002</c:v>
                </c:pt>
                <c:pt idx="11056">
                  <c:v>23.939</c:v>
                </c:pt>
                <c:pt idx="11057">
                  <c:v>20.124300000000009</c:v>
                </c:pt>
                <c:pt idx="11058">
                  <c:v>20.337599999999991</c:v>
                </c:pt>
                <c:pt idx="11059">
                  <c:v>22.372599999999981</c:v>
                </c:pt>
                <c:pt idx="11060">
                  <c:v>21.4771</c:v>
                </c:pt>
                <c:pt idx="11061">
                  <c:v>21.8432</c:v>
                </c:pt>
                <c:pt idx="11062">
                  <c:v>30.333400000000001</c:v>
                </c:pt>
                <c:pt idx="11063">
                  <c:v>33.167200000000001</c:v>
                </c:pt>
                <c:pt idx="11064">
                  <c:v>34.916600000000003</c:v>
                </c:pt>
                <c:pt idx="11065">
                  <c:v>41.4514</c:v>
                </c:pt>
                <c:pt idx="11066">
                  <c:v>44.243400000000001</c:v>
                </c:pt>
                <c:pt idx="11067">
                  <c:v>24.304400000000001</c:v>
                </c:pt>
                <c:pt idx="11068">
                  <c:v>25.6434</c:v>
                </c:pt>
                <c:pt idx="11069">
                  <c:v>35.435600000000001</c:v>
                </c:pt>
                <c:pt idx="11070">
                  <c:v>38.428200000000011</c:v>
                </c:pt>
                <c:pt idx="11071">
                  <c:v>43.264299999999999</c:v>
                </c:pt>
                <c:pt idx="11072">
                  <c:v>39.208300000000001</c:v>
                </c:pt>
                <c:pt idx="11073">
                  <c:v>20.807600000000001</c:v>
                </c:pt>
                <c:pt idx="11074">
                  <c:v>26.070599999999999</c:v>
                </c:pt>
                <c:pt idx="11075">
                  <c:v>23.259899999999991</c:v>
                </c:pt>
                <c:pt idx="11076">
                  <c:v>25.890799999999999</c:v>
                </c:pt>
                <c:pt idx="11077">
                  <c:v>26.088999999999999</c:v>
                </c:pt>
                <c:pt idx="11078">
                  <c:v>29.981300000000001</c:v>
                </c:pt>
                <c:pt idx="11079">
                  <c:v>24.8322</c:v>
                </c:pt>
                <c:pt idx="11080">
                  <c:v>23.485399999999949</c:v>
                </c:pt>
                <c:pt idx="11081">
                  <c:v>23.5501</c:v>
                </c:pt>
                <c:pt idx="11082">
                  <c:v>24.049399999999981</c:v>
                </c:pt>
                <c:pt idx="11083">
                  <c:v>25.277999999999999</c:v>
                </c:pt>
                <c:pt idx="11084">
                  <c:v>27.1143</c:v>
                </c:pt>
                <c:pt idx="11085">
                  <c:v>20.371600000000001</c:v>
                </c:pt>
                <c:pt idx="11086">
                  <c:v>20.6585</c:v>
                </c:pt>
                <c:pt idx="11087">
                  <c:v>20.073699999999999</c:v>
                </c:pt>
                <c:pt idx="11088">
                  <c:v>20.853999999999999</c:v>
                </c:pt>
                <c:pt idx="11089">
                  <c:v>23.6798</c:v>
                </c:pt>
                <c:pt idx="11090">
                  <c:v>26.562200000000001</c:v>
                </c:pt>
                <c:pt idx="11091">
                  <c:v>28.947099999999999</c:v>
                </c:pt>
                <c:pt idx="11092">
                  <c:v>26.149100000000001</c:v>
                </c:pt>
                <c:pt idx="11093">
                  <c:v>26.1678</c:v>
                </c:pt>
                <c:pt idx="11094">
                  <c:v>25.730799999999981</c:v>
                </c:pt>
                <c:pt idx="11095">
                  <c:v>21.0962</c:v>
                </c:pt>
                <c:pt idx="11096">
                  <c:v>21.435400000000001</c:v>
                </c:pt>
                <c:pt idx="11097">
                  <c:v>23.637699999999999</c:v>
                </c:pt>
                <c:pt idx="11098">
                  <c:v>23.670400000000001</c:v>
                </c:pt>
                <c:pt idx="11099">
                  <c:v>20.402899999999999</c:v>
                </c:pt>
                <c:pt idx="11100">
                  <c:v>19.9346</c:v>
                </c:pt>
                <c:pt idx="11101">
                  <c:v>27.447199999999999</c:v>
                </c:pt>
                <c:pt idx="11102">
                  <c:v>28.8918</c:v>
                </c:pt>
                <c:pt idx="11103">
                  <c:v>31.747299999999999</c:v>
                </c:pt>
                <c:pt idx="11104">
                  <c:v>26.892299999999999</c:v>
                </c:pt>
                <c:pt idx="11105">
                  <c:v>17.622800000000009</c:v>
                </c:pt>
                <c:pt idx="11106">
                  <c:v>20.035</c:v>
                </c:pt>
                <c:pt idx="11107">
                  <c:v>28.278300000000002</c:v>
                </c:pt>
                <c:pt idx="11108">
                  <c:v>29.505199999999981</c:v>
                </c:pt>
                <c:pt idx="11109">
                  <c:v>29.2911</c:v>
                </c:pt>
                <c:pt idx="11110">
                  <c:v>29.918299999999981</c:v>
                </c:pt>
                <c:pt idx="11111">
                  <c:v>33.5259</c:v>
                </c:pt>
                <c:pt idx="11112">
                  <c:v>35.274800000000013</c:v>
                </c:pt>
                <c:pt idx="11113">
                  <c:v>29.5307</c:v>
                </c:pt>
                <c:pt idx="11114">
                  <c:v>27.972300000000001</c:v>
                </c:pt>
                <c:pt idx="11115">
                  <c:v>27.1953</c:v>
                </c:pt>
                <c:pt idx="11116">
                  <c:v>24.236000000000001</c:v>
                </c:pt>
                <c:pt idx="11117">
                  <c:v>23.3172</c:v>
                </c:pt>
                <c:pt idx="11118">
                  <c:v>25.1905</c:v>
                </c:pt>
                <c:pt idx="11119">
                  <c:v>25.526</c:v>
                </c:pt>
                <c:pt idx="11120">
                  <c:v>21.256</c:v>
                </c:pt>
                <c:pt idx="11121">
                  <c:v>22.463100000000001</c:v>
                </c:pt>
                <c:pt idx="11122">
                  <c:v>21.5806</c:v>
                </c:pt>
                <c:pt idx="11123">
                  <c:v>22.3858</c:v>
                </c:pt>
                <c:pt idx="11124">
                  <c:v>23.708200000000001</c:v>
                </c:pt>
                <c:pt idx="11125">
                  <c:v>22.539400000000001</c:v>
                </c:pt>
                <c:pt idx="11126">
                  <c:v>21.612400000000001</c:v>
                </c:pt>
                <c:pt idx="11127">
                  <c:v>21.4055</c:v>
                </c:pt>
                <c:pt idx="11128">
                  <c:v>24.8354</c:v>
                </c:pt>
                <c:pt idx="11129">
                  <c:v>26.070599999999999</c:v>
                </c:pt>
                <c:pt idx="11130">
                  <c:v>28.940200000000001</c:v>
                </c:pt>
                <c:pt idx="11131">
                  <c:v>33.308300000000003</c:v>
                </c:pt>
                <c:pt idx="11132">
                  <c:v>25.232700000000001</c:v>
                </c:pt>
                <c:pt idx="11133">
                  <c:v>28.764199999999999</c:v>
                </c:pt>
                <c:pt idx="11134">
                  <c:v>31.976600000000001</c:v>
                </c:pt>
                <c:pt idx="11135">
                  <c:v>19.923100000000002</c:v>
                </c:pt>
                <c:pt idx="11136">
                  <c:v>20.3658</c:v>
                </c:pt>
                <c:pt idx="11137">
                  <c:v>19.296700000000001</c:v>
                </c:pt>
                <c:pt idx="11138">
                  <c:v>21.063600000000001</c:v>
                </c:pt>
                <c:pt idx="11139">
                  <c:v>28.781099999999981</c:v>
                </c:pt>
                <c:pt idx="11140">
                  <c:v>25.148900000000001</c:v>
                </c:pt>
                <c:pt idx="11141">
                  <c:v>23.137599999999999</c:v>
                </c:pt>
                <c:pt idx="11142">
                  <c:v>23.1206</c:v>
                </c:pt>
                <c:pt idx="11143">
                  <c:v>22.263500000000001</c:v>
                </c:pt>
                <c:pt idx="11144">
                  <c:v>26.758900000000001</c:v>
                </c:pt>
                <c:pt idx="11145">
                  <c:v>26.969899999999999</c:v>
                </c:pt>
                <c:pt idx="11146">
                  <c:v>22.582699999999949</c:v>
                </c:pt>
                <c:pt idx="11147">
                  <c:v>23.322199999999999</c:v>
                </c:pt>
                <c:pt idx="11148">
                  <c:v>39.396000000000001</c:v>
                </c:pt>
                <c:pt idx="11149">
                  <c:v>43.435400000000001</c:v>
                </c:pt>
                <c:pt idx="11150">
                  <c:v>23.415600000000001</c:v>
                </c:pt>
                <c:pt idx="11151">
                  <c:v>20.482399999999949</c:v>
                </c:pt>
                <c:pt idx="11152">
                  <c:v>26.696100000000001</c:v>
                </c:pt>
                <c:pt idx="11153">
                  <c:v>26.841200000000001</c:v>
                </c:pt>
                <c:pt idx="11154">
                  <c:v>21.759499999999999</c:v>
                </c:pt>
                <c:pt idx="11155">
                  <c:v>21.810199999999991</c:v>
                </c:pt>
                <c:pt idx="11156">
                  <c:v>27.280100000000001</c:v>
                </c:pt>
                <c:pt idx="11157">
                  <c:v>27.293900000000001</c:v>
                </c:pt>
                <c:pt idx="11158">
                  <c:v>30.06019999999998</c:v>
                </c:pt>
                <c:pt idx="11159">
                  <c:v>23.167899999999999</c:v>
                </c:pt>
                <c:pt idx="11160">
                  <c:v>20.700800000000001</c:v>
                </c:pt>
                <c:pt idx="11161">
                  <c:v>25.287199999999981</c:v>
                </c:pt>
                <c:pt idx="11162">
                  <c:v>22.169599999999999</c:v>
                </c:pt>
                <c:pt idx="11163">
                  <c:v>20.648299999999999</c:v>
                </c:pt>
                <c:pt idx="11164">
                  <c:v>20.286200000000001</c:v>
                </c:pt>
                <c:pt idx="11165">
                  <c:v>24.5946</c:v>
                </c:pt>
                <c:pt idx="11166">
                  <c:v>19.191299999999991</c:v>
                </c:pt>
                <c:pt idx="11167">
                  <c:v>17.590900000000001</c:v>
                </c:pt>
                <c:pt idx="11168">
                  <c:v>18.455200000000001</c:v>
                </c:pt>
                <c:pt idx="11169">
                  <c:v>20.6767</c:v>
                </c:pt>
                <c:pt idx="11170">
                  <c:v>22.384799999999981</c:v>
                </c:pt>
                <c:pt idx="11171">
                  <c:v>23.8292</c:v>
                </c:pt>
                <c:pt idx="11172">
                  <c:v>20.778400000000001</c:v>
                </c:pt>
                <c:pt idx="11173">
                  <c:v>22.1219</c:v>
                </c:pt>
                <c:pt idx="11174">
                  <c:v>22.488599999999959</c:v>
                </c:pt>
                <c:pt idx="11175">
                  <c:v>31.332799999999999</c:v>
                </c:pt>
                <c:pt idx="11176">
                  <c:v>32.955199999999998</c:v>
                </c:pt>
                <c:pt idx="11177">
                  <c:v>22.3064</c:v>
                </c:pt>
                <c:pt idx="11178">
                  <c:v>22.9819</c:v>
                </c:pt>
                <c:pt idx="11179">
                  <c:v>24.6843</c:v>
                </c:pt>
                <c:pt idx="11180">
                  <c:v>26.528500000000001</c:v>
                </c:pt>
                <c:pt idx="11181">
                  <c:v>28.0519</c:v>
                </c:pt>
                <c:pt idx="11182">
                  <c:v>32.801499999999997</c:v>
                </c:pt>
                <c:pt idx="11183">
                  <c:v>33.2468</c:v>
                </c:pt>
                <c:pt idx="11184">
                  <c:v>23.550899999999999</c:v>
                </c:pt>
                <c:pt idx="11185">
                  <c:v>24.8048</c:v>
                </c:pt>
                <c:pt idx="11186">
                  <c:v>24.6037</c:v>
                </c:pt>
                <c:pt idx="11187">
                  <c:v>22.996099999999981</c:v>
                </c:pt>
                <c:pt idx="11188">
                  <c:v>25.168800000000001</c:v>
                </c:pt>
                <c:pt idx="11189">
                  <c:v>19.2073</c:v>
                </c:pt>
                <c:pt idx="11190">
                  <c:v>19.8583</c:v>
                </c:pt>
                <c:pt idx="11191">
                  <c:v>21.0761</c:v>
                </c:pt>
                <c:pt idx="11192">
                  <c:v>21.717700000000001</c:v>
                </c:pt>
                <c:pt idx="11193">
                  <c:v>22.391200000000001</c:v>
                </c:pt>
                <c:pt idx="11194">
                  <c:v>23.819199999999999</c:v>
                </c:pt>
                <c:pt idx="11195">
                  <c:v>24.415600000000001</c:v>
                </c:pt>
                <c:pt idx="11196">
                  <c:v>28.0745</c:v>
                </c:pt>
                <c:pt idx="11197">
                  <c:v>27.566700000000001</c:v>
                </c:pt>
                <c:pt idx="11198">
                  <c:v>28.880700000000001</c:v>
                </c:pt>
                <c:pt idx="11199">
                  <c:v>24.1692</c:v>
                </c:pt>
                <c:pt idx="11200">
                  <c:v>24.038799999999981</c:v>
                </c:pt>
                <c:pt idx="11201">
                  <c:v>25.5474</c:v>
                </c:pt>
                <c:pt idx="11202">
                  <c:v>25.720800000000001</c:v>
                </c:pt>
                <c:pt idx="11203">
                  <c:v>28.774699999999999</c:v>
                </c:pt>
                <c:pt idx="11204">
                  <c:v>25.5762</c:v>
                </c:pt>
                <c:pt idx="11205">
                  <c:v>20.450600000000001</c:v>
                </c:pt>
                <c:pt idx="11206">
                  <c:v>19.369199999999999</c:v>
                </c:pt>
                <c:pt idx="11207">
                  <c:v>21.4956</c:v>
                </c:pt>
                <c:pt idx="11208">
                  <c:v>21.447099999999999</c:v>
                </c:pt>
                <c:pt idx="11209">
                  <c:v>21.818200000000001</c:v>
                </c:pt>
                <c:pt idx="11210">
                  <c:v>21.2775</c:v>
                </c:pt>
                <c:pt idx="11211">
                  <c:v>24.723299999999981</c:v>
                </c:pt>
                <c:pt idx="11212">
                  <c:v>18.571000000000009</c:v>
                </c:pt>
                <c:pt idx="11213">
                  <c:v>18.3596</c:v>
                </c:pt>
                <c:pt idx="11214">
                  <c:v>22.2121</c:v>
                </c:pt>
                <c:pt idx="11215">
                  <c:v>23.254100000000001</c:v>
                </c:pt>
                <c:pt idx="11216">
                  <c:v>25.677199999999999</c:v>
                </c:pt>
                <c:pt idx="11217">
                  <c:v>36.841200000000001</c:v>
                </c:pt>
                <c:pt idx="11218">
                  <c:v>40.331099999999999</c:v>
                </c:pt>
                <c:pt idx="11219">
                  <c:v>42.946199999999997</c:v>
                </c:pt>
                <c:pt idx="11220">
                  <c:v>45.961399999999998</c:v>
                </c:pt>
                <c:pt idx="11221">
                  <c:v>46.351899999999993</c:v>
                </c:pt>
                <c:pt idx="11222">
                  <c:v>26.7377</c:v>
                </c:pt>
                <c:pt idx="11223">
                  <c:v>29.568999999999999</c:v>
                </c:pt>
                <c:pt idx="11224">
                  <c:v>24.540800000000001</c:v>
                </c:pt>
                <c:pt idx="11225">
                  <c:v>21.546500000000002</c:v>
                </c:pt>
                <c:pt idx="11226">
                  <c:v>27.6067</c:v>
                </c:pt>
                <c:pt idx="11227">
                  <c:v>20.4467</c:v>
                </c:pt>
                <c:pt idx="11228">
                  <c:v>22.7178</c:v>
                </c:pt>
                <c:pt idx="11229">
                  <c:v>23.076599999999999</c:v>
                </c:pt>
                <c:pt idx="11230">
                  <c:v>23.821000000000009</c:v>
                </c:pt>
                <c:pt idx="11231">
                  <c:v>21.782599999999949</c:v>
                </c:pt>
                <c:pt idx="11232">
                  <c:v>21.669799999999981</c:v>
                </c:pt>
                <c:pt idx="11233">
                  <c:v>35.039700000000003</c:v>
                </c:pt>
                <c:pt idx="11234">
                  <c:v>37.833100000000002</c:v>
                </c:pt>
                <c:pt idx="11235">
                  <c:v>24.1599</c:v>
                </c:pt>
                <c:pt idx="11236">
                  <c:v>23.712299999999999</c:v>
                </c:pt>
                <c:pt idx="11237">
                  <c:v>24.7622</c:v>
                </c:pt>
                <c:pt idx="11238">
                  <c:v>22.0031</c:v>
                </c:pt>
                <c:pt idx="11239">
                  <c:v>24.563800000000001</c:v>
                </c:pt>
                <c:pt idx="11240">
                  <c:v>30.539200000000001</c:v>
                </c:pt>
                <c:pt idx="11241">
                  <c:v>25.8977</c:v>
                </c:pt>
                <c:pt idx="11242">
                  <c:v>27.5472</c:v>
                </c:pt>
                <c:pt idx="11243">
                  <c:v>25.5885</c:v>
                </c:pt>
                <c:pt idx="11244">
                  <c:v>22.6096</c:v>
                </c:pt>
                <c:pt idx="11245">
                  <c:v>23.671299999999999</c:v>
                </c:pt>
                <c:pt idx="11246">
                  <c:v>25.819199999999999</c:v>
                </c:pt>
                <c:pt idx="11247">
                  <c:v>23.415299999999981</c:v>
                </c:pt>
                <c:pt idx="11248">
                  <c:v>22.805900000000001</c:v>
                </c:pt>
                <c:pt idx="11249">
                  <c:v>23.8613</c:v>
                </c:pt>
                <c:pt idx="11250">
                  <c:v>23.0063</c:v>
                </c:pt>
                <c:pt idx="11251">
                  <c:v>25.503599999999999</c:v>
                </c:pt>
                <c:pt idx="11252">
                  <c:v>23.816099999999999</c:v>
                </c:pt>
                <c:pt idx="11253">
                  <c:v>25.6021</c:v>
                </c:pt>
                <c:pt idx="11254">
                  <c:v>27.0595</c:v>
                </c:pt>
                <c:pt idx="11255">
                  <c:v>26.430199999999999</c:v>
                </c:pt>
                <c:pt idx="11256">
                  <c:v>19.917999999999999</c:v>
                </c:pt>
                <c:pt idx="11257">
                  <c:v>21.216999999999999</c:v>
                </c:pt>
                <c:pt idx="11258">
                  <c:v>24.026499999999999</c:v>
                </c:pt>
                <c:pt idx="11259">
                  <c:v>24.212299999999999</c:v>
                </c:pt>
                <c:pt idx="11260">
                  <c:v>23.0974</c:v>
                </c:pt>
                <c:pt idx="11261">
                  <c:v>29.8322</c:v>
                </c:pt>
                <c:pt idx="11262">
                  <c:v>29.360600000000002</c:v>
                </c:pt>
                <c:pt idx="11263">
                  <c:v>29.832999999999991</c:v>
                </c:pt>
                <c:pt idx="11264">
                  <c:v>22.84</c:v>
                </c:pt>
                <c:pt idx="11265">
                  <c:v>25.616199999999999</c:v>
                </c:pt>
                <c:pt idx="11266">
                  <c:v>15.9978</c:v>
                </c:pt>
                <c:pt idx="11267">
                  <c:v>17.4758</c:v>
                </c:pt>
                <c:pt idx="11268">
                  <c:v>21.292300000000001</c:v>
                </c:pt>
                <c:pt idx="11269">
                  <c:v>20.064599999999999</c:v>
                </c:pt>
                <c:pt idx="11270">
                  <c:v>20.284800000000001</c:v>
                </c:pt>
                <c:pt idx="11271">
                  <c:v>22.0594</c:v>
                </c:pt>
                <c:pt idx="11272">
                  <c:v>22.948499999999949</c:v>
                </c:pt>
                <c:pt idx="11273">
                  <c:v>21.6661</c:v>
                </c:pt>
                <c:pt idx="11274">
                  <c:v>23.413</c:v>
                </c:pt>
                <c:pt idx="11275">
                  <c:v>25.461500000000001</c:v>
                </c:pt>
                <c:pt idx="11276">
                  <c:v>25.968900000000001</c:v>
                </c:pt>
                <c:pt idx="11277">
                  <c:v>22.3081</c:v>
                </c:pt>
                <c:pt idx="11278">
                  <c:v>22.7758</c:v>
                </c:pt>
                <c:pt idx="11279">
                  <c:v>24.199400000000001</c:v>
                </c:pt>
                <c:pt idx="11280">
                  <c:v>23.573499999999999</c:v>
                </c:pt>
                <c:pt idx="11281">
                  <c:v>24.031500000000001</c:v>
                </c:pt>
                <c:pt idx="11282">
                  <c:v>23.141400000000001</c:v>
                </c:pt>
                <c:pt idx="11283">
                  <c:v>22.648299999999999</c:v>
                </c:pt>
                <c:pt idx="11284">
                  <c:v>24.0928</c:v>
                </c:pt>
                <c:pt idx="11285">
                  <c:v>24.991800000000001</c:v>
                </c:pt>
                <c:pt idx="11286">
                  <c:v>26.090599999999981</c:v>
                </c:pt>
                <c:pt idx="11287">
                  <c:v>25.4573</c:v>
                </c:pt>
                <c:pt idx="11288">
                  <c:v>30.152799999999999</c:v>
                </c:pt>
                <c:pt idx="11289">
                  <c:v>30.052600000000002</c:v>
                </c:pt>
                <c:pt idx="11290">
                  <c:v>18.8034</c:v>
                </c:pt>
                <c:pt idx="11291">
                  <c:v>21.361699999999999</c:v>
                </c:pt>
                <c:pt idx="11292">
                  <c:v>21.2941</c:v>
                </c:pt>
                <c:pt idx="11293">
                  <c:v>21.158799999999999</c:v>
                </c:pt>
                <c:pt idx="11294">
                  <c:v>22.372499999999999</c:v>
                </c:pt>
                <c:pt idx="11295">
                  <c:v>22.205500000000001</c:v>
                </c:pt>
                <c:pt idx="11296">
                  <c:v>23.750499999999999</c:v>
                </c:pt>
                <c:pt idx="11297">
                  <c:v>25.662199999999981</c:v>
                </c:pt>
                <c:pt idx="11298">
                  <c:v>24.171600000000009</c:v>
                </c:pt>
                <c:pt idx="11299">
                  <c:v>24.437899999999999</c:v>
                </c:pt>
                <c:pt idx="11300">
                  <c:v>25.037199999999999</c:v>
                </c:pt>
                <c:pt idx="11301">
                  <c:v>24.974799999999981</c:v>
                </c:pt>
                <c:pt idx="11302">
                  <c:v>25.6068</c:v>
                </c:pt>
                <c:pt idx="11303">
                  <c:v>25.7943</c:v>
                </c:pt>
                <c:pt idx="11304">
                  <c:v>22.491299999999999</c:v>
                </c:pt>
                <c:pt idx="11305">
                  <c:v>43.677300000000002</c:v>
                </c:pt>
                <c:pt idx="11306">
                  <c:v>27.931000000000001</c:v>
                </c:pt>
                <c:pt idx="11307">
                  <c:v>26.024100000000001</c:v>
                </c:pt>
                <c:pt idx="11308">
                  <c:v>19.198</c:v>
                </c:pt>
                <c:pt idx="11309">
                  <c:v>20.468499999999949</c:v>
                </c:pt>
                <c:pt idx="11310">
                  <c:v>20.292000000000002</c:v>
                </c:pt>
                <c:pt idx="11311">
                  <c:v>20.3415</c:v>
                </c:pt>
                <c:pt idx="11312">
                  <c:v>19.914200000000001</c:v>
                </c:pt>
                <c:pt idx="11313">
                  <c:v>19.5823</c:v>
                </c:pt>
                <c:pt idx="11314">
                  <c:v>22.508700000000001</c:v>
                </c:pt>
                <c:pt idx="11315">
                  <c:v>22.984200000000001</c:v>
                </c:pt>
                <c:pt idx="11316">
                  <c:v>24.236699999999999</c:v>
                </c:pt>
                <c:pt idx="11317">
                  <c:v>18.903600000000001</c:v>
                </c:pt>
                <c:pt idx="11318">
                  <c:v>19.952300000000001</c:v>
                </c:pt>
                <c:pt idx="11319">
                  <c:v>19.8703</c:v>
                </c:pt>
                <c:pt idx="11320">
                  <c:v>21.568000000000001</c:v>
                </c:pt>
                <c:pt idx="11321">
                  <c:v>21.500800000000009</c:v>
                </c:pt>
                <c:pt idx="11322">
                  <c:v>22.8734</c:v>
                </c:pt>
                <c:pt idx="11323">
                  <c:v>22.8734</c:v>
                </c:pt>
                <c:pt idx="11324">
                  <c:v>21.028500000000001</c:v>
                </c:pt>
                <c:pt idx="11325">
                  <c:v>22.198399999999999</c:v>
                </c:pt>
                <c:pt idx="11326">
                  <c:v>22.254899999999999</c:v>
                </c:pt>
                <c:pt idx="11327">
                  <c:v>23.123799999999999</c:v>
                </c:pt>
                <c:pt idx="11328">
                  <c:v>21.9953</c:v>
                </c:pt>
                <c:pt idx="11329">
                  <c:v>23.7332</c:v>
                </c:pt>
                <c:pt idx="11330">
                  <c:v>38.85</c:v>
                </c:pt>
                <c:pt idx="11331">
                  <c:v>41.595100000000002</c:v>
                </c:pt>
                <c:pt idx="11332">
                  <c:v>22.3308</c:v>
                </c:pt>
                <c:pt idx="11333">
                  <c:v>21.708600000000001</c:v>
                </c:pt>
                <c:pt idx="11334">
                  <c:v>20.890499999999999</c:v>
                </c:pt>
                <c:pt idx="11335">
                  <c:v>21.416</c:v>
                </c:pt>
                <c:pt idx="11336">
                  <c:v>38.659799999999997</c:v>
                </c:pt>
                <c:pt idx="11337">
                  <c:v>42.690200000000011</c:v>
                </c:pt>
                <c:pt idx="11338">
                  <c:v>43.966500000000003</c:v>
                </c:pt>
                <c:pt idx="11339">
                  <c:v>43.4833</c:v>
                </c:pt>
                <c:pt idx="11340">
                  <c:v>43.743200000000002</c:v>
                </c:pt>
                <c:pt idx="11341">
                  <c:v>49.9514</c:v>
                </c:pt>
                <c:pt idx="11342">
                  <c:v>51.795400000000001</c:v>
                </c:pt>
                <c:pt idx="11343">
                  <c:v>53.621699999999997</c:v>
                </c:pt>
                <c:pt idx="11344">
                  <c:v>23.5792</c:v>
                </c:pt>
                <c:pt idx="11345">
                  <c:v>23.838799999999999</c:v>
                </c:pt>
                <c:pt idx="11346">
                  <c:v>23.053899999999999</c:v>
                </c:pt>
                <c:pt idx="11347">
                  <c:v>20.880600000000001</c:v>
                </c:pt>
                <c:pt idx="11348">
                  <c:v>21.212800000000001</c:v>
                </c:pt>
                <c:pt idx="11349">
                  <c:v>22.611000000000001</c:v>
                </c:pt>
                <c:pt idx="11350">
                  <c:v>28.6206</c:v>
                </c:pt>
                <c:pt idx="11351">
                  <c:v>27.883800000000001</c:v>
                </c:pt>
                <c:pt idx="11352">
                  <c:v>24.122399999999999</c:v>
                </c:pt>
                <c:pt idx="11353">
                  <c:v>31.4559</c:v>
                </c:pt>
                <c:pt idx="11354">
                  <c:v>33.854100000000003</c:v>
                </c:pt>
                <c:pt idx="11355">
                  <c:v>36.877899999999997</c:v>
                </c:pt>
                <c:pt idx="11356">
                  <c:v>44.32</c:v>
                </c:pt>
                <c:pt idx="11357">
                  <c:v>40.558500000000002</c:v>
                </c:pt>
                <c:pt idx="11358">
                  <c:v>41.725900000000003</c:v>
                </c:pt>
                <c:pt idx="11359">
                  <c:v>24.498000000000001</c:v>
                </c:pt>
                <c:pt idx="11360">
                  <c:v>24.831600000000009</c:v>
                </c:pt>
                <c:pt idx="11361">
                  <c:v>26.353100000000001</c:v>
                </c:pt>
                <c:pt idx="11362">
                  <c:v>24.990400000000001</c:v>
                </c:pt>
                <c:pt idx="11363">
                  <c:v>22.697600000000001</c:v>
                </c:pt>
                <c:pt idx="11364">
                  <c:v>24.248100000000001</c:v>
                </c:pt>
                <c:pt idx="11365">
                  <c:v>25.485299999999949</c:v>
                </c:pt>
                <c:pt idx="11366">
                  <c:v>22.165800000000001</c:v>
                </c:pt>
                <c:pt idx="11367">
                  <c:v>27.532800000000009</c:v>
                </c:pt>
                <c:pt idx="11368">
                  <c:v>25.385300000000001</c:v>
                </c:pt>
                <c:pt idx="11369">
                  <c:v>22.175599999999999</c:v>
                </c:pt>
                <c:pt idx="11370">
                  <c:v>22.916599999999999</c:v>
                </c:pt>
                <c:pt idx="11371">
                  <c:v>20.7803</c:v>
                </c:pt>
                <c:pt idx="11372">
                  <c:v>20.2119</c:v>
                </c:pt>
                <c:pt idx="11373">
                  <c:v>20.988499999999949</c:v>
                </c:pt>
                <c:pt idx="11374">
                  <c:v>22.109100000000009</c:v>
                </c:pt>
                <c:pt idx="11375">
                  <c:v>23.208100000000002</c:v>
                </c:pt>
                <c:pt idx="11376">
                  <c:v>23.794</c:v>
                </c:pt>
                <c:pt idx="11377">
                  <c:v>19.130400000000009</c:v>
                </c:pt>
                <c:pt idx="11378">
                  <c:v>20.8565</c:v>
                </c:pt>
                <c:pt idx="11379">
                  <c:v>22.600200000000001</c:v>
                </c:pt>
                <c:pt idx="11380">
                  <c:v>27.849799999999981</c:v>
                </c:pt>
                <c:pt idx="11381">
                  <c:v>25.113600000000009</c:v>
                </c:pt>
                <c:pt idx="11382">
                  <c:v>25.963899999999999</c:v>
                </c:pt>
                <c:pt idx="11383">
                  <c:v>26.532800000000009</c:v>
                </c:pt>
                <c:pt idx="11384">
                  <c:v>23.821100000000001</c:v>
                </c:pt>
                <c:pt idx="11385">
                  <c:v>24.122399999999999</c:v>
                </c:pt>
                <c:pt idx="11386">
                  <c:v>23.119399999999999</c:v>
                </c:pt>
                <c:pt idx="11387">
                  <c:v>24.505199999999981</c:v>
                </c:pt>
                <c:pt idx="11388">
                  <c:v>25.377700000000001</c:v>
                </c:pt>
                <c:pt idx="11389">
                  <c:v>25.210799999999999</c:v>
                </c:pt>
                <c:pt idx="11390">
                  <c:v>24.716000000000001</c:v>
                </c:pt>
                <c:pt idx="11391">
                  <c:v>26.398199999999999</c:v>
                </c:pt>
                <c:pt idx="11392">
                  <c:v>23.006900000000009</c:v>
                </c:pt>
                <c:pt idx="11393">
                  <c:v>21.203800000000001</c:v>
                </c:pt>
                <c:pt idx="11394">
                  <c:v>23.093499999999999</c:v>
                </c:pt>
                <c:pt idx="11395">
                  <c:v>26.5807</c:v>
                </c:pt>
                <c:pt idx="11396">
                  <c:v>24.264800000000001</c:v>
                </c:pt>
                <c:pt idx="11397">
                  <c:v>27.8568</c:v>
                </c:pt>
                <c:pt idx="11398">
                  <c:v>30.162700000000001</c:v>
                </c:pt>
                <c:pt idx="11399">
                  <c:v>31.0045</c:v>
                </c:pt>
                <c:pt idx="11400">
                  <c:v>19.275400000000001</c:v>
                </c:pt>
                <c:pt idx="11401">
                  <c:v>41.2547</c:v>
                </c:pt>
                <c:pt idx="11402">
                  <c:v>47.033099999999997</c:v>
                </c:pt>
                <c:pt idx="11403">
                  <c:v>49.552700000000002</c:v>
                </c:pt>
                <c:pt idx="11404">
                  <c:v>35.503</c:v>
                </c:pt>
                <c:pt idx="11405">
                  <c:v>18.7377</c:v>
                </c:pt>
                <c:pt idx="11406">
                  <c:v>17.973700000000001</c:v>
                </c:pt>
                <c:pt idx="11407">
                  <c:v>18.3521</c:v>
                </c:pt>
                <c:pt idx="11408">
                  <c:v>17.479700000000001</c:v>
                </c:pt>
                <c:pt idx="11409">
                  <c:v>20.228999999999999</c:v>
                </c:pt>
                <c:pt idx="11410">
                  <c:v>21.761900000000001</c:v>
                </c:pt>
                <c:pt idx="11411">
                  <c:v>21.988900000000001</c:v>
                </c:pt>
                <c:pt idx="11412">
                  <c:v>24.429600000000001</c:v>
                </c:pt>
                <c:pt idx="11413">
                  <c:v>25.8429</c:v>
                </c:pt>
                <c:pt idx="11414">
                  <c:v>21.871600000000001</c:v>
                </c:pt>
                <c:pt idx="11415">
                  <c:v>22.205500000000001</c:v>
                </c:pt>
                <c:pt idx="11416">
                  <c:v>22.289000000000001</c:v>
                </c:pt>
                <c:pt idx="11417">
                  <c:v>22.4864</c:v>
                </c:pt>
                <c:pt idx="11418">
                  <c:v>27.005099999999999</c:v>
                </c:pt>
                <c:pt idx="11419">
                  <c:v>29.237200000000001</c:v>
                </c:pt>
                <c:pt idx="11420">
                  <c:v>30.4832</c:v>
                </c:pt>
                <c:pt idx="11421">
                  <c:v>21.844200000000001</c:v>
                </c:pt>
                <c:pt idx="11422">
                  <c:v>24.755600000000001</c:v>
                </c:pt>
                <c:pt idx="11423">
                  <c:v>20.4574</c:v>
                </c:pt>
                <c:pt idx="11424">
                  <c:v>23.0974</c:v>
                </c:pt>
                <c:pt idx="11425">
                  <c:v>23.3962</c:v>
                </c:pt>
                <c:pt idx="11426">
                  <c:v>24.818999999999999</c:v>
                </c:pt>
                <c:pt idx="11427">
                  <c:v>25.0855</c:v>
                </c:pt>
                <c:pt idx="11428">
                  <c:v>25.2453</c:v>
                </c:pt>
                <c:pt idx="11429">
                  <c:v>23.011299999999999</c:v>
                </c:pt>
                <c:pt idx="11430">
                  <c:v>23.671299999999999</c:v>
                </c:pt>
                <c:pt idx="11431">
                  <c:v>26.183199999999999</c:v>
                </c:pt>
                <c:pt idx="11432">
                  <c:v>27.1494</c:v>
                </c:pt>
                <c:pt idx="11433">
                  <c:v>21.3233</c:v>
                </c:pt>
                <c:pt idx="11434">
                  <c:v>19.7319</c:v>
                </c:pt>
                <c:pt idx="11435">
                  <c:v>48.588299999999997</c:v>
                </c:pt>
                <c:pt idx="11436">
                  <c:v>22.911100000000001</c:v>
                </c:pt>
                <c:pt idx="11437">
                  <c:v>27.472999999999999</c:v>
                </c:pt>
                <c:pt idx="11438">
                  <c:v>26.164400000000001</c:v>
                </c:pt>
                <c:pt idx="11439">
                  <c:v>22.491299999999999</c:v>
                </c:pt>
                <c:pt idx="11440">
                  <c:v>26.737100000000009</c:v>
                </c:pt>
                <c:pt idx="11441">
                  <c:v>24.871700000000001</c:v>
                </c:pt>
                <c:pt idx="11442">
                  <c:v>38.3108</c:v>
                </c:pt>
                <c:pt idx="11443">
                  <c:v>35.7166</c:v>
                </c:pt>
                <c:pt idx="11444">
                  <c:v>42.2121</c:v>
                </c:pt>
                <c:pt idx="11445">
                  <c:v>30.783999999999999</c:v>
                </c:pt>
                <c:pt idx="11446">
                  <c:v>32.363500000000002</c:v>
                </c:pt>
                <c:pt idx="11447">
                  <c:v>32.093800000000002</c:v>
                </c:pt>
                <c:pt idx="11448">
                  <c:v>22.5809</c:v>
                </c:pt>
                <c:pt idx="11449">
                  <c:v>23.068999999999999</c:v>
                </c:pt>
                <c:pt idx="11450">
                  <c:v>37.2881</c:v>
                </c:pt>
                <c:pt idx="11451">
                  <c:v>46.261800000000001</c:v>
                </c:pt>
                <c:pt idx="11452">
                  <c:v>43.525600000000011</c:v>
                </c:pt>
                <c:pt idx="11453">
                  <c:v>23.2712</c:v>
                </c:pt>
                <c:pt idx="11454">
                  <c:v>24.8202</c:v>
                </c:pt>
                <c:pt idx="11455">
                  <c:v>25.92</c:v>
                </c:pt>
                <c:pt idx="11456">
                  <c:v>21.119</c:v>
                </c:pt>
                <c:pt idx="11457">
                  <c:v>20.5473</c:v>
                </c:pt>
                <c:pt idx="11458">
                  <c:v>20.556699999999999</c:v>
                </c:pt>
                <c:pt idx="11459">
                  <c:v>20.868300000000001</c:v>
                </c:pt>
                <c:pt idx="11460">
                  <c:v>22.073899999999991</c:v>
                </c:pt>
                <c:pt idx="11461">
                  <c:v>24.120699999999999</c:v>
                </c:pt>
                <c:pt idx="11462">
                  <c:v>36.051900000000003</c:v>
                </c:pt>
                <c:pt idx="11463">
                  <c:v>26.037500000000001</c:v>
                </c:pt>
                <c:pt idx="11464">
                  <c:v>20.7273</c:v>
                </c:pt>
                <c:pt idx="11465">
                  <c:v>21.2636</c:v>
                </c:pt>
                <c:pt idx="11466">
                  <c:v>25.9894</c:v>
                </c:pt>
                <c:pt idx="11467">
                  <c:v>27.166899999999991</c:v>
                </c:pt>
                <c:pt idx="11468">
                  <c:v>25.247499999999999</c:v>
                </c:pt>
                <c:pt idx="11469">
                  <c:v>25.972100000000001</c:v>
                </c:pt>
                <c:pt idx="11470">
                  <c:v>24.374700000000001</c:v>
                </c:pt>
                <c:pt idx="11471">
                  <c:v>26.834499999999991</c:v>
                </c:pt>
                <c:pt idx="11472">
                  <c:v>27.421600000000002</c:v>
                </c:pt>
                <c:pt idx="11473">
                  <c:v>24.4621</c:v>
                </c:pt>
                <c:pt idx="11474">
                  <c:v>23.286899999999999</c:v>
                </c:pt>
                <c:pt idx="11475">
                  <c:v>21.6891</c:v>
                </c:pt>
                <c:pt idx="11476">
                  <c:v>24.443200000000001</c:v>
                </c:pt>
                <c:pt idx="11477">
                  <c:v>22.75379999999998</c:v>
                </c:pt>
                <c:pt idx="11478">
                  <c:v>25.32</c:v>
                </c:pt>
                <c:pt idx="11479">
                  <c:v>22.034800000000001</c:v>
                </c:pt>
                <c:pt idx="11480">
                  <c:v>21.7928</c:v>
                </c:pt>
                <c:pt idx="11481">
                  <c:v>20.6465</c:v>
                </c:pt>
                <c:pt idx="11482">
                  <c:v>21.397300000000001</c:v>
                </c:pt>
                <c:pt idx="11483">
                  <c:v>22.3858</c:v>
                </c:pt>
                <c:pt idx="11484">
                  <c:v>22.627400000000002</c:v>
                </c:pt>
                <c:pt idx="11485">
                  <c:v>21.797999999999991</c:v>
                </c:pt>
                <c:pt idx="11486">
                  <c:v>22.691299999999991</c:v>
                </c:pt>
                <c:pt idx="11487">
                  <c:v>22.6098</c:v>
                </c:pt>
                <c:pt idx="11488">
                  <c:v>24.186</c:v>
                </c:pt>
                <c:pt idx="11489">
                  <c:v>20.6676</c:v>
                </c:pt>
                <c:pt idx="11490">
                  <c:v>23.259899999999991</c:v>
                </c:pt>
                <c:pt idx="11491">
                  <c:v>22.938800000000001</c:v>
                </c:pt>
                <c:pt idx="11492">
                  <c:v>23.615100000000009</c:v>
                </c:pt>
                <c:pt idx="11493">
                  <c:v>24.376000000000001</c:v>
                </c:pt>
                <c:pt idx="11494">
                  <c:v>25.377700000000001</c:v>
                </c:pt>
                <c:pt idx="11495">
                  <c:v>21.8704</c:v>
                </c:pt>
                <c:pt idx="11496">
                  <c:v>20.9129</c:v>
                </c:pt>
                <c:pt idx="11497">
                  <c:v>21.704599999999999</c:v>
                </c:pt>
                <c:pt idx="11498">
                  <c:v>21.279</c:v>
                </c:pt>
                <c:pt idx="11499">
                  <c:v>25.403099999999981</c:v>
                </c:pt>
                <c:pt idx="11500">
                  <c:v>23.9953</c:v>
                </c:pt>
                <c:pt idx="11501">
                  <c:v>24.173400000000001</c:v>
                </c:pt>
                <c:pt idx="11502">
                  <c:v>35.856400000000001</c:v>
                </c:pt>
                <c:pt idx="11503">
                  <c:v>35.580199999999998</c:v>
                </c:pt>
                <c:pt idx="11504">
                  <c:v>38.7209</c:v>
                </c:pt>
                <c:pt idx="11505">
                  <c:v>38.593600000000002</c:v>
                </c:pt>
                <c:pt idx="11506">
                  <c:v>40.027500000000003</c:v>
                </c:pt>
                <c:pt idx="11507">
                  <c:v>27.883800000000001</c:v>
                </c:pt>
                <c:pt idx="11508">
                  <c:v>33.493400000000001</c:v>
                </c:pt>
                <c:pt idx="11509">
                  <c:v>28.482599999999952</c:v>
                </c:pt>
                <c:pt idx="11510">
                  <c:v>35.071100000000001</c:v>
                </c:pt>
                <c:pt idx="11511">
                  <c:v>42.650200000000012</c:v>
                </c:pt>
                <c:pt idx="11512">
                  <c:v>21.3904</c:v>
                </c:pt>
                <c:pt idx="11513">
                  <c:v>22.828700000000001</c:v>
                </c:pt>
                <c:pt idx="11514">
                  <c:v>17.697299999999991</c:v>
                </c:pt>
                <c:pt idx="11515">
                  <c:v>19.177099999999999</c:v>
                </c:pt>
                <c:pt idx="11516">
                  <c:v>26.7271</c:v>
                </c:pt>
                <c:pt idx="11517">
                  <c:v>28.525400000000001</c:v>
                </c:pt>
                <c:pt idx="11518">
                  <c:v>20.429400000000001</c:v>
                </c:pt>
                <c:pt idx="11519">
                  <c:v>20.532800000000009</c:v>
                </c:pt>
                <c:pt idx="11520">
                  <c:v>21.839500000000001</c:v>
                </c:pt>
                <c:pt idx="11521">
                  <c:v>21.4406</c:v>
                </c:pt>
                <c:pt idx="11522">
                  <c:v>19.051200000000001</c:v>
                </c:pt>
                <c:pt idx="11523">
                  <c:v>21.666399999999999</c:v>
                </c:pt>
                <c:pt idx="11524">
                  <c:v>20.784099999999999</c:v>
                </c:pt>
                <c:pt idx="11525">
                  <c:v>20.577000000000009</c:v>
                </c:pt>
                <c:pt idx="11526">
                  <c:v>21.370699999999999</c:v>
                </c:pt>
                <c:pt idx="11527">
                  <c:v>20.86659999999998</c:v>
                </c:pt>
                <c:pt idx="11528">
                  <c:v>22.3858</c:v>
                </c:pt>
                <c:pt idx="11529">
                  <c:v>30.374199999999991</c:v>
                </c:pt>
                <c:pt idx="11530">
                  <c:v>33.590299999999999</c:v>
                </c:pt>
                <c:pt idx="11531">
                  <c:v>37.464500000000001</c:v>
                </c:pt>
                <c:pt idx="11532">
                  <c:v>36.043999999999997</c:v>
                </c:pt>
                <c:pt idx="11533">
                  <c:v>21.653199999999991</c:v>
                </c:pt>
                <c:pt idx="11534">
                  <c:v>22.236599999999999</c:v>
                </c:pt>
                <c:pt idx="11535">
                  <c:v>20.945499999999949</c:v>
                </c:pt>
                <c:pt idx="11536">
                  <c:v>22.380099999999999</c:v>
                </c:pt>
                <c:pt idx="11537">
                  <c:v>29.0655</c:v>
                </c:pt>
                <c:pt idx="11538">
                  <c:v>21.4923</c:v>
                </c:pt>
                <c:pt idx="11539">
                  <c:v>26.401700000000002</c:v>
                </c:pt>
                <c:pt idx="11540">
                  <c:v>26.640699999999999</c:v>
                </c:pt>
                <c:pt idx="11541">
                  <c:v>25.679200000000009</c:v>
                </c:pt>
                <c:pt idx="11542">
                  <c:v>25.145499999999981</c:v>
                </c:pt>
                <c:pt idx="11543">
                  <c:v>22.098099999999999</c:v>
                </c:pt>
                <c:pt idx="11544">
                  <c:v>24.221499999999999</c:v>
                </c:pt>
                <c:pt idx="11545">
                  <c:v>24.4573</c:v>
                </c:pt>
                <c:pt idx="11546">
                  <c:v>29.934000000000001</c:v>
                </c:pt>
                <c:pt idx="11547">
                  <c:v>33.442300000000003</c:v>
                </c:pt>
                <c:pt idx="11548">
                  <c:v>37.218000000000011</c:v>
                </c:pt>
                <c:pt idx="11549">
                  <c:v>39.735200000000013</c:v>
                </c:pt>
                <c:pt idx="11550">
                  <c:v>43.271999999999998</c:v>
                </c:pt>
                <c:pt idx="11551">
                  <c:v>46.241</c:v>
                </c:pt>
                <c:pt idx="11552">
                  <c:v>20.9589</c:v>
                </c:pt>
                <c:pt idx="11553">
                  <c:v>24.32849999999998</c:v>
                </c:pt>
                <c:pt idx="11554">
                  <c:v>24.674199999999999</c:v>
                </c:pt>
                <c:pt idx="11555">
                  <c:v>22.069500000000001</c:v>
                </c:pt>
                <c:pt idx="11556">
                  <c:v>31.479099999999999</c:v>
                </c:pt>
                <c:pt idx="11557">
                  <c:v>29.474399999999999</c:v>
                </c:pt>
                <c:pt idx="11558">
                  <c:v>20.9253</c:v>
                </c:pt>
                <c:pt idx="11559">
                  <c:v>21.130700000000001</c:v>
                </c:pt>
                <c:pt idx="11560">
                  <c:v>22.071999999999999</c:v>
                </c:pt>
                <c:pt idx="11561">
                  <c:v>23.6798</c:v>
                </c:pt>
                <c:pt idx="11562">
                  <c:v>23.843299999999999</c:v>
                </c:pt>
                <c:pt idx="11563">
                  <c:v>24.109500000000001</c:v>
                </c:pt>
                <c:pt idx="11564">
                  <c:v>23.316600000000001</c:v>
                </c:pt>
                <c:pt idx="11565">
                  <c:v>25.0883</c:v>
                </c:pt>
                <c:pt idx="11566">
                  <c:v>27.235600000000002</c:v>
                </c:pt>
                <c:pt idx="11567">
                  <c:v>29.017600000000009</c:v>
                </c:pt>
                <c:pt idx="11568">
                  <c:v>22.140699999999999</c:v>
                </c:pt>
                <c:pt idx="11569">
                  <c:v>24.626899999999999</c:v>
                </c:pt>
                <c:pt idx="11570">
                  <c:v>23.434999999999999</c:v>
                </c:pt>
                <c:pt idx="11571">
                  <c:v>32.659599999999998</c:v>
                </c:pt>
                <c:pt idx="11572">
                  <c:v>33.963299999999997</c:v>
                </c:pt>
                <c:pt idx="11573">
                  <c:v>22.8368</c:v>
                </c:pt>
                <c:pt idx="11574">
                  <c:v>23.3949</c:v>
                </c:pt>
                <c:pt idx="11575">
                  <c:v>25.9451</c:v>
                </c:pt>
                <c:pt idx="11576">
                  <c:v>28.950800000000001</c:v>
                </c:pt>
                <c:pt idx="11577">
                  <c:v>25.491299999999999</c:v>
                </c:pt>
                <c:pt idx="11578">
                  <c:v>19.880500000000001</c:v>
                </c:pt>
                <c:pt idx="11579">
                  <c:v>20.1007</c:v>
                </c:pt>
                <c:pt idx="11580">
                  <c:v>21.042100000000001</c:v>
                </c:pt>
                <c:pt idx="11581">
                  <c:v>21.3904</c:v>
                </c:pt>
                <c:pt idx="11582">
                  <c:v>20.8399</c:v>
                </c:pt>
                <c:pt idx="11583">
                  <c:v>22.828700000000001</c:v>
                </c:pt>
                <c:pt idx="11584">
                  <c:v>18.46</c:v>
                </c:pt>
                <c:pt idx="11585">
                  <c:v>24.302399999999999</c:v>
                </c:pt>
                <c:pt idx="11586">
                  <c:v>27.700500000000002</c:v>
                </c:pt>
                <c:pt idx="11587">
                  <c:v>26.09</c:v>
                </c:pt>
                <c:pt idx="11588">
                  <c:v>28.806000000000001</c:v>
                </c:pt>
                <c:pt idx="11589">
                  <c:v>17.3857</c:v>
                </c:pt>
                <c:pt idx="11590">
                  <c:v>25.731999999999999</c:v>
                </c:pt>
                <c:pt idx="11591">
                  <c:v>23.663499999999999</c:v>
                </c:pt>
                <c:pt idx="11592">
                  <c:v>23.795500000000001</c:v>
                </c:pt>
                <c:pt idx="11593">
                  <c:v>22.770600000000002</c:v>
                </c:pt>
                <c:pt idx="11594">
                  <c:v>23.792100000000001</c:v>
                </c:pt>
                <c:pt idx="11595">
                  <c:v>21.306000000000001</c:v>
                </c:pt>
                <c:pt idx="11596">
                  <c:v>22.959299999999999</c:v>
                </c:pt>
                <c:pt idx="11597">
                  <c:v>22.9785</c:v>
                </c:pt>
                <c:pt idx="11598">
                  <c:v>20.989100000000001</c:v>
                </c:pt>
                <c:pt idx="11599">
                  <c:v>20.427099999999999</c:v>
                </c:pt>
                <c:pt idx="11600">
                  <c:v>21.168900000000001</c:v>
                </c:pt>
                <c:pt idx="11601">
                  <c:v>20.450600000000001</c:v>
                </c:pt>
                <c:pt idx="11602">
                  <c:v>25.479700000000001</c:v>
                </c:pt>
                <c:pt idx="11603">
                  <c:v>22.3428</c:v>
                </c:pt>
                <c:pt idx="11604">
                  <c:v>32.502499999999998</c:v>
                </c:pt>
                <c:pt idx="11605">
                  <c:v>33.756400000000014</c:v>
                </c:pt>
                <c:pt idx="11606">
                  <c:v>35.413800000000002</c:v>
                </c:pt>
                <c:pt idx="11607">
                  <c:v>31.3078</c:v>
                </c:pt>
                <c:pt idx="11608">
                  <c:v>25.189599999999999</c:v>
                </c:pt>
                <c:pt idx="11609">
                  <c:v>30.707100000000001</c:v>
                </c:pt>
                <c:pt idx="11610">
                  <c:v>26.483599999999949</c:v>
                </c:pt>
                <c:pt idx="11611">
                  <c:v>25.782499999999949</c:v>
                </c:pt>
                <c:pt idx="11612">
                  <c:v>34.281100000000002</c:v>
                </c:pt>
                <c:pt idx="11613">
                  <c:v>33.011400000000002</c:v>
                </c:pt>
                <c:pt idx="11614">
                  <c:v>36.520800000000001</c:v>
                </c:pt>
                <c:pt idx="11615">
                  <c:v>25.981999999999999</c:v>
                </c:pt>
                <c:pt idx="11616">
                  <c:v>26.8659</c:v>
                </c:pt>
                <c:pt idx="11617">
                  <c:v>28.058399999999999</c:v>
                </c:pt>
                <c:pt idx="11618">
                  <c:v>21.532800000000009</c:v>
                </c:pt>
                <c:pt idx="11619">
                  <c:v>19.734500000000001</c:v>
                </c:pt>
                <c:pt idx="11620">
                  <c:v>29.0489</c:v>
                </c:pt>
                <c:pt idx="11621">
                  <c:v>31.106100000000001</c:v>
                </c:pt>
                <c:pt idx="11622">
                  <c:v>21.575900000000001</c:v>
                </c:pt>
                <c:pt idx="11623">
                  <c:v>24.014900000000001</c:v>
                </c:pt>
                <c:pt idx="11624">
                  <c:v>24.613499999999991</c:v>
                </c:pt>
                <c:pt idx="11625">
                  <c:v>25.252300000000002</c:v>
                </c:pt>
                <c:pt idx="11626">
                  <c:v>19.772600000000001</c:v>
                </c:pt>
                <c:pt idx="11627">
                  <c:v>28.302499999999981</c:v>
                </c:pt>
                <c:pt idx="11628">
                  <c:v>30.702400000000001</c:v>
                </c:pt>
                <c:pt idx="11629">
                  <c:v>24.640899999999991</c:v>
                </c:pt>
                <c:pt idx="11630">
                  <c:v>23.794</c:v>
                </c:pt>
                <c:pt idx="11631">
                  <c:v>23.222899999999999</c:v>
                </c:pt>
                <c:pt idx="11632">
                  <c:v>41.846400000000003</c:v>
                </c:pt>
                <c:pt idx="11633">
                  <c:v>41.914900000000003</c:v>
                </c:pt>
                <c:pt idx="11634">
                  <c:v>47.576800000000013</c:v>
                </c:pt>
                <c:pt idx="11635">
                  <c:v>49.348300000000002</c:v>
                </c:pt>
                <c:pt idx="11636">
                  <c:v>23.277799999999999</c:v>
                </c:pt>
                <c:pt idx="11637">
                  <c:v>26.0258</c:v>
                </c:pt>
                <c:pt idx="11638">
                  <c:v>32.025200000000012</c:v>
                </c:pt>
                <c:pt idx="11639">
                  <c:v>34.341299999999997</c:v>
                </c:pt>
                <c:pt idx="11640">
                  <c:v>32.518300000000011</c:v>
                </c:pt>
                <c:pt idx="11641">
                  <c:v>29.090900000000001</c:v>
                </c:pt>
                <c:pt idx="11642">
                  <c:v>31.3477</c:v>
                </c:pt>
                <c:pt idx="11643">
                  <c:v>22.240500000000001</c:v>
                </c:pt>
                <c:pt idx="11644">
                  <c:v>23.848700000000001</c:v>
                </c:pt>
                <c:pt idx="11645">
                  <c:v>19.902100000000001</c:v>
                </c:pt>
                <c:pt idx="11646">
                  <c:v>20.429200000000002</c:v>
                </c:pt>
                <c:pt idx="11647">
                  <c:v>21.216999999999999</c:v>
                </c:pt>
                <c:pt idx="11648">
                  <c:v>21.65</c:v>
                </c:pt>
                <c:pt idx="11649">
                  <c:v>24.204699999999999</c:v>
                </c:pt>
                <c:pt idx="11650">
                  <c:v>24.8614</c:v>
                </c:pt>
                <c:pt idx="11651">
                  <c:v>35.590600000000002</c:v>
                </c:pt>
                <c:pt idx="11652">
                  <c:v>23.780999999999999</c:v>
                </c:pt>
                <c:pt idx="11653">
                  <c:v>24.270499999999981</c:v>
                </c:pt>
                <c:pt idx="11654">
                  <c:v>22.939699999999981</c:v>
                </c:pt>
                <c:pt idx="11655">
                  <c:v>21.8062</c:v>
                </c:pt>
                <c:pt idx="11656">
                  <c:v>29.5855</c:v>
                </c:pt>
                <c:pt idx="11657">
                  <c:v>22.739599999999999</c:v>
                </c:pt>
                <c:pt idx="11658">
                  <c:v>21.998100000000001</c:v>
                </c:pt>
                <c:pt idx="11659">
                  <c:v>24.101600000000001</c:v>
                </c:pt>
                <c:pt idx="11660">
                  <c:v>15.7941</c:v>
                </c:pt>
                <c:pt idx="11661">
                  <c:v>16.029699999999981</c:v>
                </c:pt>
                <c:pt idx="11662">
                  <c:v>15.790900000000001</c:v>
                </c:pt>
                <c:pt idx="11663">
                  <c:v>22.4514</c:v>
                </c:pt>
                <c:pt idx="11664">
                  <c:v>23.302399999999999</c:v>
                </c:pt>
                <c:pt idx="11665">
                  <c:v>24.2029</c:v>
                </c:pt>
                <c:pt idx="11666">
                  <c:v>25.461500000000001</c:v>
                </c:pt>
                <c:pt idx="11667">
                  <c:v>24.321200000000001</c:v>
                </c:pt>
                <c:pt idx="11668">
                  <c:v>28.514600000000009</c:v>
                </c:pt>
                <c:pt idx="11669">
                  <c:v>24.7578</c:v>
                </c:pt>
                <c:pt idx="11670">
                  <c:v>24.6496</c:v>
                </c:pt>
                <c:pt idx="11671">
                  <c:v>25.4971</c:v>
                </c:pt>
                <c:pt idx="11672">
                  <c:v>29.1599</c:v>
                </c:pt>
                <c:pt idx="11673">
                  <c:v>29.46369999999995</c:v>
                </c:pt>
                <c:pt idx="11674">
                  <c:v>24.480599999999949</c:v>
                </c:pt>
                <c:pt idx="11675">
                  <c:v>28.214300000000001</c:v>
                </c:pt>
                <c:pt idx="11676">
                  <c:v>34.595300000000002</c:v>
                </c:pt>
                <c:pt idx="11677">
                  <c:v>21.853100000000001</c:v>
                </c:pt>
                <c:pt idx="11678">
                  <c:v>24.590299999999999</c:v>
                </c:pt>
                <c:pt idx="11679">
                  <c:v>20.698899999999991</c:v>
                </c:pt>
                <c:pt idx="11680">
                  <c:v>21.8398</c:v>
                </c:pt>
                <c:pt idx="11681">
                  <c:v>20.8996</c:v>
                </c:pt>
                <c:pt idx="11682">
                  <c:v>28.434200000000001</c:v>
                </c:pt>
                <c:pt idx="11683">
                  <c:v>19.851800000000001</c:v>
                </c:pt>
                <c:pt idx="11684">
                  <c:v>26.796199999999999</c:v>
                </c:pt>
                <c:pt idx="11685">
                  <c:v>23.774899999999999</c:v>
                </c:pt>
                <c:pt idx="11686">
                  <c:v>24.042100000000001</c:v>
                </c:pt>
                <c:pt idx="11687">
                  <c:v>29.902999999999999</c:v>
                </c:pt>
                <c:pt idx="11688">
                  <c:v>34.008499999999998</c:v>
                </c:pt>
                <c:pt idx="11689">
                  <c:v>37.475900000000003</c:v>
                </c:pt>
                <c:pt idx="11690">
                  <c:v>40.897500000000001</c:v>
                </c:pt>
                <c:pt idx="11691">
                  <c:v>24.074100000000001</c:v>
                </c:pt>
                <c:pt idx="11692">
                  <c:v>25.250800000000009</c:v>
                </c:pt>
                <c:pt idx="11693">
                  <c:v>22.517600000000009</c:v>
                </c:pt>
                <c:pt idx="11694">
                  <c:v>23.929400000000001</c:v>
                </c:pt>
                <c:pt idx="11695">
                  <c:v>22.6599</c:v>
                </c:pt>
                <c:pt idx="11696">
                  <c:v>24.704999999999991</c:v>
                </c:pt>
                <c:pt idx="11697">
                  <c:v>22.988299999999949</c:v>
                </c:pt>
                <c:pt idx="11698">
                  <c:v>23.450800000000001</c:v>
                </c:pt>
                <c:pt idx="11699">
                  <c:v>25.2225</c:v>
                </c:pt>
                <c:pt idx="11700">
                  <c:v>22.114999999999998</c:v>
                </c:pt>
                <c:pt idx="11701">
                  <c:v>22.952100000000002</c:v>
                </c:pt>
                <c:pt idx="11702">
                  <c:v>21.918199999999999</c:v>
                </c:pt>
                <c:pt idx="11703">
                  <c:v>20.1678</c:v>
                </c:pt>
                <c:pt idx="11704">
                  <c:v>19.9739</c:v>
                </c:pt>
                <c:pt idx="11705">
                  <c:v>21.080400000000001</c:v>
                </c:pt>
                <c:pt idx="11706">
                  <c:v>19.6401</c:v>
                </c:pt>
                <c:pt idx="11707">
                  <c:v>20.871600000000001</c:v>
                </c:pt>
                <c:pt idx="11708">
                  <c:v>24.356400000000001</c:v>
                </c:pt>
                <c:pt idx="11709">
                  <c:v>26.540099999999999</c:v>
                </c:pt>
                <c:pt idx="11710">
                  <c:v>25.377600000000001</c:v>
                </c:pt>
                <c:pt idx="11711">
                  <c:v>26.942599999999949</c:v>
                </c:pt>
                <c:pt idx="11712">
                  <c:v>22.364699999999999</c:v>
                </c:pt>
                <c:pt idx="11713">
                  <c:v>24.083200000000001</c:v>
                </c:pt>
                <c:pt idx="11714">
                  <c:v>25.111899999999999</c:v>
                </c:pt>
                <c:pt idx="11715">
                  <c:v>33.137999999999998</c:v>
                </c:pt>
                <c:pt idx="11716">
                  <c:v>31.696100000000001</c:v>
                </c:pt>
                <c:pt idx="11717">
                  <c:v>23.126999999999999</c:v>
                </c:pt>
                <c:pt idx="11718">
                  <c:v>26.031400000000001</c:v>
                </c:pt>
                <c:pt idx="11719">
                  <c:v>30.6799</c:v>
                </c:pt>
                <c:pt idx="11720">
                  <c:v>36.445099999999996</c:v>
                </c:pt>
                <c:pt idx="11721">
                  <c:v>35.676699999999997</c:v>
                </c:pt>
                <c:pt idx="11722">
                  <c:v>39.486899999999999</c:v>
                </c:pt>
                <c:pt idx="11723">
                  <c:v>25.875900000000001</c:v>
                </c:pt>
                <c:pt idx="11724">
                  <c:v>26.253599999999999</c:v>
                </c:pt>
                <c:pt idx="11725">
                  <c:v>20.904199999999999</c:v>
                </c:pt>
                <c:pt idx="11726">
                  <c:v>21.644300000000001</c:v>
                </c:pt>
                <c:pt idx="11727">
                  <c:v>25.2136</c:v>
                </c:pt>
                <c:pt idx="11728">
                  <c:v>30.043299999999999</c:v>
                </c:pt>
                <c:pt idx="11729">
                  <c:v>30.758700000000001</c:v>
                </c:pt>
                <c:pt idx="11730">
                  <c:v>35.779699999999998</c:v>
                </c:pt>
                <c:pt idx="11731">
                  <c:v>21.859500000000001</c:v>
                </c:pt>
                <c:pt idx="11732">
                  <c:v>21.694400000000009</c:v>
                </c:pt>
                <c:pt idx="11733">
                  <c:v>22.970500000000001</c:v>
                </c:pt>
                <c:pt idx="11734">
                  <c:v>18.796199999999999</c:v>
                </c:pt>
                <c:pt idx="11735">
                  <c:v>30.9682</c:v>
                </c:pt>
                <c:pt idx="11736">
                  <c:v>36.771800000000013</c:v>
                </c:pt>
                <c:pt idx="11737">
                  <c:v>24.404</c:v>
                </c:pt>
                <c:pt idx="11738">
                  <c:v>23.608699999999999</c:v>
                </c:pt>
                <c:pt idx="11739">
                  <c:v>23.9224</c:v>
                </c:pt>
                <c:pt idx="11740">
                  <c:v>23.136199999999999</c:v>
                </c:pt>
                <c:pt idx="11741">
                  <c:v>23.8416</c:v>
                </c:pt>
                <c:pt idx="11742">
                  <c:v>24.971900000000009</c:v>
                </c:pt>
                <c:pt idx="11743">
                  <c:v>24.200299999999999</c:v>
                </c:pt>
                <c:pt idx="11744">
                  <c:v>20.009699999999999</c:v>
                </c:pt>
                <c:pt idx="11745">
                  <c:v>20.821400000000001</c:v>
                </c:pt>
                <c:pt idx="11746">
                  <c:v>19.513500000000001</c:v>
                </c:pt>
                <c:pt idx="11747">
                  <c:v>19.074300000000001</c:v>
                </c:pt>
                <c:pt idx="11748">
                  <c:v>21.4072</c:v>
                </c:pt>
                <c:pt idx="11749">
                  <c:v>38.5411</c:v>
                </c:pt>
                <c:pt idx="11750">
                  <c:v>39.6935</c:v>
                </c:pt>
                <c:pt idx="11751">
                  <c:v>20.665400000000002</c:v>
                </c:pt>
                <c:pt idx="11752">
                  <c:v>22.586500000000001</c:v>
                </c:pt>
                <c:pt idx="11753">
                  <c:v>22.938300000000002</c:v>
                </c:pt>
                <c:pt idx="11754">
                  <c:v>21.1038</c:v>
                </c:pt>
                <c:pt idx="11755">
                  <c:v>20.4772</c:v>
                </c:pt>
                <c:pt idx="11756">
                  <c:v>22.305299999999999</c:v>
                </c:pt>
                <c:pt idx="11757">
                  <c:v>29.8566</c:v>
                </c:pt>
                <c:pt idx="11758">
                  <c:v>23.235800000000001</c:v>
                </c:pt>
                <c:pt idx="11759">
                  <c:v>23.8292</c:v>
                </c:pt>
                <c:pt idx="11760">
                  <c:v>22.104700000000001</c:v>
                </c:pt>
                <c:pt idx="11761">
                  <c:v>23.899100000000001</c:v>
                </c:pt>
                <c:pt idx="11762">
                  <c:v>24.502800000000001</c:v>
                </c:pt>
                <c:pt idx="11763">
                  <c:v>21.550999999999991</c:v>
                </c:pt>
                <c:pt idx="11764">
                  <c:v>21.892399999999981</c:v>
                </c:pt>
                <c:pt idx="11765">
                  <c:v>20.284800000000001</c:v>
                </c:pt>
                <c:pt idx="11766">
                  <c:v>19.7316</c:v>
                </c:pt>
                <c:pt idx="11767">
                  <c:v>21.479700000000001</c:v>
                </c:pt>
                <c:pt idx="11768">
                  <c:v>22.7178</c:v>
                </c:pt>
                <c:pt idx="11769">
                  <c:v>49.721699999999998</c:v>
                </c:pt>
                <c:pt idx="11770">
                  <c:v>29.9939</c:v>
                </c:pt>
                <c:pt idx="11771">
                  <c:v>26.129799999999999</c:v>
                </c:pt>
                <c:pt idx="11772">
                  <c:v>21.1327</c:v>
                </c:pt>
                <c:pt idx="11773">
                  <c:v>21.297499999999999</c:v>
                </c:pt>
                <c:pt idx="11774">
                  <c:v>21.2013</c:v>
                </c:pt>
                <c:pt idx="11775">
                  <c:v>20.4466</c:v>
                </c:pt>
                <c:pt idx="11776">
                  <c:v>23.110199999999999</c:v>
                </c:pt>
                <c:pt idx="11777">
                  <c:v>30.760400000000001</c:v>
                </c:pt>
                <c:pt idx="11778">
                  <c:v>28.747299999999999</c:v>
                </c:pt>
                <c:pt idx="11779">
                  <c:v>24.879799999999999</c:v>
                </c:pt>
                <c:pt idx="11780">
                  <c:v>33.774000000000001</c:v>
                </c:pt>
                <c:pt idx="11781">
                  <c:v>24.9436</c:v>
                </c:pt>
                <c:pt idx="11782">
                  <c:v>26.004300000000001</c:v>
                </c:pt>
                <c:pt idx="11783">
                  <c:v>27.246300000000002</c:v>
                </c:pt>
                <c:pt idx="11784">
                  <c:v>26.734400000000001</c:v>
                </c:pt>
                <c:pt idx="11785">
                  <c:v>24.77</c:v>
                </c:pt>
                <c:pt idx="11786">
                  <c:v>24.341100000000001</c:v>
                </c:pt>
                <c:pt idx="11787">
                  <c:v>21.151399999999999</c:v>
                </c:pt>
                <c:pt idx="11788">
                  <c:v>20.373000000000001</c:v>
                </c:pt>
                <c:pt idx="11789">
                  <c:v>26.863199999999999</c:v>
                </c:pt>
                <c:pt idx="11790">
                  <c:v>26.362500000000001</c:v>
                </c:pt>
                <c:pt idx="11791">
                  <c:v>21.1126</c:v>
                </c:pt>
                <c:pt idx="11792">
                  <c:v>20.9269</c:v>
                </c:pt>
                <c:pt idx="11793">
                  <c:v>20.1388</c:v>
                </c:pt>
                <c:pt idx="11794">
                  <c:v>39.200600000000001</c:v>
                </c:pt>
                <c:pt idx="11795">
                  <c:v>35.688899999999997</c:v>
                </c:pt>
                <c:pt idx="11796">
                  <c:v>38.4666</c:v>
                </c:pt>
                <c:pt idx="11797">
                  <c:v>41.735200000000013</c:v>
                </c:pt>
                <c:pt idx="11798">
                  <c:v>26.005700000000001</c:v>
                </c:pt>
                <c:pt idx="11799">
                  <c:v>28.9908</c:v>
                </c:pt>
                <c:pt idx="11800">
                  <c:v>21.9358</c:v>
                </c:pt>
                <c:pt idx="11801">
                  <c:v>20.927600000000002</c:v>
                </c:pt>
                <c:pt idx="11802">
                  <c:v>25.759399999999999</c:v>
                </c:pt>
                <c:pt idx="11803">
                  <c:v>28.757899999999999</c:v>
                </c:pt>
                <c:pt idx="11804">
                  <c:v>20.0991</c:v>
                </c:pt>
                <c:pt idx="11805">
                  <c:v>21.824100000000001</c:v>
                </c:pt>
                <c:pt idx="11806">
                  <c:v>22.5061</c:v>
                </c:pt>
                <c:pt idx="11807">
                  <c:v>22.367699999999999</c:v>
                </c:pt>
                <c:pt idx="11808">
                  <c:v>26.984300000000001</c:v>
                </c:pt>
                <c:pt idx="11809">
                  <c:v>29.322800000000001</c:v>
                </c:pt>
                <c:pt idx="11810">
                  <c:v>29.966200000000001</c:v>
                </c:pt>
                <c:pt idx="11811">
                  <c:v>27.485699999999952</c:v>
                </c:pt>
                <c:pt idx="11812">
                  <c:v>30.946000000000002</c:v>
                </c:pt>
                <c:pt idx="11813">
                  <c:v>20.689399999999999</c:v>
                </c:pt>
                <c:pt idx="11814">
                  <c:v>20.957599999999999</c:v>
                </c:pt>
                <c:pt idx="11815">
                  <c:v>16.454000000000001</c:v>
                </c:pt>
                <c:pt idx="11816">
                  <c:v>16.671900000000001</c:v>
                </c:pt>
                <c:pt idx="11817">
                  <c:v>17.930199999999999</c:v>
                </c:pt>
                <c:pt idx="11818">
                  <c:v>21.547699999999999</c:v>
                </c:pt>
                <c:pt idx="11819">
                  <c:v>31.381799999999981</c:v>
                </c:pt>
                <c:pt idx="11820">
                  <c:v>31.957000000000001</c:v>
                </c:pt>
                <c:pt idx="11821">
                  <c:v>22.9969</c:v>
                </c:pt>
                <c:pt idx="11822">
                  <c:v>23.939499999999999</c:v>
                </c:pt>
                <c:pt idx="11823">
                  <c:v>21.617599999999999</c:v>
                </c:pt>
                <c:pt idx="11824">
                  <c:v>21.562999999999999</c:v>
                </c:pt>
                <c:pt idx="11825">
                  <c:v>20.8583</c:v>
                </c:pt>
                <c:pt idx="11826">
                  <c:v>23.668399999999981</c:v>
                </c:pt>
                <c:pt idx="11827">
                  <c:v>32.3538</c:v>
                </c:pt>
                <c:pt idx="11828">
                  <c:v>26.413399999999999</c:v>
                </c:pt>
                <c:pt idx="11829">
                  <c:v>29.4011</c:v>
                </c:pt>
                <c:pt idx="11830">
                  <c:v>27.903099999999981</c:v>
                </c:pt>
                <c:pt idx="11831">
                  <c:v>10.519399999999999</c:v>
                </c:pt>
                <c:pt idx="11832">
                  <c:v>19.972999999999999</c:v>
                </c:pt>
                <c:pt idx="11833">
                  <c:v>21.6221</c:v>
                </c:pt>
                <c:pt idx="11834">
                  <c:v>23.235299999999999</c:v>
                </c:pt>
                <c:pt idx="11835">
                  <c:v>26.863900000000001</c:v>
                </c:pt>
                <c:pt idx="11836">
                  <c:v>27.861499999999999</c:v>
                </c:pt>
                <c:pt idx="11837">
                  <c:v>32.148099999999999</c:v>
                </c:pt>
                <c:pt idx="11838">
                  <c:v>32.386800000000001</c:v>
                </c:pt>
                <c:pt idx="11839">
                  <c:v>26.892499999999981</c:v>
                </c:pt>
                <c:pt idx="11840">
                  <c:v>27.1996</c:v>
                </c:pt>
                <c:pt idx="11841">
                  <c:v>26.864599999999999</c:v>
                </c:pt>
                <c:pt idx="11842">
                  <c:v>24.572800000000001</c:v>
                </c:pt>
                <c:pt idx="11843">
                  <c:v>27.716200000000001</c:v>
                </c:pt>
                <c:pt idx="11844">
                  <c:v>24.229700000000001</c:v>
                </c:pt>
                <c:pt idx="11845">
                  <c:v>21.164999999999999</c:v>
                </c:pt>
                <c:pt idx="11846">
                  <c:v>22.205500000000001</c:v>
                </c:pt>
                <c:pt idx="11847">
                  <c:v>35.619100000000003</c:v>
                </c:pt>
                <c:pt idx="11848">
                  <c:v>37.745899999999999</c:v>
                </c:pt>
                <c:pt idx="11849">
                  <c:v>40.581899999999997</c:v>
                </c:pt>
                <c:pt idx="11850">
                  <c:v>37.7836</c:v>
                </c:pt>
                <c:pt idx="11851">
                  <c:v>23.955300000000001</c:v>
                </c:pt>
                <c:pt idx="11852">
                  <c:v>22.8508</c:v>
                </c:pt>
                <c:pt idx="11853">
                  <c:v>23.6496</c:v>
                </c:pt>
                <c:pt idx="11854">
                  <c:v>41.524800000000013</c:v>
                </c:pt>
                <c:pt idx="11855">
                  <c:v>19.431000000000001</c:v>
                </c:pt>
                <c:pt idx="11856">
                  <c:v>19.247299999999999</c:v>
                </c:pt>
                <c:pt idx="11857">
                  <c:v>21.203099999999999</c:v>
                </c:pt>
                <c:pt idx="11858">
                  <c:v>18.906099999999981</c:v>
                </c:pt>
                <c:pt idx="11859">
                  <c:v>18.4316</c:v>
                </c:pt>
                <c:pt idx="11860">
                  <c:v>18.793399999999981</c:v>
                </c:pt>
                <c:pt idx="11861">
                  <c:v>19.648</c:v>
                </c:pt>
                <c:pt idx="11862">
                  <c:v>22.9175</c:v>
                </c:pt>
                <c:pt idx="11863">
                  <c:v>25.2</c:v>
                </c:pt>
                <c:pt idx="11864">
                  <c:v>23.642299999999999</c:v>
                </c:pt>
                <c:pt idx="11865">
                  <c:v>23.802</c:v>
                </c:pt>
                <c:pt idx="11866">
                  <c:v>20.991800000000001</c:v>
                </c:pt>
                <c:pt idx="11867">
                  <c:v>19.1386</c:v>
                </c:pt>
                <c:pt idx="11868">
                  <c:v>17.9635</c:v>
                </c:pt>
                <c:pt idx="11869">
                  <c:v>34.475900000000003</c:v>
                </c:pt>
                <c:pt idx="11870">
                  <c:v>41.838500000000003</c:v>
                </c:pt>
                <c:pt idx="11871">
                  <c:v>25.1831</c:v>
                </c:pt>
                <c:pt idx="11872">
                  <c:v>23.2377</c:v>
                </c:pt>
                <c:pt idx="11873">
                  <c:v>23.1434</c:v>
                </c:pt>
                <c:pt idx="11874">
                  <c:v>26.192</c:v>
                </c:pt>
                <c:pt idx="11875">
                  <c:v>25.867100000000001</c:v>
                </c:pt>
                <c:pt idx="11876">
                  <c:v>26.9207</c:v>
                </c:pt>
                <c:pt idx="11877">
                  <c:v>39.7121</c:v>
                </c:pt>
                <c:pt idx="11878">
                  <c:v>27.000399999999999</c:v>
                </c:pt>
                <c:pt idx="11879">
                  <c:v>22.7746</c:v>
                </c:pt>
                <c:pt idx="11880">
                  <c:v>22.515999999999991</c:v>
                </c:pt>
                <c:pt idx="11881">
                  <c:v>22.620699999999999</c:v>
                </c:pt>
                <c:pt idx="11882">
                  <c:v>24.508900000000001</c:v>
                </c:pt>
                <c:pt idx="11883">
                  <c:v>26.642800000000001</c:v>
                </c:pt>
                <c:pt idx="11884">
                  <c:v>28.806000000000001</c:v>
                </c:pt>
                <c:pt idx="11885">
                  <c:v>29.52209999999998</c:v>
                </c:pt>
                <c:pt idx="11886">
                  <c:v>25.951599999999999</c:v>
                </c:pt>
                <c:pt idx="11887">
                  <c:v>19.232299999999999</c:v>
                </c:pt>
                <c:pt idx="11888">
                  <c:v>17.032699999999981</c:v>
                </c:pt>
                <c:pt idx="11889">
                  <c:v>17.447199999999999</c:v>
                </c:pt>
                <c:pt idx="11890">
                  <c:v>17.1968</c:v>
                </c:pt>
                <c:pt idx="11891">
                  <c:v>17.175999999999991</c:v>
                </c:pt>
                <c:pt idx="11892">
                  <c:v>24.336200000000009</c:v>
                </c:pt>
                <c:pt idx="11893">
                  <c:v>24.376000000000001</c:v>
                </c:pt>
                <c:pt idx="11894">
                  <c:v>23.415600000000001</c:v>
                </c:pt>
                <c:pt idx="11895">
                  <c:v>17.226299999999981</c:v>
                </c:pt>
                <c:pt idx="11896">
                  <c:v>16.6234</c:v>
                </c:pt>
                <c:pt idx="11897">
                  <c:v>16.942699999999949</c:v>
                </c:pt>
                <c:pt idx="11898">
                  <c:v>17.5139</c:v>
                </c:pt>
                <c:pt idx="11899">
                  <c:v>27.883600000000001</c:v>
                </c:pt>
                <c:pt idx="11900">
                  <c:v>21.194099999999999</c:v>
                </c:pt>
                <c:pt idx="11901">
                  <c:v>20.553100000000001</c:v>
                </c:pt>
                <c:pt idx="11902">
                  <c:v>21.8855</c:v>
                </c:pt>
                <c:pt idx="11903">
                  <c:v>21.822099999999999</c:v>
                </c:pt>
                <c:pt idx="11904">
                  <c:v>25.068000000000001</c:v>
                </c:pt>
                <c:pt idx="11905">
                  <c:v>23.6511</c:v>
                </c:pt>
                <c:pt idx="11906">
                  <c:v>25.299399999999981</c:v>
                </c:pt>
                <c:pt idx="11907">
                  <c:v>25.2578</c:v>
                </c:pt>
                <c:pt idx="11908">
                  <c:v>27.055199999999999</c:v>
                </c:pt>
                <c:pt idx="11909">
                  <c:v>29.942900000000002</c:v>
                </c:pt>
                <c:pt idx="11910">
                  <c:v>30.501100000000001</c:v>
                </c:pt>
                <c:pt idx="11911">
                  <c:v>36.0032</c:v>
                </c:pt>
                <c:pt idx="11912">
                  <c:v>40.067400000000013</c:v>
                </c:pt>
                <c:pt idx="11913">
                  <c:v>22.818899999999999</c:v>
                </c:pt>
                <c:pt idx="11914">
                  <c:v>23.135000000000009</c:v>
                </c:pt>
                <c:pt idx="11915">
                  <c:v>28.092400000000001</c:v>
                </c:pt>
                <c:pt idx="11916">
                  <c:v>28.6768</c:v>
                </c:pt>
                <c:pt idx="11917">
                  <c:v>28.408000000000001</c:v>
                </c:pt>
                <c:pt idx="11918">
                  <c:v>19.335899999999999</c:v>
                </c:pt>
                <c:pt idx="11919">
                  <c:v>20.114100000000001</c:v>
                </c:pt>
                <c:pt idx="11920">
                  <c:v>20.358899999999991</c:v>
                </c:pt>
                <c:pt idx="11921">
                  <c:v>19.7316</c:v>
                </c:pt>
                <c:pt idx="11922">
                  <c:v>23.5749</c:v>
                </c:pt>
                <c:pt idx="11923">
                  <c:v>23.237500000000001</c:v>
                </c:pt>
                <c:pt idx="11924">
                  <c:v>26.1218</c:v>
                </c:pt>
                <c:pt idx="11925">
                  <c:v>25.568200000000001</c:v>
                </c:pt>
                <c:pt idx="11926">
                  <c:v>22.546099999999999</c:v>
                </c:pt>
                <c:pt idx="11927">
                  <c:v>22.084900000000001</c:v>
                </c:pt>
                <c:pt idx="11928">
                  <c:v>20.838000000000001</c:v>
                </c:pt>
                <c:pt idx="11929">
                  <c:v>23.050899999999999</c:v>
                </c:pt>
                <c:pt idx="11930">
                  <c:v>23.5837</c:v>
                </c:pt>
                <c:pt idx="11931">
                  <c:v>19.881699999999981</c:v>
                </c:pt>
                <c:pt idx="11932">
                  <c:v>19.894300000000001</c:v>
                </c:pt>
                <c:pt idx="11933">
                  <c:v>19.979299999999981</c:v>
                </c:pt>
                <c:pt idx="11934">
                  <c:v>19.4163</c:v>
                </c:pt>
                <c:pt idx="11935">
                  <c:v>21.237200000000001</c:v>
                </c:pt>
                <c:pt idx="11936">
                  <c:v>22.9285</c:v>
                </c:pt>
                <c:pt idx="11937">
                  <c:v>23.143699999999999</c:v>
                </c:pt>
                <c:pt idx="11938">
                  <c:v>26.0626</c:v>
                </c:pt>
                <c:pt idx="11939">
                  <c:v>21.9251</c:v>
                </c:pt>
                <c:pt idx="11940">
                  <c:v>21.0318</c:v>
                </c:pt>
                <c:pt idx="11941">
                  <c:v>21.982399999999949</c:v>
                </c:pt>
                <c:pt idx="11942">
                  <c:v>23.0716</c:v>
                </c:pt>
                <c:pt idx="11943">
                  <c:v>24.271899999999999</c:v>
                </c:pt>
                <c:pt idx="11944">
                  <c:v>39.856499999999997</c:v>
                </c:pt>
                <c:pt idx="11945">
                  <c:v>24.4297</c:v>
                </c:pt>
                <c:pt idx="11946">
                  <c:v>28.675599999999999</c:v>
                </c:pt>
                <c:pt idx="11947">
                  <c:v>27.6158</c:v>
                </c:pt>
                <c:pt idx="11948">
                  <c:v>26.123100000000001</c:v>
                </c:pt>
                <c:pt idx="11949">
                  <c:v>24.549199999999999</c:v>
                </c:pt>
                <c:pt idx="11950">
                  <c:v>24.839200000000009</c:v>
                </c:pt>
                <c:pt idx="11951">
                  <c:v>35.645800000000001</c:v>
                </c:pt>
                <c:pt idx="11952">
                  <c:v>26.874500000000001</c:v>
                </c:pt>
                <c:pt idx="11953">
                  <c:v>27.417400000000001</c:v>
                </c:pt>
                <c:pt idx="11954">
                  <c:v>29.023099999999999</c:v>
                </c:pt>
                <c:pt idx="11955">
                  <c:v>27.3887</c:v>
                </c:pt>
                <c:pt idx="11956">
                  <c:v>20.511600000000001</c:v>
                </c:pt>
                <c:pt idx="11957">
                  <c:v>21.370699999999999</c:v>
                </c:pt>
                <c:pt idx="11958">
                  <c:v>21.114000000000001</c:v>
                </c:pt>
                <c:pt idx="11959">
                  <c:v>28.552399999999999</c:v>
                </c:pt>
                <c:pt idx="11960">
                  <c:v>31.910900000000009</c:v>
                </c:pt>
                <c:pt idx="11961">
                  <c:v>32.541899999999998</c:v>
                </c:pt>
                <c:pt idx="11962">
                  <c:v>22.382200000000001</c:v>
                </c:pt>
                <c:pt idx="11963">
                  <c:v>25.673300000000001</c:v>
                </c:pt>
                <c:pt idx="11964">
                  <c:v>27.845500000000001</c:v>
                </c:pt>
                <c:pt idx="11965">
                  <c:v>29.944500000000001</c:v>
                </c:pt>
                <c:pt idx="11966">
                  <c:v>30.2958</c:v>
                </c:pt>
                <c:pt idx="11967">
                  <c:v>32.003900000000002</c:v>
                </c:pt>
                <c:pt idx="11968">
                  <c:v>20.3566</c:v>
                </c:pt>
                <c:pt idx="11969">
                  <c:v>20.535900000000009</c:v>
                </c:pt>
                <c:pt idx="11970">
                  <c:v>18.110800000000001</c:v>
                </c:pt>
                <c:pt idx="11971">
                  <c:v>18.465900000000001</c:v>
                </c:pt>
                <c:pt idx="11972">
                  <c:v>17.8445</c:v>
                </c:pt>
                <c:pt idx="11973">
                  <c:v>21.400099999999981</c:v>
                </c:pt>
                <c:pt idx="11974">
                  <c:v>21.5273</c:v>
                </c:pt>
                <c:pt idx="11975">
                  <c:v>31.844200000000001</c:v>
                </c:pt>
                <c:pt idx="11976">
                  <c:v>37.132600000000011</c:v>
                </c:pt>
                <c:pt idx="11977">
                  <c:v>37.075600000000001</c:v>
                </c:pt>
                <c:pt idx="11978">
                  <c:v>25.105899999999991</c:v>
                </c:pt>
                <c:pt idx="11979">
                  <c:v>26.295999999999999</c:v>
                </c:pt>
                <c:pt idx="11980">
                  <c:v>20.461300000000001</c:v>
                </c:pt>
                <c:pt idx="11981">
                  <c:v>21.344799999999999</c:v>
                </c:pt>
                <c:pt idx="11982">
                  <c:v>24.7879</c:v>
                </c:pt>
                <c:pt idx="11983">
                  <c:v>22.579499999999999</c:v>
                </c:pt>
                <c:pt idx="11984">
                  <c:v>27.878900000000009</c:v>
                </c:pt>
                <c:pt idx="11985">
                  <c:v>23.735600000000002</c:v>
                </c:pt>
                <c:pt idx="11986">
                  <c:v>24.048100000000002</c:v>
                </c:pt>
                <c:pt idx="11987">
                  <c:v>25.338000000000001</c:v>
                </c:pt>
                <c:pt idx="11988">
                  <c:v>25.036000000000001</c:v>
                </c:pt>
                <c:pt idx="11989">
                  <c:v>23.725300000000001</c:v>
                </c:pt>
                <c:pt idx="11990">
                  <c:v>19.577000000000009</c:v>
                </c:pt>
                <c:pt idx="11991">
                  <c:v>19.118400000000001</c:v>
                </c:pt>
                <c:pt idx="11992">
                  <c:v>20.302700000000002</c:v>
                </c:pt>
                <c:pt idx="11993">
                  <c:v>21.29</c:v>
                </c:pt>
                <c:pt idx="11994">
                  <c:v>21.1738</c:v>
                </c:pt>
                <c:pt idx="11995">
                  <c:v>21.481400000000001</c:v>
                </c:pt>
                <c:pt idx="11996">
                  <c:v>44.728499999999997</c:v>
                </c:pt>
                <c:pt idx="11997">
                  <c:v>49.444899999999997</c:v>
                </c:pt>
                <c:pt idx="11998">
                  <c:v>23.188400000000001</c:v>
                </c:pt>
                <c:pt idx="11999">
                  <c:v>25.5474</c:v>
                </c:pt>
                <c:pt idx="12000">
                  <c:v>24.569299999999981</c:v>
                </c:pt>
                <c:pt idx="12001">
                  <c:v>27.196999999999999</c:v>
                </c:pt>
                <c:pt idx="12002">
                  <c:v>25.357600000000001</c:v>
                </c:pt>
                <c:pt idx="12003">
                  <c:v>20.790700000000001</c:v>
                </c:pt>
                <c:pt idx="12004">
                  <c:v>20.8293</c:v>
                </c:pt>
                <c:pt idx="12005">
                  <c:v>22.1693</c:v>
                </c:pt>
                <c:pt idx="12006">
                  <c:v>23.213999999999999</c:v>
                </c:pt>
                <c:pt idx="12007">
                  <c:v>20.2301</c:v>
                </c:pt>
                <c:pt idx="12008">
                  <c:v>21.541599999999999</c:v>
                </c:pt>
                <c:pt idx="12009">
                  <c:v>23.475200000000001</c:v>
                </c:pt>
                <c:pt idx="12010">
                  <c:v>24.799299999999999</c:v>
                </c:pt>
                <c:pt idx="12011">
                  <c:v>26.841200000000001</c:v>
                </c:pt>
                <c:pt idx="12012">
                  <c:v>22.202500000000001</c:v>
                </c:pt>
                <c:pt idx="12013">
                  <c:v>26.040700000000001</c:v>
                </c:pt>
                <c:pt idx="12014">
                  <c:v>29.8109</c:v>
                </c:pt>
                <c:pt idx="12015">
                  <c:v>30.057700000000001</c:v>
                </c:pt>
                <c:pt idx="12016">
                  <c:v>25.393599999999999</c:v>
                </c:pt>
                <c:pt idx="12017">
                  <c:v>24.052099999999999</c:v>
                </c:pt>
                <c:pt idx="12018">
                  <c:v>20.538699999999999</c:v>
                </c:pt>
                <c:pt idx="12019">
                  <c:v>20.757200000000001</c:v>
                </c:pt>
                <c:pt idx="12020">
                  <c:v>23.568999999999999</c:v>
                </c:pt>
                <c:pt idx="12021">
                  <c:v>23.600100000000001</c:v>
                </c:pt>
                <c:pt idx="12022">
                  <c:v>37.441200000000002</c:v>
                </c:pt>
                <c:pt idx="12023">
                  <c:v>33.701099999999997</c:v>
                </c:pt>
                <c:pt idx="12024">
                  <c:v>27.190899999999999</c:v>
                </c:pt>
                <c:pt idx="12025">
                  <c:v>27.533300000000001</c:v>
                </c:pt>
                <c:pt idx="12026">
                  <c:v>28.356000000000009</c:v>
                </c:pt>
                <c:pt idx="12027">
                  <c:v>21.673500000000001</c:v>
                </c:pt>
                <c:pt idx="12028">
                  <c:v>21.451799999999999</c:v>
                </c:pt>
                <c:pt idx="12029">
                  <c:v>20.997800000000009</c:v>
                </c:pt>
                <c:pt idx="12030">
                  <c:v>21.174299999999999</c:v>
                </c:pt>
                <c:pt idx="12031">
                  <c:v>20.4712</c:v>
                </c:pt>
                <c:pt idx="12032">
                  <c:v>21.0641</c:v>
                </c:pt>
                <c:pt idx="12033">
                  <c:v>22.959099999999999</c:v>
                </c:pt>
                <c:pt idx="12034">
                  <c:v>22.675699999999999</c:v>
                </c:pt>
                <c:pt idx="12035">
                  <c:v>23.410799999999981</c:v>
                </c:pt>
                <c:pt idx="12036">
                  <c:v>24.3828</c:v>
                </c:pt>
                <c:pt idx="12037">
                  <c:v>24.463799999999949</c:v>
                </c:pt>
                <c:pt idx="12038">
                  <c:v>26.0305</c:v>
                </c:pt>
                <c:pt idx="12039">
                  <c:v>25.533000000000001</c:v>
                </c:pt>
                <c:pt idx="12040">
                  <c:v>25.058700000000002</c:v>
                </c:pt>
                <c:pt idx="12041">
                  <c:v>26.077400000000001</c:v>
                </c:pt>
                <c:pt idx="12042">
                  <c:v>21.783100000000001</c:v>
                </c:pt>
                <c:pt idx="12043">
                  <c:v>24.558</c:v>
                </c:pt>
                <c:pt idx="12044">
                  <c:v>23.996700000000001</c:v>
                </c:pt>
                <c:pt idx="12045">
                  <c:v>20.538699999999999</c:v>
                </c:pt>
                <c:pt idx="12046">
                  <c:v>27.2517</c:v>
                </c:pt>
                <c:pt idx="12047">
                  <c:v>28.4359</c:v>
                </c:pt>
                <c:pt idx="12048">
                  <c:v>20.132100000000001</c:v>
                </c:pt>
                <c:pt idx="12049">
                  <c:v>29.642800000000001</c:v>
                </c:pt>
                <c:pt idx="12050">
                  <c:v>28.5703</c:v>
                </c:pt>
                <c:pt idx="12051">
                  <c:v>27.5275</c:v>
                </c:pt>
                <c:pt idx="12052">
                  <c:v>27.994</c:v>
                </c:pt>
                <c:pt idx="12053">
                  <c:v>26.8962</c:v>
                </c:pt>
                <c:pt idx="12054">
                  <c:v>27.690899999999999</c:v>
                </c:pt>
                <c:pt idx="12055">
                  <c:v>21.188500000000001</c:v>
                </c:pt>
                <c:pt idx="12056">
                  <c:v>23.3858</c:v>
                </c:pt>
                <c:pt idx="12057">
                  <c:v>32.755499999999998</c:v>
                </c:pt>
                <c:pt idx="12058">
                  <c:v>18.84069999999998</c:v>
                </c:pt>
                <c:pt idx="12059">
                  <c:v>25.695799999999981</c:v>
                </c:pt>
                <c:pt idx="12060">
                  <c:v>25.82</c:v>
                </c:pt>
                <c:pt idx="12061">
                  <c:v>28.021799999999999</c:v>
                </c:pt>
                <c:pt idx="12062">
                  <c:v>30.658999999999999</c:v>
                </c:pt>
                <c:pt idx="12063">
                  <c:v>29.065899999999999</c:v>
                </c:pt>
                <c:pt idx="12064">
                  <c:v>27.683299999999999</c:v>
                </c:pt>
                <c:pt idx="12065">
                  <c:v>27.799700000000001</c:v>
                </c:pt>
                <c:pt idx="12066">
                  <c:v>22.819700000000001</c:v>
                </c:pt>
                <c:pt idx="12067">
                  <c:v>22.633400000000009</c:v>
                </c:pt>
                <c:pt idx="12068">
                  <c:v>30.1524</c:v>
                </c:pt>
                <c:pt idx="12069">
                  <c:v>29.909400000000002</c:v>
                </c:pt>
                <c:pt idx="12070">
                  <c:v>16.3432</c:v>
                </c:pt>
                <c:pt idx="12071">
                  <c:v>14.3949</c:v>
                </c:pt>
                <c:pt idx="12072">
                  <c:v>41.310899999999997</c:v>
                </c:pt>
                <c:pt idx="12073">
                  <c:v>25.609100000000002</c:v>
                </c:pt>
                <c:pt idx="12074">
                  <c:v>28.030799999999999</c:v>
                </c:pt>
                <c:pt idx="12075">
                  <c:v>22.806000000000001</c:v>
                </c:pt>
                <c:pt idx="12076">
                  <c:v>22.084199999999999</c:v>
                </c:pt>
                <c:pt idx="12077">
                  <c:v>26.993600000000001</c:v>
                </c:pt>
                <c:pt idx="12078">
                  <c:v>21.4742</c:v>
                </c:pt>
                <c:pt idx="12079">
                  <c:v>21.24</c:v>
                </c:pt>
                <c:pt idx="12080">
                  <c:v>28.743200000000002</c:v>
                </c:pt>
                <c:pt idx="12081">
                  <c:v>22.078600000000002</c:v>
                </c:pt>
                <c:pt idx="12082">
                  <c:v>22.679500000000001</c:v>
                </c:pt>
                <c:pt idx="12083">
                  <c:v>24.7546</c:v>
                </c:pt>
                <c:pt idx="12084">
                  <c:v>27.428000000000001</c:v>
                </c:pt>
                <c:pt idx="12085">
                  <c:v>24.323499999999999</c:v>
                </c:pt>
                <c:pt idx="12086">
                  <c:v>26.5976</c:v>
                </c:pt>
                <c:pt idx="12087">
                  <c:v>25.383500000000002</c:v>
                </c:pt>
                <c:pt idx="12088">
                  <c:v>25.348600000000001</c:v>
                </c:pt>
                <c:pt idx="12089">
                  <c:v>28.072299999999981</c:v>
                </c:pt>
                <c:pt idx="12090">
                  <c:v>29.90319999999998</c:v>
                </c:pt>
                <c:pt idx="12091">
                  <c:v>30.593699999999981</c:v>
                </c:pt>
                <c:pt idx="12092">
                  <c:v>23.423300000000001</c:v>
                </c:pt>
                <c:pt idx="12093">
                  <c:v>23.5427</c:v>
                </c:pt>
                <c:pt idx="12094">
                  <c:v>24.829799999999999</c:v>
                </c:pt>
                <c:pt idx="12095">
                  <c:v>23.462499999999949</c:v>
                </c:pt>
                <c:pt idx="12096">
                  <c:v>21.7957</c:v>
                </c:pt>
                <c:pt idx="12097">
                  <c:v>20.249400000000001</c:v>
                </c:pt>
                <c:pt idx="12098">
                  <c:v>25.727900000000009</c:v>
                </c:pt>
                <c:pt idx="12099">
                  <c:v>25.895399999999999</c:v>
                </c:pt>
                <c:pt idx="12100">
                  <c:v>24.058</c:v>
                </c:pt>
                <c:pt idx="12101">
                  <c:v>25.121200000000009</c:v>
                </c:pt>
                <c:pt idx="12102">
                  <c:v>23.873000000000001</c:v>
                </c:pt>
                <c:pt idx="12103">
                  <c:v>22.767199999999999</c:v>
                </c:pt>
                <c:pt idx="12104">
                  <c:v>22.814299999999999</c:v>
                </c:pt>
                <c:pt idx="12105">
                  <c:v>22.3306</c:v>
                </c:pt>
                <c:pt idx="12106">
                  <c:v>20.895199999999999</c:v>
                </c:pt>
                <c:pt idx="12107">
                  <c:v>23.257300000000001</c:v>
                </c:pt>
                <c:pt idx="12108">
                  <c:v>23.0732</c:v>
                </c:pt>
                <c:pt idx="12109">
                  <c:v>24.2925</c:v>
                </c:pt>
                <c:pt idx="12110">
                  <c:v>23.6678</c:v>
                </c:pt>
                <c:pt idx="12111">
                  <c:v>24.770700000000001</c:v>
                </c:pt>
                <c:pt idx="12112">
                  <c:v>27.388000000000002</c:v>
                </c:pt>
                <c:pt idx="12113">
                  <c:v>23.164999999999999</c:v>
                </c:pt>
                <c:pt idx="12114">
                  <c:v>17.339600000000001</c:v>
                </c:pt>
                <c:pt idx="12115">
                  <c:v>23.7852</c:v>
                </c:pt>
                <c:pt idx="12116">
                  <c:v>21.094100000000001</c:v>
                </c:pt>
                <c:pt idx="12117">
                  <c:v>20.385300000000001</c:v>
                </c:pt>
                <c:pt idx="12118">
                  <c:v>28.023499999999981</c:v>
                </c:pt>
                <c:pt idx="12119">
                  <c:v>27.4815</c:v>
                </c:pt>
                <c:pt idx="12120">
                  <c:v>24.7576</c:v>
                </c:pt>
                <c:pt idx="12121">
                  <c:v>25.311</c:v>
                </c:pt>
                <c:pt idx="12122">
                  <c:v>29.161999999999999</c:v>
                </c:pt>
                <c:pt idx="12123">
                  <c:v>29.6435</c:v>
                </c:pt>
                <c:pt idx="12124">
                  <c:v>19.7759</c:v>
                </c:pt>
                <c:pt idx="12125">
                  <c:v>22.119199999999999</c:v>
                </c:pt>
                <c:pt idx="12126">
                  <c:v>22.604800000000001</c:v>
                </c:pt>
                <c:pt idx="12127">
                  <c:v>24.241399999999999</c:v>
                </c:pt>
                <c:pt idx="12128">
                  <c:v>20.865100000000002</c:v>
                </c:pt>
                <c:pt idx="12129">
                  <c:v>21.6435</c:v>
                </c:pt>
                <c:pt idx="12130">
                  <c:v>24.0944</c:v>
                </c:pt>
                <c:pt idx="12131">
                  <c:v>22.674099999999999</c:v>
                </c:pt>
                <c:pt idx="12132">
                  <c:v>24.139800000000001</c:v>
                </c:pt>
                <c:pt idx="12133">
                  <c:v>25.392299999999999</c:v>
                </c:pt>
                <c:pt idx="12134">
                  <c:v>26.3736</c:v>
                </c:pt>
                <c:pt idx="12135">
                  <c:v>18.555399999999999</c:v>
                </c:pt>
                <c:pt idx="12136">
                  <c:v>20.3611</c:v>
                </c:pt>
                <c:pt idx="12137">
                  <c:v>21.466000000000001</c:v>
                </c:pt>
                <c:pt idx="12138">
                  <c:v>27.552399999999999</c:v>
                </c:pt>
                <c:pt idx="12139">
                  <c:v>27.287600000000001</c:v>
                </c:pt>
                <c:pt idx="12140">
                  <c:v>24.191500000000001</c:v>
                </c:pt>
                <c:pt idx="12141">
                  <c:v>27.0533</c:v>
                </c:pt>
                <c:pt idx="12142">
                  <c:v>24.416599999999999</c:v>
                </c:pt>
                <c:pt idx="12143">
                  <c:v>28.348299999999981</c:v>
                </c:pt>
                <c:pt idx="12144">
                  <c:v>22.149000000000001</c:v>
                </c:pt>
                <c:pt idx="12145">
                  <c:v>22.468800000000002</c:v>
                </c:pt>
                <c:pt idx="12146">
                  <c:v>21.069500000000001</c:v>
                </c:pt>
                <c:pt idx="12147">
                  <c:v>34.529299999999999</c:v>
                </c:pt>
                <c:pt idx="12148">
                  <c:v>34.507800000000003</c:v>
                </c:pt>
                <c:pt idx="12149">
                  <c:v>23.984100000000002</c:v>
                </c:pt>
                <c:pt idx="12150">
                  <c:v>28.1538</c:v>
                </c:pt>
                <c:pt idx="12151">
                  <c:v>31.273099999999999</c:v>
                </c:pt>
                <c:pt idx="12152">
                  <c:v>21.345199999999981</c:v>
                </c:pt>
                <c:pt idx="12153">
                  <c:v>22.694900000000001</c:v>
                </c:pt>
                <c:pt idx="12154">
                  <c:v>20.1233</c:v>
                </c:pt>
                <c:pt idx="12155">
                  <c:v>36.715400000000002</c:v>
                </c:pt>
                <c:pt idx="12156">
                  <c:v>24.158100000000001</c:v>
                </c:pt>
                <c:pt idx="12157">
                  <c:v>25.5349</c:v>
                </c:pt>
                <c:pt idx="12158">
                  <c:v>26.4132</c:v>
                </c:pt>
                <c:pt idx="12159">
                  <c:v>27.321200000000001</c:v>
                </c:pt>
                <c:pt idx="12160">
                  <c:v>20.608499999999999</c:v>
                </c:pt>
                <c:pt idx="12161">
                  <c:v>24.921500000000002</c:v>
                </c:pt>
                <c:pt idx="12162">
                  <c:v>25.616099999999999</c:v>
                </c:pt>
                <c:pt idx="12163">
                  <c:v>26.988199999999949</c:v>
                </c:pt>
                <c:pt idx="12164">
                  <c:v>28.364699999999999</c:v>
                </c:pt>
                <c:pt idx="12165">
                  <c:v>23.563800000000001</c:v>
                </c:pt>
                <c:pt idx="12166">
                  <c:v>34.885899999999999</c:v>
                </c:pt>
                <c:pt idx="12167">
                  <c:v>32.654299999999999</c:v>
                </c:pt>
                <c:pt idx="12168">
                  <c:v>27.173200000000001</c:v>
                </c:pt>
                <c:pt idx="12169">
                  <c:v>27.2546</c:v>
                </c:pt>
                <c:pt idx="12170">
                  <c:v>30.019100000000009</c:v>
                </c:pt>
                <c:pt idx="12171">
                  <c:v>26.277200000000001</c:v>
                </c:pt>
                <c:pt idx="12172">
                  <c:v>25.746700000000001</c:v>
                </c:pt>
                <c:pt idx="12173">
                  <c:v>27.6235</c:v>
                </c:pt>
                <c:pt idx="12174">
                  <c:v>21.604500000000009</c:v>
                </c:pt>
                <c:pt idx="12175">
                  <c:v>24.629100000000001</c:v>
                </c:pt>
                <c:pt idx="12176">
                  <c:v>24.21569999999998</c:v>
                </c:pt>
                <c:pt idx="12177">
                  <c:v>29.267600000000002</c:v>
                </c:pt>
                <c:pt idx="12178">
                  <c:v>24.0717</c:v>
                </c:pt>
                <c:pt idx="12179">
                  <c:v>24.048300000000001</c:v>
                </c:pt>
                <c:pt idx="12180">
                  <c:v>19.943300000000001</c:v>
                </c:pt>
                <c:pt idx="12181">
                  <c:v>22.135300000000001</c:v>
                </c:pt>
                <c:pt idx="12182">
                  <c:v>25.9194</c:v>
                </c:pt>
                <c:pt idx="12183">
                  <c:v>25.621300000000002</c:v>
                </c:pt>
                <c:pt idx="12184">
                  <c:v>29.178100000000001</c:v>
                </c:pt>
                <c:pt idx="12185">
                  <c:v>25.7742</c:v>
                </c:pt>
                <c:pt idx="12186">
                  <c:v>24.221599999999999</c:v>
                </c:pt>
                <c:pt idx="12187">
                  <c:v>36.009400000000007</c:v>
                </c:pt>
                <c:pt idx="12188">
                  <c:v>26.28</c:v>
                </c:pt>
                <c:pt idx="12189">
                  <c:v>25.723400000000002</c:v>
                </c:pt>
                <c:pt idx="12190">
                  <c:v>28.344799999999999</c:v>
                </c:pt>
                <c:pt idx="12191">
                  <c:v>22.44129999999998</c:v>
                </c:pt>
                <c:pt idx="12192">
                  <c:v>21.014399999999991</c:v>
                </c:pt>
                <c:pt idx="12193">
                  <c:v>25.638500000000001</c:v>
                </c:pt>
                <c:pt idx="12194">
                  <c:v>28.200500000000002</c:v>
                </c:pt>
                <c:pt idx="12195">
                  <c:v>26.837599999999991</c:v>
                </c:pt>
                <c:pt idx="12196">
                  <c:v>20.207599999999999</c:v>
                </c:pt>
                <c:pt idx="12197">
                  <c:v>20.3552</c:v>
                </c:pt>
                <c:pt idx="12198">
                  <c:v>23.245999999999999</c:v>
                </c:pt>
                <c:pt idx="12199">
                  <c:v>24.499500000000001</c:v>
                </c:pt>
                <c:pt idx="12200">
                  <c:v>26.818000000000001</c:v>
                </c:pt>
                <c:pt idx="12201">
                  <c:v>26.664000000000001</c:v>
                </c:pt>
                <c:pt idx="12202">
                  <c:v>26.6709</c:v>
                </c:pt>
                <c:pt idx="12203">
                  <c:v>28.348299999999981</c:v>
                </c:pt>
                <c:pt idx="12204">
                  <c:v>25.416599999999999</c:v>
                </c:pt>
                <c:pt idx="12205">
                  <c:v>23.216000000000001</c:v>
                </c:pt>
                <c:pt idx="12206">
                  <c:v>17.211600000000001</c:v>
                </c:pt>
                <c:pt idx="12207">
                  <c:v>17.632100000000001</c:v>
                </c:pt>
                <c:pt idx="12208">
                  <c:v>22.037600000000001</c:v>
                </c:pt>
                <c:pt idx="12209">
                  <c:v>22.1479</c:v>
                </c:pt>
                <c:pt idx="12210">
                  <c:v>22.7026</c:v>
                </c:pt>
                <c:pt idx="12211">
                  <c:v>27.981000000000002</c:v>
                </c:pt>
                <c:pt idx="12212">
                  <c:v>19.043600000000001</c:v>
                </c:pt>
                <c:pt idx="12213">
                  <c:v>23.170200000000001</c:v>
                </c:pt>
                <c:pt idx="12214">
                  <c:v>22.921700000000001</c:v>
                </c:pt>
                <c:pt idx="12215">
                  <c:v>30.628900000000009</c:v>
                </c:pt>
                <c:pt idx="12216">
                  <c:v>22.461400000000001</c:v>
                </c:pt>
                <c:pt idx="12217">
                  <c:v>21.596299999999999</c:v>
                </c:pt>
                <c:pt idx="12218">
                  <c:v>26.773399999999999</c:v>
                </c:pt>
                <c:pt idx="12219">
                  <c:v>21.112500000000001</c:v>
                </c:pt>
                <c:pt idx="12220">
                  <c:v>26.680599999999981</c:v>
                </c:pt>
                <c:pt idx="12221">
                  <c:v>26.720500000000001</c:v>
                </c:pt>
                <c:pt idx="12222">
                  <c:v>28.491099999999999</c:v>
                </c:pt>
                <c:pt idx="12223">
                  <c:v>28.467199999999981</c:v>
                </c:pt>
                <c:pt idx="12224">
                  <c:v>20.3262</c:v>
                </c:pt>
                <c:pt idx="12225">
                  <c:v>19.357600000000001</c:v>
                </c:pt>
                <c:pt idx="12226">
                  <c:v>26.972300000000001</c:v>
                </c:pt>
                <c:pt idx="12227">
                  <c:v>29.343800000000009</c:v>
                </c:pt>
                <c:pt idx="12228">
                  <c:v>26.699400000000001</c:v>
                </c:pt>
                <c:pt idx="12229">
                  <c:v>23.889600000000002</c:v>
                </c:pt>
                <c:pt idx="12230">
                  <c:v>22.190799999999999</c:v>
                </c:pt>
                <c:pt idx="12231">
                  <c:v>25.971499999999999</c:v>
                </c:pt>
                <c:pt idx="12232">
                  <c:v>28.899000000000001</c:v>
                </c:pt>
                <c:pt idx="12233">
                  <c:v>28.261700000000001</c:v>
                </c:pt>
                <c:pt idx="12234">
                  <c:v>23.234000000000009</c:v>
                </c:pt>
                <c:pt idx="12235">
                  <c:v>24.098600000000001</c:v>
                </c:pt>
                <c:pt idx="12236">
                  <c:v>23.485900000000001</c:v>
                </c:pt>
                <c:pt idx="12237">
                  <c:v>25.2272</c:v>
                </c:pt>
                <c:pt idx="12238">
                  <c:v>25.42249999999995</c:v>
                </c:pt>
                <c:pt idx="12239">
                  <c:v>25.4636</c:v>
                </c:pt>
                <c:pt idx="12240">
                  <c:v>25.264700000000001</c:v>
                </c:pt>
                <c:pt idx="12241">
                  <c:v>30.44229999999995</c:v>
                </c:pt>
                <c:pt idx="12242">
                  <c:v>25.801100000000009</c:v>
                </c:pt>
                <c:pt idx="12243">
                  <c:v>22.041499999999999</c:v>
                </c:pt>
                <c:pt idx="12244">
                  <c:v>23.746200000000002</c:v>
                </c:pt>
                <c:pt idx="12245">
                  <c:v>26.523700000000002</c:v>
                </c:pt>
                <c:pt idx="12246">
                  <c:v>27.3247</c:v>
                </c:pt>
                <c:pt idx="12247">
                  <c:v>25.165900000000001</c:v>
                </c:pt>
                <c:pt idx="12248">
                  <c:v>22.8856</c:v>
                </c:pt>
                <c:pt idx="12249">
                  <c:v>21.994800000000001</c:v>
                </c:pt>
                <c:pt idx="12250">
                  <c:v>27.392900000000001</c:v>
                </c:pt>
                <c:pt idx="12251">
                  <c:v>25.768799999999949</c:v>
                </c:pt>
                <c:pt idx="12252">
                  <c:v>26.217099999999999</c:v>
                </c:pt>
                <c:pt idx="12253">
                  <c:v>24.504100000000001</c:v>
                </c:pt>
                <c:pt idx="12254">
                  <c:v>18.705400000000001</c:v>
                </c:pt>
                <c:pt idx="12255">
                  <c:v>19.347999999999999</c:v>
                </c:pt>
                <c:pt idx="12256">
                  <c:v>18.1492</c:v>
                </c:pt>
                <c:pt idx="12257">
                  <c:v>26.342700000000001</c:v>
                </c:pt>
                <c:pt idx="12258">
                  <c:v>25.442799999999949</c:v>
                </c:pt>
                <c:pt idx="12259">
                  <c:v>22.133800000000001</c:v>
                </c:pt>
                <c:pt idx="12260">
                  <c:v>28.096299999999999</c:v>
                </c:pt>
                <c:pt idx="12261">
                  <c:v>24.603000000000002</c:v>
                </c:pt>
                <c:pt idx="12262">
                  <c:v>28.6967</c:v>
                </c:pt>
                <c:pt idx="12263">
                  <c:v>28.279399999999999</c:v>
                </c:pt>
                <c:pt idx="12264">
                  <c:v>20.226800000000001</c:v>
                </c:pt>
                <c:pt idx="12265">
                  <c:v>19.414400000000001</c:v>
                </c:pt>
                <c:pt idx="12266">
                  <c:v>22.6738</c:v>
                </c:pt>
                <c:pt idx="12267">
                  <c:v>25.314699999999991</c:v>
                </c:pt>
                <c:pt idx="12268">
                  <c:v>23.209800000000001</c:v>
                </c:pt>
                <c:pt idx="12269">
                  <c:v>21.528400000000001</c:v>
                </c:pt>
                <c:pt idx="12270">
                  <c:v>21.249400000000001</c:v>
                </c:pt>
                <c:pt idx="12271">
                  <c:v>26.6737</c:v>
                </c:pt>
                <c:pt idx="12272">
                  <c:v>27.123000000000001</c:v>
                </c:pt>
                <c:pt idx="12273">
                  <c:v>25.113199999999999</c:v>
                </c:pt>
                <c:pt idx="12274">
                  <c:v>30.0793</c:v>
                </c:pt>
                <c:pt idx="12275">
                  <c:v>28.168800000000001</c:v>
                </c:pt>
                <c:pt idx="12276">
                  <c:v>20.342199999999981</c:v>
                </c:pt>
                <c:pt idx="12277">
                  <c:v>19.8538</c:v>
                </c:pt>
                <c:pt idx="12278">
                  <c:v>25.802800000000001</c:v>
                </c:pt>
                <c:pt idx="12279">
                  <c:v>30.194600000000001</c:v>
                </c:pt>
                <c:pt idx="12280">
                  <c:v>25.993500000000001</c:v>
                </c:pt>
                <c:pt idx="12281">
                  <c:v>23.491099999999999</c:v>
                </c:pt>
                <c:pt idx="12282">
                  <c:v>27.279299999999999</c:v>
                </c:pt>
                <c:pt idx="12283">
                  <c:v>30.658999999999999</c:v>
                </c:pt>
                <c:pt idx="12284">
                  <c:v>24.194099999999999</c:v>
                </c:pt>
                <c:pt idx="12285">
                  <c:v>21.687200000000001</c:v>
                </c:pt>
                <c:pt idx="12286">
                  <c:v>20.993500000000001</c:v>
                </c:pt>
                <c:pt idx="12287">
                  <c:v>21.853300000000001</c:v>
                </c:pt>
                <c:pt idx="12288">
                  <c:v>21.162299999999981</c:v>
                </c:pt>
                <c:pt idx="12289">
                  <c:v>22.552800000000001</c:v>
                </c:pt>
                <c:pt idx="12290">
                  <c:v>22.936800000000009</c:v>
                </c:pt>
                <c:pt idx="12291">
                  <c:v>23.267199999999999</c:v>
                </c:pt>
                <c:pt idx="12292">
                  <c:v>27.488</c:v>
                </c:pt>
                <c:pt idx="12293">
                  <c:v>20.7331</c:v>
                </c:pt>
                <c:pt idx="12294">
                  <c:v>26.195499999999999</c:v>
                </c:pt>
                <c:pt idx="12295">
                  <c:v>23.3247</c:v>
                </c:pt>
                <c:pt idx="12296">
                  <c:v>19.88</c:v>
                </c:pt>
                <c:pt idx="12297">
                  <c:v>20.394600000000001</c:v>
                </c:pt>
                <c:pt idx="12298">
                  <c:v>21.390599999999999</c:v>
                </c:pt>
                <c:pt idx="12299">
                  <c:v>29.2591</c:v>
                </c:pt>
                <c:pt idx="12300">
                  <c:v>18.289400000000001</c:v>
                </c:pt>
                <c:pt idx="12301">
                  <c:v>24.3919</c:v>
                </c:pt>
                <c:pt idx="12302">
                  <c:v>25.653099999999991</c:v>
                </c:pt>
                <c:pt idx="12303">
                  <c:v>23.252099999999999</c:v>
                </c:pt>
                <c:pt idx="12304">
                  <c:v>27.063199999999981</c:v>
                </c:pt>
                <c:pt idx="12305">
                  <c:v>24.44839999999995</c:v>
                </c:pt>
                <c:pt idx="12306">
                  <c:v>25.697299999999991</c:v>
                </c:pt>
                <c:pt idx="12307">
                  <c:v>22.893899999999999</c:v>
                </c:pt>
                <c:pt idx="12308">
                  <c:v>18.576499999999999</c:v>
                </c:pt>
                <c:pt idx="12309">
                  <c:v>24.842700000000001</c:v>
                </c:pt>
                <c:pt idx="12310">
                  <c:v>24.786999999999999</c:v>
                </c:pt>
                <c:pt idx="12311">
                  <c:v>29.073499999999999</c:v>
                </c:pt>
                <c:pt idx="12312">
                  <c:v>29.732500000000002</c:v>
                </c:pt>
                <c:pt idx="12313">
                  <c:v>20.2422</c:v>
                </c:pt>
                <c:pt idx="12314">
                  <c:v>31.510200000000001</c:v>
                </c:pt>
                <c:pt idx="12315">
                  <c:v>26.210899999999999</c:v>
                </c:pt>
                <c:pt idx="12316">
                  <c:v>23.6784</c:v>
                </c:pt>
                <c:pt idx="12317">
                  <c:v>23.989899999999999</c:v>
                </c:pt>
                <c:pt idx="12318">
                  <c:v>18.698499999999999</c:v>
                </c:pt>
                <c:pt idx="12319">
                  <c:v>25.690899999999999</c:v>
                </c:pt>
                <c:pt idx="12320">
                  <c:v>19.0669</c:v>
                </c:pt>
                <c:pt idx="12321">
                  <c:v>22.484200000000001</c:v>
                </c:pt>
                <c:pt idx="12322">
                  <c:v>22.744599999999981</c:v>
                </c:pt>
                <c:pt idx="12323">
                  <c:v>28.761700000000001</c:v>
                </c:pt>
                <c:pt idx="12324">
                  <c:v>28.0943</c:v>
                </c:pt>
                <c:pt idx="12325">
                  <c:v>18.480699999999949</c:v>
                </c:pt>
                <c:pt idx="12326">
                  <c:v>25.674700000000001</c:v>
                </c:pt>
                <c:pt idx="12327">
                  <c:v>26.314800000000009</c:v>
                </c:pt>
                <c:pt idx="12328">
                  <c:v>27.375900000000001</c:v>
                </c:pt>
                <c:pt idx="12329">
                  <c:v>23.76</c:v>
                </c:pt>
                <c:pt idx="12330">
                  <c:v>34.728000000000002</c:v>
                </c:pt>
                <c:pt idx="12331">
                  <c:v>27.805199999999999</c:v>
                </c:pt>
                <c:pt idx="12332">
                  <c:v>37.974800000000002</c:v>
                </c:pt>
                <c:pt idx="12333">
                  <c:v>31.927399999999999</c:v>
                </c:pt>
                <c:pt idx="12334">
                  <c:v>29.378499999999999</c:v>
                </c:pt>
                <c:pt idx="12335">
                  <c:v>31.877400000000009</c:v>
                </c:pt>
                <c:pt idx="12336">
                  <c:v>41.9056</c:v>
                </c:pt>
                <c:pt idx="12337">
                  <c:v>31.3903</c:v>
                </c:pt>
                <c:pt idx="12338">
                  <c:v>28.260300000000001</c:v>
                </c:pt>
                <c:pt idx="12339">
                  <c:v>25.323399999999999</c:v>
                </c:pt>
                <c:pt idx="12340">
                  <c:v>33.664900000000003</c:v>
                </c:pt>
                <c:pt idx="12341">
                  <c:v>29.437999999999999</c:v>
                </c:pt>
                <c:pt idx="12342">
                  <c:v>38.177799999999998</c:v>
                </c:pt>
                <c:pt idx="12343">
                  <c:v>19.852900000000009</c:v>
                </c:pt>
                <c:pt idx="12344">
                  <c:v>26.7134</c:v>
                </c:pt>
                <c:pt idx="12345">
                  <c:v>24.374099999999999</c:v>
                </c:pt>
                <c:pt idx="12346">
                  <c:v>27.158799999999999</c:v>
                </c:pt>
                <c:pt idx="12347">
                  <c:v>29.347100000000001</c:v>
                </c:pt>
                <c:pt idx="12348">
                  <c:v>33.546900000000001</c:v>
                </c:pt>
                <c:pt idx="12349">
                  <c:v>32.658499999999997</c:v>
                </c:pt>
                <c:pt idx="12350">
                  <c:v>21.162299999999981</c:v>
                </c:pt>
                <c:pt idx="12351">
                  <c:v>36.716000000000001</c:v>
                </c:pt>
                <c:pt idx="12352">
                  <c:v>35.966200000000001</c:v>
                </c:pt>
                <c:pt idx="12353">
                  <c:v>27.313800000000001</c:v>
                </c:pt>
                <c:pt idx="12354">
                  <c:v>25.688300000000002</c:v>
                </c:pt>
                <c:pt idx="12355">
                  <c:v>21.947700000000001</c:v>
                </c:pt>
                <c:pt idx="12356">
                  <c:v>37.694499999999998</c:v>
                </c:pt>
                <c:pt idx="12357">
                  <c:v>41.392699999999998</c:v>
                </c:pt>
                <c:pt idx="12358">
                  <c:v>25.220800000000001</c:v>
                </c:pt>
                <c:pt idx="12359">
                  <c:v>35.249299999999998</c:v>
                </c:pt>
                <c:pt idx="12360">
                  <c:v>21.651599999999991</c:v>
                </c:pt>
                <c:pt idx="12361">
                  <c:v>41.416200000000003</c:v>
                </c:pt>
                <c:pt idx="12362">
                  <c:v>29.572900000000001</c:v>
                </c:pt>
                <c:pt idx="12363">
                  <c:v>29.6938</c:v>
                </c:pt>
                <c:pt idx="12364">
                  <c:v>24.104099999999999</c:v>
                </c:pt>
                <c:pt idx="12365">
                  <c:v>24.481200000000001</c:v>
                </c:pt>
                <c:pt idx="12366">
                  <c:v>35.8598</c:v>
                </c:pt>
                <c:pt idx="12367">
                  <c:v>36.276800000000001</c:v>
                </c:pt>
                <c:pt idx="12368">
                  <c:v>29.2377</c:v>
                </c:pt>
                <c:pt idx="12369">
                  <c:v>18.1569</c:v>
                </c:pt>
                <c:pt idx="12370">
                  <c:v>19.368600000000001</c:v>
                </c:pt>
                <c:pt idx="12371">
                  <c:v>31.650500000000001</c:v>
                </c:pt>
                <c:pt idx="12372">
                  <c:v>31.293900000000001</c:v>
                </c:pt>
                <c:pt idx="12373">
                  <c:v>32.779699999999998</c:v>
                </c:pt>
                <c:pt idx="12374">
                  <c:v>29.4512</c:v>
                </c:pt>
                <c:pt idx="12375">
                  <c:v>26.552099999999999</c:v>
                </c:pt>
                <c:pt idx="12376">
                  <c:v>27.35</c:v>
                </c:pt>
                <c:pt idx="12377">
                  <c:v>22.6587</c:v>
                </c:pt>
                <c:pt idx="12378">
                  <c:v>21.092199999999981</c:v>
                </c:pt>
                <c:pt idx="12379">
                  <c:v>27.904699999999981</c:v>
                </c:pt>
                <c:pt idx="12380">
                  <c:v>29.0077</c:v>
                </c:pt>
                <c:pt idx="12381">
                  <c:v>19.1036</c:v>
                </c:pt>
                <c:pt idx="12382">
                  <c:v>24.378299999999999</c:v>
                </c:pt>
                <c:pt idx="12383">
                  <c:v>22.624600000000001</c:v>
                </c:pt>
                <c:pt idx="12384">
                  <c:v>22.214400000000001</c:v>
                </c:pt>
                <c:pt idx="12385">
                  <c:v>22.527000000000001</c:v>
                </c:pt>
                <c:pt idx="12386">
                  <c:v>25.364100000000001</c:v>
                </c:pt>
                <c:pt idx="12387">
                  <c:v>25.291799999999981</c:v>
                </c:pt>
                <c:pt idx="12388">
                  <c:v>25.284800000000001</c:v>
                </c:pt>
                <c:pt idx="12389">
                  <c:v>24.4985</c:v>
                </c:pt>
                <c:pt idx="12390">
                  <c:v>26.8765</c:v>
                </c:pt>
                <c:pt idx="12391">
                  <c:v>21.714300000000001</c:v>
                </c:pt>
                <c:pt idx="12392">
                  <c:v>36.141599999999997</c:v>
                </c:pt>
                <c:pt idx="12393">
                  <c:v>34.997900000000001</c:v>
                </c:pt>
                <c:pt idx="12394">
                  <c:v>20.94739999999998</c:v>
                </c:pt>
                <c:pt idx="12395">
                  <c:v>26.038799999999981</c:v>
                </c:pt>
                <c:pt idx="12396">
                  <c:v>23.100899999999999</c:v>
                </c:pt>
                <c:pt idx="12397">
                  <c:v>18.267199999999999</c:v>
                </c:pt>
                <c:pt idx="12398">
                  <c:v>29.081800000000001</c:v>
                </c:pt>
                <c:pt idx="12399">
                  <c:v>23.374099999999999</c:v>
                </c:pt>
                <c:pt idx="12400">
                  <c:v>25.723400000000002</c:v>
                </c:pt>
                <c:pt idx="12401">
                  <c:v>20.201499999999999</c:v>
                </c:pt>
                <c:pt idx="12402">
                  <c:v>24.327500000000001</c:v>
                </c:pt>
                <c:pt idx="12403">
                  <c:v>23.862300000000001</c:v>
                </c:pt>
                <c:pt idx="12404">
                  <c:v>20.615100000000009</c:v>
                </c:pt>
                <c:pt idx="12405">
                  <c:v>23.538799999999981</c:v>
                </c:pt>
                <c:pt idx="12406">
                  <c:v>21.94839999999995</c:v>
                </c:pt>
                <c:pt idx="12407">
                  <c:v>23.475000000000001</c:v>
                </c:pt>
                <c:pt idx="12408">
                  <c:v>24.159600000000001</c:v>
                </c:pt>
                <c:pt idx="12409">
                  <c:v>20.3919</c:v>
                </c:pt>
                <c:pt idx="12410">
                  <c:v>25.9651</c:v>
                </c:pt>
                <c:pt idx="12411">
                  <c:v>25.136700000000001</c:v>
                </c:pt>
                <c:pt idx="12412">
                  <c:v>22.9453</c:v>
                </c:pt>
                <c:pt idx="12413">
                  <c:v>23.832799999999999</c:v>
                </c:pt>
                <c:pt idx="12414">
                  <c:v>26.444800000000001</c:v>
                </c:pt>
                <c:pt idx="12415">
                  <c:v>26.6815</c:v>
                </c:pt>
                <c:pt idx="12416">
                  <c:v>25.361000000000001</c:v>
                </c:pt>
                <c:pt idx="12417">
                  <c:v>28.590900000000001</c:v>
                </c:pt>
                <c:pt idx="12418">
                  <c:v>27.0168</c:v>
                </c:pt>
                <c:pt idx="12419">
                  <c:v>27.076000000000001</c:v>
                </c:pt>
                <c:pt idx="12420">
                  <c:v>28.067699999999981</c:v>
                </c:pt>
                <c:pt idx="12421">
                  <c:v>29.424800000000001</c:v>
                </c:pt>
                <c:pt idx="12422">
                  <c:v>22.465299999999949</c:v>
                </c:pt>
                <c:pt idx="12423">
                  <c:v>22.9971</c:v>
                </c:pt>
                <c:pt idx="12424">
                  <c:v>23.418600000000001</c:v>
                </c:pt>
                <c:pt idx="12425">
                  <c:v>25.666699999999999</c:v>
                </c:pt>
                <c:pt idx="12426">
                  <c:v>23.075500000000002</c:v>
                </c:pt>
                <c:pt idx="12427">
                  <c:v>23.859100000000009</c:v>
                </c:pt>
                <c:pt idx="12428">
                  <c:v>25.623200000000001</c:v>
                </c:pt>
                <c:pt idx="12429">
                  <c:v>18.769100000000002</c:v>
                </c:pt>
                <c:pt idx="12430">
                  <c:v>27.473299999999981</c:v>
                </c:pt>
                <c:pt idx="12431">
                  <c:v>26.676200000000001</c:v>
                </c:pt>
                <c:pt idx="12432">
                  <c:v>24.797999999999991</c:v>
                </c:pt>
                <c:pt idx="12433">
                  <c:v>28.076699999999999</c:v>
                </c:pt>
                <c:pt idx="12434">
                  <c:v>23.839700000000001</c:v>
                </c:pt>
                <c:pt idx="12435">
                  <c:v>22.8566</c:v>
                </c:pt>
                <c:pt idx="12436">
                  <c:v>23.4847</c:v>
                </c:pt>
                <c:pt idx="12437">
                  <c:v>21.031500000000001</c:v>
                </c:pt>
                <c:pt idx="12438">
                  <c:v>23.192</c:v>
                </c:pt>
                <c:pt idx="12439">
                  <c:v>30.4313</c:v>
                </c:pt>
                <c:pt idx="12440">
                  <c:v>27.363900000000001</c:v>
                </c:pt>
                <c:pt idx="12441">
                  <c:v>27.653500000000001</c:v>
                </c:pt>
                <c:pt idx="12442">
                  <c:v>20.1675</c:v>
                </c:pt>
                <c:pt idx="12443">
                  <c:v>25.1829</c:v>
                </c:pt>
                <c:pt idx="12444">
                  <c:v>28.560600000000001</c:v>
                </c:pt>
                <c:pt idx="12445">
                  <c:v>28.798500000000001</c:v>
                </c:pt>
                <c:pt idx="12446">
                  <c:v>34.963700000000003</c:v>
                </c:pt>
                <c:pt idx="12447">
                  <c:v>35.704099999999997</c:v>
                </c:pt>
                <c:pt idx="12448">
                  <c:v>23.069299999999981</c:v>
                </c:pt>
                <c:pt idx="12449">
                  <c:v>24.043900000000001</c:v>
                </c:pt>
                <c:pt idx="12450">
                  <c:v>26.4512</c:v>
                </c:pt>
                <c:pt idx="12451">
                  <c:v>27.667300000000001</c:v>
                </c:pt>
                <c:pt idx="12452">
                  <c:v>28.1722</c:v>
                </c:pt>
                <c:pt idx="12453">
                  <c:v>28.172999999999991</c:v>
                </c:pt>
                <c:pt idx="12454">
                  <c:v>18.1206</c:v>
                </c:pt>
                <c:pt idx="12455">
                  <c:v>20.205300000000001</c:v>
                </c:pt>
                <c:pt idx="12456">
                  <c:v>21.825399999999981</c:v>
                </c:pt>
                <c:pt idx="12457">
                  <c:v>22.398599999999981</c:v>
                </c:pt>
                <c:pt idx="12458">
                  <c:v>23.113099999999999</c:v>
                </c:pt>
                <c:pt idx="12459">
                  <c:v>24.485900000000001</c:v>
                </c:pt>
                <c:pt idx="12460">
                  <c:v>25.477399999999999</c:v>
                </c:pt>
                <c:pt idx="12461">
                  <c:v>25.204699999999999</c:v>
                </c:pt>
                <c:pt idx="12462">
                  <c:v>25.0259</c:v>
                </c:pt>
                <c:pt idx="12463">
                  <c:v>22.9236</c:v>
                </c:pt>
                <c:pt idx="12464">
                  <c:v>29.075099999999999</c:v>
                </c:pt>
                <c:pt idx="12465">
                  <c:v>30.169599999999999</c:v>
                </c:pt>
                <c:pt idx="12466">
                  <c:v>21.4787</c:v>
                </c:pt>
                <c:pt idx="12467">
                  <c:v>27.521100000000001</c:v>
                </c:pt>
                <c:pt idx="12468">
                  <c:v>26.401199999999999</c:v>
                </c:pt>
                <c:pt idx="12469">
                  <c:v>27.298300000000001</c:v>
                </c:pt>
                <c:pt idx="12470">
                  <c:v>26.128399999999999</c:v>
                </c:pt>
                <c:pt idx="12471">
                  <c:v>25.086500000000001</c:v>
                </c:pt>
                <c:pt idx="12472">
                  <c:v>23.327500000000001</c:v>
                </c:pt>
                <c:pt idx="12473">
                  <c:v>20.5318</c:v>
                </c:pt>
                <c:pt idx="12474">
                  <c:v>26.308399999999999</c:v>
                </c:pt>
                <c:pt idx="12475">
                  <c:v>25.914100000000001</c:v>
                </c:pt>
                <c:pt idx="12476">
                  <c:v>18.216999999999999</c:v>
                </c:pt>
                <c:pt idx="12477">
                  <c:v>23.305099999999999</c:v>
                </c:pt>
                <c:pt idx="12478">
                  <c:v>25.338999999999999</c:v>
                </c:pt>
                <c:pt idx="12479">
                  <c:v>25.264700000000001</c:v>
                </c:pt>
                <c:pt idx="12480">
                  <c:v>25.4436</c:v>
                </c:pt>
                <c:pt idx="12481">
                  <c:v>24.951899999999991</c:v>
                </c:pt>
                <c:pt idx="12482">
                  <c:v>30.7743</c:v>
                </c:pt>
                <c:pt idx="12483">
                  <c:v>21.822700000000001</c:v>
                </c:pt>
                <c:pt idx="12484">
                  <c:v>21.209499999999981</c:v>
                </c:pt>
                <c:pt idx="12485">
                  <c:v>20.2439</c:v>
                </c:pt>
                <c:pt idx="12486">
                  <c:v>23.7395</c:v>
                </c:pt>
                <c:pt idx="12487">
                  <c:v>20.2744</c:v>
                </c:pt>
                <c:pt idx="12488">
                  <c:v>21.043399999999981</c:v>
                </c:pt>
                <c:pt idx="12489">
                  <c:v>26.796700000000001</c:v>
                </c:pt>
                <c:pt idx="12490">
                  <c:v>29.5596</c:v>
                </c:pt>
                <c:pt idx="12491">
                  <c:v>25.664300000000001</c:v>
                </c:pt>
                <c:pt idx="12492">
                  <c:v>22.636900000000001</c:v>
                </c:pt>
                <c:pt idx="12493">
                  <c:v>22.325099999999999</c:v>
                </c:pt>
                <c:pt idx="12494">
                  <c:v>25.503399999999999</c:v>
                </c:pt>
                <c:pt idx="12495">
                  <c:v>21.4741</c:v>
                </c:pt>
                <c:pt idx="12496">
                  <c:v>22.286300000000001</c:v>
                </c:pt>
                <c:pt idx="12497">
                  <c:v>23.4406</c:v>
                </c:pt>
                <c:pt idx="12498">
                  <c:v>21.299900000000001</c:v>
                </c:pt>
                <c:pt idx="12499">
                  <c:v>28.950099999999999</c:v>
                </c:pt>
                <c:pt idx="12500">
                  <c:v>30.477499999999999</c:v>
                </c:pt>
                <c:pt idx="12501">
                  <c:v>22.6328</c:v>
                </c:pt>
                <c:pt idx="12502">
                  <c:v>24.44129999999998</c:v>
                </c:pt>
                <c:pt idx="12503">
                  <c:v>20.3325</c:v>
                </c:pt>
                <c:pt idx="12504">
                  <c:v>24.876300000000001</c:v>
                </c:pt>
                <c:pt idx="12505">
                  <c:v>18.869</c:v>
                </c:pt>
                <c:pt idx="12506">
                  <c:v>27.992999999999981</c:v>
                </c:pt>
                <c:pt idx="12507">
                  <c:v>24.502600000000001</c:v>
                </c:pt>
                <c:pt idx="12508">
                  <c:v>23.432200000000002</c:v>
                </c:pt>
                <c:pt idx="12509">
                  <c:v>23.353899999999999</c:v>
                </c:pt>
                <c:pt idx="12510">
                  <c:v>17.242899999999999</c:v>
                </c:pt>
                <c:pt idx="12511">
                  <c:v>16.974</c:v>
                </c:pt>
                <c:pt idx="12512">
                  <c:v>23.577100000000009</c:v>
                </c:pt>
                <c:pt idx="12513">
                  <c:v>23.901</c:v>
                </c:pt>
                <c:pt idx="12514">
                  <c:v>25.7256</c:v>
                </c:pt>
                <c:pt idx="12515">
                  <c:v>26.949400000000001</c:v>
                </c:pt>
                <c:pt idx="12516">
                  <c:v>23.224</c:v>
                </c:pt>
                <c:pt idx="12517">
                  <c:v>21.716999999999999</c:v>
                </c:pt>
                <c:pt idx="12518">
                  <c:v>23.099</c:v>
                </c:pt>
                <c:pt idx="12519">
                  <c:v>26.967500000000001</c:v>
                </c:pt>
                <c:pt idx="12520">
                  <c:v>40.1175</c:v>
                </c:pt>
                <c:pt idx="12521">
                  <c:v>27.997</c:v>
                </c:pt>
                <c:pt idx="12522">
                  <c:v>26.670200000000001</c:v>
                </c:pt>
                <c:pt idx="12523">
                  <c:v>22.234100000000009</c:v>
                </c:pt>
                <c:pt idx="12524">
                  <c:v>22.964300000000001</c:v>
                </c:pt>
                <c:pt idx="12525">
                  <c:v>24.343900000000001</c:v>
                </c:pt>
                <c:pt idx="12526">
                  <c:v>27.27209999999998</c:v>
                </c:pt>
                <c:pt idx="12527">
                  <c:v>25.993500000000001</c:v>
                </c:pt>
                <c:pt idx="12528">
                  <c:v>26.0425</c:v>
                </c:pt>
                <c:pt idx="12529">
                  <c:v>26.223199999999981</c:v>
                </c:pt>
                <c:pt idx="12530">
                  <c:v>22.302399999999999</c:v>
                </c:pt>
                <c:pt idx="12531">
                  <c:v>23.441099999999999</c:v>
                </c:pt>
                <c:pt idx="12532">
                  <c:v>24.194299999999991</c:v>
                </c:pt>
                <c:pt idx="12533">
                  <c:v>23.1218</c:v>
                </c:pt>
                <c:pt idx="12534">
                  <c:v>25.1492</c:v>
                </c:pt>
                <c:pt idx="12535">
                  <c:v>24.821400000000001</c:v>
                </c:pt>
                <c:pt idx="12536">
                  <c:v>25.261199999999999</c:v>
                </c:pt>
                <c:pt idx="12537">
                  <c:v>28.762699999999949</c:v>
                </c:pt>
                <c:pt idx="12538">
                  <c:v>23.524100000000001</c:v>
                </c:pt>
                <c:pt idx="12539">
                  <c:v>31.002800000000001</c:v>
                </c:pt>
                <c:pt idx="12540">
                  <c:v>34.017800000000001</c:v>
                </c:pt>
                <c:pt idx="12541">
                  <c:v>26.027699999999999</c:v>
                </c:pt>
                <c:pt idx="12542">
                  <c:v>26.6966</c:v>
                </c:pt>
                <c:pt idx="12543">
                  <c:v>28.68</c:v>
                </c:pt>
                <c:pt idx="12544">
                  <c:v>27.215399999999999</c:v>
                </c:pt>
                <c:pt idx="12545">
                  <c:v>28.447600000000001</c:v>
                </c:pt>
                <c:pt idx="12546">
                  <c:v>25.38</c:v>
                </c:pt>
                <c:pt idx="12547">
                  <c:v>20.2895</c:v>
                </c:pt>
                <c:pt idx="12548">
                  <c:v>18.673100000000009</c:v>
                </c:pt>
                <c:pt idx="12549">
                  <c:v>31.522200000000002</c:v>
                </c:pt>
                <c:pt idx="12550">
                  <c:v>25.548500000000001</c:v>
                </c:pt>
                <c:pt idx="12551">
                  <c:v>25.324400000000001</c:v>
                </c:pt>
                <c:pt idx="12552">
                  <c:v>23.3583</c:v>
                </c:pt>
                <c:pt idx="12553">
                  <c:v>24.2742</c:v>
                </c:pt>
                <c:pt idx="12554">
                  <c:v>25.848400000000002</c:v>
                </c:pt>
                <c:pt idx="12555">
                  <c:v>26.807500000000001</c:v>
                </c:pt>
                <c:pt idx="12556">
                  <c:v>26.891300000000001</c:v>
                </c:pt>
                <c:pt idx="12557">
                  <c:v>29.1953</c:v>
                </c:pt>
                <c:pt idx="12558">
                  <c:v>29.3766</c:v>
                </c:pt>
                <c:pt idx="12559">
                  <c:v>20.915199999999999</c:v>
                </c:pt>
                <c:pt idx="12560">
                  <c:v>24.568200000000001</c:v>
                </c:pt>
                <c:pt idx="12561">
                  <c:v>33.301200000000001</c:v>
                </c:pt>
                <c:pt idx="12562">
                  <c:v>29.8294</c:v>
                </c:pt>
                <c:pt idx="12563">
                  <c:v>21.682600000000001</c:v>
                </c:pt>
                <c:pt idx="12564">
                  <c:v>23.401499999999999</c:v>
                </c:pt>
                <c:pt idx="12565">
                  <c:v>22.865500000000001</c:v>
                </c:pt>
                <c:pt idx="12566">
                  <c:v>22.223299999999981</c:v>
                </c:pt>
                <c:pt idx="12567">
                  <c:v>21.028099999999981</c:v>
                </c:pt>
                <c:pt idx="12568">
                  <c:v>31.301600000000001</c:v>
                </c:pt>
                <c:pt idx="12569">
                  <c:v>26.818000000000001</c:v>
                </c:pt>
                <c:pt idx="12570">
                  <c:v>31.023099999999999</c:v>
                </c:pt>
                <c:pt idx="12571">
                  <c:v>27.223500000000001</c:v>
                </c:pt>
                <c:pt idx="12572">
                  <c:v>30.636600000000001</c:v>
                </c:pt>
                <c:pt idx="12573">
                  <c:v>27.0425</c:v>
                </c:pt>
                <c:pt idx="12574">
                  <c:v>20.191800000000001</c:v>
                </c:pt>
                <c:pt idx="12575">
                  <c:v>25.140799999999999</c:v>
                </c:pt>
                <c:pt idx="12576">
                  <c:v>25.886800000000001</c:v>
                </c:pt>
                <c:pt idx="12577">
                  <c:v>17.1083</c:v>
                </c:pt>
                <c:pt idx="12578">
                  <c:v>34.827300000000001</c:v>
                </c:pt>
                <c:pt idx="12579">
                  <c:v>27.081199999999999</c:v>
                </c:pt>
                <c:pt idx="12580">
                  <c:v>29.416699999999999</c:v>
                </c:pt>
                <c:pt idx="12581">
                  <c:v>28.686199999999999</c:v>
                </c:pt>
                <c:pt idx="12582">
                  <c:v>28.488599999999959</c:v>
                </c:pt>
                <c:pt idx="12583">
                  <c:v>26.865300000000001</c:v>
                </c:pt>
                <c:pt idx="12584">
                  <c:v>28.1691</c:v>
                </c:pt>
                <c:pt idx="12585">
                  <c:v>28.1709</c:v>
                </c:pt>
                <c:pt idx="12586">
                  <c:v>25.917100000000001</c:v>
                </c:pt>
                <c:pt idx="12587">
                  <c:v>25.799600000000002</c:v>
                </c:pt>
                <c:pt idx="12588">
                  <c:v>21.206600000000002</c:v>
                </c:pt>
                <c:pt idx="12589">
                  <c:v>29.377500000000001</c:v>
                </c:pt>
                <c:pt idx="12590">
                  <c:v>24.982900000000001</c:v>
                </c:pt>
                <c:pt idx="12591">
                  <c:v>20.221499999999999</c:v>
                </c:pt>
                <c:pt idx="12592">
                  <c:v>24.688099999999981</c:v>
                </c:pt>
                <c:pt idx="12593">
                  <c:v>27.553699999999999</c:v>
                </c:pt>
                <c:pt idx="12594">
                  <c:v>19.5383</c:v>
                </c:pt>
                <c:pt idx="12595">
                  <c:v>20.428100000000001</c:v>
                </c:pt>
                <c:pt idx="12596">
                  <c:v>24.4801</c:v>
                </c:pt>
                <c:pt idx="12597">
                  <c:v>22.9038</c:v>
                </c:pt>
                <c:pt idx="12598">
                  <c:v>18.3385</c:v>
                </c:pt>
                <c:pt idx="12599">
                  <c:v>21.651900000000001</c:v>
                </c:pt>
                <c:pt idx="12600">
                  <c:v>20.28229999999995</c:v>
                </c:pt>
                <c:pt idx="12601">
                  <c:v>22.2712</c:v>
                </c:pt>
                <c:pt idx="12602">
                  <c:v>21.163399999999999</c:v>
                </c:pt>
                <c:pt idx="12603">
                  <c:v>27.079799999999999</c:v>
                </c:pt>
                <c:pt idx="12604">
                  <c:v>26.082999999999981</c:v>
                </c:pt>
                <c:pt idx="12605">
                  <c:v>28.475899999999999</c:v>
                </c:pt>
                <c:pt idx="12606">
                  <c:v>18.100300000000001</c:v>
                </c:pt>
                <c:pt idx="12607">
                  <c:v>22.890999999999991</c:v>
                </c:pt>
                <c:pt idx="12608">
                  <c:v>25.2837</c:v>
                </c:pt>
                <c:pt idx="12609">
                  <c:v>18.7714</c:v>
                </c:pt>
                <c:pt idx="12610">
                  <c:v>28.060099999999981</c:v>
                </c:pt>
                <c:pt idx="12611">
                  <c:v>25.20349999999998</c:v>
                </c:pt>
                <c:pt idx="12612">
                  <c:v>22.558700000000002</c:v>
                </c:pt>
                <c:pt idx="12613">
                  <c:v>31.9574</c:v>
                </c:pt>
                <c:pt idx="12614">
                  <c:v>29.9513</c:v>
                </c:pt>
                <c:pt idx="12615">
                  <c:v>21.776299999999999</c:v>
                </c:pt>
                <c:pt idx="12616">
                  <c:v>28.688600000000001</c:v>
                </c:pt>
                <c:pt idx="12617">
                  <c:v>31.419599999999999</c:v>
                </c:pt>
                <c:pt idx="12618">
                  <c:v>21.1036</c:v>
                </c:pt>
                <c:pt idx="12619">
                  <c:v>21.985399999999949</c:v>
                </c:pt>
                <c:pt idx="12620">
                  <c:v>21.889199999999999</c:v>
                </c:pt>
                <c:pt idx="12621">
                  <c:v>20.284199999999981</c:v>
                </c:pt>
                <c:pt idx="12622">
                  <c:v>21.343299999999999</c:v>
                </c:pt>
                <c:pt idx="12623">
                  <c:v>31.627300000000009</c:v>
                </c:pt>
                <c:pt idx="12624">
                  <c:v>20.97</c:v>
                </c:pt>
                <c:pt idx="12625">
                  <c:v>23.523399999999999</c:v>
                </c:pt>
                <c:pt idx="12626">
                  <c:v>29.1632</c:v>
                </c:pt>
                <c:pt idx="12627">
                  <c:v>30.6113</c:v>
                </c:pt>
                <c:pt idx="12628">
                  <c:v>25.924499999999981</c:v>
                </c:pt>
                <c:pt idx="12629">
                  <c:v>27.127400000000009</c:v>
                </c:pt>
                <c:pt idx="12630">
                  <c:v>23.334900000000001</c:v>
                </c:pt>
                <c:pt idx="12631">
                  <c:v>24.996400000000001</c:v>
                </c:pt>
                <c:pt idx="12632">
                  <c:v>24.0136</c:v>
                </c:pt>
                <c:pt idx="12633">
                  <c:v>26.0456</c:v>
                </c:pt>
                <c:pt idx="12634">
                  <c:v>24.8827</c:v>
                </c:pt>
                <c:pt idx="12635">
                  <c:v>23.7348</c:v>
                </c:pt>
                <c:pt idx="12636">
                  <c:v>24.593800000000009</c:v>
                </c:pt>
                <c:pt idx="12637">
                  <c:v>23.790700000000001</c:v>
                </c:pt>
                <c:pt idx="12638">
                  <c:v>25.2668</c:v>
                </c:pt>
                <c:pt idx="12639">
                  <c:v>27.9894</c:v>
                </c:pt>
                <c:pt idx="12640">
                  <c:v>21.625699999999981</c:v>
                </c:pt>
                <c:pt idx="12641">
                  <c:v>21.528400000000001</c:v>
                </c:pt>
                <c:pt idx="12642">
                  <c:v>26.4482</c:v>
                </c:pt>
                <c:pt idx="12643">
                  <c:v>26.7883</c:v>
                </c:pt>
                <c:pt idx="12644">
                  <c:v>24.270600000000002</c:v>
                </c:pt>
                <c:pt idx="12645">
                  <c:v>22.3933</c:v>
                </c:pt>
                <c:pt idx="12646">
                  <c:v>21.4483</c:v>
                </c:pt>
                <c:pt idx="12647">
                  <c:v>23.860600000000002</c:v>
                </c:pt>
                <c:pt idx="12648">
                  <c:v>29.629200000000001</c:v>
                </c:pt>
                <c:pt idx="12649">
                  <c:v>23.8766</c:v>
                </c:pt>
                <c:pt idx="12650">
                  <c:v>29.147400000000001</c:v>
                </c:pt>
                <c:pt idx="12651">
                  <c:v>37.270699999999998</c:v>
                </c:pt>
                <c:pt idx="12652">
                  <c:v>27.9894</c:v>
                </c:pt>
                <c:pt idx="12653">
                  <c:v>25.160299999999999</c:v>
                </c:pt>
                <c:pt idx="12654">
                  <c:v>20.065999999999999</c:v>
                </c:pt>
                <c:pt idx="12655">
                  <c:v>19.851800000000001</c:v>
                </c:pt>
                <c:pt idx="12656">
                  <c:v>21.366700000000002</c:v>
                </c:pt>
                <c:pt idx="12657">
                  <c:v>31.615400000000001</c:v>
                </c:pt>
                <c:pt idx="12658">
                  <c:v>29.812799999999999</c:v>
                </c:pt>
                <c:pt idx="12659">
                  <c:v>21.736599999999999</c:v>
                </c:pt>
                <c:pt idx="12660">
                  <c:v>25.820599999999999</c:v>
                </c:pt>
                <c:pt idx="12661">
                  <c:v>24.6083</c:v>
                </c:pt>
                <c:pt idx="12662">
                  <c:v>20.439900000000009</c:v>
                </c:pt>
                <c:pt idx="12663">
                  <c:v>20.5748</c:v>
                </c:pt>
                <c:pt idx="12664">
                  <c:v>19.435600000000001</c:v>
                </c:pt>
                <c:pt idx="12665">
                  <c:v>20.357700000000001</c:v>
                </c:pt>
                <c:pt idx="12666">
                  <c:v>31.7774</c:v>
                </c:pt>
                <c:pt idx="12667">
                  <c:v>32.398200000000003</c:v>
                </c:pt>
                <c:pt idx="12668">
                  <c:v>32.057699999999997</c:v>
                </c:pt>
                <c:pt idx="12669">
                  <c:v>24.903400000000001</c:v>
                </c:pt>
                <c:pt idx="12670">
                  <c:v>23.654</c:v>
                </c:pt>
                <c:pt idx="12671">
                  <c:v>25.592600000000001</c:v>
                </c:pt>
                <c:pt idx="12672">
                  <c:v>25.657</c:v>
                </c:pt>
                <c:pt idx="12673">
                  <c:v>24.5092</c:v>
                </c:pt>
                <c:pt idx="12674">
                  <c:v>29.3813</c:v>
                </c:pt>
                <c:pt idx="12675">
                  <c:v>28.879100000000001</c:v>
                </c:pt>
                <c:pt idx="12676">
                  <c:v>27.7879</c:v>
                </c:pt>
                <c:pt idx="12677">
                  <c:v>28.863600000000002</c:v>
                </c:pt>
                <c:pt idx="12678">
                  <c:v>17.7849</c:v>
                </c:pt>
                <c:pt idx="12679">
                  <c:v>16.865400000000001</c:v>
                </c:pt>
                <c:pt idx="12680">
                  <c:v>25.914000000000001</c:v>
                </c:pt>
                <c:pt idx="12681">
                  <c:v>21.594000000000001</c:v>
                </c:pt>
                <c:pt idx="12682">
                  <c:v>20.7942</c:v>
                </c:pt>
                <c:pt idx="12683">
                  <c:v>24.410900000000009</c:v>
                </c:pt>
                <c:pt idx="12684">
                  <c:v>23.412800000000001</c:v>
                </c:pt>
                <c:pt idx="12685">
                  <c:v>28.3809</c:v>
                </c:pt>
                <c:pt idx="12686">
                  <c:v>19.943999999999999</c:v>
                </c:pt>
                <c:pt idx="12687">
                  <c:v>21.704999999999991</c:v>
                </c:pt>
                <c:pt idx="12688">
                  <c:v>34.145099999999999</c:v>
                </c:pt>
                <c:pt idx="12689">
                  <c:v>35.677799999999998</c:v>
                </c:pt>
                <c:pt idx="12690">
                  <c:v>26.732500000000002</c:v>
                </c:pt>
                <c:pt idx="12691">
                  <c:v>29.029399999999999</c:v>
                </c:pt>
                <c:pt idx="12692">
                  <c:v>23.322099999999999</c:v>
                </c:pt>
                <c:pt idx="12693">
                  <c:v>22.232600000000001</c:v>
                </c:pt>
                <c:pt idx="12694">
                  <c:v>29.468499999999949</c:v>
                </c:pt>
                <c:pt idx="12695">
                  <c:v>28.756699999999981</c:v>
                </c:pt>
                <c:pt idx="12696">
                  <c:v>28.572199999999999</c:v>
                </c:pt>
                <c:pt idx="12697">
                  <c:v>36.534999999999997</c:v>
                </c:pt>
                <c:pt idx="12698">
                  <c:v>22.952999999999999</c:v>
                </c:pt>
                <c:pt idx="12699">
                  <c:v>23.152200000000001</c:v>
                </c:pt>
                <c:pt idx="12700">
                  <c:v>29.201799999999999</c:v>
                </c:pt>
                <c:pt idx="12701">
                  <c:v>29.669699999999999</c:v>
                </c:pt>
                <c:pt idx="12702">
                  <c:v>22.515799999999999</c:v>
                </c:pt>
                <c:pt idx="12703">
                  <c:v>26.990500000000001</c:v>
                </c:pt>
                <c:pt idx="12704">
                  <c:v>25.507300000000001</c:v>
                </c:pt>
                <c:pt idx="12705">
                  <c:v>21.7669</c:v>
                </c:pt>
                <c:pt idx="12706">
                  <c:v>23.165199999999999</c:v>
                </c:pt>
                <c:pt idx="12707">
                  <c:v>23.421299999999999</c:v>
                </c:pt>
                <c:pt idx="12708">
                  <c:v>29.798400000000001</c:v>
                </c:pt>
                <c:pt idx="12709">
                  <c:v>24.816299999999991</c:v>
                </c:pt>
                <c:pt idx="12710">
                  <c:v>18.816500000000001</c:v>
                </c:pt>
                <c:pt idx="12711">
                  <c:v>20.861599999999999</c:v>
                </c:pt>
                <c:pt idx="12712">
                  <c:v>20.113600000000009</c:v>
                </c:pt>
                <c:pt idx="12713">
                  <c:v>25.319299999999991</c:v>
                </c:pt>
                <c:pt idx="12714">
                  <c:v>33.273200000000003</c:v>
                </c:pt>
                <c:pt idx="12715">
                  <c:v>26.615300000000001</c:v>
                </c:pt>
                <c:pt idx="12716">
                  <c:v>30.207899999999999</c:v>
                </c:pt>
                <c:pt idx="12717">
                  <c:v>33.704600000000013</c:v>
                </c:pt>
                <c:pt idx="12718">
                  <c:v>30.915299999999981</c:v>
                </c:pt>
                <c:pt idx="12719">
                  <c:v>28.774799999999999</c:v>
                </c:pt>
                <c:pt idx="12720">
                  <c:v>27.999300000000002</c:v>
                </c:pt>
                <c:pt idx="12721">
                  <c:v>32.847499999999997</c:v>
                </c:pt>
                <c:pt idx="12722">
                  <c:v>34.473200000000013</c:v>
                </c:pt>
                <c:pt idx="12723">
                  <c:v>32.811100000000003</c:v>
                </c:pt>
                <c:pt idx="12724">
                  <c:v>30.0121</c:v>
                </c:pt>
                <c:pt idx="12725">
                  <c:v>25.4757</c:v>
                </c:pt>
                <c:pt idx="12726">
                  <c:v>23.916599999999999</c:v>
                </c:pt>
                <c:pt idx="12727">
                  <c:v>26.279599999999981</c:v>
                </c:pt>
                <c:pt idx="12728">
                  <c:v>29.3017</c:v>
                </c:pt>
                <c:pt idx="12729">
                  <c:v>23.506599999999999</c:v>
                </c:pt>
                <c:pt idx="12730">
                  <c:v>22.2806</c:v>
                </c:pt>
                <c:pt idx="12731">
                  <c:v>25.211600000000001</c:v>
                </c:pt>
                <c:pt idx="12732">
                  <c:v>27.092700000000001</c:v>
                </c:pt>
                <c:pt idx="12733">
                  <c:v>27.5852</c:v>
                </c:pt>
                <c:pt idx="12734">
                  <c:v>29.0763</c:v>
                </c:pt>
                <c:pt idx="12735">
                  <c:v>28.7791</c:v>
                </c:pt>
                <c:pt idx="12736">
                  <c:v>24.805800000000001</c:v>
                </c:pt>
                <c:pt idx="12737">
                  <c:v>24.8841</c:v>
                </c:pt>
                <c:pt idx="12738">
                  <c:v>25.095700000000001</c:v>
                </c:pt>
                <c:pt idx="12739">
                  <c:v>24.633800000000001</c:v>
                </c:pt>
                <c:pt idx="12740">
                  <c:v>21.5197</c:v>
                </c:pt>
                <c:pt idx="12741">
                  <c:v>28.881599999999999</c:v>
                </c:pt>
                <c:pt idx="12742">
                  <c:v>20.4453</c:v>
                </c:pt>
                <c:pt idx="12743">
                  <c:v>20.990400000000001</c:v>
                </c:pt>
                <c:pt idx="12744">
                  <c:v>22.7485</c:v>
                </c:pt>
                <c:pt idx="12745">
                  <c:v>20.598299999999981</c:v>
                </c:pt>
                <c:pt idx="12746">
                  <c:v>25.162199999999981</c:v>
                </c:pt>
                <c:pt idx="12747">
                  <c:v>30.5473</c:v>
                </c:pt>
                <c:pt idx="12748">
                  <c:v>19.129100000000001</c:v>
                </c:pt>
                <c:pt idx="12749">
                  <c:v>28.255600000000001</c:v>
                </c:pt>
                <c:pt idx="12750">
                  <c:v>28.090900000000001</c:v>
                </c:pt>
                <c:pt idx="12751">
                  <c:v>33.635600000000011</c:v>
                </c:pt>
                <c:pt idx="12752">
                  <c:v>28.4373</c:v>
                </c:pt>
                <c:pt idx="12753">
                  <c:v>24.198</c:v>
                </c:pt>
                <c:pt idx="12754">
                  <c:v>30.038699999999999</c:v>
                </c:pt>
                <c:pt idx="12755">
                  <c:v>32.960900000000002</c:v>
                </c:pt>
                <c:pt idx="12756">
                  <c:v>26.991399999999999</c:v>
                </c:pt>
                <c:pt idx="12757">
                  <c:v>36.232900000000001</c:v>
                </c:pt>
                <c:pt idx="12758">
                  <c:v>23.761399999999981</c:v>
                </c:pt>
                <c:pt idx="12759">
                  <c:v>26.790500000000002</c:v>
                </c:pt>
                <c:pt idx="12760">
                  <c:v>26.324000000000009</c:v>
                </c:pt>
                <c:pt idx="12761">
                  <c:v>25.8599</c:v>
                </c:pt>
                <c:pt idx="12762">
                  <c:v>25.250399999999999</c:v>
                </c:pt>
                <c:pt idx="12763">
                  <c:v>25.136700000000001</c:v>
                </c:pt>
                <c:pt idx="12764">
                  <c:v>24.550799999999999</c:v>
                </c:pt>
                <c:pt idx="12765">
                  <c:v>21.749600000000001</c:v>
                </c:pt>
                <c:pt idx="12766">
                  <c:v>36.763000000000012</c:v>
                </c:pt>
                <c:pt idx="12767">
                  <c:v>37.667700000000011</c:v>
                </c:pt>
                <c:pt idx="12768">
                  <c:v>28.984999999999999</c:v>
                </c:pt>
                <c:pt idx="12769">
                  <c:v>34.519100000000002</c:v>
                </c:pt>
                <c:pt idx="12770">
                  <c:v>26.6999</c:v>
                </c:pt>
                <c:pt idx="12771">
                  <c:v>19.693100000000001</c:v>
                </c:pt>
                <c:pt idx="12772">
                  <c:v>25.686900000000001</c:v>
                </c:pt>
                <c:pt idx="12773">
                  <c:v>25.109500000000001</c:v>
                </c:pt>
                <c:pt idx="12774">
                  <c:v>28.275400000000001</c:v>
                </c:pt>
                <c:pt idx="12775">
                  <c:v>23.034300000000009</c:v>
                </c:pt>
                <c:pt idx="12776">
                  <c:v>26.681799999999999</c:v>
                </c:pt>
                <c:pt idx="12777">
                  <c:v>22.248000000000001</c:v>
                </c:pt>
                <c:pt idx="12778">
                  <c:v>31.712</c:v>
                </c:pt>
                <c:pt idx="12779">
                  <c:v>27.622499999999999</c:v>
                </c:pt>
                <c:pt idx="12780">
                  <c:v>22.3992</c:v>
                </c:pt>
                <c:pt idx="12781">
                  <c:v>23.9834</c:v>
                </c:pt>
                <c:pt idx="12782">
                  <c:v>22.1938</c:v>
                </c:pt>
                <c:pt idx="12783">
                  <c:v>39.8521</c:v>
                </c:pt>
                <c:pt idx="12784">
                  <c:v>34.339100000000002</c:v>
                </c:pt>
                <c:pt idx="12785">
                  <c:v>39.684399999999997</c:v>
                </c:pt>
                <c:pt idx="12786">
                  <c:v>29.058499999999999</c:v>
                </c:pt>
                <c:pt idx="12787">
                  <c:v>21.334700000000009</c:v>
                </c:pt>
                <c:pt idx="12788">
                  <c:v>33.636000000000003</c:v>
                </c:pt>
                <c:pt idx="12789">
                  <c:v>24.603000000000002</c:v>
                </c:pt>
                <c:pt idx="12790">
                  <c:v>24.238700000000001</c:v>
                </c:pt>
                <c:pt idx="12791">
                  <c:v>27.340499999999999</c:v>
                </c:pt>
                <c:pt idx="12792">
                  <c:v>22.5532</c:v>
                </c:pt>
                <c:pt idx="12793">
                  <c:v>29.763000000000002</c:v>
                </c:pt>
                <c:pt idx="12794">
                  <c:v>24.538699999999999</c:v>
                </c:pt>
                <c:pt idx="12795">
                  <c:v>27.161100000000001</c:v>
                </c:pt>
                <c:pt idx="12796">
                  <c:v>23.693100000000001</c:v>
                </c:pt>
                <c:pt idx="12797">
                  <c:v>27.473299999999981</c:v>
                </c:pt>
                <c:pt idx="12798">
                  <c:v>25.023900000000001</c:v>
                </c:pt>
                <c:pt idx="12799">
                  <c:v>19.880500000000001</c:v>
                </c:pt>
                <c:pt idx="12800">
                  <c:v>23.252300000000002</c:v>
                </c:pt>
                <c:pt idx="12801">
                  <c:v>18.489899999999999</c:v>
                </c:pt>
                <c:pt idx="12802">
                  <c:v>25.1601</c:v>
                </c:pt>
                <c:pt idx="12803">
                  <c:v>26.264099999999999</c:v>
                </c:pt>
                <c:pt idx="12804">
                  <c:v>26.825900000000001</c:v>
                </c:pt>
                <c:pt idx="12805">
                  <c:v>27.477699999999999</c:v>
                </c:pt>
                <c:pt idx="12806">
                  <c:v>22.374400000000001</c:v>
                </c:pt>
                <c:pt idx="12807">
                  <c:v>20.849399999999999</c:v>
                </c:pt>
                <c:pt idx="12808">
                  <c:v>28.495799999999949</c:v>
                </c:pt>
                <c:pt idx="12809">
                  <c:v>23.713100000000001</c:v>
                </c:pt>
                <c:pt idx="12810">
                  <c:v>23.857500000000009</c:v>
                </c:pt>
                <c:pt idx="12811">
                  <c:v>24.729700000000001</c:v>
                </c:pt>
                <c:pt idx="12812">
                  <c:v>29.4558</c:v>
                </c:pt>
                <c:pt idx="12813">
                  <c:v>29.798400000000001</c:v>
                </c:pt>
                <c:pt idx="12814">
                  <c:v>31.311299999999999</c:v>
                </c:pt>
                <c:pt idx="12815">
                  <c:v>20.426200000000001</c:v>
                </c:pt>
                <c:pt idx="12816">
                  <c:v>20.285499999999949</c:v>
                </c:pt>
                <c:pt idx="12817">
                  <c:v>30.165900000000001</c:v>
                </c:pt>
                <c:pt idx="12818">
                  <c:v>24.3444</c:v>
                </c:pt>
                <c:pt idx="12819">
                  <c:v>23.505700000000001</c:v>
                </c:pt>
                <c:pt idx="12820">
                  <c:v>21.404399999999999</c:v>
                </c:pt>
                <c:pt idx="12821">
                  <c:v>19.613800000000001</c:v>
                </c:pt>
                <c:pt idx="12822">
                  <c:v>20.970199999999981</c:v>
                </c:pt>
                <c:pt idx="12823">
                  <c:v>17.539400000000001</c:v>
                </c:pt>
                <c:pt idx="12824">
                  <c:v>26.695699999999981</c:v>
                </c:pt>
                <c:pt idx="12825">
                  <c:v>26.215499999999999</c:v>
                </c:pt>
                <c:pt idx="12826">
                  <c:v>31.893899999999999</c:v>
                </c:pt>
                <c:pt idx="12827">
                  <c:v>31.251999999999999</c:v>
                </c:pt>
                <c:pt idx="12828">
                  <c:v>25.1187</c:v>
                </c:pt>
                <c:pt idx="12829">
                  <c:v>30.5852</c:v>
                </c:pt>
                <c:pt idx="12830">
                  <c:v>25.2378</c:v>
                </c:pt>
                <c:pt idx="12831">
                  <c:v>31.8522</c:v>
                </c:pt>
                <c:pt idx="12832">
                  <c:v>30.677499999999991</c:v>
                </c:pt>
                <c:pt idx="12833">
                  <c:v>30.0428</c:v>
                </c:pt>
                <c:pt idx="12834">
                  <c:v>27.782599999999949</c:v>
                </c:pt>
                <c:pt idx="12835">
                  <c:v>23.7193</c:v>
                </c:pt>
                <c:pt idx="12836">
                  <c:v>24.181100000000001</c:v>
                </c:pt>
                <c:pt idx="12837">
                  <c:v>25.025700000000001</c:v>
                </c:pt>
                <c:pt idx="12838">
                  <c:v>26.0259</c:v>
                </c:pt>
                <c:pt idx="12839">
                  <c:v>30.270299999999999</c:v>
                </c:pt>
                <c:pt idx="12840">
                  <c:v>30.659300000000009</c:v>
                </c:pt>
                <c:pt idx="12841">
                  <c:v>29.032599999999999</c:v>
                </c:pt>
                <c:pt idx="12842">
                  <c:v>26.367899999999999</c:v>
                </c:pt>
                <c:pt idx="12843">
                  <c:v>22.955400000000001</c:v>
                </c:pt>
                <c:pt idx="12844">
                  <c:v>29.939599999999999</c:v>
                </c:pt>
                <c:pt idx="12845">
                  <c:v>25.657599999999999</c:v>
                </c:pt>
                <c:pt idx="12846">
                  <c:v>30.3032</c:v>
                </c:pt>
                <c:pt idx="12847">
                  <c:v>28.4373</c:v>
                </c:pt>
                <c:pt idx="12848">
                  <c:v>25.023900000000001</c:v>
                </c:pt>
                <c:pt idx="12849">
                  <c:v>25.9176</c:v>
                </c:pt>
                <c:pt idx="12850">
                  <c:v>30.040900000000001</c:v>
                </c:pt>
                <c:pt idx="12851">
                  <c:v>28.908899999999999</c:v>
                </c:pt>
                <c:pt idx="12852">
                  <c:v>27.919699999999999</c:v>
                </c:pt>
                <c:pt idx="12853">
                  <c:v>26.0684</c:v>
                </c:pt>
                <c:pt idx="12854">
                  <c:v>24.748999999999999</c:v>
                </c:pt>
                <c:pt idx="12855">
                  <c:v>27.613399999999999</c:v>
                </c:pt>
                <c:pt idx="12856">
                  <c:v>26.6556</c:v>
                </c:pt>
                <c:pt idx="12857">
                  <c:v>27.2376</c:v>
                </c:pt>
                <c:pt idx="12858">
                  <c:v>24.8339</c:v>
                </c:pt>
                <c:pt idx="12859">
                  <c:v>22.1448</c:v>
                </c:pt>
                <c:pt idx="12860">
                  <c:v>23.322600000000001</c:v>
                </c:pt>
                <c:pt idx="12861">
                  <c:v>33.112200000000001</c:v>
                </c:pt>
                <c:pt idx="12862">
                  <c:v>31.997</c:v>
                </c:pt>
                <c:pt idx="12863">
                  <c:v>30.560400000000001</c:v>
                </c:pt>
                <c:pt idx="12864">
                  <c:v>25.465499999999949</c:v>
                </c:pt>
                <c:pt idx="12865">
                  <c:v>25.848400000000002</c:v>
                </c:pt>
                <c:pt idx="12866">
                  <c:v>24.3765</c:v>
                </c:pt>
                <c:pt idx="12867">
                  <c:v>29.2865</c:v>
                </c:pt>
                <c:pt idx="12868">
                  <c:v>22.8932</c:v>
                </c:pt>
                <c:pt idx="12869">
                  <c:v>32.755499999999998</c:v>
                </c:pt>
                <c:pt idx="12870">
                  <c:v>26.701599999999999</c:v>
                </c:pt>
                <c:pt idx="12871">
                  <c:v>26.5413</c:v>
                </c:pt>
                <c:pt idx="12872">
                  <c:v>34.439300000000003</c:v>
                </c:pt>
                <c:pt idx="12873">
                  <c:v>31.097100000000001</c:v>
                </c:pt>
                <c:pt idx="12874">
                  <c:v>22.645499999999981</c:v>
                </c:pt>
                <c:pt idx="12875">
                  <c:v>22.573599999999999</c:v>
                </c:pt>
                <c:pt idx="12876">
                  <c:v>26.85</c:v>
                </c:pt>
                <c:pt idx="12877">
                  <c:v>23.123699999999999</c:v>
                </c:pt>
                <c:pt idx="12878">
                  <c:v>24.474599999999999</c:v>
                </c:pt>
                <c:pt idx="12879">
                  <c:v>23.290500000000002</c:v>
                </c:pt>
                <c:pt idx="12880">
                  <c:v>28.346499999999999</c:v>
                </c:pt>
                <c:pt idx="12881">
                  <c:v>31.40319999999998</c:v>
                </c:pt>
                <c:pt idx="12882">
                  <c:v>23.355899999999991</c:v>
                </c:pt>
                <c:pt idx="12883">
                  <c:v>28.7454</c:v>
                </c:pt>
                <c:pt idx="12884">
                  <c:v>20.9086</c:v>
                </c:pt>
                <c:pt idx="12885">
                  <c:v>20.634499999999999</c:v>
                </c:pt>
                <c:pt idx="12886">
                  <c:v>21.183499999999999</c:v>
                </c:pt>
                <c:pt idx="12887">
                  <c:v>30.5289</c:v>
                </c:pt>
                <c:pt idx="12888">
                  <c:v>23.226500000000001</c:v>
                </c:pt>
                <c:pt idx="12889">
                  <c:v>22.538399999999999</c:v>
                </c:pt>
                <c:pt idx="12890">
                  <c:v>23.4924</c:v>
                </c:pt>
                <c:pt idx="12891">
                  <c:v>24.232199999999999</c:v>
                </c:pt>
                <c:pt idx="12892">
                  <c:v>27.416799999999981</c:v>
                </c:pt>
                <c:pt idx="12893">
                  <c:v>26.4847</c:v>
                </c:pt>
                <c:pt idx="12894">
                  <c:v>20.229700000000001</c:v>
                </c:pt>
                <c:pt idx="12895">
                  <c:v>26.328600000000002</c:v>
                </c:pt>
                <c:pt idx="12896">
                  <c:v>23.605899999999991</c:v>
                </c:pt>
                <c:pt idx="12897">
                  <c:v>22.109500000000001</c:v>
                </c:pt>
                <c:pt idx="12898">
                  <c:v>23.765899999999981</c:v>
                </c:pt>
                <c:pt idx="12899">
                  <c:v>29.8432</c:v>
                </c:pt>
                <c:pt idx="12900">
                  <c:v>23.1844</c:v>
                </c:pt>
                <c:pt idx="12901">
                  <c:v>27.170500000000001</c:v>
                </c:pt>
                <c:pt idx="12902">
                  <c:v>29.724900000000009</c:v>
                </c:pt>
                <c:pt idx="12903">
                  <c:v>28.879100000000001</c:v>
                </c:pt>
                <c:pt idx="12904">
                  <c:v>27.1248</c:v>
                </c:pt>
                <c:pt idx="12905">
                  <c:v>30.102399999999999</c:v>
                </c:pt>
                <c:pt idx="12906">
                  <c:v>29.941600000000001</c:v>
                </c:pt>
                <c:pt idx="12907">
                  <c:v>29.925999999999981</c:v>
                </c:pt>
                <c:pt idx="12908">
                  <c:v>29.662299999999981</c:v>
                </c:pt>
                <c:pt idx="12909">
                  <c:v>39.311799999999998</c:v>
                </c:pt>
                <c:pt idx="12910">
                  <c:v>31.538699999999999</c:v>
                </c:pt>
                <c:pt idx="12911">
                  <c:v>34.627899999999997</c:v>
                </c:pt>
                <c:pt idx="12912">
                  <c:v>24.624300000000009</c:v>
                </c:pt>
                <c:pt idx="12913">
                  <c:v>23.113099999999999</c:v>
                </c:pt>
                <c:pt idx="12914">
                  <c:v>22.697099999999999</c:v>
                </c:pt>
                <c:pt idx="12915">
                  <c:v>24.078399999999981</c:v>
                </c:pt>
                <c:pt idx="12916">
                  <c:v>24.0931</c:v>
                </c:pt>
                <c:pt idx="12917">
                  <c:v>24.0825</c:v>
                </c:pt>
                <c:pt idx="12918">
                  <c:v>25.820599999999999</c:v>
                </c:pt>
                <c:pt idx="12919">
                  <c:v>23.582100000000001</c:v>
                </c:pt>
                <c:pt idx="12920">
                  <c:v>26.839400000000001</c:v>
                </c:pt>
                <c:pt idx="12921">
                  <c:v>26.673200000000001</c:v>
                </c:pt>
                <c:pt idx="12922">
                  <c:v>33.496200000000002</c:v>
                </c:pt>
                <c:pt idx="12923">
                  <c:v>35.0261</c:v>
                </c:pt>
                <c:pt idx="12924">
                  <c:v>26.8904</c:v>
                </c:pt>
                <c:pt idx="12925">
                  <c:v>24.173200000000001</c:v>
                </c:pt>
                <c:pt idx="12926">
                  <c:v>22.450399999999981</c:v>
                </c:pt>
                <c:pt idx="12927">
                  <c:v>22.3995</c:v>
                </c:pt>
                <c:pt idx="12928">
                  <c:v>32.887300000000003</c:v>
                </c:pt>
                <c:pt idx="12929">
                  <c:v>33.384700000000002</c:v>
                </c:pt>
                <c:pt idx="12930">
                  <c:v>26.458300000000001</c:v>
                </c:pt>
                <c:pt idx="12931">
                  <c:v>21.618500000000001</c:v>
                </c:pt>
                <c:pt idx="12932">
                  <c:v>20.973700000000001</c:v>
                </c:pt>
                <c:pt idx="12933">
                  <c:v>20.243300000000001</c:v>
                </c:pt>
                <c:pt idx="12934">
                  <c:v>32.431199999999997</c:v>
                </c:pt>
                <c:pt idx="12935">
                  <c:v>31.718299999999999</c:v>
                </c:pt>
                <c:pt idx="12936">
                  <c:v>31.3903</c:v>
                </c:pt>
                <c:pt idx="12937">
                  <c:v>27.173200000000001</c:v>
                </c:pt>
                <c:pt idx="12938">
                  <c:v>28.414300000000001</c:v>
                </c:pt>
                <c:pt idx="12939">
                  <c:v>26.28379999999995</c:v>
                </c:pt>
                <c:pt idx="12940">
                  <c:v>26.415700000000001</c:v>
                </c:pt>
                <c:pt idx="12941">
                  <c:v>27.5944</c:v>
                </c:pt>
                <c:pt idx="12942">
                  <c:v>27.240400000000001</c:v>
                </c:pt>
                <c:pt idx="12943">
                  <c:v>27.4893</c:v>
                </c:pt>
                <c:pt idx="12944">
                  <c:v>46.444699999999997</c:v>
                </c:pt>
                <c:pt idx="12945">
                  <c:v>47.9285</c:v>
                </c:pt>
                <c:pt idx="12946">
                  <c:v>27.515000000000001</c:v>
                </c:pt>
                <c:pt idx="12947">
                  <c:v>28.9373</c:v>
                </c:pt>
                <c:pt idx="12948">
                  <c:v>28.436900000000001</c:v>
                </c:pt>
                <c:pt idx="12949">
                  <c:v>28.725100000000001</c:v>
                </c:pt>
                <c:pt idx="12950">
                  <c:v>28.0063</c:v>
                </c:pt>
                <c:pt idx="12951">
                  <c:v>25.534700000000001</c:v>
                </c:pt>
                <c:pt idx="12952">
                  <c:v>28.9299</c:v>
                </c:pt>
                <c:pt idx="12953">
                  <c:v>28.087900000000001</c:v>
                </c:pt>
                <c:pt idx="12954">
                  <c:v>23.802399999999999</c:v>
                </c:pt>
                <c:pt idx="12955">
                  <c:v>24.68519999999998</c:v>
                </c:pt>
                <c:pt idx="12956">
                  <c:v>23.983599999999949</c:v>
                </c:pt>
                <c:pt idx="12957">
                  <c:v>26.740600000000001</c:v>
                </c:pt>
                <c:pt idx="12958">
                  <c:v>25.491</c:v>
                </c:pt>
                <c:pt idx="12959">
                  <c:v>31.048200000000001</c:v>
                </c:pt>
                <c:pt idx="12960">
                  <c:v>20.2988</c:v>
                </c:pt>
                <c:pt idx="12961">
                  <c:v>23.569900000000001</c:v>
                </c:pt>
                <c:pt idx="12962">
                  <c:v>24.915500000000002</c:v>
                </c:pt>
                <c:pt idx="12963">
                  <c:v>23.322900000000001</c:v>
                </c:pt>
                <c:pt idx="12964">
                  <c:v>20.492799999999949</c:v>
                </c:pt>
                <c:pt idx="12965">
                  <c:v>25.553000000000001</c:v>
                </c:pt>
                <c:pt idx="12966">
                  <c:v>24.461099999999981</c:v>
                </c:pt>
                <c:pt idx="12967">
                  <c:v>27.123000000000001</c:v>
                </c:pt>
                <c:pt idx="12968">
                  <c:v>23.917300000000001</c:v>
                </c:pt>
                <c:pt idx="12969">
                  <c:v>20.3903</c:v>
                </c:pt>
                <c:pt idx="12970">
                  <c:v>20.2913</c:v>
                </c:pt>
                <c:pt idx="12971">
                  <c:v>21.259399999999999</c:v>
                </c:pt>
                <c:pt idx="12972">
                  <c:v>25.7026</c:v>
                </c:pt>
                <c:pt idx="12973">
                  <c:v>27.5623</c:v>
                </c:pt>
                <c:pt idx="12974">
                  <c:v>28.172699999999999</c:v>
                </c:pt>
                <c:pt idx="12975">
                  <c:v>27.0138</c:v>
                </c:pt>
                <c:pt idx="12976">
                  <c:v>20.603000000000002</c:v>
                </c:pt>
                <c:pt idx="12977">
                  <c:v>31.095700000000001</c:v>
                </c:pt>
                <c:pt idx="12978">
                  <c:v>22.467099999999981</c:v>
                </c:pt>
                <c:pt idx="12979">
                  <c:v>31.483599999999949</c:v>
                </c:pt>
                <c:pt idx="12980">
                  <c:v>22.8828</c:v>
                </c:pt>
                <c:pt idx="12981">
                  <c:v>21.830400000000001</c:v>
                </c:pt>
                <c:pt idx="12982">
                  <c:v>31.676100000000009</c:v>
                </c:pt>
                <c:pt idx="12983">
                  <c:v>30.036200000000001</c:v>
                </c:pt>
                <c:pt idx="12984">
                  <c:v>30.037700000000001</c:v>
                </c:pt>
                <c:pt idx="12985">
                  <c:v>24.72</c:v>
                </c:pt>
                <c:pt idx="12986">
                  <c:v>24.5702</c:v>
                </c:pt>
                <c:pt idx="12987">
                  <c:v>19.169499999999999</c:v>
                </c:pt>
                <c:pt idx="12988">
                  <c:v>18.055199999999999</c:v>
                </c:pt>
                <c:pt idx="12989">
                  <c:v>20.560300000000002</c:v>
                </c:pt>
                <c:pt idx="12990">
                  <c:v>29.364100000000001</c:v>
                </c:pt>
                <c:pt idx="12991">
                  <c:v>32.095500000000001</c:v>
                </c:pt>
                <c:pt idx="12992">
                  <c:v>25.2651</c:v>
                </c:pt>
                <c:pt idx="12993">
                  <c:v>26.994700000000002</c:v>
                </c:pt>
                <c:pt idx="12994">
                  <c:v>21.8063</c:v>
                </c:pt>
                <c:pt idx="12995">
                  <c:v>31.499300000000002</c:v>
                </c:pt>
                <c:pt idx="12996">
                  <c:v>22.6602</c:v>
                </c:pt>
                <c:pt idx="12997">
                  <c:v>24.104099999999999</c:v>
                </c:pt>
                <c:pt idx="12998">
                  <c:v>29.808499999999999</c:v>
                </c:pt>
                <c:pt idx="12999">
                  <c:v>21.1876</c:v>
                </c:pt>
                <c:pt idx="13000">
                  <c:v>23.237400000000001</c:v>
                </c:pt>
                <c:pt idx="13001">
                  <c:v>28.021799999999999</c:v>
                </c:pt>
                <c:pt idx="13002">
                  <c:v>27.377600000000001</c:v>
                </c:pt>
                <c:pt idx="13003">
                  <c:v>27.520299999999999</c:v>
                </c:pt>
                <c:pt idx="13004">
                  <c:v>30.915299999999981</c:v>
                </c:pt>
                <c:pt idx="13005">
                  <c:v>23.278500000000001</c:v>
                </c:pt>
                <c:pt idx="13006">
                  <c:v>28.886299999999981</c:v>
                </c:pt>
                <c:pt idx="13007">
                  <c:v>20.9758</c:v>
                </c:pt>
                <c:pt idx="13008">
                  <c:v>33.311999999999998</c:v>
                </c:pt>
                <c:pt idx="13009">
                  <c:v>21.846399999999999</c:v>
                </c:pt>
                <c:pt idx="13010">
                  <c:v>18.072700000000001</c:v>
                </c:pt>
                <c:pt idx="13011">
                  <c:v>29.115100000000009</c:v>
                </c:pt>
                <c:pt idx="13012">
                  <c:v>26.218900000000001</c:v>
                </c:pt>
                <c:pt idx="13013">
                  <c:v>22.1084</c:v>
                </c:pt>
                <c:pt idx="13014">
                  <c:v>20.316099999999999</c:v>
                </c:pt>
                <c:pt idx="13015">
                  <c:v>26.818000000000001</c:v>
                </c:pt>
                <c:pt idx="13016">
                  <c:v>32.039099999999998</c:v>
                </c:pt>
                <c:pt idx="13017">
                  <c:v>23.8721</c:v>
                </c:pt>
                <c:pt idx="13018">
                  <c:v>30.037700000000001</c:v>
                </c:pt>
                <c:pt idx="13019">
                  <c:v>28.437999999999999</c:v>
                </c:pt>
                <c:pt idx="13020">
                  <c:v>26.129000000000001</c:v>
                </c:pt>
                <c:pt idx="13021">
                  <c:v>28.037600000000001</c:v>
                </c:pt>
                <c:pt idx="13022">
                  <c:v>33.154600000000002</c:v>
                </c:pt>
                <c:pt idx="13023">
                  <c:v>22.337700000000009</c:v>
                </c:pt>
                <c:pt idx="13024">
                  <c:v>21.622</c:v>
                </c:pt>
                <c:pt idx="13025">
                  <c:v>26.603300000000001</c:v>
                </c:pt>
                <c:pt idx="13026">
                  <c:v>17.0273</c:v>
                </c:pt>
                <c:pt idx="13027">
                  <c:v>29.193000000000001</c:v>
                </c:pt>
                <c:pt idx="13028">
                  <c:v>25.250699999999981</c:v>
                </c:pt>
                <c:pt idx="13029">
                  <c:v>21.4025</c:v>
                </c:pt>
                <c:pt idx="13030">
                  <c:v>25.382300000000001</c:v>
                </c:pt>
                <c:pt idx="13031">
                  <c:v>25.337199999999999</c:v>
                </c:pt>
                <c:pt idx="13032">
                  <c:v>25.491</c:v>
                </c:pt>
                <c:pt idx="13033">
                  <c:v>26.4482</c:v>
                </c:pt>
                <c:pt idx="13034">
                  <c:v>27.527200000000001</c:v>
                </c:pt>
                <c:pt idx="13035">
                  <c:v>27.212399999999999</c:v>
                </c:pt>
                <c:pt idx="13036">
                  <c:v>26.308800000000009</c:v>
                </c:pt>
                <c:pt idx="13037">
                  <c:v>23.0764</c:v>
                </c:pt>
                <c:pt idx="13038">
                  <c:v>20.2959</c:v>
                </c:pt>
                <c:pt idx="13039">
                  <c:v>22.538399999999999</c:v>
                </c:pt>
                <c:pt idx="13040">
                  <c:v>24.097000000000001</c:v>
                </c:pt>
                <c:pt idx="13041">
                  <c:v>19.602799999999981</c:v>
                </c:pt>
                <c:pt idx="13042">
                  <c:v>20.847200000000001</c:v>
                </c:pt>
                <c:pt idx="13043">
                  <c:v>29.723199999999981</c:v>
                </c:pt>
                <c:pt idx="13044">
                  <c:v>22.6525</c:v>
                </c:pt>
                <c:pt idx="13045">
                  <c:v>25.683</c:v>
                </c:pt>
                <c:pt idx="13046">
                  <c:v>24.513999999999999</c:v>
                </c:pt>
                <c:pt idx="13047">
                  <c:v>22.313400000000001</c:v>
                </c:pt>
                <c:pt idx="13048">
                  <c:v>18.453700000000001</c:v>
                </c:pt>
                <c:pt idx="13049">
                  <c:v>26.8081</c:v>
                </c:pt>
                <c:pt idx="13050">
                  <c:v>22.560400000000001</c:v>
                </c:pt>
                <c:pt idx="13051">
                  <c:v>26.246400000000001</c:v>
                </c:pt>
                <c:pt idx="13052">
                  <c:v>27.078099999999999</c:v>
                </c:pt>
                <c:pt idx="13053">
                  <c:v>27.237500000000001</c:v>
                </c:pt>
                <c:pt idx="13054">
                  <c:v>23.836600000000001</c:v>
                </c:pt>
                <c:pt idx="13055">
                  <c:v>21.085999999999981</c:v>
                </c:pt>
                <c:pt idx="13056">
                  <c:v>27.049199999999999</c:v>
                </c:pt>
                <c:pt idx="13057">
                  <c:v>29.6435</c:v>
                </c:pt>
                <c:pt idx="13058">
                  <c:v>26.835999999999999</c:v>
                </c:pt>
                <c:pt idx="13059">
                  <c:v>32.158800000000006</c:v>
                </c:pt>
                <c:pt idx="13060">
                  <c:v>27.573899999999991</c:v>
                </c:pt>
                <c:pt idx="13061">
                  <c:v>28.514399999999991</c:v>
                </c:pt>
                <c:pt idx="13062">
                  <c:v>37.82</c:v>
                </c:pt>
                <c:pt idx="13063">
                  <c:v>21.214099999999991</c:v>
                </c:pt>
                <c:pt idx="13064">
                  <c:v>24.3826</c:v>
                </c:pt>
                <c:pt idx="13065">
                  <c:v>24.410900000000009</c:v>
                </c:pt>
                <c:pt idx="13066">
                  <c:v>29.860800000000001</c:v>
                </c:pt>
                <c:pt idx="13067">
                  <c:v>27.428000000000001</c:v>
                </c:pt>
                <c:pt idx="13068">
                  <c:v>27.050899999999999</c:v>
                </c:pt>
                <c:pt idx="13069">
                  <c:v>28.081700000000001</c:v>
                </c:pt>
                <c:pt idx="13070">
                  <c:v>21.738399999999981</c:v>
                </c:pt>
                <c:pt idx="13071">
                  <c:v>24.821300000000001</c:v>
                </c:pt>
                <c:pt idx="13072">
                  <c:v>23.448599999999949</c:v>
                </c:pt>
                <c:pt idx="13073">
                  <c:v>31.5245</c:v>
                </c:pt>
                <c:pt idx="13074">
                  <c:v>22.282900000000001</c:v>
                </c:pt>
                <c:pt idx="13075">
                  <c:v>22.7806</c:v>
                </c:pt>
                <c:pt idx="13076">
                  <c:v>24.011099999999999</c:v>
                </c:pt>
                <c:pt idx="13077">
                  <c:v>24.576799999999999</c:v>
                </c:pt>
                <c:pt idx="13078">
                  <c:v>23.502300000000002</c:v>
                </c:pt>
                <c:pt idx="13079">
                  <c:v>32.3155</c:v>
                </c:pt>
                <c:pt idx="13080">
                  <c:v>23.7986</c:v>
                </c:pt>
                <c:pt idx="13081">
                  <c:v>22.9236</c:v>
                </c:pt>
                <c:pt idx="13082">
                  <c:v>34.976799999999997</c:v>
                </c:pt>
                <c:pt idx="13083">
                  <c:v>32.674400000000013</c:v>
                </c:pt>
                <c:pt idx="13084">
                  <c:v>25.098600000000001</c:v>
                </c:pt>
                <c:pt idx="13085">
                  <c:v>24.393000000000001</c:v>
                </c:pt>
                <c:pt idx="13086">
                  <c:v>26.9557</c:v>
                </c:pt>
                <c:pt idx="13087">
                  <c:v>20.9876</c:v>
                </c:pt>
                <c:pt idx="13088">
                  <c:v>24.2806</c:v>
                </c:pt>
                <c:pt idx="13089">
                  <c:v>24.640499999999999</c:v>
                </c:pt>
                <c:pt idx="13090">
                  <c:v>33.7196</c:v>
                </c:pt>
                <c:pt idx="13091">
                  <c:v>31.398399999999999</c:v>
                </c:pt>
                <c:pt idx="13092">
                  <c:v>27.864899999999999</c:v>
                </c:pt>
                <c:pt idx="13093">
                  <c:v>27.835899999999999</c:v>
                </c:pt>
                <c:pt idx="13094">
                  <c:v>28.049700000000001</c:v>
                </c:pt>
                <c:pt idx="13095">
                  <c:v>24.110099999999999</c:v>
                </c:pt>
                <c:pt idx="13096">
                  <c:v>24.219200000000001</c:v>
                </c:pt>
                <c:pt idx="13097">
                  <c:v>22.9816</c:v>
                </c:pt>
                <c:pt idx="13098">
                  <c:v>26.2593</c:v>
                </c:pt>
                <c:pt idx="13099">
                  <c:v>18.28529999999995</c:v>
                </c:pt>
                <c:pt idx="13100">
                  <c:v>28.319900000000001</c:v>
                </c:pt>
                <c:pt idx="13101">
                  <c:v>29.892199999999999</c:v>
                </c:pt>
                <c:pt idx="13102">
                  <c:v>29.958400000000001</c:v>
                </c:pt>
                <c:pt idx="13103">
                  <c:v>24.453700000000001</c:v>
                </c:pt>
                <c:pt idx="13104">
                  <c:v>23.7791</c:v>
                </c:pt>
                <c:pt idx="13105">
                  <c:v>30.333600000000001</c:v>
                </c:pt>
                <c:pt idx="13106">
                  <c:v>29.169</c:v>
                </c:pt>
                <c:pt idx="13107">
                  <c:v>27.413</c:v>
                </c:pt>
                <c:pt idx="13108">
                  <c:v>28.985099999999949</c:v>
                </c:pt>
                <c:pt idx="13109">
                  <c:v>26.849599999999999</c:v>
                </c:pt>
                <c:pt idx="13110">
                  <c:v>25.42249999999995</c:v>
                </c:pt>
                <c:pt idx="13111">
                  <c:v>23.2577</c:v>
                </c:pt>
                <c:pt idx="13112">
                  <c:v>22.8765</c:v>
                </c:pt>
                <c:pt idx="13113">
                  <c:v>21.679600000000001</c:v>
                </c:pt>
                <c:pt idx="13114">
                  <c:v>20.657299999999999</c:v>
                </c:pt>
                <c:pt idx="13115">
                  <c:v>30.779299999999999</c:v>
                </c:pt>
                <c:pt idx="13116">
                  <c:v>28.6709</c:v>
                </c:pt>
                <c:pt idx="13117">
                  <c:v>35.000400000000013</c:v>
                </c:pt>
                <c:pt idx="13118">
                  <c:v>36.191299999999998</c:v>
                </c:pt>
                <c:pt idx="13119">
                  <c:v>25.026700000000002</c:v>
                </c:pt>
                <c:pt idx="13120">
                  <c:v>24.7029</c:v>
                </c:pt>
                <c:pt idx="13121">
                  <c:v>23.716100000000001</c:v>
                </c:pt>
                <c:pt idx="13122">
                  <c:v>25.189800000000009</c:v>
                </c:pt>
                <c:pt idx="13123">
                  <c:v>25.3552</c:v>
                </c:pt>
                <c:pt idx="13124">
                  <c:v>19.613600000000009</c:v>
                </c:pt>
                <c:pt idx="13125">
                  <c:v>19.4786</c:v>
                </c:pt>
                <c:pt idx="13126">
                  <c:v>29.029800000000009</c:v>
                </c:pt>
                <c:pt idx="13127">
                  <c:v>23.1309</c:v>
                </c:pt>
                <c:pt idx="13128">
                  <c:v>23.186499999999999</c:v>
                </c:pt>
                <c:pt idx="13129">
                  <c:v>20.633199999999999</c:v>
                </c:pt>
                <c:pt idx="13130">
                  <c:v>22.1252</c:v>
                </c:pt>
                <c:pt idx="13131">
                  <c:v>18.44229999999995</c:v>
                </c:pt>
                <c:pt idx="13132">
                  <c:v>17.044799999999999</c:v>
                </c:pt>
                <c:pt idx="13133">
                  <c:v>21.961200000000002</c:v>
                </c:pt>
                <c:pt idx="13134">
                  <c:v>21.4392</c:v>
                </c:pt>
                <c:pt idx="13135">
                  <c:v>31.224499999999999</c:v>
                </c:pt>
                <c:pt idx="13136">
                  <c:v>26.218900000000001</c:v>
                </c:pt>
                <c:pt idx="13137">
                  <c:v>27.4862</c:v>
                </c:pt>
                <c:pt idx="13138">
                  <c:v>23.8447</c:v>
                </c:pt>
                <c:pt idx="13139">
                  <c:v>28.957999999999991</c:v>
                </c:pt>
                <c:pt idx="13140">
                  <c:v>32.584400000000002</c:v>
                </c:pt>
                <c:pt idx="13141">
                  <c:v>27.633700000000001</c:v>
                </c:pt>
                <c:pt idx="13142">
                  <c:v>24.233499999999999</c:v>
                </c:pt>
                <c:pt idx="13143">
                  <c:v>25.780200000000001</c:v>
                </c:pt>
                <c:pt idx="13144">
                  <c:v>25.853000000000009</c:v>
                </c:pt>
                <c:pt idx="13145">
                  <c:v>25.013400000000001</c:v>
                </c:pt>
                <c:pt idx="13146">
                  <c:v>25.394200000000001</c:v>
                </c:pt>
                <c:pt idx="13147">
                  <c:v>22.108000000000001</c:v>
                </c:pt>
                <c:pt idx="13148">
                  <c:v>26.8081</c:v>
                </c:pt>
                <c:pt idx="13149">
                  <c:v>24.921500000000002</c:v>
                </c:pt>
                <c:pt idx="13150">
                  <c:v>25.383500000000002</c:v>
                </c:pt>
                <c:pt idx="13151">
                  <c:v>28.976199999999999</c:v>
                </c:pt>
                <c:pt idx="13152">
                  <c:v>24.244399999999999</c:v>
                </c:pt>
                <c:pt idx="13153">
                  <c:v>25.241399999999999</c:v>
                </c:pt>
                <c:pt idx="13154">
                  <c:v>18.1006</c:v>
                </c:pt>
                <c:pt idx="13155">
                  <c:v>28.1175</c:v>
                </c:pt>
                <c:pt idx="13156">
                  <c:v>22.075199999999999</c:v>
                </c:pt>
                <c:pt idx="13157">
                  <c:v>19.354299999999999</c:v>
                </c:pt>
                <c:pt idx="13158">
                  <c:v>28.6554</c:v>
                </c:pt>
                <c:pt idx="13159">
                  <c:v>27.805199999999999</c:v>
                </c:pt>
                <c:pt idx="13160">
                  <c:v>25.104399999999991</c:v>
                </c:pt>
                <c:pt idx="13161">
                  <c:v>25.892099999999999</c:v>
                </c:pt>
                <c:pt idx="13162">
                  <c:v>27.074400000000001</c:v>
                </c:pt>
                <c:pt idx="13163">
                  <c:v>19.809200000000001</c:v>
                </c:pt>
                <c:pt idx="13164">
                  <c:v>26.0291</c:v>
                </c:pt>
                <c:pt idx="13165">
                  <c:v>29.819600000000001</c:v>
                </c:pt>
                <c:pt idx="13166">
                  <c:v>35.650500000000001</c:v>
                </c:pt>
                <c:pt idx="13167">
                  <c:v>27.183</c:v>
                </c:pt>
                <c:pt idx="13168">
                  <c:v>20.7014</c:v>
                </c:pt>
                <c:pt idx="13169">
                  <c:v>23.7593</c:v>
                </c:pt>
                <c:pt idx="13170">
                  <c:v>18.598800000000001</c:v>
                </c:pt>
                <c:pt idx="13171">
                  <c:v>17.541399999999999</c:v>
                </c:pt>
                <c:pt idx="13172">
                  <c:v>17.343699999999981</c:v>
                </c:pt>
                <c:pt idx="13173">
                  <c:v>29.329699999999999</c:v>
                </c:pt>
                <c:pt idx="13174">
                  <c:v>32.321899999999999</c:v>
                </c:pt>
                <c:pt idx="13175">
                  <c:v>23.325099999999999</c:v>
                </c:pt>
                <c:pt idx="13176">
                  <c:v>23.607600000000001</c:v>
                </c:pt>
                <c:pt idx="13177">
                  <c:v>35.891100000000002</c:v>
                </c:pt>
                <c:pt idx="13178">
                  <c:v>29.243600000000001</c:v>
                </c:pt>
                <c:pt idx="13179">
                  <c:v>28.7224</c:v>
                </c:pt>
                <c:pt idx="13180">
                  <c:v>27.534300000000009</c:v>
                </c:pt>
                <c:pt idx="13181">
                  <c:v>23.1297</c:v>
                </c:pt>
                <c:pt idx="13182">
                  <c:v>23.145099999999999</c:v>
                </c:pt>
                <c:pt idx="13183">
                  <c:v>25.7453</c:v>
                </c:pt>
                <c:pt idx="13184">
                  <c:v>25.186800000000009</c:v>
                </c:pt>
                <c:pt idx="13185">
                  <c:v>26.771000000000001</c:v>
                </c:pt>
                <c:pt idx="13186">
                  <c:v>26.360099999999999</c:v>
                </c:pt>
                <c:pt idx="13187">
                  <c:v>33.581400000000002</c:v>
                </c:pt>
                <c:pt idx="13188">
                  <c:v>29.0763</c:v>
                </c:pt>
                <c:pt idx="13189">
                  <c:v>24.386299999999981</c:v>
                </c:pt>
                <c:pt idx="13190">
                  <c:v>24.520700000000001</c:v>
                </c:pt>
                <c:pt idx="13191">
                  <c:v>23.3858</c:v>
                </c:pt>
                <c:pt idx="13192">
                  <c:v>24.196999999999999</c:v>
                </c:pt>
                <c:pt idx="13193">
                  <c:v>26.9983</c:v>
                </c:pt>
                <c:pt idx="13194">
                  <c:v>24.359500000000001</c:v>
                </c:pt>
                <c:pt idx="13195">
                  <c:v>25.480699999999949</c:v>
                </c:pt>
                <c:pt idx="13196">
                  <c:v>25.250699999999981</c:v>
                </c:pt>
                <c:pt idx="13197">
                  <c:v>37.215600000000002</c:v>
                </c:pt>
                <c:pt idx="13198">
                  <c:v>32.165800000000011</c:v>
                </c:pt>
                <c:pt idx="13199">
                  <c:v>23.6449</c:v>
                </c:pt>
                <c:pt idx="13200">
                  <c:v>19.667400000000001</c:v>
                </c:pt>
                <c:pt idx="13201">
                  <c:v>24.846900000000009</c:v>
                </c:pt>
                <c:pt idx="13202">
                  <c:v>21.325800000000001</c:v>
                </c:pt>
                <c:pt idx="13203">
                  <c:v>20.6311</c:v>
                </c:pt>
                <c:pt idx="13204">
                  <c:v>20.997900000000001</c:v>
                </c:pt>
                <c:pt idx="13205">
                  <c:v>22.42559999999995</c:v>
                </c:pt>
                <c:pt idx="13206">
                  <c:v>23.277799999999999</c:v>
                </c:pt>
                <c:pt idx="13207">
                  <c:v>25.186399999999999</c:v>
                </c:pt>
                <c:pt idx="13208">
                  <c:v>25.8447</c:v>
                </c:pt>
                <c:pt idx="13209">
                  <c:v>21.307300000000001</c:v>
                </c:pt>
                <c:pt idx="13210">
                  <c:v>33.859499999999997</c:v>
                </c:pt>
                <c:pt idx="13211">
                  <c:v>23.738499999999981</c:v>
                </c:pt>
                <c:pt idx="13212">
                  <c:v>23.0395</c:v>
                </c:pt>
                <c:pt idx="13213">
                  <c:v>24.446100000000001</c:v>
                </c:pt>
                <c:pt idx="13214">
                  <c:v>23.098600000000001</c:v>
                </c:pt>
                <c:pt idx="13215">
                  <c:v>23.066700000000001</c:v>
                </c:pt>
                <c:pt idx="13216">
                  <c:v>22.7681</c:v>
                </c:pt>
                <c:pt idx="13217">
                  <c:v>34.739000000000011</c:v>
                </c:pt>
                <c:pt idx="13218">
                  <c:v>32.683999999999997</c:v>
                </c:pt>
                <c:pt idx="13219">
                  <c:v>22.736999999999991</c:v>
                </c:pt>
                <c:pt idx="13220">
                  <c:v>26.876799999999999</c:v>
                </c:pt>
                <c:pt idx="13221">
                  <c:v>33.925800000000002</c:v>
                </c:pt>
                <c:pt idx="13222">
                  <c:v>34.581000000000003</c:v>
                </c:pt>
                <c:pt idx="13223">
                  <c:v>24.290600000000001</c:v>
                </c:pt>
                <c:pt idx="13224">
                  <c:v>26.598400000000002</c:v>
                </c:pt>
                <c:pt idx="13225">
                  <c:v>27.707699999999999</c:v>
                </c:pt>
                <c:pt idx="13226">
                  <c:v>26.255299999999981</c:v>
                </c:pt>
                <c:pt idx="13227">
                  <c:v>25.9726</c:v>
                </c:pt>
                <c:pt idx="13228">
                  <c:v>21.061699999999981</c:v>
                </c:pt>
                <c:pt idx="13229">
                  <c:v>22.438700000000001</c:v>
                </c:pt>
                <c:pt idx="13230">
                  <c:v>22.826599999999999</c:v>
                </c:pt>
                <c:pt idx="13231">
                  <c:v>23.205200000000001</c:v>
                </c:pt>
                <c:pt idx="13232">
                  <c:v>23.054500000000001</c:v>
                </c:pt>
                <c:pt idx="13233">
                  <c:v>31.692299999999999</c:v>
                </c:pt>
                <c:pt idx="13234">
                  <c:v>21.6983</c:v>
                </c:pt>
                <c:pt idx="13235">
                  <c:v>22.1037</c:v>
                </c:pt>
                <c:pt idx="13236">
                  <c:v>27.173200000000001</c:v>
                </c:pt>
                <c:pt idx="13237">
                  <c:v>28.633400000000009</c:v>
                </c:pt>
                <c:pt idx="13238">
                  <c:v>33.417499999999997</c:v>
                </c:pt>
                <c:pt idx="13239">
                  <c:v>33.948500000000003</c:v>
                </c:pt>
                <c:pt idx="13240">
                  <c:v>34.775200000000012</c:v>
                </c:pt>
                <c:pt idx="13241">
                  <c:v>23.712199999999999</c:v>
                </c:pt>
                <c:pt idx="13242">
                  <c:v>23.250900000000001</c:v>
                </c:pt>
                <c:pt idx="13243">
                  <c:v>27.6007</c:v>
                </c:pt>
                <c:pt idx="13244">
                  <c:v>26.098199999999981</c:v>
                </c:pt>
                <c:pt idx="13245">
                  <c:v>25.7713</c:v>
                </c:pt>
                <c:pt idx="13246">
                  <c:v>26.417899999999999</c:v>
                </c:pt>
                <c:pt idx="13247">
                  <c:v>25.410299999999999</c:v>
                </c:pt>
                <c:pt idx="13248">
                  <c:v>25.5246</c:v>
                </c:pt>
                <c:pt idx="13249">
                  <c:v>25.7789</c:v>
                </c:pt>
                <c:pt idx="13250">
                  <c:v>18.971800000000009</c:v>
                </c:pt>
                <c:pt idx="13251">
                  <c:v>22.991900000000001</c:v>
                </c:pt>
                <c:pt idx="13252">
                  <c:v>25.3431</c:v>
                </c:pt>
                <c:pt idx="13253">
                  <c:v>25.770299999999999</c:v>
                </c:pt>
                <c:pt idx="13254">
                  <c:v>20.269300000000001</c:v>
                </c:pt>
                <c:pt idx="13255">
                  <c:v>26.055800000000001</c:v>
                </c:pt>
                <c:pt idx="13256">
                  <c:v>20.9024</c:v>
                </c:pt>
                <c:pt idx="13257">
                  <c:v>27.551600000000001</c:v>
                </c:pt>
                <c:pt idx="13258">
                  <c:v>31.7042</c:v>
                </c:pt>
                <c:pt idx="13259">
                  <c:v>27.316099999999999</c:v>
                </c:pt>
                <c:pt idx="13260">
                  <c:v>23.6465</c:v>
                </c:pt>
                <c:pt idx="13261">
                  <c:v>27.858899999999991</c:v>
                </c:pt>
                <c:pt idx="13262">
                  <c:v>26.5199</c:v>
                </c:pt>
                <c:pt idx="13263">
                  <c:v>38.100700000000003</c:v>
                </c:pt>
                <c:pt idx="13264">
                  <c:v>22.502400000000002</c:v>
                </c:pt>
                <c:pt idx="13265">
                  <c:v>18.968800000000002</c:v>
                </c:pt>
                <c:pt idx="13266">
                  <c:v>24.184999999999999</c:v>
                </c:pt>
                <c:pt idx="13267">
                  <c:v>22.624700000000001</c:v>
                </c:pt>
                <c:pt idx="13268">
                  <c:v>22.4742</c:v>
                </c:pt>
                <c:pt idx="13269">
                  <c:v>20.5151</c:v>
                </c:pt>
                <c:pt idx="13270">
                  <c:v>27.219200000000001</c:v>
                </c:pt>
                <c:pt idx="13271">
                  <c:v>24.3551</c:v>
                </c:pt>
                <c:pt idx="13272">
                  <c:v>25.246200000000002</c:v>
                </c:pt>
                <c:pt idx="13273">
                  <c:v>22.510400000000001</c:v>
                </c:pt>
                <c:pt idx="13274">
                  <c:v>22.331399999999999</c:v>
                </c:pt>
                <c:pt idx="13275">
                  <c:v>27.254000000000001</c:v>
                </c:pt>
                <c:pt idx="13276">
                  <c:v>24.523700000000002</c:v>
                </c:pt>
                <c:pt idx="13277">
                  <c:v>24.7471</c:v>
                </c:pt>
                <c:pt idx="13278">
                  <c:v>25.070900000000009</c:v>
                </c:pt>
                <c:pt idx="13279">
                  <c:v>19.197800000000001</c:v>
                </c:pt>
                <c:pt idx="13280">
                  <c:v>26.6782</c:v>
                </c:pt>
                <c:pt idx="13281">
                  <c:v>23.8628</c:v>
                </c:pt>
                <c:pt idx="13282">
                  <c:v>23.471900000000009</c:v>
                </c:pt>
                <c:pt idx="13283">
                  <c:v>25.214700000000001</c:v>
                </c:pt>
                <c:pt idx="13284">
                  <c:v>25.269200000000001</c:v>
                </c:pt>
                <c:pt idx="13285">
                  <c:v>29.485699999999952</c:v>
                </c:pt>
                <c:pt idx="13286">
                  <c:v>27.011900000000001</c:v>
                </c:pt>
                <c:pt idx="13287">
                  <c:v>24.982900000000001</c:v>
                </c:pt>
                <c:pt idx="13288">
                  <c:v>25.5318</c:v>
                </c:pt>
                <c:pt idx="13289">
                  <c:v>28.5947</c:v>
                </c:pt>
                <c:pt idx="13290">
                  <c:v>26.8309</c:v>
                </c:pt>
                <c:pt idx="13291">
                  <c:v>24.0124</c:v>
                </c:pt>
                <c:pt idx="13292">
                  <c:v>28.671399999999991</c:v>
                </c:pt>
                <c:pt idx="13293">
                  <c:v>24.872299999999999</c:v>
                </c:pt>
                <c:pt idx="13294">
                  <c:v>27.391999999999999</c:v>
                </c:pt>
                <c:pt idx="13295">
                  <c:v>23.533000000000001</c:v>
                </c:pt>
                <c:pt idx="13296">
                  <c:v>29.6812</c:v>
                </c:pt>
                <c:pt idx="13297">
                  <c:v>20.502500000000001</c:v>
                </c:pt>
                <c:pt idx="13298">
                  <c:v>27.228000000000002</c:v>
                </c:pt>
                <c:pt idx="13299">
                  <c:v>28.540400000000002</c:v>
                </c:pt>
                <c:pt idx="13300">
                  <c:v>22.826599999999999</c:v>
                </c:pt>
                <c:pt idx="13301">
                  <c:v>23.253399999999999</c:v>
                </c:pt>
                <c:pt idx="13302">
                  <c:v>33.031500000000001</c:v>
                </c:pt>
                <c:pt idx="13303">
                  <c:v>33.031500000000001</c:v>
                </c:pt>
                <c:pt idx="13304">
                  <c:v>29.524100000000001</c:v>
                </c:pt>
                <c:pt idx="13305">
                  <c:v>28.877300000000009</c:v>
                </c:pt>
                <c:pt idx="13306">
                  <c:v>24.8688</c:v>
                </c:pt>
                <c:pt idx="13307">
                  <c:v>26.215499999999999</c:v>
                </c:pt>
                <c:pt idx="13308">
                  <c:v>25.604900000000001</c:v>
                </c:pt>
                <c:pt idx="13309">
                  <c:v>23.630500000000001</c:v>
                </c:pt>
                <c:pt idx="13310">
                  <c:v>21.188700000000001</c:v>
                </c:pt>
                <c:pt idx="13311">
                  <c:v>20.246600000000001</c:v>
                </c:pt>
                <c:pt idx="13312">
                  <c:v>20.697900000000001</c:v>
                </c:pt>
                <c:pt idx="13313">
                  <c:v>26.260899999999999</c:v>
                </c:pt>
                <c:pt idx="13314">
                  <c:v>25.197399999999991</c:v>
                </c:pt>
                <c:pt idx="13315">
                  <c:v>24.491399999999999</c:v>
                </c:pt>
                <c:pt idx="13316">
                  <c:v>25.592199999999981</c:v>
                </c:pt>
                <c:pt idx="13317">
                  <c:v>24.9711</c:v>
                </c:pt>
                <c:pt idx="13318">
                  <c:v>28.697500000000009</c:v>
                </c:pt>
                <c:pt idx="13319">
                  <c:v>32.058500000000002</c:v>
                </c:pt>
                <c:pt idx="13320">
                  <c:v>28.697500000000009</c:v>
                </c:pt>
                <c:pt idx="13321">
                  <c:v>27.657900000000001</c:v>
                </c:pt>
                <c:pt idx="13322">
                  <c:v>19.866299999999999</c:v>
                </c:pt>
                <c:pt idx="13323">
                  <c:v>24.231300000000001</c:v>
                </c:pt>
                <c:pt idx="13324">
                  <c:v>32.077399999999997</c:v>
                </c:pt>
                <c:pt idx="13325">
                  <c:v>21.549299999999999</c:v>
                </c:pt>
                <c:pt idx="13326">
                  <c:v>24.4954</c:v>
                </c:pt>
                <c:pt idx="13327">
                  <c:v>29.8293</c:v>
                </c:pt>
                <c:pt idx="13328">
                  <c:v>26.1952</c:v>
                </c:pt>
                <c:pt idx="13329">
                  <c:v>32.372999999999998</c:v>
                </c:pt>
                <c:pt idx="13330">
                  <c:v>22.436800000000009</c:v>
                </c:pt>
                <c:pt idx="13331">
                  <c:v>29.1313</c:v>
                </c:pt>
                <c:pt idx="13332">
                  <c:v>27.819400000000009</c:v>
                </c:pt>
                <c:pt idx="13333">
                  <c:v>28.8184</c:v>
                </c:pt>
                <c:pt idx="13334">
                  <c:v>29.8249</c:v>
                </c:pt>
                <c:pt idx="13335">
                  <c:v>21.748200000000001</c:v>
                </c:pt>
                <c:pt idx="13336">
                  <c:v>22.869299999999999</c:v>
                </c:pt>
                <c:pt idx="13337">
                  <c:v>21.696000000000002</c:v>
                </c:pt>
                <c:pt idx="13338">
                  <c:v>25.139800000000001</c:v>
                </c:pt>
                <c:pt idx="13339">
                  <c:v>27.617999999999999</c:v>
                </c:pt>
                <c:pt idx="13340">
                  <c:v>29.635400000000001</c:v>
                </c:pt>
                <c:pt idx="13341">
                  <c:v>18.864699999999999</c:v>
                </c:pt>
                <c:pt idx="13342">
                  <c:v>26.838699999999999</c:v>
                </c:pt>
                <c:pt idx="13343">
                  <c:v>31.251300000000001</c:v>
                </c:pt>
                <c:pt idx="13344">
                  <c:v>24.197199999999999</c:v>
                </c:pt>
                <c:pt idx="13345">
                  <c:v>25.339600000000001</c:v>
                </c:pt>
                <c:pt idx="13346">
                  <c:v>24.629100000000001</c:v>
                </c:pt>
                <c:pt idx="13347">
                  <c:v>25.5441</c:v>
                </c:pt>
                <c:pt idx="13348">
                  <c:v>27.6248</c:v>
                </c:pt>
                <c:pt idx="13349">
                  <c:v>21.714300000000001</c:v>
                </c:pt>
                <c:pt idx="13350">
                  <c:v>32.551099999999998</c:v>
                </c:pt>
                <c:pt idx="13351">
                  <c:v>21.520900000000001</c:v>
                </c:pt>
                <c:pt idx="13352">
                  <c:v>25.623200000000001</c:v>
                </c:pt>
                <c:pt idx="13353">
                  <c:v>27.964200000000002</c:v>
                </c:pt>
                <c:pt idx="13354">
                  <c:v>27.740100000000002</c:v>
                </c:pt>
                <c:pt idx="13355">
                  <c:v>25.707899999999999</c:v>
                </c:pt>
                <c:pt idx="13356">
                  <c:v>20.956700000000001</c:v>
                </c:pt>
                <c:pt idx="13357">
                  <c:v>26.838699999999999</c:v>
                </c:pt>
                <c:pt idx="13358">
                  <c:v>25.3825</c:v>
                </c:pt>
                <c:pt idx="13359">
                  <c:v>25.7102</c:v>
                </c:pt>
                <c:pt idx="13360">
                  <c:v>29.4512</c:v>
                </c:pt>
                <c:pt idx="13361">
                  <c:v>29.2639</c:v>
                </c:pt>
                <c:pt idx="13362">
                  <c:v>31.487200000000001</c:v>
                </c:pt>
                <c:pt idx="13363">
                  <c:v>25.111000000000001</c:v>
                </c:pt>
                <c:pt idx="13364">
                  <c:v>24.933299999999999</c:v>
                </c:pt>
                <c:pt idx="13365">
                  <c:v>25.845300000000002</c:v>
                </c:pt>
                <c:pt idx="13366">
                  <c:v>25.723400000000002</c:v>
                </c:pt>
                <c:pt idx="13367">
                  <c:v>22.4024</c:v>
                </c:pt>
                <c:pt idx="13368">
                  <c:v>35.927500000000002</c:v>
                </c:pt>
                <c:pt idx="13369">
                  <c:v>35.316699999999997</c:v>
                </c:pt>
                <c:pt idx="13370">
                  <c:v>31.177900000000001</c:v>
                </c:pt>
                <c:pt idx="13371">
                  <c:v>26.488900000000001</c:v>
                </c:pt>
                <c:pt idx="13372">
                  <c:v>24.939299999999999</c:v>
                </c:pt>
                <c:pt idx="13373">
                  <c:v>24.474599999999999</c:v>
                </c:pt>
                <c:pt idx="13374">
                  <c:v>21.111999999999998</c:v>
                </c:pt>
                <c:pt idx="13375">
                  <c:v>20.0425</c:v>
                </c:pt>
                <c:pt idx="13376">
                  <c:v>26.6737</c:v>
                </c:pt>
                <c:pt idx="13377">
                  <c:v>25.918600000000001</c:v>
                </c:pt>
                <c:pt idx="13378">
                  <c:v>22.602499999999999</c:v>
                </c:pt>
                <c:pt idx="13379">
                  <c:v>21.7379</c:v>
                </c:pt>
                <c:pt idx="13380">
                  <c:v>25.491</c:v>
                </c:pt>
                <c:pt idx="13381">
                  <c:v>26.015799999999999</c:v>
                </c:pt>
                <c:pt idx="13382">
                  <c:v>22.517700000000001</c:v>
                </c:pt>
                <c:pt idx="13383">
                  <c:v>29.158300000000001</c:v>
                </c:pt>
                <c:pt idx="13384">
                  <c:v>26.9452</c:v>
                </c:pt>
                <c:pt idx="13385">
                  <c:v>25.885100000000001</c:v>
                </c:pt>
                <c:pt idx="13386">
                  <c:v>22.0395</c:v>
                </c:pt>
                <c:pt idx="13387">
                  <c:v>21.512499999999999</c:v>
                </c:pt>
                <c:pt idx="13388">
                  <c:v>30.860099999999999</c:v>
                </c:pt>
                <c:pt idx="13389">
                  <c:v>27.81</c:v>
                </c:pt>
                <c:pt idx="13390">
                  <c:v>22.7698</c:v>
                </c:pt>
                <c:pt idx="13391">
                  <c:v>22.6876</c:v>
                </c:pt>
                <c:pt idx="13392">
                  <c:v>21.1206</c:v>
                </c:pt>
                <c:pt idx="13393">
                  <c:v>28.663399999999999</c:v>
                </c:pt>
                <c:pt idx="13394">
                  <c:v>17.974900000000009</c:v>
                </c:pt>
                <c:pt idx="13395">
                  <c:v>18.3125</c:v>
                </c:pt>
                <c:pt idx="13396">
                  <c:v>31.937999999999999</c:v>
                </c:pt>
                <c:pt idx="13397">
                  <c:v>17.767199999999999</c:v>
                </c:pt>
                <c:pt idx="13398">
                  <c:v>30.593699999999981</c:v>
                </c:pt>
                <c:pt idx="13399">
                  <c:v>35.766200000000012</c:v>
                </c:pt>
                <c:pt idx="13400">
                  <c:v>28.851900000000001</c:v>
                </c:pt>
                <c:pt idx="13401">
                  <c:v>25.139800000000001</c:v>
                </c:pt>
                <c:pt idx="13402">
                  <c:v>28.898399999999999</c:v>
                </c:pt>
                <c:pt idx="13403">
                  <c:v>24.4908</c:v>
                </c:pt>
                <c:pt idx="13404">
                  <c:v>23.478300000000001</c:v>
                </c:pt>
                <c:pt idx="13405">
                  <c:v>23.981400000000001</c:v>
                </c:pt>
                <c:pt idx="13406">
                  <c:v>25.291799999999981</c:v>
                </c:pt>
                <c:pt idx="13407">
                  <c:v>24.148499999999981</c:v>
                </c:pt>
                <c:pt idx="13408">
                  <c:v>25.727900000000009</c:v>
                </c:pt>
                <c:pt idx="13409">
                  <c:v>22.971399999999999</c:v>
                </c:pt>
                <c:pt idx="13410">
                  <c:v>26.6815</c:v>
                </c:pt>
                <c:pt idx="13411">
                  <c:v>27.390499999999999</c:v>
                </c:pt>
                <c:pt idx="13412">
                  <c:v>26.6143</c:v>
                </c:pt>
                <c:pt idx="13413">
                  <c:v>27.180599999999981</c:v>
                </c:pt>
                <c:pt idx="13414">
                  <c:v>22.221900000000009</c:v>
                </c:pt>
                <c:pt idx="13415">
                  <c:v>22.502300000000002</c:v>
                </c:pt>
                <c:pt idx="13416">
                  <c:v>22.814299999999999</c:v>
                </c:pt>
                <c:pt idx="13417">
                  <c:v>24.131900000000009</c:v>
                </c:pt>
                <c:pt idx="13418">
                  <c:v>29.002099999999999</c:v>
                </c:pt>
                <c:pt idx="13419">
                  <c:v>27.7667</c:v>
                </c:pt>
                <c:pt idx="13420">
                  <c:v>24.233899999999991</c:v>
                </c:pt>
                <c:pt idx="13421">
                  <c:v>24.233899999999991</c:v>
                </c:pt>
                <c:pt idx="13422">
                  <c:v>23.946300000000001</c:v>
                </c:pt>
                <c:pt idx="13423">
                  <c:v>26.9328</c:v>
                </c:pt>
                <c:pt idx="13424">
                  <c:v>24.654900000000001</c:v>
                </c:pt>
                <c:pt idx="13425">
                  <c:v>24.805700000000002</c:v>
                </c:pt>
                <c:pt idx="13426">
                  <c:v>29.7151</c:v>
                </c:pt>
                <c:pt idx="13427">
                  <c:v>30.7392</c:v>
                </c:pt>
                <c:pt idx="13428">
                  <c:v>22.715</c:v>
                </c:pt>
                <c:pt idx="13429">
                  <c:v>22.845099999999999</c:v>
                </c:pt>
                <c:pt idx="13430">
                  <c:v>22.167100000000001</c:v>
                </c:pt>
                <c:pt idx="13431">
                  <c:v>29.914999999999999</c:v>
                </c:pt>
                <c:pt idx="13432">
                  <c:v>30.312799999999999</c:v>
                </c:pt>
                <c:pt idx="13433">
                  <c:v>30.924099999999999</c:v>
                </c:pt>
                <c:pt idx="13434">
                  <c:v>23.818000000000001</c:v>
                </c:pt>
                <c:pt idx="13435">
                  <c:v>28.136800000000001</c:v>
                </c:pt>
                <c:pt idx="13436">
                  <c:v>25.433299999999999</c:v>
                </c:pt>
                <c:pt idx="13437">
                  <c:v>24.6724</c:v>
                </c:pt>
                <c:pt idx="13438">
                  <c:v>21.658999999999999</c:v>
                </c:pt>
                <c:pt idx="13439">
                  <c:v>21.923999999999999</c:v>
                </c:pt>
                <c:pt idx="13440">
                  <c:v>28.927900000000001</c:v>
                </c:pt>
                <c:pt idx="13441">
                  <c:v>24.256599999999999</c:v>
                </c:pt>
                <c:pt idx="13442">
                  <c:v>24.319500000000001</c:v>
                </c:pt>
                <c:pt idx="13443">
                  <c:v>21.009699999999999</c:v>
                </c:pt>
                <c:pt idx="13444">
                  <c:v>19.504000000000001</c:v>
                </c:pt>
                <c:pt idx="13445">
                  <c:v>20.861499999999999</c:v>
                </c:pt>
                <c:pt idx="13446">
                  <c:v>29.437999999999999</c:v>
                </c:pt>
                <c:pt idx="13447">
                  <c:v>29.072199999999999</c:v>
                </c:pt>
                <c:pt idx="13448">
                  <c:v>32.107000000000014</c:v>
                </c:pt>
                <c:pt idx="13449">
                  <c:v>22.757999999999999</c:v>
                </c:pt>
                <c:pt idx="13450">
                  <c:v>20.7331</c:v>
                </c:pt>
                <c:pt idx="13451">
                  <c:v>34.667900000000003</c:v>
                </c:pt>
                <c:pt idx="13452">
                  <c:v>23.6828</c:v>
                </c:pt>
                <c:pt idx="13453">
                  <c:v>23.0349</c:v>
                </c:pt>
                <c:pt idx="13454">
                  <c:v>27.529399999999999</c:v>
                </c:pt>
                <c:pt idx="13455">
                  <c:v>29.663799999999981</c:v>
                </c:pt>
                <c:pt idx="13456">
                  <c:v>27.8719</c:v>
                </c:pt>
                <c:pt idx="13457">
                  <c:v>20.899699999999999</c:v>
                </c:pt>
                <c:pt idx="13458">
                  <c:v>30.1708</c:v>
                </c:pt>
                <c:pt idx="13459">
                  <c:v>18.6478</c:v>
                </c:pt>
                <c:pt idx="13460">
                  <c:v>19.828199999999999</c:v>
                </c:pt>
                <c:pt idx="13461">
                  <c:v>17.6693</c:v>
                </c:pt>
                <c:pt idx="13462">
                  <c:v>27.515000000000001</c:v>
                </c:pt>
                <c:pt idx="13463">
                  <c:v>27.609200000000001</c:v>
                </c:pt>
                <c:pt idx="13464">
                  <c:v>21.446100000000001</c:v>
                </c:pt>
                <c:pt idx="13465">
                  <c:v>26.031300000000009</c:v>
                </c:pt>
                <c:pt idx="13466">
                  <c:v>23.366099999999999</c:v>
                </c:pt>
                <c:pt idx="13467">
                  <c:v>25.577300000000001</c:v>
                </c:pt>
                <c:pt idx="13468">
                  <c:v>23.355899999999991</c:v>
                </c:pt>
                <c:pt idx="13469">
                  <c:v>26.423400000000001</c:v>
                </c:pt>
                <c:pt idx="13470">
                  <c:v>22.3811</c:v>
                </c:pt>
                <c:pt idx="13471">
                  <c:v>23.517199999999999</c:v>
                </c:pt>
                <c:pt idx="13472">
                  <c:v>23.169899999999991</c:v>
                </c:pt>
                <c:pt idx="13473">
                  <c:v>24.068000000000001</c:v>
                </c:pt>
                <c:pt idx="13474">
                  <c:v>24.297499999999999</c:v>
                </c:pt>
                <c:pt idx="13475">
                  <c:v>25.936599999999981</c:v>
                </c:pt>
                <c:pt idx="13476">
                  <c:v>26.686399999999999</c:v>
                </c:pt>
                <c:pt idx="13477">
                  <c:v>27.686</c:v>
                </c:pt>
                <c:pt idx="13478">
                  <c:v>29.0991</c:v>
                </c:pt>
                <c:pt idx="13479">
                  <c:v>28.693200000000001</c:v>
                </c:pt>
                <c:pt idx="13480">
                  <c:v>28.0913</c:v>
                </c:pt>
                <c:pt idx="13481">
                  <c:v>28.6035</c:v>
                </c:pt>
                <c:pt idx="13482">
                  <c:v>23.663399999999999</c:v>
                </c:pt>
                <c:pt idx="13483">
                  <c:v>23.684899999999999</c:v>
                </c:pt>
                <c:pt idx="13484">
                  <c:v>26.210599999999999</c:v>
                </c:pt>
                <c:pt idx="13485">
                  <c:v>25.9908</c:v>
                </c:pt>
                <c:pt idx="13486">
                  <c:v>24.228000000000002</c:v>
                </c:pt>
                <c:pt idx="13487">
                  <c:v>25.605599999999999</c:v>
                </c:pt>
                <c:pt idx="13488">
                  <c:v>26.585000000000001</c:v>
                </c:pt>
                <c:pt idx="13489">
                  <c:v>25.9815</c:v>
                </c:pt>
                <c:pt idx="13490">
                  <c:v>29.545100000000001</c:v>
                </c:pt>
                <c:pt idx="13491">
                  <c:v>26.8033</c:v>
                </c:pt>
                <c:pt idx="13492">
                  <c:v>29.262699999999949</c:v>
                </c:pt>
                <c:pt idx="13493">
                  <c:v>34.846800000000002</c:v>
                </c:pt>
                <c:pt idx="13494">
                  <c:v>25.657599999999999</c:v>
                </c:pt>
                <c:pt idx="13495">
                  <c:v>24.491399999999999</c:v>
                </c:pt>
                <c:pt idx="13496">
                  <c:v>28.24869999999995</c:v>
                </c:pt>
                <c:pt idx="13497">
                  <c:v>32.147399999999998</c:v>
                </c:pt>
                <c:pt idx="13498">
                  <c:v>25.158200000000001</c:v>
                </c:pt>
                <c:pt idx="13499">
                  <c:v>21.084800000000001</c:v>
                </c:pt>
                <c:pt idx="13500">
                  <c:v>21.616399999999999</c:v>
                </c:pt>
                <c:pt idx="13501">
                  <c:v>20.574100000000001</c:v>
                </c:pt>
                <c:pt idx="13502">
                  <c:v>21.597799999999999</c:v>
                </c:pt>
                <c:pt idx="13503">
                  <c:v>23.644200000000001</c:v>
                </c:pt>
                <c:pt idx="13504">
                  <c:v>28.473600000000001</c:v>
                </c:pt>
                <c:pt idx="13505">
                  <c:v>26.7972</c:v>
                </c:pt>
                <c:pt idx="13506">
                  <c:v>25.407699999999981</c:v>
                </c:pt>
                <c:pt idx="13507">
                  <c:v>26.484300000000001</c:v>
                </c:pt>
                <c:pt idx="13508">
                  <c:v>25.9908</c:v>
                </c:pt>
                <c:pt idx="13509">
                  <c:v>24.875299999999999</c:v>
                </c:pt>
                <c:pt idx="13510">
                  <c:v>25.6129</c:v>
                </c:pt>
                <c:pt idx="13511">
                  <c:v>27.409199999999981</c:v>
                </c:pt>
                <c:pt idx="13512">
                  <c:v>27.436299999999999</c:v>
                </c:pt>
                <c:pt idx="13513">
                  <c:v>26.746400000000001</c:v>
                </c:pt>
                <c:pt idx="13514">
                  <c:v>25.026700000000002</c:v>
                </c:pt>
                <c:pt idx="13515">
                  <c:v>26.678000000000001</c:v>
                </c:pt>
                <c:pt idx="13516">
                  <c:v>21.018699999999999</c:v>
                </c:pt>
                <c:pt idx="13517">
                  <c:v>25.572500000000002</c:v>
                </c:pt>
                <c:pt idx="13518">
                  <c:v>22.278300000000002</c:v>
                </c:pt>
                <c:pt idx="13519">
                  <c:v>22.3308</c:v>
                </c:pt>
                <c:pt idx="13520">
                  <c:v>21.334299999999999</c:v>
                </c:pt>
                <c:pt idx="13521">
                  <c:v>17.5517</c:v>
                </c:pt>
                <c:pt idx="13522">
                  <c:v>17.212399999999999</c:v>
                </c:pt>
                <c:pt idx="13523">
                  <c:v>20.712499999999981</c:v>
                </c:pt>
                <c:pt idx="13524">
                  <c:v>39.512700000000002</c:v>
                </c:pt>
                <c:pt idx="13525">
                  <c:v>26.314800000000009</c:v>
                </c:pt>
                <c:pt idx="13526">
                  <c:v>23.907399999999999</c:v>
                </c:pt>
                <c:pt idx="13527">
                  <c:v>22.643599999999999</c:v>
                </c:pt>
                <c:pt idx="13528">
                  <c:v>22.679500000000001</c:v>
                </c:pt>
                <c:pt idx="13529">
                  <c:v>22.439699999999981</c:v>
                </c:pt>
                <c:pt idx="13530">
                  <c:v>24.559200000000001</c:v>
                </c:pt>
                <c:pt idx="13531">
                  <c:v>18.352599999999999</c:v>
                </c:pt>
                <c:pt idx="13532">
                  <c:v>16.303899999999999</c:v>
                </c:pt>
                <c:pt idx="13533">
                  <c:v>21.6313</c:v>
                </c:pt>
                <c:pt idx="13534">
                  <c:v>21.234300000000001</c:v>
                </c:pt>
                <c:pt idx="13535">
                  <c:v>25.762699999999949</c:v>
                </c:pt>
                <c:pt idx="13536">
                  <c:v>24.974499999999999</c:v>
                </c:pt>
                <c:pt idx="13537">
                  <c:v>23.595400000000001</c:v>
                </c:pt>
                <c:pt idx="13538">
                  <c:v>24.114899999999999</c:v>
                </c:pt>
                <c:pt idx="13539">
                  <c:v>22.577400000000001</c:v>
                </c:pt>
                <c:pt idx="13540">
                  <c:v>23.0928</c:v>
                </c:pt>
                <c:pt idx="13541">
                  <c:v>22.000599999999999</c:v>
                </c:pt>
                <c:pt idx="13542">
                  <c:v>28.8718</c:v>
                </c:pt>
                <c:pt idx="13543">
                  <c:v>27.564699999999981</c:v>
                </c:pt>
                <c:pt idx="13544">
                  <c:v>29.0686</c:v>
                </c:pt>
                <c:pt idx="13545">
                  <c:v>28.299600000000002</c:v>
                </c:pt>
                <c:pt idx="13546">
                  <c:v>21.787299999999981</c:v>
                </c:pt>
                <c:pt idx="13547">
                  <c:v>29.3034</c:v>
                </c:pt>
                <c:pt idx="13548">
                  <c:v>37.923900000000003</c:v>
                </c:pt>
                <c:pt idx="13549">
                  <c:v>35.781100000000002</c:v>
                </c:pt>
                <c:pt idx="13550">
                  <c:v>36.0608</c:v>
                </c:pt>
                <c:pt idx="13551">
                  <c:v>23.705300000000001</c:v>
                </c:pt>
                <c:pt idx="13552">
                  <c:v>28.479099999999999</c:v>
                </c:pt>
                <c:pt idx="13553">
                  <c:v>24.1846</c:v>
                </c:pt>
                <c:pt idx="13554">
                  <c:v>27.357199999999999</c:v>
                </c:pt>
                <c:pt idx="13555">
                  <c:v>19.3413</c:v>
                </c:pt>
                <c:pt idx="13556">
                  <c:v>28.416599999999999</c:v>
                </c:pt>
                <c:pt idx="13557">
                  <c:v>28.433900000000001</c:v>
                </c:pt>
                <c:pt idx="13558">
                  <c:v>34.122400000000013</c:v>
                </c:pt>
                <c:pt idx="13559">
                  <c:v>31.340399999999999</c:v>
                </c:pt>
                <c:pt idx="13560">
                  <c:v>20.9269</c:v>
                </c:pt>
                <c:pt idx="13561">
                  <c:v>25.6707</c:v>
                </c:pt>
                <c:pt idx="13562">
                  <c:v>23.142299999999999</c:v>
                </c:pt>
                <c:pt idx="13563">
                  <c:v>29.001799999999999</c:v>
                </c:pt>
                <c:pt idx="13564">
                  <c:v>18.293900000000001</c:v>
                </c:pt>
                <c:pt idx="13565">
                  <c:v>24.337399999999999</c:v>
                </c:pt>
                <c:pt idx="13566">
                  <c:v>20.645900000000001</c:v>
                </c:pt>
                <c:pt idx="13567">
                  <c:v>26.680800000000001</c:v>
                </c:pt>
                <c:pt idx="13568">
                  <c:v>23.339500000000001</c:v>
                </c:pt>
                <c:pt idx="13569">
                  <c:v>23.1844</c:v>
                </c:pt>
                <c:pt idx="13570">
                  <c:v>22.9453</c:v>
                </c:pt>
                <c:pt idx="13571">
                  <c:v>30.238399999999999</c:v>
                </c:pt>
                <c:pt idx="13572">
                  <c:v>29.383199999999999</c:v>
                </c:pt>
                <c:pt idx="13573">
                  <c:v>25.956700000000001</c:v>
                </c:pt>
                <c:pt idx="13574">
                  <c:v>36.653700000000001</c:v>
                </c:pt>
                <c:pt idx="13575">
                  <c:v>39.552500000000002</c:v>
                </c:pt>
                <c:pt idx="13576">
                  <c:v>30.968800000000002</c:v>
                </c:pt>
                <c:pt idx="13577">
                  <c:v>32.019399999999997</c:v>
                </c:pt>
                <c:pt idx="13578">
                  <c:v>21.874500000000001</c:v>
                </c:pt>
                <c:pt idx="13579">
                  <c:v>28.260300000000001</c:v>
                </c:pt>
                <c:pt idx="13580">
                  <c:v>32.314799999999998</c:v>
                </c:pt>
                <c:pt idx="13581">
                  <c:v>20.659400000000002</c:v>
                </c:pt>
                <c:pt idx="13582">
                  <c:v>27.305599999999981</c:v>
                </c:pt>
                <c:pt idx="13583">
                  <c:v>25.914899999999999</c:v>
                </c:pt>
                <c:pt idx="13584">
                  <c:v>27.468699999999949</c:v>
                </c:pt>
                <c:pt idx="13585">
                  <c:v>27.4635</c:v>
                </c:pt>
                <c:pt idx="13586">
                  <c:v>22.607099999999999</c:v>
                </c:pt>
                <c:pt idx="13587">
                  <c:v>20.5791</c:v>
                </c:pt>
                <c:pt idx="13588">
                  <c:v>23.738499999999981</c:v>
                </c:pt>
                <c:pt idx="13589">
                  <c:v>29.485699999999952</c:v>
                </c:pt>
                <c:pt idx="13590">
                  <c:v>26.585000000000001</c:v>
                </c:pt>
                <c:pt idx="13591">
                  <c:v>22.650500000000001</c:v>
                </c:pt>
                <c:pt idx="13592">
                  <c:v>29.382100000000001</c:v>
                </c:pt>
                <c:pt idx="13593">
                  <c:v>26.67</c:v>
                </c:pt>
                <c:pt idx="13594">
                  <c:v>23.479399999999981</c:v>
                </c:pt>
                <c:pt idx="13595">
                  <c:v>22.991900000000001</c:v>
                </c:pt>
                <c:pt idx="13596">
                  <c:v>25.348600000000001</c:v>
                </c:pt>
                <c:pt idx="13597">
                  <c:v>37.819499999999998</c:v>
                </c:pt>
                <c:pt idx="13598">
                  <c:v>25.7211</c:v>
                </c:pt>
                <c:pt idx="13599">
                  <c:v>27.076000000000001</c:v>
                </c:pt>
                <c:pt idx="13600">
                  <c:v>24.640499999999999</c:v>
                </c:pt>
                <c:pt idx="13601">
                  <c:v>24.21569999999998</c:v>
                </c:pt>
                <c:pt idx="13602">
                  <c:v>24.807099999999991</c:v>
                </c:pt>
                <c:pt idx="13603">
                  <c:v>27.649000000000001</c:v>
                </c:pt>
                <c:pt idx="13604">
                  <c:v>26.839600000000001</c:v>
                </c:pt>
                <c:pt idx="13605">
                  <c:v>29.256</c:v>
                </c:pt>
                <c:pt idx="13606">
                  <c:v>17.4771</c:v>
                </c:pt>
                <c:pt idx="13607">
                  <c:v>17.24159999999998</c:v>
                </c:pt>
                <c:pt idx="13608">
                  <c:v>24.580400000000001</c:v>
                </c:pt>
                <c:pt idx="13609">
                  <c:v>24.0749</c:v>
                </c:pt>
                <c:pt idx="13610">
                  <c:v>29.778700000000001</c:v>
                </c:pt>
                <c:pt idx="13611">
                  <c:v>26.195900000000009</c:v>
                </c:pt>
                <c:pt idx="13612">
                  <c:v>27.320799999999981</c:v>
                </c:pt>
                <c:pt idx="13613">
                  <c:v>34.108699999999999</c:v>
                </c:pt>
                <c:pt idx="13614">
                  <c:v>33.057699999999997</c:v>
                </c:pt>
                <c:pt idx="13615">
                  <c:v>21.350899999999999</c:v>
                </c:pt>
                <c:pt idx="13616">
                  <c:v>22.9511</c:v>
                </c:pt>
                <c:pt idx="13617">
                  <c:v>29.071400000000001</c:v>
                </c:pt>
                <c:pt idx="13618">
                  <c:v>26.21569999999998</c:v>
                </c:pt>
                <c:pt idx="13619">
                  <c:v>26.293099999999999</c:v>
                </c:pt>
                <c:pt idx="13620">
                  <c:v>26.060400000000001</c:v>
                </c:pt>
                <c:pt idx="13621">
                  <c:v>24.332000000000001</c:v>
                </c:pt>
                <c:pt idx="13622">
                  <c:v>22.577400000000001</c:v>
                </c:pt>
                <c:pt idx="13623">
                  <c:v>30.117999999999999</c:v>
                </c:pt>
                <c:pt idx="13624">
                  <c:v>19.9496</c:v>
                </c:pt>
                <c:pt idx="13625">
                  <c:v>26.100300000000001</c:v>
                </c:pt>
                <c:pt idx="13626">
                  <c:v>27.148599999999981</c:v>
                </c:pt>
                <c:pt idx="13627">
                  <c:v>23.654</c:v>
                </c:pt>
                <c:pt idx="13628">
                  <c:v>23.293399999999981</c:v>
                </c:pt>
                <c:pt idx="13629">
                  <c:v>23.445799999999949</c:v>
                </c:pt>
                <c:pt idx="13630">
                  <c:v>23.3748</c:v>
                </c:pt>
                <c:pt idx="13631">
                  <c:v>25.326000000000001</c:v>
                </c:pt>
                <c:pt idx="13632">
                  <c:v>24.628499999999999</c:v>
                </c:pt>
                <c:pt idx="13633">
                  <c:v>22.9558</c:v>
                </c:pt>
                <c:pt idx="13634">
                  <c:v>18.9255</c:v>
                </c:pt>
                <c:pt idx="13635">
                  <c:v>28.889900000000001</c:v>
                </c:pt>
                <c:pt idx="13636">
                  <c:v>22.158799999999999</c:v>
                </c:pt>
                <c:pt idx="13637">
                  <c:v>22.221900000000009</c:v>
                </c:pt>
                <c:pt idx="13638">
                  <c:v>21.686599999999981</c:v>
                </c:pt>
                <c:pt idx="13639">
                  <c:v>26.2057</c:v>
                </c:pt>
                <c:pt idx="13640">
                  <c:v>25.727900000000009</c:v>
                </c:pt>
                <c:pt idx="13641">
                  <c:v>26.993600000000001</c:v>
                </c:pt>
                <c:pt idx="13642">
                  <c:v>22.9038</c:v>
                </c:pt>
                <c:pt idx="13643">
                  <c:v>21.9755</c:v>
                </c:pt>
                <c:pt idx="13644">
                  <c:v>21.790900000000001</c:v>
                </c:pt>
                <c:pt idx="13645">
                  <c:v>21.085999999999981</c:v>
                </c:pt>
                <c:pt idx="13646">
                  <c:v>32.992200000000011</c:v>
                </c:pt>
                <c:pt idx="13647">
                  <c:v>19.59</c:v>
                </c:pt>
                <c:pt idx="13648">
                  <c:v>33.500400000000013</c:v>
                </c:pt>
                <c:pt idx="13649">
                  <c:v>21.471499999999999</c:v>
                </c:pt>
                <c:pt idx="13650">
                  <c:v>25.210699999999999</c:v>
                </c:pt>
                <c:pt idx="13651">
                  <c:v>21.598800000000001</c:v>
                </c:pt>
                <c:pt idx="13652">
                  <c:v>22.521999999999991</c:v>
                </c:pt>
                <c:pt idx="13653">
                  <c:v>21.288</c:v>
                </c:pt>
                <c:pt idx="13654">
                  <c:v>24.866800000000001</c:v>
                </c:pt>
                <c:pt idx="13655">
                  <c:v>26.969000000000001</c:v>
                </c:pt>
                <c:pt idx="13656">
                  <c:v>23.947700000000001</c:v>
                </c:pt>
                <c:pt idx="13657">
                  <c:v>25.8432</c:v>
                </c:pt>
                <c:pt idx="13658">
                  <c:v>32.116100000000003</c:v>
                </c:pt>
                <c:pt idx="13659">
                  <c:v>29.791</c:v>
                </c:pt>
                <c:pt idx="13660">
                  <c:v>29.597000000000001</c:v>
                </c:pt>
                <c:pt idx="13661">
                  <c:v>28.172799999999999</c:v>
                </c:pt>
                <c:pt idx="13662">
                  <c:v>29.555299999999999</c:v>
                </c:pt>
                <c:pt idx="13663">
                  <c:v>31.177900000000001</c:v>
                </c:pt>
                <c:pt idx="13664">
                  <c:v>22.72</c:v>
                </c:pt>
                <c:pt idx="13665">
                  <c:v>27.187100000000001</c:v>
                </c:pt>
                <c:pt idx="13666">
                  <c:v>22.0398</c:v>
                </c:pt>
                <c:pt idx="13667">
                  <c:v>30.758700000000001</c:v>
                </c:pt>
                <c:pt idx="13668">
                  <c:v>21.6401</c:v>
                </c:pt>
                <c:pt idx="13669">
                  <c:v>37.007300000000001</c:v>
                </c:pt>
                <c:pt idx="13670">
                  <c:v>29.449100000000001</c:v>
                </c:pt>
                <c:pt idx="13671">
                  <c:v>30.951899999999991</c:v>
                </c:pt>
                <c:pt idx="13672">
                  <c:v>26.9436</c:v>
                </c:pt>
                <c:pt idx="13673">
                  <c:v>26.369499999999981</c:v>
                </c:pt>
                <c:pt idx="13674">
                  <c:v>24.694500000000001</c:v>
                </c:pt>
                <c:pt idx="13675">
                  <c:v>23.529599999999981</c:v>
                </c:pt>
                <c:pt idx="13676">
                  <c:v>22.2258</c:v>
                </c:pt>
                <c:pt idx="13677">
                  <c:v>24.468900000000001</c:v>
                </c:pt>
                <c:pt idx="13678">
                  <c:v>25.602599999999999</c:v>
                </c:pt>
                <c:pt idx="13679">
                  <c:v>33.195700000000002</c:v>
                </c:pt>
                <c:pt idx="13680">
                  <c:v>23.49569999999995</c:v>
                </c:pt>
                <c:pt idx="13681">
                  <c:v>23.7196</c:v>
                </c:pt>
                <c:pt idx="13682">
                  <c:v>27.160799999999981</c:v>
                </c:pt>
                <c:pt idx="13683">
                  <c:v>25.162199999999981</c:v>
                </c:pt>
                <c:pt idx="13684">
                  <c:v>26.9984</c:v>
                </c:pt>
                <c:pt idx="13685">
                  <c:v>25.644300000000001</c:v>
                </c:pt>
                <c:pt idx="13686">
                  <c:v>26.165700000000001</c:v>
                </c:pt>
                <c:pt idx="13687">
                  <c:v>30.636399999999991</c:v>
                </c:pt>
                <c:pt idx="13688">
                  <c:v>23.550899999999999</c:v>
                </c:pt>
                <c:pt idx="13689">
                  <c:v>21.807200000000009</c:v>
                </c:pt>
                <c:pt idx="13690">
                  <c:v>25.94129999999998</c:v>
                </c:pt>
                <c:pt idx="13691">
                  <c:v>28.667000000000009</c:v>
                </c:pt>
                <c:pt idx="13692">
                  <c:v>28.554400000000001</c:v>
                </c:pt>
                <c:pt idx="13693">
                  <c:v>22.465</c:v>
                </c:pt>
                <c:pt idx="13694">
                  <c:v>22.547799999999999</c:v>
                </c:pt>
                <c:pt idx="13695">
                  <c:v>23.298300000000001</c:v>
                </c:pt>
                <c:pt idx="13696">
                  <c:v>22.178100000000001</c:v>
                </c:pt>
                <c:pt idx="13697">
                  <c:v>33.455500000000001</c:v>
                </c:pt>
                <c:pt idx="13698">
                  <c:v>31.705400000000001</c:v>
                </c:pt>
                <c:pt idx="13699">
                  <c:v>26.276199999999999</c:v>
                </c:pt>
                <c:pt idx="13700">
                  <c:v>27.441800000000001</c:v>
                </c:pt>
                <c:pt idx="13701">
                  <c:v>31.0242</c:v>
                </c:pt>
                <c:pt idx="13702">
                  <c:v>29.267600000000002</c:v>
                </c:pt>
                <c:pt idx="13703">
                  <c:v>23.919799999999999</c:v>
                </c:pt>
                <c:pt idx="13704">
                  <c:v>28.155000000000001</c:v>
                </c:pt>
                <c:pt idx="13705">
                  <c:v>26.4832</c:v>
                </c:pt>
                <c:pt idx="13706">
                  <c:v>26.385100000000001</c:v>
                </c:pt>
                <c:pt idx="13707">
                  <c:v>25.7713</c:v>
                </c:pt>
                <c:pt idx="13708">
                  <c:v>26.5</c:v>
                </c:pt>
                <c:pt idx="13709">
                  <c:v>26.735800000000001</c:v>
                </c:pt>
                <c:pt idx="13710">
                  <c:v>36.298699999999997</c:v>
                </c:pt>
                <c:pt idx="13711">
                  <c:v>24.1614</c:v>
                </c:pt>
                <c:pt idx="13712">
                  <c:v>25.073599999999999</c:v>
                </c:pt>
                <c:pt idx="13713">
                  <c:v>28.114100000000001</c:v>
                </c:pt>
                <c:pt idx="13714">
                  <c:v>29.656700000000001</c:v>
                </c:pt>
                <c:pt idx="13715">
                  <c:v>23.439499999999999</c:v>
                </c:pt>
                <c:pt idx="13716">
                  <c:v>22.9742</c:v>
                </c:pt>
                <c:pt idx="13717">
                  <c:v>24.654399999999999</c:v>
                </c:pt>
                <c:pt idx="13718">
                  <c:v>25.051400000000001</c:v>
                </c:pt>
                <c:pt idx="13719">
                  <c:v>28.703700000000001</c:v>
                </c:pt>
                <c:pt idx="13720">
                  <c:v>30.4834</c:v>
                </c:pt>
                <c:pt idx="13721">
                  <c:v>25.570699999999999</c:v>
                </c:pt>
                <c:pt idx="13722">
                  <c:v>27.169499999999999</c:v>
                </c:pt>
                <c:pt idx="13723">
                  <c:v>27.215</c:v>
                </c:pt>
                <c:pt idx="13724">
                  <c:v>25.596</c:v>
                </c:pt>
                <c:pt idx="13725">
                  <c:v>25.029199999999999</c:v>
                </c:pt>
                <c:pt idx="13726">
                  <c:v>47.335700000000003</c:v>
                </c:pt>
                <c:pt idx="13727">
                  <c:v>51.2408</c:v>
                </c:pt>
                <c:pt idx="13728">
                  <c:v>50.662600000000012</c:v>
                </c:pt>
                <c:pt idx="13729">
                  <c:v>52.4328</c:v>
                </c:pt>
                <c:pt idx="13730">
                  <c:v>29.971800000000009</c:v>
                </c:pt>
                <c:pt idx="13731">
                  <c:v>30.1858</c:v>
                </c:pt>
                <c:pt idx="13732">
                  <c:v>30.084299999999999</c:v>
                </c:pt>
                <c:pt idx="13733">
                  <c:v>29.888400000000001</c:v>
                </c:pt>
                <c:pt idx="13734">
                  <c:v>36.4861</c:v>
                </c:pt>
                <c:pt idx="13735">
                  <c:v>34.985400000000013</c:v>
                </c:pt>
                <c:pt idx="13736">
                  <c:v>23.450199999999999</c:v>
                </c:pt>
                <c:pt idx="13737">
                  <c:v>21.938400000000001</c:v>
                </c:pt>
                <c:pt idx="13738">
                  <c:v>30.808800000000009</c:v>
                </c:pt>
                <c:pt idx="13739">
                  <c:v>32.546999999999997</c:v>
                </c:pt>
                <c:pt idx="13740">
                  <c:v>33.111800000000002</c:v>
                </c:pt>
                <c:pt idx="13741">
                  <c:v>31.210899999999999</c:v>
                </c:pt>
                <c:pt idx="13742">
                  <c:v>35.959899999999998</c:v>
                </c:pt>
                <c:pt idx="13743">
                  <c:v>34.840499999999999</c:v>
                </c:pt>
                <c:pt idx="13744">
                  <c:v>34.567900000000002</c:v>
                </c:pt>
                <c:pt idx="13745">
                  <c:v>25.9054</c:v>
                </c:pt>
                <c:pt idx="13746">
                  <c:v>27.6191</c:v>
                </c:pt>
                <c:pt idx="13747">
                  <c:v>29.711200000000009</c:v>
                </c:pt>
                <c:pt idx="13748">
                  <c:v>26.25</c:v>
                </c:pt>
                <c:pt idx="13749">
                  <c:v>25.158300000000001</c:v>
                </c:pt>
                <c:pt idx="13750">
                  <c:v>26.138000000000009</c:v>
                </c:pt>
                <c:pt idx="13751">
                  <c:v>26.3246</c:v>
                </c:pt>
                <c:pt idx="13752">
                  <c:v>26.8765</c:v>
                </c:pt>
                <c:pt idx="13753">
                  <c:v>27.903099999999981</c:v>
                </c:pt>
                <c:pt idx="13754">
                  <c:v>27.680399999999999</c:v>
                </c:pt>
                <c:pt idx="13755">
                  <c:v>25.912600000000001</c:v>
                </c:pt>
                <c:pt idx="13756">
                  <c:v>27.724</c:v>
                </c:pt>
                <c:pt idx="13757">
                  <c:v>28.951599999999999</c:v>
                </c:pt>
                <c:pt idx="13758">
                  <c:v>30.681799999999999</c:v>
                </c:pt>
                <c:pt idx="13759">
                  <c:v>28.299199999999999</c:v>
                </c:pt>
                <c:pt idx="13760">
                  <c:v>35.361400000000003</c:v>
                </c:pt>
                <c:pt idx="13761">
                  <c:v>35.167700000000011</c:v>
                </c:pt>
                <c:pt idx="13762">
                  <c:v>27.6831</c:v>
                </c:pt>
                <c:pt idx="13763">
                  <c:v>28.964099999999981</c:v>
                </c:pt>
                <c:pt idx="13764">
                  <c:v>28.2606</c:v>
                </c:pt>
                <c:pt idx="13765">
                  <c:v>27.200600000000001</c:v>
                </c:pt>
                <c:pt idx="13766">
                  <c:v>26.8127</c:v>
                </c:pt>
                <c:pt idx="13767">
                  <c:v>26.346699999999981</c:v>
                </c:pt>
                <c:pt idx="13768">
                  <c:v>28.876200000000001</c:v>
                </c:pt>
                <c:pt idx="13769">
                  <c:v>29.852599999999999</c:v>
                </c:pt>
                <c:pt idx="13770">
                  <c:v>29.780200000000001</c:v>
                </c:pt>
                <c:pt idx="13771">
                  <c:v>29.9787</c:v>
                </c:pt>
                <c:pt idx="13772">
                  <c:v>28.482699999999952</c:v>
                </c:pt>
                <c:pt idx="13773">
                  <c:v>28.924499999999981</c:v>
                </c:pt>
                <c:pt idx="13774">
                  <c:v>29.776900000000001</c:v>
                </c:pt>
                <c:pt idx="13775">
                  <c:v>28</c:v>
                </c:pt>
                <c:pt idx="13776">
                  <c:v>28.5322</c:v>
                </c:pt>
                <c:pt idx="13777">
                  <c:v>27.648299999999999</c:v>
                </c:pt>
                <c:pt idx="13778">
                  <c:v>28.1525</c:v>
                </c:pt>
                <c:pt idx="13779">
                  <c:v>30.700800000000001</c:v>
                </c:pt>
                <c:pt idx="13780">
                  <c:v>28.3569</c:v>
                </c:pt>
                <c:pt idx="13781">
                  <c:v>31.187899999999999</c:v>
                </c:pt>
                <c:pt idx="13782">
                  <c:v>20.163900000000009</c:v>
                </c:pt>
                <c:pt idx="13783">
                  <c:v>19.502199999999981</c:v>
                </c:pt>
                <c:pt idx="13784">
                  <c:v>19.801400000000001</c:v>
                </c:pt>
                <c:pt idx="13785">
                  <c:v>20.695499999999999</c:v>
                </c:pt>
                <c:pt idx="13786">
                  <c:v>26.809000000000001</c:v>
                </c:pt>
                <c:pt idx="13787">
                  <c:v>28.889099999999999</c:v>
                </c:pt>
                <c:pt idx="13788">
                  <c:v>29.44229999999995</c:v>
                </c:pt>
                <c:pt idx="13789">
                  <c:v>28.221299999999999</c:v>
                </c:pt>
                <c:pt idx="13790">
                  <c:v>30.336500000000001</c:v>
                </c:pt>
                <c:pt idx="13791">
                  <c:v>28.761700000000001</c:v>
                </c:pt>
                <c:pt idx="13792">
                  <c:v>38.527099999999997</c:v>
                </c:pt>
                <c:pt idx="13793">
                  <c:v>33.131400000000014</c:v>
                </c:pt>
                <c:pt idx="13794">
                  <c:v>26.004899999999999</c:v>
                </c:pt>
                <c:pt idx="13795">
                  <c:v>23.331</c:v>
                </c:pt>
                <c:pt idx="13796">
                  <c:v>22.8827</c:v>
                </c:pt>
                <c:pt idx="13797">
                  <c:v>23.953099999999999</c:v>
                </c:pt>
                <c:pt idx="13798">
                  <c:v>45.177500000000002</c:v>
                </c:pt>
                <c:pt idx="13799">
                  <c:v>41.386800000000001</c:v>
                </c:pt>
                <c:pt idx="13800">
                  <c:v>34.956800000000001</c:v>
                </c:pt>
                <c:pt idx="13801">
                  <c:v>21.44079999999995</c:v>
                </c:pt>
                <c:pt idx="13802">
                  <c:v>21.807700000000001</c:v>
                </c:pt>
                <c:pt idx="13803">
                  <c:v>29.803699999999999</c:v>
                </c:pt>
                <c:pt idx="13804">
                  <c:v>32.364100000000001</c:v>
                </c:pt>
                <c:pt idx="13805">
                  <c:v>29.5717</c:v>
                </c:pt>
                <c:pt idx="13806">
                  <c:v>32.07</c:v>
                </c:pt>
                <c:pt idx="13807">
                  <c:v>35.21</c:v>
                </c:pt>
                <c:pt idx="13808">
                  <c:v>30.033999999999999</c:v>
                </c:pt>
                <c:pt idx="13809">
                  <c:v>22.136900000000001</c:v>
                </c:pt>
                <c:pt idx="13810">
                  <c:v>22.460100000000001</c:v>
                </c:pt>
                <c:pt idx="13811">
                  <c:v>22.052499999999981</c:v>
                </c:pt>
                <c:pt idx="13812">
                  <c:v>42.755600000000001</c:v>
                </c:pt>
                <c:pt idx="13813">
                  <c:v>43.710700000000003</c:v>
                </c:pt>
                <c:pt idx="13814">
                  <c:v>41.654499999999999</c:v>
                </c:pt>
                <c:pt idx="13815">
                  <c:v>41.476900000000001</c:v>
                </c:pt>
                <c:pt idx="13816">
                  <c:v>34.480699999999999</c:v>
                </c:pt>
                <c:pt idx="13817">
                  <c:v>33.089200000000012</c:v>
                </c:pt>
                <c:pt idx="13818">
                  <c:v>24.719200000000001</c:v>
                </c:pt>
                <c:pt idx="13819">
                  <c:v>34.164299999999997</c:v>
                </c:pt>
                <c:pt idx="13820">
                  <c:v>34.010199999999998</c:v>
                </c:pt>
                <c:pt idx="13821">
                  <c:v>35.409200000000013</c:v>
                </c:pt>
                <c:pt idx="13822">
                  <c:v>24.685500000000001</c:v>
                </c:pt>
                <c:pt idx="13823">
                  <c:v>26.525400000000001</c:v>
                </c:pt>
                <c:pt idx="13824">
                  <c:v>27.07849999999998</c:v>
                </c:pt>
                <c:pt idx="13825">
                  <c:v>25.254999999999999</c:v>
                </c:pt>
                <c:pt idx="13826">
                  <c:v>25.589099999999981</c:v>
                </c:pt>
                <c:pt idx="13827">
                  <c:v>24.722300000000001</c:v>
                </c:pt>
                <c:pt idx="13828">
                  <c:v>24.1587</c:v>
                </c:pt>
                <c:pt idx="13829">
                  <c:v>24.741299999999999</c:v>
                </c:pt>
                <c:pt idx="13830">
                  <c:v>28.1465</c:v>
                </c:pt>
                <c:pt idx="13831">
                  <c:v>29.8873</c:v>
                </c:pt>
                <c:pt idx="13832">
                  <c:v>26.203900000000001</c:v>
                </c:pt>
                <c:pt idx="13833">
                  <c:v>29.302199999999999</c:v>
                </c:pt>
                <c:pt idx="13834">
                  <c:v>31.003499999999999</c:v>
                </c:pt>
                <c:pt idx="13835">
                  <c:v>30.9389</c:v>
                </c:pt>
                <c:pt idx="13836">
                  <c:v>31.000499999999999</c:v>
                </c:pt>
                <c:pt idx="13837">
                  <c:v>28.1022</c:v>
                </c:pt>
                <c:pt idx="13838">
                  <c:v>26.7943</c:v>
                </c:pt>
                <c:pt idx="13839">
                  <c:v>27.2986</c:v>
                </c:pt>
                <c:pt idx="13840">
                  <c:v>28.169899999999991</c:v>
                </c:pt>
                <c:pt idx="13841">
                  <c:v>27.219799999999999</c:v>
                </c:pt>
                <c:pt idx="13842">
                  <c:v>27.586099999999981</c:v>
                </c:pt>
                <c:pt idx="13843">
                  <c:v>26.862100000000002</c:v>
                </c:pt>
                <c:pt idx="13844">
                  <c:v>26.334900000000001</c:v>
                </c:pt>
                <c:pt idx="13845">
                  <c:v>28.028300000000002</c:v>
                </c:pt>
                <c:pt idx="13846">
                  <c:v>28.292899999999999</c:v>
                </c:pt>
                <c:pt idx="13847">
                  <c:v>27.152000000000001</c:v>
                </c:pt>
                <c:pt idx="13848">
                  <c:v>27.506399999999999</c:v>
                </c:pt>
                <c:pt idx="13849">
                  <c:v>26.680299999999999</c:v>
                </c:pt>
                <c:pt idx="13850">
                  <c:v>26.077500000000001</c:v>
                </c:pt>
                <c:pt idx="13851">
                  <c:v>30.316500000000001</c:v>
                </c:pt>
                <c:pt idx="13852">
                  <c:v>29.0382</c:v>
                </c:pt>
                <c:pt idx="13853">
                  <c:v>29.896100000000001</c:v>
                </c:pt>
                <c:pt idx="13854">
                  <c:v>30.195399999999999</c:v>
                </c:pt>
                <c:pt idx="13855">
                  <c:v>33.112499999999997</c:v>
                </c:pt>
                <c:pt idx="13856">
                  <c:v>35.607500000000002</c:v>
                </c:pt>
                <c:pt idx="13857">
                  <c:v>21.893999999999991</c:v>
                </c:pt>
                <c:pt idx="13858">
                  <c:v>24.028500000000001</c:v>
                </c:pt>
                <c:pt idx="13859">
                  <c:v>35.064300000000003</c:v>
                </c:pt>
                <c:pt idx="13860">
                  <c:v>32.511499999999998</c:v>
                </c:pt>
                <c:pt idx="13861">
                  <c:v>34.558600000000013</c:v>
                </c:pt>
                <c:pt idx="13862">
                  <c:v>31.660699999999981</c:v>
                </c:pt>
                <c:pt idx="13863">
                  <c:v>19.305599999999981</c:v>
                </c:pt>
                <c:pt idx="13864">
                  <c:v>29.069700000000001</c:v>
                </c:pt>
                <c:pt idx="13865">
                  <c:v>28.946100000000001</c:v>
                </c:pt>
                <c:pt idx="13866">
                  <c:v>27.716100000000001</c:v>
                </c:pt>
                <c:pt idx="13867">
                  <c:v>25.600100000000001</c:v>
                </c:pt>
                <c:pt idx="13868">
                  <c:v>25.9024</c:v>
                </c:pt>
                <c:pt idx="13869">
                  <c:v>25.289400000000001</c:v>
                </c:pt>
                <c:pt idx="13870">
                  <c:v>25.4133</c:v>
                </c:pt>
                <c:pt idx="13871">
                  <c:v>27.308800000000009</c:v>
                </c:pt>
                <c:pt idx="13872">
                  <c:v>25.6937</c:v>
                </c:pt>
                <c:pt idx="13873">
                  <c:v>27.226800000000001</c:v>
                </c:pt>
                <c:pt idx="13874">
                  <c:v>21.8431</c:v>
                </c:pt>
                <c:pt idx="13875">
                  <c:v>22.525700000000001</c:v>
                </c:pt>
                <c:pt idx="13876">
                  <c:v>21.967199999999981</c:v>
                </c:pt>
                <c:pt idx="13877">
                  <c:v>19.471900000000009</c:v>
                </c:pt>
                <c:pt idx="13878">
                  <c:v>21.6008</c:v>
                </c:pt>
                <c:pt idx="13879">
                  <c:v>29.9191</c:v>
                </c:pt>
                <c:pt idx="13880">
                  <c:v>30.686599999999981</c:v>
                </c:pt>
                <c:pt idx="13881">
                  <c:v>32.0533</c:v>
                </c:pt>
                <c:pt idx="13882">
                  <c:v>31.9175</c:v>
                </c:pt>
                <c:pt idx="13883">
                  <c:v>35.376399999999997</c:v>
                </c:pt>
                <c:pt idx="13884">
                  <c:v>35.302400000000013</c:v>
                </c:pt>
                <c:pt idx="13885">
                  <c:v>33.349600000000002</c:v>
                </c:pt>
                <c:pt idx="13886">
                  <c:v>26.3445</c:v>
                </c:pt>
                <c:pt idx="13887">
                  <c:v>25.568100000000001</c:v>
                </c:pt>
                <c:pt idx="13888">
                  <c:v>26.104600000000001</c:v>
                </c:pt>
                <c:pt idx="13889">
                  <c:v>26.487200000000001</c:v>
                </c:pt>
                <c:pt idx="13890">
                  <c:v>27.148499999999981</c:v>
                </c:pt>
                <c:pt idx="13891">
                  <c:v>26.812200000000001</c:v>
                </c:pt>
                <c:pt idx="13892">
                  <c:v>30.88</c:v>
                </c:pt>
                <c:pt idx="13893">
                  <c:v>30.8581</c:v>
                </c:pt>
                <c:pt idx="13894">
                  <c:v>31.2652</c:v>
                </c:pt>
                <c:pt idx="13895">
                  <c:v>33.229800000000012</c:v>
                </c:pt>
                <c:pt idx="13896">
                  <c:v>33.594700000000003</c:v>
                </c:pt>
                <c:pt idx="13897">
                  <c:v>32.232500000000002</c:v>
                </c:pt>
                <c:pt idx="13898">
                  <c:v>32.790600000000012</c:v>
                </c:pt>
                <c:pt idx="13899">
                  <c:v>26.645800000000001</c:v>
                </c:pt>
                <c:pt idx="13900">
                  <c:v>29.0959</c:v>
                </c:pt>
                <c:pt idx="13901">
                  <c:v>33.5625</c:v>
                </c:pt>
                <c:pt idx="13902">
                  <c:v>33.857599999999998</c:v>
                </c:pt>
                <c:pt idx="13903">
                  <c:v>34.818100000000001</c:v>
                </c:pt>
                <c:pt idx="13904">
                  <c:v>39.944200000000002</c:v>
                </c:pt>
                <c:pt idx="13905">
                  <c:v>41.286200000000001</c:v>
                </c:pt>
                <c:pt idx="13906">
                  <c:v>37.753999999999998</c:v>
                </c:pt>
                <c:pt idx="13907">
                  <c:v>28.077300000000001</c:v>
                </c:pt>
                <c:pt idx="13908">
                  <c:v>26.428000000000001</c:v>
                </c:pt>
                <c:pt idx="13909">
                  <c:v>26.180800000000001</c:v>
                </c:pt>
                <c:pt idx="13910">
                  <c:v>23.681100000000001</c:v>
                </c:pt>
                <c:pt idx="13911">
                  <c:v>25.055399999999999</c:v>
                </c:pt>
                <c:pt idx="13912">
                  <c:v>41.064600000000013</c:v>
                </c:pt>
                <c:pt idx="13913">
                  <c:v>41.116600000000012</c:v>
                </c:pt>
                <c:pt idx="13914">
                  <c:v>44.7104</c:v>
                </c:pt>
                <c:pt idx="13915">
                  <c:v>42.208200000000012</c:v>
                </c:pt>
                <c:pt idx="13916">
                  <c:v>44.0321</c:v>
                </c:pt>
                <c:pt idx="13917">
                  <c:v>44.038800000000002</c:v>
                </c:pt>
                <c:pt idx="13918">
                  <c:v>44.897399999999998</c:v>
                </c:pt>
                <c:pt idx="13919">
                  <c:v>44.500900000000001</c:v>
                </c:pt>
                <c:pt idx="13920">
                  <c:v>32.688200000000002</c:v>
                </c:pt>
                <c:pt idx="13921">
                  <c:v>24.428899999999999</c:v>
                </c:pt>
                <c:pt idx="13922">
                  <c:v>26.211200000000009</c:v>
                </c:pt>
                <c:pt idx="13923">
                  <c:v>27.523099999999999</c:v>
                </c:pt>
                <c:pt idx="13924">
                  <c:v>26.896799999999999</c:v>
                </c:pt>
                <c:pt idx="13925">
                  <c:v>27.197099999999999</c:v>
                </c:pt>
                <c:pt idx="13926">
                  <c:v>29.336200000000009</c:v>
                </c:pt>
                <c:pt idx="13927">
                  <c:v>29.036899999999999</c:v>
                </c:pt>
                <c:pt idx="13928">
                  <c:v>29.557600000000001</c:v>
                </c:pt>
                <c:pt idx="13929">
                  <c:v>23.981300000000001</c:v>
                </c:pt>
                <c:pt idx="13930">
                  <c:v>24.571100000000001</c:v>
                </c:pt>
                <c:pt idx="13931">
                  <c:v>24.9132</c:v>
                </c:pt>
                <c:pt idx="13932">
                  <c:v>19.278099999999981</c:v>
                </c:pt>
                <c:pt idx="13933">
                  <c:v>19.344200000000001</c:v>
                </c:pt>
                <c:pt idx="13934">
                  <c:v>28.206800000000001</c:v>
                </c:pt>
                <c:pt idx="13935">
                  <c:v>26.745200000000001</c:v>
                </c:pt>
                <c:pt idx="13936">
                  <c:v>36.322499999999998</c:v>
                </c:pt>
                <c:pt idx="13937">
                  <c:v>30.5487</c:v>
                </c:pt>
                <c:pt idx="13938">
                  <c:v>33.232400000000013</c:v>
                </c:pt>
                <c:pt idx="13939">
                  <c:v>27.333400000000001</c:v>
                </c:pt>
                <c:pt idx="13940">
                  <c:v>27.482099999999949</c:v>
                </c:pt>
                <c:pt idx="13941">
                  <c:v>26.724599999999999</c:v>
                </c:pt>
                <c:pt idx="13942">
                  <c:v>28.211200000000009</c:v>
                </c:pt>
                <c:pt idx="13943">
                  <c:v>26.991700000000002</c:v>
                </c:pt>
                <c:pt idx="13944">
                  <c:v>26.9026</c:v>
                </c:pt>
                <c:pt idx="13945">
                  <c:v>26.6814</c:v>
                </c:pt>
                <c:pt idx="13946">
                  <c:v>27.4038</c:v>
                </c:pt>
                <c:pt idx="13947">
                  <c:v>32.467399999999998</c:v>
                </c:pt>
                <c:pt idx="13948">
                  <c:v>30.736699999999999</c:v>
                </c:pt>
                <c:pt idx="13949">
                  <c:v>31.4495</c:v>
                </c:pt>
                <c:pt idx="13950">
                  <c:v>31.593299999999999</c:v>
                </c:pt>
                <c:pt idx="13951">
                  <c:v>24.193300000000001</c:v>
                </c:pt>
                <c:pt idx="13952">
                  <c:v>23.003299999999999</c:v>
                </c:pt>
                <c:pt idx="13953">
                  <c:v>23.712800000000001</c:v>
                </c:pt>
                <c:pt idx="13954">
                  <c:v>24.285499999999949</c:v>
                </c:pt>
                <c:pt idx="13955">
                  <c:v>23.747900000000001</c:v>
                </c:pt>
                <c:pt idx="13956">
                  <c:v>23.529800000000009</c:v>
                </c:pt>
                <c:pt idx="13957">
                  <c:v>25.143799999999999</c:v>
                </c:pt>
                <c:pt idx="13958">
                  <c:v>30.515999999999991</c:v>
                </c:pt>
                <c:pt idx="13959">
                  <c:v>30.700800000000001</c:v>
                </c:pt>
                <c:pt idx="13960">
                  <c:v>30.768799999999949</c:v>
                </c:pt>
                <c:pt idx="13961">
                  <c:v>32.473200000000013</c:v>
                </c:pt>
                <c:pt idx="13962">
                  <c:v>30.944299999999981</c:v>
                </c:pt>
                <c:pt idx="13963">
                  <c:v>37.331099999999999</c:v>
                </c:pt>
                <c:pt idx="13964">
                  <c:v>39.4084</c:v>
                </c:pt>
                <c:pt idx="13965">
                  <c:v>38.820300000000003</c:v>
                </c:pt>
                <c:pt idx="13966">
                  <c:v>28.814299999999999</c:v>
                </c:pt>
                <c:pt idx="13967">
                  <c:v>30.66</c:v>
                </c:pt>
                <c:pt idx="13968">
                  <c:v>29.843299999999999</c:v>
                </c:pt>
                <c:pt idx="13969">
                  <c:v>30.860600000000002</c:v>
                </c:pt>
                <c:pt idx="13970">
                  <c:v>25.2271</c:v>
                </c:pt>
                <c:pt idx="13971">
                  <c:v>26.401399999999999</c:v>
                </c:pt>
                <c:pt idx="13972">
                  <c:v>25.8857</c:v>
                </c:pt>
                <c:pt idx="13973">
                  <c:v>25.238499999999981</c:v>
                </c:pt>
                <c:pt idx="13974">
                  <c:v>26.383099999999999</c:v>
                </c:pt>
                <c:pt idx="13975">
                  <c:v>31.043800000000001</c:v>
                </c:pt>
                <c:pt idx="13976">
                  <c:v>28.745200000000001</c:v>
                </c:pt>
                <c:pt idx="13977">
                  <c:v>30.994299999999999</c:v>
                </c:pt>
                <c:pt idx="13978">
                  <c:v>30.619</c:v>
                </c:pt>
                <c:pt idx="13979">
                  <c:v>23.678999999999991</c:v>
                </c:pt>
                <c:pt idx="13980">
                  <c:v>23.0991</c:v>
                </c:pt>
                <c:pt idx="13981">
                  <c:v>22.931000000000001</c:v>
                </c:pt>
                <c:pt idx="13982">
                  <c:v>21.478999999999999</c:v>
                </c:pt>
                <c:pt idx="13983">
                  <c:v>19.259399999999999</c:v>
                </c:pt>
                <c:pt idx="13984">
                  <c:v>18.596800000000009</c:v>
                </c:pt>
                <c:pt idx="13985">
                  <c:v>18.742999999999981</c:v>
                </c:pt>
                <c:pt idx="13986">
                  <c:v>20.266500000000001</c:v>
                </c:pt>
                <c:pt idx="13987">
                  <c:v>28.072900000000001</c:v>
                </c:pt>
                <c:pt idx="13988">
                  <c:v>27.763500000000001</c:v>
                </c:pt>
                <c:pt idx="13989">
                  <c:v>27.799199999999999</c:v>
                </c:pt>
                <c:pt idx="13990">
                  <c:v>27.082699999999949</c:v>
                </c:pt>
                <c:pt idx="13991">
                  <c:v>22.3398</c:v>
                </c:pt>
                <c:pt idx="13992">
                  <c:v>22.104600000000001</c:v>
                </c:pt>
                <c:pt idx="13993">
                  <c:v>21.663599999999999</c:v>
                </c:pt>
                <c:pt idx="13994">
                  <c:v>27.9693</c:v>
                </c:pt>
                <c:pt idx="13995">
                  <c:v>28.2439</c:v>
                </c:pt>
                <c:pt idx="13996">
                  <c:v>26.3917</c:v>
                </c:pt>
                <c:pt idx="13997">
                  <c:v>25.860800000000001</c:v>
                </c:pt>
                <c:pt idx="13998">
                  <c:v>26.891500000000001</c:v>
                </c:pt>
                <c:pt idx="13999">
                  <c:v>27.3291</c:v>
                </c:pt>
                <c:pt idx="14000">
                  <c:v>27.958600000000001</c:v>
                </c:pt>
                <c:pt idx="14001">
                  <c:v>25.6068</c:v>
                </c:pt>
                <c:pt idx="14002">
                  <c:v>25.1509</c:v>
                </c:pt>
                <c:pt idx="14003">
                  <c:v>25.8523</c:v>
                </c:pt>
                <c:pt idx="14004">
                  <c:v>26.069199999999999</c:v>
                </c:pt>
                <c:pt idx="14005">
                  <c:v>30.922699999999949</c:v>
                </c:pt>
                <c:pt idx="14006">
                  <c:v>31.628399999999999</c:v>
                </c:pt>
                <c:pt idx="14007">
                  <c:v>31.359300000000001</c:v>
                </c:pt>
                <c:pt idx="14008">
                  <c:v>31.842700000000001</c:v>
                </c:pt>
                <c:pt idx="14009">
                  <c:v>20.428100000000001</c:v>
                </c:pt>
                <c:pt idx="14010">
                  <c:v>22.4344</c:v>
                </c:pt>
                <c:pt idx="14011">
                  <c:v>22.2454</c:v>
                </c:pt>
                <c:pt idx="14012">
                  <c:v>28.111999999999998</c:v>
                </c:pt>
                <c:pt idx="14013">
                  <c:v>24.825600000000001</c:v>
                </c:pt>
                <c:pt idx="14014">
                  <c:v>25.033999999999999</c:v>
                </c:pt>
                <c:pt idx="14015">
                  <c:v>25.0044</c:v>
                </c:pt>
                <c:pt idx="14016">
                  <c:v>24.3856</c:v>
                </c:pt>
                <c:pt idx="14017">
                  <c:v>35.236200000000011</c:v>
                </c:pt>
                <c:pt idx="14018">
                  <c:v>37.513500000000001</c:v>
                </c:pt>
                <c:pt idx="14019">
                  <c:v>37.513500000000001</c:v>
                </c:pt>
                <c:pt idx="14020">
                  <c:v>29.542300000000001</c:v>
                </c:pt>
                <c:pt idx="14021">
                  <c:v>30.8612</c:v>
                </c:pt>
                <c:pt idx="14022">
                  <c:v>33.7057</c:v>
                </c:pt>
                <c:pt idx="14023">
                  <c:v>36.528100000000002</c:v>
                </c:pt>
                <c:pt idx="14024">
                  <c:v>27.9224</c:v>
                </c:pt>
                <c:pt idx="14025">
                  <c:v>27.493500000000001</c:v>
                </c:pt>
                <c:pt idx="14026">
                  <c:v>39.311999999999998</c:v>
                </c:pt>
                <c:pt idx="14027">
                  <c:v>37.3994</c:v>
                </c:pt>
                <c:pt idx="14028">
                  <c:v>36.688200000000002</c:v>
                </c:pt>
                <c:pt idx="14029">
                  <c:v>40.203400000000002</c:v>
                </c:pt>
                <c:pt idx="14030">
                  <c:v>37.5062</c:v>
                </c:pt>
                <c:pt idx="14031">
                  <c:v>37.863999999999997</c:v>
                </c:pt>
                <c:pt idx="14032">
                  <c:v>29.206900000000001</c:v>
                </c:pt>
                <c:pt idx="14033">
                  <c:v>29.786200000000001</c:v>
                </c:pt>
                <c:pt idx="14034">
                  <c:v>27.802199999999999</c:v>
                </c:pt>
                <c:pt idx="14035">
                  <c:v>29.104199999999999</c:v>
                </c:pt>
                <c:pt idx="14036">
                  <c:v>31.000399999999999</c:v>
                </c:pt>
                <c:pt idx="14037">
                  <c:v>31.069199999999999</c:v>
                </c:pt>
                <c:pt idx="14038">
                  <c:v>30.853999999999999</c:v>
                </c:pt>
                <c:pt idx="14039">
                  <c:v>37.677799999999998</c:v>
                </c:pt>
                <c:pt idx="14040">
                  <c:v>38.579900000000002</c:v>
                </c:pt>
                <c:pt idx="14041">
                  <c:v>37.284200000000013</c:v>
                </c:pt>
                <c:pt idx="14042">
                  <c:v>36.703699999999998</c:v>
                </c:pt>
                <c:pt idx="14043">
                  <c:v>36.754300000000001</c:v>
                </c:pt>
                <c:pt idx="14044">
                  <c:v>34.698800000000013</c:v>
                </c:pt>
                <c:pt idx="14045">
                  <c:v>31.844000000000001</c:v>
                </c:pt>
                <c:pt idx="14046">
                  <c:v>31.429200000000002</c:v>
                </c:pt>
                <c:pt idx="14047">
                  <c:v>29.75379999999998</c:v>
                </c:pt>
                <c:pt idx="14048">
                  <c:v>20.390799999999999</c:v>
                </c:pt>
                <c:pt idx="14049">
                  <c:v>28.85</c:v>
                </c:pt>
                <c:pt idx="14050">
                  <c:v>34.933200000000006</c:v>
                </c:pt>
                <c:pt idx="14051">
                  <c:v>34.995800000000003</c:v>
                </c:pt>
                <c:pt idx="14052">
                  <c:v>18.369299999999999</c:v>
                </c:pt>
                <c:pt idx="14053">
                  <c:v>16.068200000000001</c:v>
                </c:pt>
                <c:pt idx="14054">
                  <c:v>19.093499999999999</c:v>
                </c:pt>
                <c:pt idx="14055">
                  <c:v>39.647500000000001</c:v>
                </c:pt>
                <c:pt idx="14056">
                  <c:v>28.881399999999999</c:v>
                </c:pt>
                <c:pt idx="14057">
                  <c:v>29.595199999999981</c:v>
                </c:pt>
                <c:pt idx="14058">
                  <c:v>32.359299999999998</c:v>
                </c:pt>
                <c:pt idx="14059">
                  <c:v>30.588899999999999</c:v>
                </c:pt>
                <c:pt idx="14060">
                  <c:v>33.274900000000002</c:v>
                </c:pt>
                <c:pt idx="14061">
                  <c:v>37.9482</c:v>
                </c:pt>
                <c:pt idx="14062">
                  <c:v>26.7241</c:v>
                </c:pt>
                <c:pt idx="14063">
                  <c:v>27.900300000000001</c:v>
                </c:pt>
                <c:pt idx="14064">
                  <c:v>27.755800000000001</c:v>
                </c:pt>
                <c:pt idx="14065">
                  <c:v>34.073</c:v>
                </c:pt>
                <c:pt idx="14066">
                  <c:v>34.564800000000012</c:v>
                </c:pt>
                <c:pt idx="14067">
                  <c:v>35.512700000000002</c:v>
                </c:pt>
                <c:pt idx="14068">
                  <c:v>28.585100000000001</c:v>
                </c:pt>
                <c:pt idx="14069">
                  <c:v>28.548300000000001</c:v>
                </c:pt>
                <c:pt idx="14070">
                  <c:v>28.0032</c:v>
                </c:pt>
                <c:pt idx="14071">
                  <c:v>29.0091</c:v>
                </c:pt>
                <c:pt idx="14072">
                  <c:v>31.1632</c:v>
                </c:pt>
                <c:pt idx="14073">
                  <c:v>28.351700000000001</c:v>
                </c:pt>
                <c:pt idx="14074">
                  <c:v>27.823899999999991</c:v>
                </c:pt>
                <c:pt idx="14075">
                  <c:v>27.855899999999991</c:v>
                </c:pt>
                <c:pt idx="14076">
                  <c:v>32.225499999999997</c:v>
                </c:pt>
                <c:pt idx="14077">
                  <c:v>32.847999999999999</c:v>
                </c:pt>
                <c:pt idx="14078">
                  <c:v>32.849200000000003</c:v>
                </c:pt>
                <c:pt idx="14079">
                  <c:v>34.702200000000012</c:v>
                </c:pt>
                <c:pt idx="14080">
                  <c:v>34.426099999999998</c:v>
                </c:pt>
                <c:pt idx="14081">
                  <c:v>26.465</c:v>
                </c:pt>
                <c:pt idx="14082">
                  <c:v>26.973099999999999</c:v>
                </c:pt>
                <c:pt idx="14083">
                  <c:v>26.4849</c:v>
                </c:pt>
                <c:pt idx="14084">
                  <c:v>28.607099999999999</c:v>
                </c:pt>
                <c:pt idx="14085">
                  <c:v>30.125299999999999</c:v>
                </c:pt>
                <c:pt idx="14086">
                  <c:v>30.5763</c:v>
                </c:pt>
                <c:pt idx="14087">
                  <c:v>28.5229</c:v>
                </c:pt>
                <c:pt idx="14088">
                  <c:v>43.946599999999997</c:v>
                </c:pt>
                <c:pt idx="14089">
                  <c:v>50.680400000000013</c:v>
                </c:pt>
                <c:pt idx="14090">
                  <c:v>53.917299999999997</c:v>
                </c:pt>
                <c:pt idx="14091">
                  <c:v>54.610100000000003</c:v>
                </c:pt>
                <c:pt idx="14092">
                  <c:v>23.5824</c:v>
                </c:pt>
                <c:pt idx="14093">
                  <c:v>24.584399999999999</c:v>
                </c:pt>
                <c:pt idx="14094">
                  <c:v>35.326099999999997</c:v>
                </c:pt>
                <c:pt idx="14095">
                  <c:v>36.286499999999997</c:v>
                </c:pt>
                <c:pt idx="14096">
                  <c:v>36.704600000000013</c:v>
                </c:pt>
                <c:pt idx="14097">
                  <c:v>34.573</c:v>
                </c:pt>
                <c:pt idx="14098">
                  <c:v>34.697299999999998</c:v>
                </c:pt>
                <c:pt idx="14099">
                  <c:v>26.718599999999981</c:v>
                </c:pt>
                <c:pt idx="14100">
                  <c:v>27.888999999999999</c:v>
                </c:pt>
                <c:pt idx="14101">
                  <c:v>28.037099999999999</c:v>
                </c:pt>
                <c:pt idx="14102">
                  <c:v>27.211600000000001</c:v>
                </c:pt>
                <c:pt idx="14103">
                  <c:v>45.410699999999999</c:v>
                </c:pt>
                <c:pt idx="14104">
                  <c:v>46.228000000000002</c:v>
                </c:pt>
                <c:pt idx="14105">
                  <c:v>44.968899999999998</c:v>
                </c:pt>
                <c:pt idx="14106">
                  <c:v>28.4758</c:v>
                </c:pt>
                <c:pt idx="14107">
                  <c:v>31.4754</c:v>
                </c:pt>
                <c:pt idx="14108">
                  <c:v>33.025800000000011</c:v>
                </c:pt>
                <c:pt idx="14109">
                  <c:v>28.0306</c:v>
                </c:pt>
                <c:pt idx="14110">
                  <c:v>26.764199999999999</c:v>
                </c:pt>
                <c:pt idx="14111">
                  <c:v>28.345400000000001</c:v>
                </c:pt>
                <c:pt idx="14112">
                  <c:v>33.745100000000001</c:v>
                </c:pt>
                <c:pt idx="14113">
                  <c:v>33.906500000000001</c:v>
                </c:pt>
                <c:pt idx="14114">
                  <c:v>33.484499999999997</c:v>
                </c:pt>
                <c:pt idx="14115">
                  <c:v>32.088800000000013</c:v>
                </c:pt>
                <c:pt idx="14116">
                  <c:v>40.5959</c:v>
                </c:pt>
                <c:pt idx="14117">
                  <c:v>39.185000000000002</c:v>
                </c:pt>
                <c:pt idx="14118">
                  <c:v>36.849400000000003</c:v>
                </c:pt>
                <c:pt idx="14119">
                  <c:v>30.311699999999991</c:v>
                </c:pt>
                <c:pt idx="14120">
                  <c:v>29.6112</c:v>
                </c:pt>
                <c:pt idx="14121">
                  <c:v>29.971800000000009</c:v>
                </c:pt>
                <c:pt idx="14122">
                  <c:v>31.336500000000001</c:v>
                </c:pt>
                <c:pt idx="14123">
                  <c:v>30.844000000000001</c:v>
                </c:pt>
                <c:pt idx="14124">
                  <c:v>37.1678</c:v>
                </c:pt>
                <c:pt idx="14125">
                  <c:v>38.994799999999998</c:v>
                </c:pt>
                <c:pt idx="14126">
                  <c:v>32.449100000000001</c:v>
                </c:pt>
                <c:pt idx="14127">
                  <c:v>29.456</c:v>
                </c:pt>
                <c:pt idx="14128">
                  <c:v>27.618400000000001</c:v>
                </c:pt>
                <c:pt idx="14129">
                  <c:v>25.052600000000002</c:v>
                </c:pt>
                <c:pt idx="14130">
                  <c:v>25.6555</c:v>
                </c:pt>
                <c:pt idx="14131">
                  <c:v>34.362099999999998</c:v>
                </c:pt>
                <c:pt idx="14132">
                  <c:v>33.824599999999997</c:v>
                </c:pt>
                <c:pt idx="14133">
                  <c:v>26.447199999999999</c:v>
                </c:pt>
                <c:pt idx="14134">
                  <c:v>33.811799999999998</c:v>
                </c:pt>
                <c:pt idx="14135">
                  <c:v>28.9407</c:v>
                </c:pt>
                <c:pt idx="14136">
                  <c:v>29.96</c:v>
                </c:pt>
                <c:pt idx="14137">
                  <c:v>30.52</c:v>
                </c:pt>
                <c:pt idx="14138">
                  <c:v>29.3216</c:v>
                </c:pt>
                <c:pt idx="14139">
                  <c:v>30.295300000000001</c:v>
                </c:pt>
                <c:pt idx="14140">
                  <c:v>30.359200000000001</c:v>
                </c:pt>
                <c:pt idx="14141">
                  <c:v>27.454999999999991</c:v>
                </c:pt>
                <c:pt idx="14142">
                  <c:v>30.273700000000002</c:v>
                </c:pt>
                <c:pt idx="14143">
                  <c:v>28.952500000000001</c:v>
                </c:pt>
                <c:pt idx="14144">
                  <c:v>28.118099999999991</c:v>
                </c:pt>
                <c:pt idx="14145">
                  <c:v>29.326499999999999</c:v>
                </c:pt>
                <c:pt idx="14146">
                  <c:v>29.8062</c:v>
                </c:pt>
                <c:pt idx="14147">
                  <c:v>30.8856</c:v>
                </c:pt>
                <c:pt idx="14148">
                  <c:v>29.933399999999999</c:v>
                </c:pt>
                <c:pt idx="14149">
                  <c:v>31.225100000000001</c:v>
                </c:pt>
                <c:pt idx="14150">
                  <c:v>30.183199999999999</c:v>
                </c:pt>
                <c:pt idx="14151">
                  <c:v>30.547899999999991</c:v>
                </c:pt>
                <c:pt idx="14152">
                  <c:v>44.0321</c:v>
                </c:pt>
                <c:pt idx="14153">
                  <c:v>35.616200000000013</c:v>
                </c:pt>
                <c:pt idx="14154">
                  <c:v>37.545000000000002</c:v>
                </c:pt>
                <c:pt idx="14155">
                  <c:v>39.414900000000003</c:v>
                </c:pt>
                <c:pt idx="14156">
                  <c:v>38.235800000000012</c:v>
                </c:pt>
                <c:pt idx="14157">
                  <c:v>40.838000000000001</c:v>
                </c:pt>
                <c:pt idx="14158">
                  <c:v>39.6404</c:v>
                </c:pt>
                <c:pt idx="14159">
                  <c:v>25.261199999999999</c:v>
                </c:pt>
                <c:pt idx="14160">
                  <c:v>25.141400000000001</c:v>
                </c:pt>
                <c:pt idx="14161">
                  <c:v>25.6435</c:v>
                </c:pt>
                <c:pt idx="14162">
                  <c:v>25.0991</c:v>
                </c:pt>
                <c:pt idx="14163">
                  <c:v>26.794899999999991</c:v>
                </c:pt>
                <c:pt idx="14164">
                  <c:v>20.837299999999999</c:v>
                </c:pt>
                <c:pt idx="14165">
                  <c:v>22.3614</c:v>
                </c:pt>
                <c:pt idx="14166">
                  <c:v>18.467199999999981</c:v>
                </c:pt>
                <c:pt idx="14167">
                  <c:v>33.375999999999998</c:v>
                </c:pt>
                <c:pt idx="14168">
                  <c:v>34.986499999999999</c:v>
                </c:pt>
                <c:pt idx="14169">
                  <c:v>35.479200000000013</c:v>
                </c:pt>
                <c:pt idx="14170">
                  <c:v>37.302400000000013</c:v>
                </c:pt>
                <c:pt idx="14171">
                  <c:v>30.8551</c:v>
                </c:pt>
                <c:pt idx="14172">
                  <c:v>30.3337</c:v>
                </c:pt>
                <c:pt idx="14173">
                  <c:v>30.483799999999949</c:v>
                </c:pt>
                <c:pt idx="14174">
                  <c:v>29.074100000000001</c:v>
                </c:pt>
                <c:pt idx="14175">
                  <c:v>18.834599999999991</c:v>
                </c:pt>
                <c:pt idx="14176">
                  <c:v>18.081199999999999</c:v>
                </c:pt>
                <c:pt idx="14177">
                  <c:v>18.149699999999999</c:v>
                </c:pt>
                <c:pt idx="14178">
                  <c:v>24.277000000000001</c:v>
                </c:pt>
                <c:pt idx="14179">
                  <c:v>21.5351</c:v>
                </c:pt>
                <c:pt idx="14180">
                  <c:v>21.044</c:v>
                </c:pt>
                <c:pt idx="14181">
                  <c:v>22.338000000000001</c:v>
                </c:pt>
                <c:pt idx="14182">
                  <c:v>21.8964</c:v>
                </c:pt>
                <c:pt idx="14183">
                  <c:v>33.271000000000001</c:v>
                </c:pt>
                <c:pt idx="14184">
                  <c:v>27.5367</c:v>
                </c:pt>
                <c:pt idx="14185">
                  <c:v>28.245999999999999</c:v>
                </c:pt>
                <c:pt idx="14186">
                  <c:v>28.582699999999949</c:v>
                </c:pt>
                <c:pt idx="14187">
                  <c:v>28.661999999999999</c:v>
                </c:pt>
                <c:pt idx="14188">
                  <c:v>32.785699999999999</c:v>
                </c:pt>
                <c:pt idx="14189">
                  <c:v>25.929500000000001</c:v>
                </c:pt>
                <c:pt idx="14190">
                  <c:v>25.3125</c:v>
                </c:pt>
                <c:pt idx="14191">
                  <c:v>26.6816</c:v>
                </c:pt>
                <c:pt idx="14192">
                  <c:v>24.818200000000001</c:v>
                </c:pt>
                <c:pt idx="14193">
                  <c:v>27.496500000000001</c:v>
                </c:pt>
                <c:pt idx="14194">
                  <c:v>30.429300000000001</c:v>
                </c:pt>
                <c:pt idx="14195">
                  <c:v>29.706399999999981</c:v>
                </c:pt>
                <c:pt idx="14196">
                  <c:v>25.2363</c:v>
                </c:pt>
                <c:pt idx="14197">
                  <c:v>25.943000000000001</c:v>
                </c:pt>
                <c:pt idx="14198">
                  <c:v>24.779499999999999</c:v>
                </c:pt>
                <c:pt idx="14199">
                  <c:v>29.632999999999999</c:v>
                </c:pt>
                <c:pt idx="14200">
                  <c:v>31.001799999999999</c:v>
                </c:pt>
                <c:pt idx="14201">
                  <c:v>30.74</c:v>
                </c:pt>
                <c:pt idx="14202">
                  <c:v>31.339600000000001</c:v>
                </c:pt>
                <c:pt idx="14203">
                  <c:v>30.019600000000001</c:v>
                </c:pt>
                <c:pt idx="14204">
                  <c:v>29.9437</c:v>
                </c:pt>
                <c:pt idx="14205">
                  <c:v>31.815200000000001</c:v>
                </c:pt>
                <c:pt idx="14206">
                  <c:v>31.970800000000001</c:v>
                </c:pt>
                <c:pt idx="14207">
                  <c:v>37.261000000000003</c:v>
                </c:pt>
                <c:pt idx="14208">
                  <c:v>27.6828</c:v>
                </c:pt>
                <c:pt idx="14209">
                  <c:v>34.568200000000012</c:v>
                </c:pt>
                <c:pt idx="14210">
                  <c:v>38.265099999999997</c:v>
                </c:pt>
                <c:pt idx="14211">
                  <c:v>32.271900000000002</c:v>
                </c:pt>
                <c:pt idx="14212">
                  <c:v>33.838099999999997</c:v>
                </c:pt>
                <c:pt idx="14213">
                  <c:v>34.649000000000001</c:v>
                </c:pt>
                <c:pt idx="14214">
                  <c:v>35.086000000000013</c:v>
                </c:pt>
                <c:pt idx="14215">
                  <c:v>34.185400000000001</c:v>
                </c:pt>
                <c:pt idx="14216">
                  <c:v>29.494299999999999</c:v>
                </c:pt>
                <c:pt idx="14217">
                  <c:v>26.223800000000001</c:v>
                </c:pt>
                <c:pt idx="14218">
                  <c:v>28.296800000000001</c:v>
                </c:pt>
                <c:pt idx="14219">
                  <c:v>24.213200000000001</c:v>
                </c:pt>
                <c:pt idx="14220">
                  <c:v>42.400799999999997</c:v>
                </c:pt>
                <c:pt idx="14221">
                  <c:v>44.283499999999997</c:v>
                </c:pt>
                <c:pt idx="14222">
                  <c:v>45.938299999999998</c:v>
                </c:pt>
                <c:pt idx="14223">
                  <c:v>46.426099999999998</c:v>
                </c:pt>
                <c:pt idx="14224">
                  <c:v>35.5261</c:v>
                </c:pt>
                <c:pt idx="14225">
                  <c:v>32.337800000000001</c:v>
                </c:pt>
                <c:pt idx="14226">
                  <c:v>30.8629</c:v>
                </c:pt>
                <c:pt idx="14227">
                  <c:v>30.669</c:v>
                </c:pt>
                <c:pt idx="14228">
                  <c:v>25.116099999999999</c:v>
                </c:pt>
                <c:pt idx="14229">
                  <c:v>23.3184</c:v>
                </c:pt>
                <c:pt idx="14230">
                  <c:v>24.062100000000001</c:v>
                </c:pt>
                <c:pt idx="14231">
                  <c:v>24.8262</c:v>
                </c:pt>
                <c:pt idx="14232">
                  <c:v>27.4908</c:v>
                </c:pt>
                <c:pt idx="14233">
                  <c:v>29.873699999999999</c:v>
                </c:pt>
                <c:pt idx="14234">
                  <c:v>30.026499999999999</c:v>
                </c:pt>
                <c:pt idx="14235">
                  <c:v>35.705200000000012</c:v>
                </c:pt>
                <c:pt idx="14236">
                  <c:v>39.033000000000001</c:v>
                </c:pt>
                <c:pt idx="14237">
                  <c:v>38.722000000000001</c:v>
                </c:pt>
                <c:pt idx="14238">
                  <c:v>40.054600000000001</c:v>
                </c:pt>
                <c:pt idx="14239">
                  <c:v>27.845300000000002</c:v>
                </c:pt>
                <c:pt idx="14240">
                  <c:v>27.3643</c:v>
                </c:pt>
                <c:pt idx="14241">
                  <c:v>25.7117</c:v>
                </c:pt>
                <c:pt idx="14242">
                  <c:v>26.4406</c:v>
                </c:pt>
                <c:pt idx="14243">
                  <c:v>33.077300000000001</c:v>
                </c:pt>
                <c:pt idx="14244">
                  <c:v>32.584600000000002</c:v>
                </c:pt>
                <c:pt idx="14245">
                  <c:v>32.127299999999998</c:v>
                </c:pt>
                <c:pt idx="14246">
                  <c:v>33.384</c:v>
                </c:pt>
                <c:pt idx="14247">
                  <c:v>25.503299999999999</c:v>
                </c:pt>
                <c:pt idx="14248">
                  <c:v>27.668900000000001</c:v>
                </c:pt>
                <c:pt idx="14249">
                  <c:v>29.900400000000001</c:v>
                </c:pt>
                <c:pt idx="14250">
                  <c:v>28.9208</c:v>
                </c:pt>
                <c:pt idx="14251">
                  <c:v>27.8992</c:v>
                </c:pt>
                <c:pt idx="14252">
                  <c:v>28.127600000000001</c:v>
                </c:pt>
                <c:pt idx="14253">
                  <c:v>25.575099999999999</c:v>
                </c:pt>
                <c:pt idx="14254">
                  <c:v>26.167899999999999</c:v>
                </c:pt>
                <c:pt idx="14255">
                  <c:v>26.357600000000001</c:v>
                </c:pt>
                <c:pt idx="14256">
                  <c:v>27.033799999999999</c:v>
                </c:pt>
                <c:pt idx="14257">
                  <c:v>32.547600000000003</c:v>
                </c:pt>
                <c:pt idx="14258">
                  <c:v>36.428100000000001</c:v>
                </c:pt>
                <c:pt idx="14259">
                  <c:v>36.487900000000003</c:v>
                </c:pt>
                <c:pt idx="14260">
                  <c:v>34.095800000000011</c:v>
                </c:pt>
                <c:pt idx="14261">
                  <c:v>34.2136</c:v>
                </c:pt>
                <c:pt idx="14262">
                  <c:v>35.651800000000001</c:v>
                </c:pt>
                <c:pt idx="14263">
                  <c:v>34.782299999999999</c:v>
                </c:pt>
                <c:pt idx="14264">
                  <c:v>25.9</c:v>
                </c:pt>
                <c:pt idx="14265">
                  <c:v>22.564900000000009</c:v>
                </c:pt>
                <c:pt idx="14266">
                  <c:v>21.1204</c:v>
                </c:pt>
                <c:pt idx="14267">
                  <c:v>22.3371</c:v>
                </c:pt>
                <c:pt idx="14268">
                  <c:v>24.1403</c:v>
                </c:pt>
                <c:pt idx="14269">
                  <c:v>23.672899999999991</c:v>
                </c:pt>
                <c:pt idx="14270">
                  <c:v>24.0702</c:v>
                </c:pt>
                <c:pt idx="14271">
                  <c:v>23.321999999999999</c:v>
                </c:pt>
                <c:pt idx="14272">
                  <c:v>31.573599999999999</c:v>
                </c:pt>
                <c:pt idx="14273">
                  <c:v>31.952300000000001</c:v>
                </c:pt>
                <c:pt idx="14274">
                  <c:v>30.7715</c:v>
                </c:pt>
                <c:pt idx="14275">
                  <c:v>42.856900000000003</c:v>
                </c:pt>
                <c:pt idx="14276">
                  <c:v>41.662400000000012</c:v>
                </c:pt>
                <c:pt idx="14277">
                  <c:v>41.128900000000002</c:v>
                </c:pt>
                <c:pt idx="14278">
                  <c:v>43.646800000000013</c:v>
                </c:pt>
                <c:pt idx="14279">
                  <c:v>25.743500000000001</c:v>
                </c:pt>
                <c:pt idx="14280">
                  <c:v>24.308399999999999</c:v>
                </c:pt>
                <c:pt idx="14281">
                  <c:v>25.8019</c:v>
                </c:pt>
                <c:pt idx="14282">
                  <c:v>26.8657</c:v>
                </c:pt>
                <c:pt idx="14283">
                  <c:v>31.9038</c:v>
                </c:pt>
                <c:pt idx="14284">
                  <c:v>33.588900000000002</c:v>
                </c:pt>
                <c:pt idx="14285">
                  <c:v>34.385300000000001</c:v>
                </c:pt>
                <c:pt idx="14286">
                  <c:v>43.031300000000002</c:v>
                </c:pt>
                <c:pt idx="14287">
                  <c:v>43.024000000000001</c:v>
                </c:pt>
                <c:pt idx="14288">
                  <c:v>42.385100000000001</c:v>
                </c:pt>
                <c:pt idx="14289">
                  <c:v>29.346</c:v>
                </c:pt>
                <c:pt idx="14290">
                  <c:v>30.651499999999999</c:v>
                </c:pt>
                <c:pt idx="14291">
                  <c:v>23.3887</c:v>
                </c:pt>
                <c:pt idx="14292">
                  <c:v>27.322700000000001</c:v>
                </c:pt>
                <c:pt idx="14293">
                  <c:v>27.995799999999949</c:v>
                </c:pt>
                <c:pt idx="14294">
                  <c:v>27.0457</c:v>
                </c:pt>
                <c:pt idx="14295">
                  <c:v>23.918900000000001</c:v>
                </c:pt>
                <c:pt idx="14296">
                  <c:v>24.896699999999999</c:v>
                </c:pt>
                <c:pt idx="14297">
                  <c:v>24.714200000000009</c:v>
                </c:pt>
                <c:pt idx="14298">
                  <c:v>25.845300000000002</c:v>
                </c:pt>
                <c:pt idx="14299">
                  <c:v>29.434999999999999</c:v>
                </c:pt>
                <c:pt idx="14300">
                  <c:v>26.9026</c:v>
                </c:pt>
                <c:pt idx="14301">
                  <c:v>26.935300000000002</c:v>
                </c:pt>
                <c:pt idx="14302">
                  <c:v>28.848199999999981</c:v>
                </c:pt>
                <c:pt idx="14303">
                  <c:v>34.087800000000001</c:v>
                </c:pt>
                <c:pt idx="14304">
                  <c:v>35.787500000000001</c:v>
                </c:pt>
                <c:pt idx="14305">
                  <c:v>31.581399999999999</c:v>
                </c:pt>
                <c:pt idx="14306">
                  <c:v>34.033200000000001</c:v>
                </c:pt>
                <c:pt idx="14307">
                  <c:v>25.6785</c:v>
                </c:pt>
                <c:pt idx="14308">
                  <c:v>21.942900000000002</c:v>
                </c:pt>
                <c:pt idx="14309">
                  <c:v>23.098600000000001</c:v>
                </c:pt>
                <c:pt idx="14310">
                  <c:v>22.026700000000002</c:v>
                </c:pt>
                <c:pt idx="14311">
                  <c:v>23.1206</c:v>
                </c:pt>
                <c:pt idx="14312">
                  <c:v>33.2654</c:v>
                </c:pt>
                <c:pt idx="14313">
                  <c:v>31.935400000000001</c:v>
                </c:pt>
                <c:pt idx="14314">
                  <c:v>31.3276</c:v>
                </c:pt>
                <c:pt idx="14315">
                  <c:v>27.96979999999995</c:v>
                </c:pt>
                <c:pt idx="14316">
                  <c:v>18.62</c:v>
                </c:pt>
                <c:pt idx="14317">
                  <c:v>19.778700000000001</c:v>
                </c:pt>
                <c:pt idx="14318">
                  <c:v>20.222200000000001</c:v>
                </c:pt>
                <c:pt idx="14319">
                  <c:v>24.533000000000001</c:v>
                </c:pt>
                <c:pt idx="14320">
                  <c:v>24.403099999999981</c:v>
                </c:pt>
                <c:pt idx="14321">
                  <c:v>24.515699999999999</c:v>
                </c:pt>
                <c:pt idx="14322">
                  <c:v>26.273199999999999</c:v>
                </c:pt>
                <c:pt idx="14323">
                  <c:v>22.631900000000009</c:v>
                </c:pt>
                <c:pt idx="14324">
                  <c:v>27.456700000000001</c:v>
                </c:pt>
                <c:pt idx="14325">
                  <c:v>28.7835</c:v>
                </c:pt>
                <c:pt idx="14326">
                  <c:v>28.8324</c:v>
                </c:pt>
                <c:pt idx="14327">
                  <c:v>29.792899999999999</c:v>
                </c:pt>
                <c:pt idx="14328">
                  <c:v>22.416499999999999</c:v>
                </c:pt>
                <c:pt idx="14329">
                  <c:v>24.587</c:v>
                </c:pt>
                <c:pt idx="14330">
                  <c:v>25.048999999999999</c:v>
                </c:pt>
                <c:pt idx="14331">
                  <c:v>23.6175</c:v>
                </c:pt>
                <c:pt idx="14332">
                  <c:v>23.1509</c:v>
                </c:pt>
                <c:pt idx="14333">
                  <c:v>26.154499999999999</c:v>
                </c:pt>
                <c:pt idx="14334">
                  <c:v>26.0608</c:v>
                </c:pt>
                <c:pt idx="14335">
                  <c:v>35.662300000000002</c:v>
                </c:pt>
                <c:pt idx="14336">
                  <c:v>35.628500000000003</c:v>
                </c:pt>
                <c:pt idx="14337">
                  <c:v>22.897600000000001</c:v>
                </c:pt>
                <c:pt idx="14338">
                  <c:v>23.948499999999949</c:v>
                </c:pt>
                <c:pt idx="14339">
                  <c:v>22.444199999999999</c:v>
                </c:pt>
                <c:pt idx="14340">
                  <c:v>23.8935</c:v>
                </c:pt>
                <c:pt idx="14341">
                  <c:v>26.213999999999999</c:v>
                </c:pt>
                <c:pt idx="14342">
                  <c:v>26.035699999999981</c:v>
                </c:pt>
                <c:pt idx="14343">
                  <c:v>25.775600000000001</c:v>
                </c:pt>
                <c:pt idx="14344">
                  <c:v>25.675699999999999</c:v>
                </c:pt>
                <c:pt idx="14345">
                  <c:v>28.353200000000001</c:v>
                </c:pt>
                <c:pt idx="14346">
                  <c:v>42.890600000000013</c:v>
                </c:pt>
                <c:pt idx="14347">
                  <c:v>39.924300000000002</c:v>
                </c:pt>
                <c:pt idx="14348">
                  <c:v>37.942300000000003</c:v>
                </c:pt>
                <c:pt idx="14349">
                  <c:v>43.6633</c:v>
                </c:pt>
                <c:pt idx="14350">
                  <c:v>33.784700000000001</c:v>
                </c:pt>
                <c:pt idx="14351">
                  <c:v>31.623000000000001</c:v>
                </c:pt>
                <c:pt idx="14352">
                  <c:v>27.249500000000001</c:v>
                </c:pt>
                <c:pt idx="14353">
                  <c:v>28.436299999999999</c:v>
                </c:pt>
                <c:pt idx="14354">
                  <c:v>31.627300000000009</c:v>
                </c:pt>
                <c:pt idx="14355">
                  <c:v>31.3247</c:v>
                </c:pt>
                <c:pt idx="14356">
                  <c:v>30.415800000000001</c:v>
                </c:pt>
                <c:pt idx="14357">
                  <c:v>29.259699999999999</c:v>
                </c:pt>
                <c:pt idx="14358">
                  <c:v>27.024899999999999</c:v>
                </c:pt>
                <c:pt idx="14359">
                  <c:v>25.2514</c:v>
                </c:pt>
                <c:pt idx="14360">
                  <c:v>26.7224</c:v>
                </c:pt>
                <c:pt idx="14361">
                  <c:v>27.9863</c:v>
                </c:pt>
                <c:pt idx="14362">
                  <c:v>27.1814</c:v>
                </c:pt>
                <c:pt idx="14363">
                  <c:v>26.960699999999949</c:v>
                </c:pt>
                <c:pt idx="14364">
                  <c:v>27.398</c:v>
                </c:pt>
                <c:pt idx="14365">
                  <c:v>27.3063</c:v>
                </c:pt>
                <c:pt idx="14366">
                  <c:v>21.534600000000001</c:v>
                </c:pt>
                <c:pt idx="14367">
                  <c:v>20.177900000000001</c:v>
                </c:pt>
                <c:pt idx="14368">
                  <c:v>19.586099999999981</c:v>
                </c:pt>
                <c:pt idx="14369">
                  <c:v>20.936900000000001</c:v>
                </c:pt>
                <c:pt idx="14370">
                  <c:v>24.901499999999999</c:v>
                </c:pt>
                <c:pt idx="14371">
                  <c:v>26.561800000000009</c:v>
                </c:pt>
                <c:pt idx="14372">
                  <c:v>26.92</c:v>
                </c:pt>
                <c:pt idx="14373">
                  <c:v>26.32</c:v>
                </c:pt>
                <c:pt idx="14374">
                  <c:v>30.0839</c:v>
                </c:pt>
                <c:pt idx="14375">
                  <c:v>22.1556</c:v>
                </c:pt>
                <c:pt idx="14376">
                  <c:v>22.235299999999999</c:v>
                </c:pt>
                <c:pt idx="14377">
                  <c:v>39.922400000000003</c:v>
                </c:pt>
                <c:pt idx="14378">
                  <c:v>43.142400000000002</c:v>
                </c:pt>
                <c:pt idx="14379">
                  <c:v>41.6233</c:v>
                </c:pt>
                <c:pt idx="14380">
                  <c:v>26.098700000000001</c:v>
                </c:pt>
                <c:pt idx="14381">
                  <c:v>26.495000000000001</c:v>
                </c:pt>
                <c:pt idx="14382">
                  <c:v>25.073699999999999</c:v>
                </c:pt>
                <c:pt idx="14383">
                  <c:v>24.6173</c:v>
                </c:pt>
                <c:pt idx="14384">
                  <c:v>25.084099999999999</c:v>
                </c:pt>
                <c:pt idx="14385">
                  <c:v>25.499300000000002</c:v>
                </c:pt>
                <c:pt idx="14386">
                  <c:v>25.840900000000001</c:v>
                </c:pt>
                <c:pt idx="14387">
                  <c:v>37.093000000000011</c:v>
                </c:pt>
                <c:pt idx="14388">
                  <c:v>35.816200000000002</c:v>
                </c:pt>
                <c:pt idx="14389">
                  <c:v>35.049900000000001</c:v>
                </c:pt>
                <c:pt idx="14390">
                  <c:v>35.481699999999996</c:v>
                </c:pt>
                <c:pt idx="14391">
                  <c:v>19.77209999999998</c:v>
                </c:pt>
                <c:pt idx="14392">
                  <c:v>19.371700000000001</c:v>
                </c:pt>
                <c:pt idx="14393">
                  <c:v>28.5854</c:v>
                </c:pt>
                <c:pt idx="14394">
                  <c:v>27.809899999999999</c:v>
                </c:pt>
                <c:pt idx="14395">
                  <c:v>29.528400000000001</c:v>
                </c:pt>
                <c:pt idx="14396">
                  <c:v>29.811499999999999</c:v>
                </c:pt>
                <c:pt idx="14397">
                  <c:v>29.180800000000001</c:v>
                </c:pt>
                <c:pt idx="14398">
                  <c:v>31.600899999999999</c:v>
                </c:pt>
                <c:pt idx="14399">
                  <c:v>31.636600000000001</c:v>
                </c:pt>
                <c:pt idx="14400">
                  <c:v>20.188700000000001</c:v>
                </c:pt>
                <c:pt idx="14401">
                  <c:v>20.9893</c:v>
                </c:pt>
                <c:pt idx="14402">
                  <c:v>20.667000000000009</c:v>
                </c:pt>
                <c:pt idx="14403">
                  <c:v>22.279599999999981</c:v>
                </c:pt>
                <c:pt idx="14404">
                  <c:v>22.3063</c:v>
                </c:pt>
                <c:pt idx="14405">
                  <c:v>23.182099999999981</c:v>
                </c:pt>
                <c:pt idx="14406">
                  <c:v>25.605799999999981</c:v>
                </c:pt>
                <c:pt idx="14407">
                  <c:v>25.891500000000001</c:v>
                </c:pt>
                <c:pt idx="14408">
                  <c:v>26.3169</c:v>
                </c:pt>
                <c:pt idx="14409">
                  <c:v>26.688199999999981</c:v>
                </c:pt>
                <c:pt idx="14410">
                  <c:v>29.331099999999999</c:v>
                </c:pt>
                <c:pt idx="14411">
                  <c:v>29.338999999999999</c:v>
                </c:pt>
                <c:pt idx="14412">
                  <c:v>30.053599999999999</c:v>
                </c:pt>
                <c:pt idx="14413">
                  <c:v>22.8325</c:v>
                </c:pt>
                <c:pt idx="14414">
                  <c:v>23.7317</c:v>
                </c:pt>
                <c:pt idx="14415">
                  <c:v>21.9559</c:v>
                </c:pt>
                <c:pt idx="14416">
                  <c:v>24.217600000000001</c:v>
                </c:pt>
                <c:pt idx="14417">
                  <c:v>30.230499999999999</c:v>
                </c:pt>
                <c:pt idx="14418">
                  <c:v>30.694099999999999</c:v>
                </c:pt>
                <c:pt idx="14419">
                  <c:v>33.139699999999998</c:v>
                </c:pt>
                <c:pt idx="14420">
                  <c:v>36.570500000000003</c:v>
                </c:pt>
                <c:pt idx="14421">
                  <c:v>35.248600000000003</c:v>
                </c:pt>
                <c:pt idx="14422">
                  <c:v>35.494200000000014</c:v>
                </c:pt>
                <c:pt idx="14423">
                  <c:v>25.838899999999999</c:v>
                </c:pt>
                <c:pt idx="14424">
                  <c:v>26.401399999999999</c:v>
                </c:pt>
                <c:pt idx="14425">
                  <c:v>25.8566</c:v>
                </c:pt>
                <c:pt idx="14426">
                  <c:v>26.936699999999981</c:v>
                </c:pt>
                <c:pt idx="14427">
                  <c:v>31.888000000000002</c:v>
                </c:pt>
                <c:pt idx="14428">
                  <c:v>32.474200000000003</c:v>
                </c:pt>
                <c:pt idx="14429">
                  <c:v>33.859699999999997</c:v>
                </c:pt>
                <c:pt idx="14430">
                  <c:v>31.5825</c:v>
                </c:pt>
                <c:pt idx="14431">
                  <c:v>33.639600000000002</c:v>
                </c:pt>
                <c:pt idx="14432">
                  <c:v>35.600700000000003</c:v>
                </c:pt>
                <c:pt idx="14433">
                  <c:v>29.560600000000001</c:v>
                </c:pt>
                <c:pt idx="14434">
                  <c:v>28.307300000000001</c:v>
                </c:pt>
                <c:pt idx="14435">
                  <c:v>28.8948</c:v>
                </c:pt>
                <c:pt idx="14436">
                  <c:v>28.799099999999999</c:v>
                </c:pt>
                <c:pt idx="14437">
                  <c:v>28.356000000000009</c:v>
                </c:pt>
                <c:pt idx="14438">
                  <c:v>27.760300000000001</c:v>
                </c:pt>
                <c:pt idx="14439">
                  <c:v>27.4285</c:v>
                </c:pt>
                <c:pt idx="14440">
                  <c:v>28.184999999999999</c:v>
                </c:pt>
                <c:pt idx="14441">
                  <c:v>27.346699999999981</c:v>
                </c:pt>
                <c:pt idx="14442">
                  <c:v>27.12269999999998</c:v>
                </c:pt>
                <c:pt idx="14443">
                  <c:v>22.8995</c:v>
                </c:pt>
                <c:pt idx="14444">
                  <c:v>22.084199999999999</c:v>
                </c:pt>
                <c:pt idx="14445">
                  <c:v>22.931000000000001</c:v>
                </c:pt>
                <c:pt idx="14446">
                  <c:v>23.455300000000001</c:v>
                </c:pt>
                <c:pt idx="14447">
                  <c:v>23.224399999999999</c:v>
                </c:pt>
                <c:pt idx="14448">
                  <c:v>26.936199999999999</c:v>
                </c:pt>
                <c:pt idx="14449">
                  <c:v>35.825899999999997</c:v>
                </c:pt>
                <c:pt idx="14450">
                  <c:v>33.849400000000003</c:v>
                </c:pt>
                <c:pt idx="14451">
                  <c:v>34.035899999999998</c:v>
                </c:pt>
                <c:pt idx="14452">
                  <c:v>33.217100000000002</c:v>
                </c:pt>
                <c:pt idx="14453">
                  <c:v>30.646699999999999</c:v>
                </c:pt>
                <c:pt idx="14454">
                  <c:v>30.614699999999999</c:v>
                </c:pt>
                <c:pt idx="14455">
                  <c:v>30.418299999999981</c:v>
                </c:pt>
                <c:pt idx="14456">
                  <c:v>29.464400000000001</c:v>
                </c:pt>
                <c:pt idx="14457">
                  <c:v>31.290500000000002</c:v>
                </c:pt>
                <c:pt idx="14458">
                  <c:v>35.042099999999998</c:v>
                </c:pt>
                <c:pt idx="14459">
                  <c:v>34.339200000000012</c:v>
                </c:pt>
                <c:pt idx="14460">
                  <c:v>34.710900000000002</c:v>
                </c:pt>
                <c:pt idx="14461">
                  <c:v>22.166</c:v>
                </c:pt>
                <c:pt idx="14462">
                  <c:v>22.712700000000002</c:v>
                </c:pt>
                <c:pt idx="14463">
                  <c:v>24.3462</c:v>
                </c:pt>
                <c:pt idx="14464">
                  <c:v>26.154399999999999</c:v>
                </c:pt>
                <c:pt idx="14465">
                  <c:v>25.875299999999999</c:v>
                </c:pt>
                <c:pt idx="14466">
                  <c:v>27.627400000000002</c:v>
                </c:pt>
                <c:pt idx="14467">
                  <c:v>27.823899999999991</c:v>
                </c:pt>
                <c:pt idx="14468">
                  <c:v>28.816099999999999</c:v>
                </c:pt>
                <c:pt idx="14469">
                  <c:v>27.0671</c:v>
                </c:pt>
                <c:pt idx="14470">
                  <c:v>27.121500000000001</c:v>
                </c:pt>
                <c:pt idx="14471">
                  <c:v>27.8979</c:v>
                </c:pt>
                <c:pt idx="14472">
                  <c:v>27.750299999999999</c:v>
                </c:pt>
                <c:pt idx="14473">
                  <c:v>35.233899999999998</c:v>
                </c:pt>
                <c:pt idx="14474">
                  <c:v>35.875300000000003</c:v>
                </c:pt>
                <c:pt idx="14475">
                  <c:v>26.770700000000001</c:v>
                </c:pt>
                <c:pt idx="14476">
                  <c:v>26.5505</c:v>
                </c:pt>
                <c:pt idx="14477">
                  <c:v>25.337599999999991</c:v>
                </c:pt>
                <c:pt idx="14478">
                  <c:v>26.114000000000001</c:v>
                </c:pt>
                <c:pt idx="14479">
                  <c:v>27.673500000000001</c:v>
                </c:pt>
                <c:pt idx="14480">
                  <c:v>25.836200000000009</c:v>
                </c:pt>
                <c:pt idx="14481">
                  <c:v>34.927700000000002</c:v>
                </c:pt>
                <c:pt idx="14482">
                  <c:v>24.7576</c:v>
                </c:pt>
                <c:pt idx="14483">
                  <c:v>22.854800000000001</c:v>
                </c:pt>
                <c:pt idx="14484">
                  <c:v>24.557600000000001</c:v>
                </c:pt>
                <c:pt idx="14485">
                  <c:v>23.872399999999999</c:v>
                </c:pt>
                <c:pt idx="14486">
                  <c:v>24.568899999999999</c:v>
                </c:pt>
                <c:pt idx="14487">
                  <c:v>24.5914</c:v>
                </c:pt>
                <c:pt idx="14488">
                  <c:v>23.989100000000001</c:v>
                </c:pt>
                <c:pt idx="14489">
                  <c:v>24.545300000000001</c:v>
                </c:pt>
                <c:pt idx="14490">
                  <c:v>22.584</c:v>
                </c:pt>
                <c:pt idx="14491">
                  <c:v>22.939599999999999</c:v>
                </c:pt>
                <c:pt idx="14492">
                  <c:v>31.874600000000001</c:v>
                </c:pt>
                <c:pt idx="14493">
                  <c:v>28.1204</c:v>
                </c:pt>
                <c:pt idx="14494">
                  <c:v>29.103999999999999</c:v>
                </c:pt>
                <c:pt idx="14495">
                  <c:v>30.615200000000002</c:v>
                </c:pt>
                <c:pt idx="14496">
                  <c:v>24.870200000000001</c:v>
                </c:pt>
                <c:pt idx="14497">
                  <c:v>26.230499999999999</c:v>
                </c:pt>
                <c:pt idx="14498">
                  <c:v>25.8826</c:v>
                </c:pt>
                <c:pt idx="14499">
                  <c:v>23.945799999999949</c:v>
                </c:pt>
                <c:pt idx="14500">
                  <c:v>22.795500000000001</c:v>
                </c:pt>
                <c:pt idx="14501">
                  <c:v>39.6327</c:v>
                </c:pt>
                <c:pt idx="14502">
                  <c:v>37.046000000000006</c:v>
                </c:pt>
                <c:pt idx="14503">
                  <c:v>39.32</c:v>
                </c:pt>
                <c:pt idx="14504">
                  <c:v>37.731499999999997</c:v>
                </c:pt>
                <c:pt idx="14505">
                  <c:v>25.164300000000001</c:v>
                </c:pt>
                <c:pt idx="14506">
                  <c:v>27.004000000000001</c:v>
                </c:pt>
                <c:pt idx="14507">
                  <c:v>32.278400000000012</c:v>
                </c:pt>
                <c:pt idx="14508">
                  <c:v>32.088500000000003</c:v>
                </c:pt>
                <c:pt idx="14509">
                  <c:v>30.877600000000001</c:v>
                </c:pt>
                <c:pt idx="14510">
                  <c:v>34.657899999999998</c:v>
                </c:pt>
                <c:pt idx="14511">
                  <c:v>35.622900000000001</c:v>
                </c:pt>
                <c:pt idx="14512">
                  <c:v>23.8691</c:v>
                </c:pt>
                <c:pt idx="14513">
                  <c:v>23.7226</c:v>
                </c:pt>
                <c:pt idx="14514">
                  <c:v>23.664000000000001</c:v>
                </c:pt>
                <c:pt idx="14515">
                  <c:v>24.4192</c:v>
                </c:pt>
                <c:pt idx="14516">
                  <c:v>25.535499999999999</c:v>
                </c:pt>
                <c:pt idx="14517">
                  <c:v>26.5014</c:v>
                </c:pt>
                <c:pt idx="14518">
                  <c:v>26.9438</c:v>
                </c:pt>
                <c:pt idx="14519">
                  <c:v>24.321999999999999</c:v>
                </c:pt>
                <c:pt idx="14520">
                  <c:v>29.622399999999999</c:v>
                </c:pt>
                <c:pt idx="14521">
                  <c:v>29.212499999999999</c:v>
                </c:pt>
                <c:pt idx="14522">
                  <c:v>29.559100000000001</c:v>
                </c:pt>
                <c:pt idx="14523">
                  <c:v>29.7789</c:v>
                </c:pt>
                <c:pt idx="14524">
                  <c:v>32.219499999999996</c:v>
                </c:pt>
                <c:pt idx="14525">
                  <c:v>35.591700000000003</c:v>
                </c:pt>
                <c:pt idx="14526">
                  <c:v>37.143000000000001</c:v>
                </c:pt>
                <c:pt idx="14527">
                  <c:v>39.758400000000002</c:v>
                </c:pt>
                <c:pt idx="14528">
                  <c:v>38.540799999999997</c:v>
                </c:pt>
                <c:pt idx="14529">
                  <c:v>40.149500000000003</c:v>
                </c:pt>
                <c:pt idx="14530">
                  <c:v>28.225300000000001</c:v>
                </c:pt>
                <c:pt idx="14531">
                  <c:v>27.171600000000009</c:v>
                </c:pt>
                <c:pt idx="14532">
                  <c:v>29.534199999999991</c:v>
                </c:pt>
                <c:pt idx="14533">
                  <c:v>32.511400000000002</c:v>
                </c:pt>
                <c:pt idx="14534">
                  <c:v>30.621700000000001</c:v>
                </c:pt>
                <c:pt idx="14535">
                  <c:v>31.537500000000001</c:v>
                </c:pt>
                <c:pt idx="14536">
                  <c:v>30.413799999999981</c:v>
                </c:pt>
                <c:pt idx="14537">
                  <c:v>46.5976</c:v>
                </c:pt>
                <c:pt idx="14538">
                  <c:v>47.610600000000012</c:v>
                </c:pt>
                <c:pt idx="14539">
                  <c:v>49.658499999999997</c:v>
                </c:pt>
                <c:pt idx="14540">
                  <c:v>36.9056</c:v>
                </c:pt>
                <c:pt idx="14541">
                  <c:v>38.3688</c:v>
                </c:pt>
                <c:pt idx="14542">
                  <c:v>36.507899999999999</c:v>
                </c:pt>
                <c:pt idx="14543">
                  <c:v>31.99269999999995</c:v>
                </c:pt>
                <c:pt idx="14544">
                  <c:v>32.918999999999997</c:v>
                </c:pt>
                <c:pt idx="14545">
                  <c:v>32.8063</c:v>
                </c:pt>
                <c:pt idx="14546">
                  <c:v>33.444600000000001</c:v>
                </c:pt>
                <c:pt idx="14547">
                  <c:v>27.694700000000001</c:v>
                </c:pt>
                <c:pt idx="14548">
                  <c:v>28.552</c:v>
                </c:pt>
                <c:pt idx="14549">
                  <c:v>28.148800000000001</c:v>
                </c:pt>
                <c:pt idx="14550">
                  <c:v>27.850100000000001</c:v>
                </c:pt>
                <c:pt idx="14551">
                  <c:v>39.098200000000013</c:v>
                </c:pt>
                <c:pt idx="14552">
                  <c:v>38.259</c:v>
                </c:pt>
                <c:pt idx="14553">
                  <c:v>34.459099999999999</c:v>
                </c:pt>
                <c:pt idx="14554">
                  <c:v>30.642299999999999</c:v>
                </c:pt>
                <c:pt idx="14555">
                  <c:v>37.737499999999997</c:v>
                </c:pt>
                <c:pt idx="14556">
                  <c:v>36.782299999999999</c:v>
                </c:pt>
                <c:pt idx="14557">
                  <c:v>36.629400000000011</c:v>
                </c:pt>
                <c:pt idx="14558">
                  <c:v>37.592600000000012</c:v>
                </c:pt>
                <c:pt idx="14559">
                  <c:v>24.308399999999999</c:v>
                </c:pt>
                <c:pt idx="14560">
                  <c:v>26.7942</c:v>
                </c:pt>
                <c:pt idx="14561">
                  <c:v>29.075700000000001</c:v>
                </c:pt>
                <c:pt idx="14562">
                  <c:v>37.930400000000013</c:v>
                </c:pt>
                <c:pt idx="14563">
                  <c:v>20.338100000000001</c:v>
                </c:pt>
                <c:pt idx="14564">
                  <c:v>20.204799999999999</c:v>
                </c:pt>
                <c:pt idx="14565">
                  <c:v>21.3993</c:v>
                </c:pt>
                <c:pt idx="14566">
                  <c:v>19.659600000000001</c:v>
                </c:pt>
                <c:pt idx="14567">
                  <c:v>37.851999999999997</c:v>
                </c:pt>
                <c:pt idx="14568">
                  <c:v>45.026400000000002</c:v>
                </c:pt>
                <c:pt idx="14569">
                  <c:v>39.624499999999998</c:v>
                </c:pt>
                <c:pt idx="14570">
                  <c:v>40.373899999999999</c:v>
                </c:pt>
                <c:pt idx="14571">
                  <c:v>35.702600000000011</c:v>
                </c:pt>
                <c:pt idx="14572">
                  <c:v>34.733499999999999</c:v>
                </c:pt>
                <c:pt idx="14573">
                  <c:v>36.546300000000002</c:v>
                </c:pt>
                <c:pt idx="14574">
                  <c:v>29.324400000000001</c:v>
                </c:pt>
                <c:pt idx="14575">
                  <c:v>29.680099999999999</c:v>
                </c:pt>
                <c:pt idx="14576">
                  <c:v>29.040400000000002</c:v>
                </c:pt>
                <c:pt idx="14577">
                  <c:v>30.197299999999991</c:v>
                </c:pt>
                <c:pt idx="14578">
                  <c:v>27.744700000000002</c:v>
                </c:pt>
                <c:pt idx="14579">
                  <c:v>29.8371</c:v>
                </c:pt>
                <c:pt idx="14580">
                  <c:v>28.979199999999999</c:v>
                </c:pt>
                <c:pt idx="14581">
                  <c:v>29.9284</c:v>
                </c:pt>
                <c:pt idx="14582">
                  <c:v>29.757000000000001</c:v>
                </c:pt>
                <c:pt idx="14583">
                  <c:v>30.1495</c:v>
                </c:pt>
                <c:pt idx="14584">
                  <c:v>30.524000000000001</c:v>
                </c:pt>
                <c:pt idx="14585">
                  <c:v>29.783899999999999</c:v>
                </c:pt>
                <c:pt idx="14586">
                  <c:v>30.064599999999999</c:v>
                </c:pt>
                <c:pt idx="14587">
                  <c:v>27.4758</c:v>
                </c:pt>
                <c:pt idx="14588">
                  <c:v>29.178699999999999</c:v>
                </c:pt>
                <c:pt idx="14589">
                  <c:v>25.950500000000002</c:v>
                </c:pt>
                <c:pt idx="14590">
                  <c:v>33.279299999999999</c:v>
                </c:pt>
                <c:pt idx="14591">
                  <c:v>33.438800000000001</c:v>
                </c:pt>
                <c:pt idx="14592">
                  <c:v>33.186800000000012</c:v>
                </c:pt>
                <c:pt idx="14593">
                  <c:v>33.486800000000002</c:v>
                </c:pt>
                <c:pt idx="14594">
                  <c:v>33.136099999999999</c:v>
                </c:pt>
                <c:pt idx="14595">
                  <c:v>20.9055</c:v>
                </c:pt>
                <c:pt idx="14596">
                  <c:v>20.94229999999995</c:v>
                </c:pt>
                <c:pt idx="14597">
                  <c:v>21.248899999999999</c:v>
                </c:pt>
                <c:pt idx="14598">
                  <c:v>20.949200000000001</c:v>
                </c:pt>
                <c:pt idx="14599">
                  <c:v>24</c:v>
                </c:pt>
                <c:pt idx="14600">
                  <c:v>26.25</c:v>
                </c:pt>
                <c:pt idx="14601">
                  <c:v>26.1797</c:v>
                </c:pt>
                <c:pt idx="14602">
                  <c:v>24.862200000000001</c:v>
                </c:pt>
                <c:pt idx="14603">
                  <c:v>24.285</c:v>
                </c:pt>
                <c:pt idx="14604">
                  <c:v>25.295300000000001</c:v>
                </c:pt>
                <c:pt idx="14605">
                  <c:v>25.701699999999999</c:v>
                </c:pt>
                <c:pt idx="14606">
                  <c:v>24.5182</c:v>
                </c:pt>
                <c:pt idx="14607">
                  <c:v>34.7408</c:v>
                </c:pt>
                <c:pt idx="14608">
                  <c:v>33.895099999999999</c:v>
                </c:pt>
                <c:pt idx="14609">
                  <c:v>23.216200000000001</c:v>
                </c:pt>
                <c:pt idx="14610">
                  <c:v>24.3947</c:v>
                </c:pt>
                <c:pt idx="14611">
                  <c:v>22.4346</c:v>
                </c:pt>
                <c:pt idx="14612">
                  <c:v>23.243500000000001</c:v>
                </c:pt>
                <c:pt idx="14613">
                  <c:v>30.276700000000002</c:v>
                </c:pt>
                <c:pt idx="14614">
                  <c:v>26.013400000000001</c:v>
                </c:pt>
                <c:pt idx="14615">
                  <c:v>26.6585</c:v>
                </c:pt>
                <c:pt idx="14616">
                  <c:v>27.488699999999952</c:v>
                </c:pt>
                <c:pt idx="14617">
                  <c:v>26.104399999999991</c:v>
                </c:pt>
                <c:pt idx="14618">
                  <c:v>29.480899999999981</c:v>
                </c:pt>
                <c:pt idx="14619">
                  <c:v>28.802099999999999</c:v>
                </c:pt>
                <c:pt idx="14620">
                  <c:v>29.1599</c:v>
                </c:pt>
                <c:pt idx="14621">
                  <c:v>33.627699999999997</c:v>
                </c:pt>
                <c:pt idx="14622">
                  <c:v>36.587200000000003</c:v>
                </c:pt>
                <c:pt idx="14623">
                  <c:v>39.007399999999997</c:v>
                </c:pt>
                <c:pt idx="14624">
                  <c:v>33.527700000000003</c:v>
                </c:pt>
                <c:pt idx="14625">
                  <c:v>34.866700000000002</c:v>
                </c:pt>
                <c:pt idx="14626">
                  <c:v>31.002500000000001</c:v>
                </c:pt>
                <c:pt idx="14627">
                  <c:v>40.195900000000002</c:v>
                </c:pt>
                <c:pt idx="14628">
                  <c:v>40.116600000000012</c:v>
                </c:pt>
                <c:pt idx="14629">
                  <c:v>37.382399999999997</c:v>
                </c:pt>
                <c:pt idx="14630">
                  <c:v>36.932200000000002</c:v>
                </c:pt>
                <c:pt idx="14631">
                  <c:v>32.373699999999999</c:v>
                </c:pt>
                <c:pt idx="14632">
                  <c:v>26.7958</c:v>
                </c:pt>
                <c:pt idx="14633">
                  <c:v>26.102699999999999</c:v>
                </c:pt>
                <c:pt idx="14634">
                  <c:v>31.3415</c:v>
                </c:pt>
                <c:pt idx="14635">
                  <c:v>32.409999999999997</c:v>
                </c:pt>
                <c:pt idx="14636">
                  <c:v>37.9572</c:v>
                </c:pt>
                <c:pt idx="14637">
                  <c:v>29.282699999999949</c:v>
                </c:pt>
                <c:pt idx="14638">
                  <c:v>29.907800000000009</c:v>
                </c:pt>
                <c:pt idx="14639">
                  <c:v>29.127700000000001</c:v>
                </c:pt>
                <c:pt idx="14640">
                  <c:v>28.977599999999999</c:v>
                </c:pt>
                <c:pt idx="14641">
                  <c:v>40.467100000000002</c:v>
                </c:pt>
                <c:pt idx="14642">
                  <c:v>30.527999999999999</c:v>
                </c:pt>
                <c:pt idx="14643">
                  <c:v>32.6205</c:v>
                </c:pt>
                <c:pt idx="14644">
                  <c:v>31.933700000000002</c:v>
                </c:pt>
                <c:pt idx="14645">
                  <c:v>44.353400000000001</c:v>
                </c:pt>
                <c:pt idx="14646">
                  <c:v>33.410200000000003</c:v>
                </c:pt>
                <c:pt idx="14647">
                  <c:v>36.049600000000012</c:v>
                </c:pt>
                <c:pt idx="14648">
                  <c:v>36.472099999999998</c:v>
                </c:pt>
                <c:pt idx="14649">
                  <c:v>36.955399999999997</c:v>
                </c:pt>
                <c:pt idx="14650">
                  <c:v>37.548200000000001</c:v>
                </c:pt>
                <c:pt idx="14651">
                  <c:v>22.853100000000001</c:v>
                </c:pt>
                <c:pt idx="14652">
                  <c:v>23.227699999999999</c:v>
                </c:pt>
                <c:pt idx="14653">
                  <c:v>26.234400000000001</c:v>
                </c:pt>
                <c:pt idx="14654">
                  <c:v>24.3386</c:v>
                </c:pt>
                <c:pt idx="14655">
                  <c:v>24.3505</c:v>
                </c:pt>
                <c:pt idx="14656">
                  <c:v>28.7193</c:v>
                </c:pt>
                <c:pt idx="14657">
                  <c:v>30.198499999999999</c:v>
                </c:pt>
                <c:pt idx="14658">
                  <c:v>31.033000000000001</c:v>
                </c:pt>
                <c:pt idx="14659">
                  <c:v>30.7988</c:v>
                </c:pt>
                <c:pt idx="14660">
                  <c:v>26.522400000000001</c:v>
                </c:pt>
                <c:pt idx="14661">
                  <c:v>27.72</c:v>
                </c:pt>
                <c:pt idx="14662">
                  <c:v>28.496600000000001</c:v>
                </c:pt>
                <c:pt idx="14663">
                  <c:v>28.4818</c:v>
                </c:pt>
                <c:pt idx="14664">
                  <c:v>28.9267</c:v>
                </c:pt>
                <c:pt idx="14665">
                  <c:v>31.142900000000001</c:v>
                </c:pt>
                <c:pt idx="14666">
                  <c:v>28.93</c:v>
                </c:pt>
                <c:pt idx="14667">
                  <c:v>29.2944</c:v>
                </c:pt>
                <c:pt idx="14668">
                  <c:v>31.4847</c:v>
                </c:pt>
                <c:pt idx="14669">
                  <c:v>28.539300000000001</c:v>
                </c:pt>
                <c:pt idx="14670">
                  <c:v>30.120200000000001</c:v>
                </c:pt>
                <c:pt idx="14671">
                  <c:v>29.7667</c:v>
                </c:pt>
                <c:pt idx="14672">
                  <c:v>35.157899999999998</c:v>
                </c:pt>
                <c:pt idx="14673">
                  <c:v>35.5762</c:v>
                </c:pt>
                <c:pt idx="14674">
                  <c:v>35.481699999999996</c:v>
                </c:pt>
                <c:pt idx="14675">
                  <c:v>36.5139</c:v>
                </c:pt>
                <c:pt idx="14676">
                  <c:v>24.504799999999999</c:v>
                </c:pt>
                <c:pt idx="14677">
                  <c:v>23.560099999999981</c:v>
                </c:pt>
                <c:pt idx="14678">
                  <c:v>29.2761</c:v>
                </c:pt>
                <c:pt idx="14679">
                  <c:v>23.7898</c:v>
                </c:pt>
                <c:pt idx="14680">
                  <c:v>23.621600000000001</c:v>
                </c:pt>
                <c:pt idx="14681">
                  <c:v>24.661799999999999</c:v>
                </c:pt>
                <c:pt idx="14682">
                  <c:v>24.332999999999991</c:v>
                </c:pt>
                <c:pt idx="14683">
                  <c:v>33.610200000000013</c:v>
                </c:pt>
                <c:pt idx="14684">
                  <c:v>22.82239999999998</c:v>
                </c:pt>
                <c:pt idx="14685">
                  <c:v>24.646000000000001</c:v>
                </c:pt>
                <c:pt idx="14686">
                  <c:v>24.378900000000009</c:v>
                </c:pt>
                <c:pt idx="14687">
                  <c:v>25.5959</c:v>
                </c:pt>
                <c:pt idx="14688">
                  <c:v>29.434799999999999</c:v>
                </c:pt>
                <c:pt idx="14689">
                  <c:v>30.590900000000001</c:v>
                </c:pt>
                <c:pt idx="14690">
                  <c:v>30.259799999999981</c:v>
                </c:pt>
                <c:pt idx="14691">
                  <c:v>30.208400000000001</c:v>
                </c:pt>
                <c:pt idx="14692">
                  <c:v>25.860900000000001</c:v>
                </c:pt>
                <c:pt idx="14693">
                  <c:v>40.609299999999998</c:v>
                </c:pt>
                <c:pt idx="14694">
                  <c:v>42.087200000000003</c:v>
                </c:pt>
                <c:pt idx="14695">
                  <c:v>24.624199999999991</c:v>
                </c:pt>
                <c:pt idx="14696">
                  <c:v>25.023399999999999</c:v>
                </c:pt>
                <c:pt idx="14697">
                  <c:v>30.435400000000001</c:v>
                </c:pt>
                <c:pt idx="14698">
                  <c:v>30.444500000000001</c:v>
                </c:pt>
                <c:pt idx="14699">
                  <c:v>33.127899999999997</c:v>
                </c:pt>
                <c:pt idx="14700">
                  <c:v>32.887</c:v>
                </c:pt>
                <c:pt idx="14701">
                  <c:v>24.664300000000001</c:v>
                </c:pt>
                <c:pt idx="14702">
                  <c:v>24.946400000000001</c:v>
                </c:pt>
                <c:pt idx="14703">
                  <c:v>25.100899999999999</c:v>
                </c:pt>
                <c:pt idx="14704">
                  <c:v>24.3325</c:v>
                </c:pt>
                <c:pt idx="14705">
                  <c:v>30.931000000000001</c:v>
                </c:pt>
                <c:pt idx="14706">
                  <c:v>31.168700000000001</c:v>
                </c:pt>
                <c:pt idx="14707">
                  <c:v>29.519100000000009</c:v>
                </c:pt>
                <c:pt idx="14708">
                  <c:v>34.662300000000002</c:v>
                </c:pt>
                <c:pt idx="14709">
                  <c:v>28.412600000000001</c:v>
                </c:pt>
                <c:pt idx="14710">
                  <c:v>33.081200000000003</c:v>
                </c:pt>
                <c:pt idx="14711">
                  <c:v>34.468600000000002</c:v>
                </c:pt>
                <c:pt idx="14712">
                  <c:v>34.069400000000002</c:v>
                </c:pt>
                <c:pt idx="14713">
                  <c:v>35.098600000000012</c:v>
                </c:pt>
                <c:pt idx="14714">
                  <c:v>29.74269999999995</c:v>
                </c:pt>
                <c:pt idx="14715">
                  <c:v>33.428600000000003</c:v>
                </c:pt>
                <c:pt idx="14716">
                  <c:v>22.508400000000002</c:v>
                </c:pt>
                <c:pt idx="14717">
                  <c:v>31.764099999999999</c:v>
                </c:pt>
                <c:pt idx="14718">
                  <c:v>33.2136</c:v>
                </c:pt>
                <c:pt idx="14719">
                  <c:v>31.719899999999999</c:v>
                </c:pt>
                <c:pt idx="14720">
                  <c:v>34.878999999999998</c:v>
                </c:pt>
                <c:pt idx="14721">
                  <c:v>34.440199999999997</c:v>
                </c:pt>
                <c:pt idx="14722">
                  <c:v>34.004899999999999</c:v>
                </c:pt>
                <c:pt idx="14723">
                  <c:v>34.611600000000003</c:v>
                </c:pt>
                <c:pt idx="14724">
                  <c:v>27.772500000000001</c:v>
                </c:pt>
                <c:pt idx="14725">
                  <c:v>18.411100000000001</c:v>
                </c:pt>
                <c:pt idx="14726">
                  <c:v>20.898800000000001</c:v>
                </c:pt>
                <c:pt idx="14727">
                  <c:v>21.6907</c:v>
                </c:pt>
                <c:pt idx="14728">
                  <c:v>22.2317</c:v>
                </c:pt>
                <c:pt idx="14729">
                  <c:v>22.325600000000001</c:v>
                </c:pt>
                <c:pt idx="14730">
                  <c:v>49.031500000000001</c:v>
                </c:pt>
                <c:pt idx="14731">
                  <c:v>52.956000000000003</c:v>
                </c:pt>
                <c:pt idx="14732">
                  <c:v>26.9299</c:v>
                </c:pt>
                <c:pt idx="14733">
                  <c:v>27.227799999999981</c:v>
                </c:pt>
                <c:pt idx="14734">
                  <c:v>21.440200000000001</c:v>
                </c:pt>
                <c:pt idx="14735">
                  <c:v>21.6584</c:v>
                </c:pt>
                <c:pt idx="14736">
                  <c:v>39.790400000000012</c:v>
                </c:pt>
                <c:pt idx="14737">
                  <c:v>39.4846</c:v>
                </c:pt>
                <c:pt idx="14738">
                  <c:v>40.746499999999997</c:v>
                </c:pt>
                <c:pt idx="14739">
                  <c:v>39.683500000000002</c:v>
                </c:pt>
                <c:pt idx="14740">
                  <c:v>31.468399999999949</c:v>
                </c:pt>
                <c:pt idx="14741">
                  <c:v>30.637899999999998</c:v>
                </c:pt>
                <c:pt idx="14742">
                  <c:v>30.234500000000001</c:v>
                </c:pt>
                <c:pt idx="14743">
                  <c:v>30.9712</c:v>
                </c:pt>
                <c:pt idx="14744">
                  <c:v>36.6023</c:v>
                </c:pt>
                <c:pt idx="14745">
                  <c:v>35.882300000000001</c:v>
                </c:pt>
                <c:pt idx="14746">
                  <c:v>22.792200000000001</c:v>
                </c:pt>
                <c:pt idx="14747">
                  <c:v>24.1098</c:v>
                </c:pt>
                <c:pt idx="14748">
                  <c:v>23.630500000000001</c:v>
                </c:pt>
                <c:pt idx="14749">
                  <c:v>23.334800000000001</c:v>
                </c:pt>
                <c:pt idx="14750">
                  <c:v>27.896000000000001</c:v>
                </c:pt>
                <c:pt idx="14751">
                  <c:v>27.886299999999981</c:v>
                </c:pt>
                <c:pt idx="14752">
                  <c:v>29.8309</c:v>
                </c:pt>
                <c:pt idx="14753">
                  <c:v>30.379200000000001</c:v>
                </c:pt>
                <c:pt idx="14754">
                  <c:v>30.201699999999999</c:v>
                </c:pt>
                <c:pt idx="14755">
                  <c:v>30.979600000000001</c:v>
                </c:pt>
                <c:pt idx="14756">
                  <c:v>30.8462</c:v>
                </c:pt>
                <c:pt idx="14757">
                  <c:v>32.793500000000002</c:v>
                </c:pt>
                <c:pt idx="14758">
                  <c:v>26.989699999999949</c:v>
                </c:pt>
                <c:pt idx="14759">
                  <c:v>28.313700000000001</c:v>
                </c:pt>
                <c:pt idx="14760">
                  <c:v>28.523900000000001</c:v>
                </c:pt>
                <c:pt idx="14761">
                  <c:v>28.2088</c:v>
                </c:pt>
                <c:pt idx="14762">
                  <c:v>27.7986</c:v>
                </c:pt>
                <c:pt idx="14763">
                  <c:v>28.894200000000001</c:v>
                </c:pt>
                <c:pt idx="14764">
                  <c:v>29.4847</c:v>
                </c:pt>
                <c:pt idx="14765">
                  <c:v>27.5228</c:v>
                </c:pt>
                <c:pt idx="14766">
                  <c:v>27.6859</c:v>
                </c:pt>
                <c:pt idx="14767">
                  <c:v>24.480599999999949</c:v>
                </c:pt>
                <c:pt idx="14768">
                  <c:v>31.759899999999991</c:v>
                </c:pt>
                <c:pt idx="14769">
                  <c:v>38.114800000000002</c:v>
                </c:pt>
                <c:pt idx="14770">
                  <c:v>21.379300000000001</c:v>
                </c:pt>
                <c:pt idx="14771">
                  <c:v>21.3721</c:v>
                </c:pt>
                <c:pt idx="14772">
                  <c:v>22.280999999999999</c:v>
                </c:pt>
                <c:pt idx="14773">
                  <c:v>30.803899999999999</c:v>
                </c:pt>
                <c:pt idx="14774">
                  <c:v>22.0227</c:v>
                </c:pt>
                <c:pt idx="14775">
                  <c:v>22.6252</c:v>
                </c:pt>
                <c:pt idx="14776">
                  <c:v>23.2804</c:v>
                </c:pt>
                <c:pt idx="14777">
                  <c:v>23.4834</c:v>
                </c:pt>
                <c:pt idx="14778">
                  <c:v>30.212599999999981</c:v>
                </c:pt>
                <c:pt idx="14779">
                  <c:v>28.672699999999999</c:v>
                </c:pt>
                <c:pt idx="14780">
                  <c:v>29.048999999999999</c:v>
                </c:pt>
                <c:pt idx="14781">
                  <c:v>30.464300000000001</c:v>
                </c:pt>
                <c:pt idx="14782">
                  <c:v>32.285200000000003</c:v>
                </c:pt>
                <c:pt idx="14783">
                  <c:v>31.889500000000002</c:v>
                </c:pt>
                <c:pt idx="14784">
                  <c:v>33.742699999999999</c:v>
                </c:pt>
                <c:pt idx="14785">
                  <c:v>38.5</c:v>
                </c:pt>
                <c:pt idx="14786">
                  <c:v>37.154499999999999</c:v>
                </c:pt>
                <c:pt idx="14787">
                  <c:v>37.0426</c:v>
                </c:pt>
                <c:pt idx="14788">
                  <c:v>28.4175</c:v>
                </c:pt>
                <c:pt idx="14789">
                  <c:v>41.0122</c:v>
                </c:pt>
                <c:pt idx="14790">
                  <c:v>36.975200000000001</c:v>
                </c:pt>
                <c:pt idx="14791">
                  <c:v>37.855600000000003</c:v>
                </c:pt>
                <c:pt idx="14792">
                  <c:v>40.099899999999998</c:v>
                </c:pt>
                <c:pt idx="14793">
                  <c:v>27.3019</c:v>
                </c:pt>
                <c:pt idx="14794">
                  <c:v>27.118400000000001</c:v>
                </c:pt>
                <c:pt idx="14795">
                  <c:v>27.467099999999981</c:v>
                </c:pt>
                <c:pt idx="14796">
                  <c:v>45.406200000000013</c:v>
                </c:pt>
                <c:pt idx="14797">
                  <c:v>43.043799999999997</c:v>
                </c:pt>
                <c:pt idx="14798">
                  <c:v>45.173699999999997</c:v>
                </c:pt>
                <c:pt idx="14799">
                  <c:v>46.028800000000011</c:v>
                </c:pt>
                <c:pt idx="14800">
                  <c:v>23.6554</c:v>
                </c:pt>
                <c:pt idx="14801">
                  <c:v>33.100200000000001</c:v>
                </c:pt>
                <c:pt idx="14802">
                  <c:v>35.329500000000003</c:v>
                </c:pt>
                <c:pt idx="14803">
                  <c:v>30.467700000000001</c:v>
                </c:pt>
                <c:pt idx="14804">
                  <c:v>43.222299999999997</c:v>
                </c:pt>
                <c:pt idx="14805">
                  <c:v>41.484999999999999</c:v>
                </c:pt>
                <c:pt idx="14806">
                  <c:v>45.7134</c:v>
                </c:pt>
                <c:pt idx="14807">
                  <c:v>30.1541</c:v>
                </c:pt>
                <c:pt idx="14808">
                  <c:v>29.125499999999999</c:v>
                </c:pt>
                <c:pt idx="14809">
                  <c:v>29.607399999999991</c:v>
                </c:pt>
                <c:pt idx="14810">
                  <c:v>30.115200000000009</c:v>
                </c:pt>
                <c:pt idx="14811">
                  <c:v>24.3689</c:v>
                </c:pt>
                <c:pt idx="14812">
                  <c:v>24.613600000000009</c:v>
                </c:pt>
                <c:pt idx="14813">
                  <c:v>24.441199999999981</c:v>
                </c:pt>
                <c:pt idx="14814">
                  <c:v>24.206600000000002</c:v>
                </c:pt>
                <c:pt idx="14815">
                  <c:v>24.885000000000002</c:v>
                </c:pt>
                <c:pt idx="14816">
                  <c:v>24.9161</c:v>
                </c:pt>
                <c:pt idx="14817">
                  <c:v>24.652200000000001</c:v>
                </c:pt>
                <c:pt idx="14818">
                  <c:v>22.857199999999999</c:v>
                </c:pt>
                <c:pt idx="14819">
                  <c:v>29.619199999999999</c:v>
                </c:pt>
                <c:pt idx="14820">
                  <c:v>37.256400000000014</c:v>
                </c:pt>
                <c:pt idx="14821">
                  <c:v>39.754300000000001</c:v>
                </c:pt>
                <c:pt idx="14822">
                  <c:v>40.3324</c:v>
                </c:pt>
                <c:pt idx="14823">
                  <c:v>39.804000000000002</c:v>
                </c:pt>
                <c:pt idx="14824">
                  <c:v>24.344899999999999</c:v>
                </c:pt>
                <c:pt idx="14825">
                  <c:v>26.035599999999999</c:v>
                </c:pt>
                <c:pt idx="14826">
                  <c:v>24.679300000000001</c:v>
                </c:pt>
                <c:pt idx="14827">
                  <c:v>25.158300000000001</c:v>
                </c:pt>
                <c:pt idx="14828">
                  <c:v>25.7349</c:v>
                </c:pt>
                <c:pt idx="14829">
                  <c:v>29.305099999999999</c:v>
                </c:pt>
                <c:pt idx="14830">
                  <c:v>29.535599999999999</c:v>
                </c:pt>
                <c:pt idx="14831">
                  <c:v>30.3887</c:v>
                </c:pt>
                <c:pt idx="14832">
                  <c:v>34.145899999999997</c:v>
                </c:pt>
                <c:pt idx="14833">
                  <c:v>34.144399999999997</c:v>
                </c:pt>
                <c:pt idx="14834">
                  <c:v>36.074000000000012</c:v>
                </c:pt>
                <c:pt idx="14835">
                  <c:v>36.745200000000011</c:v>
                </c:pt>
                <c:pt idx="14836">
                  <c:v>31.5306</c:v>
                </c:pt>
                <c:pt idx="14837">
                  <c:v>33.320600000000013</c:v>
                </c:pt>
                <c:pt idx="14838">
                  <c:v>32.932299999999998</c:v>
                </c:pt>
                <c:pt idx="14839">
                  <c:v>33.849800000000002</c:v>
                </c:pt>
                <c:pt idx="14840">
                  <c:v>23.839200000000009</c:v>
                </c:pt>
                <c:pt idx="14841">
                  <c:v>25.967400000000001</c:v>
                </c:pt>
                <c:pt idx="14842">
                  <c:v>30.057600000000001</c:v>
                </c:pt>
                <c:pt idx="14843">
                  <c:v>26.991099999999999</c:v>
                </c:pt>
                <c:pt idx="14844">
                  <c:v>29.025600000000001</c:v>
                </c:pt>
                <c:pt idx="14845">
                  <c:v>36.257899999999999</c:v>
                </c:pt>
                <c:pt idx="14846">
                  <c:v>34.992800000000003</c:v>
                </c:pt>
                <c:pt idx="14847">
                  <c:v>37.283800000000006</c:v>
                </c:pt>
                <c:pt idx="14848">
                  <c:v>34.152000000000001</c:v>
                </c:pt>
                <c:pt idx="14849">
                  <c:v>35.464700000000001</c:v>
                </c:pt>
                <c:pt idx="14850">
                  <c:v>31.738499999999981</c:v>
                </c:pt>
                <c:pt idx="14851">
                  <c:v>32.507899999999999</c:v>
                </c:pt>
                <c:pt idx="14852">
                  <c:v>33.885300000000001</c:v>
                </c:pt>
                <c:pt idx="14853">
                  <c:v>25.196100000000001</c:v>
                </c:pt>
                <c:pt idx="14854">
                  <c:v>27.377099999999999</c:v>
                </c:pt>
                <c:pt idx="14855">
                  <c:v>29.925999999999981</c:v>
                </c:pt>
                <c:pt idx="14856">
                  <c:v>27.770700000000001</c:v>
                </c:pt>
                <c:pt idx="14857">
                  <c:v>23.645299999999999</c:v>
                </c:pt>
                <c:pt idx="14858">
                  <c:v>25.3125</c:v>
                </c:pt>
                <c:pt idx="14859">
                  <c:v>27.680900000000001</c:v>
                </c:pt>
                <c:pt idx="14860">
                  <c:v>27.331299999999999</c:v>
                </c:pt>
                <c:pt idx="14861">
                  <c:v>26.574400000000001</c:v>
                </c:pt>
                <c:pt idx="14862">
                  <c:v>27.1981</c:v>
                </c:pt>
                <c:pt idx="14863">
                  <c:v>31.515899999999991</c:v>
                </c:pt>
                <c:pt idx="14864">
                  <c:v>30.7654</c:v>
                </c:pt>
                <c:pt idx="14865">
                  <c:v>30.619499999999999</c:v>
                </c:pt>
                <c:pt idx="14866">
                  <c:v>25.470300000000002</c:v>
                </c:pt>
                <c:pt idx="14867">
                  <c:v>21.555700000000002</c:v>
                </c:pt>
                <c:pt idx="14868">
                  <c:v>21.4023</c:v>
                </c:pt>
                <c:pt idx="14869">
                  <c:v>18.040800000000001</c:v>
                </c:pt>
                <c:pt idx="14870">
                  <c:v>31.898299999999999</c:v>
                </c:pt>
                <c:pt idx="14871">
                  <c:v>32.598500000000001</c:v>
                </c:pt>
                <c:pt idx="14872">
                  <c:v>35.647300000000001</c:v>
                </c:pt>
                <c:pt idx="14873">
                  <c:v>20.2498</c:v>
                </c:pt>
                <c:pt idx="14874">
                  <c:v>21.068200000000001</c:v>
                </c:pt>
                <c:pt idx="14875">
                  <c:v>20.4437</c:v>
                </c:pt>
                <c:pt idx="14876">
                  <c:v>20.908000000000001</c:v>
                </c:pt>
                <c:pt idx="14877">
                  <c:v>29.7759</c:v>
                </c:pt>
                <c:pt idx="14878">
                  <c:v>31.607700000000001</c:v>
                </c:pt>
                <c:pt idx="14879">
                  <c:v>32.354499999999987</c:v>
                </c:pt>
                <c:pt idx="14880">
                  <c:v>33.802200000000013</c:v>
                </c:pt>
                <c:pt idx="14881">
                  <c:v>28.383700000000001</c:v>
                </c:pt>
                <c:pt idx="14882">
                  <c:v>30.241499999999981</c:v>
                </c:pt>
                <c:pt idx="14883">
                  <c:v>30.4223</c:v>
                </c:pt>
                <c:pt idx="14884">
                  <c:v>28.964099999999981</c:v>
                </c:pt>
                <c:pt idx="14885">
                  <c:v>27.274000000000001</c:v>
                </c:pt>
                <c:pt idx="14886">
                  <c:v>29.850999999999999</c:v>
                </c:pt>
                <c:pt idx="14887">
                  <c:v>29.898800000000001</c:v>
                </c:pt>
                <c:pt idx="14888">
                  <c:v>26.489000000000001</c:v>
                </c:pt>
                <c:pt idx="14889">
                  <c:v>26.173999999999999</c:v>
                </c:pt>
                <c:pt idx="14890">
                  <c:v>26.169899999999991</c:v>
                </c:pt>
                <c:pt idx="14891">
                  <c:v>27.5991</c:v>
                </c:pt>
                <c:pt idx="14892">
                  <c:v>27.310199999999991</c:v>
                </c:pt>
                <c:pt idx="14893">
                  <c:v>28.420400000000001</c:v>
                </c:pt>
                <c:pt idx="14894">
                  <c:v>28.870699999999999</c:v>
                </c:pt>
                <c:pt idx="14895">
                  <c:v>32.619999999999997</c:v>
                </c:pt>
                <c:pt idx="14896">
                  <c:v>32.098100000000002</c:v>
                </c:pt>
                <c:pt idx="14897">
                  <c:v>32.131400000000014</c:v>
                </c:pt>
                <c:pt idx="14898">
                  <c:v>30.740200000000002</c:v>
                </c:pt>
                <c:pt idx="14899">
                  <c:v>33.909799999999997</c:v>
                </c:pt>
                <c:pt idx="14900">
                  <c:v>33.351799999999997</c:v>
                </c:pt>
                <c:pt idx="14901">
                  <c:v>33.606000000000002</c:v>
                </c:pt>
                <c:pt idx="14902">
                  <c:v>38.466700000000003</c:v>
                </c:pt>
                <c:pt idx="14903">
                  <c:v>41.698400000000007</c:v>
                </c:pt>
                <c:pt idx="14904">
                  <c:v>35.397500000000001</c:v>
                </c:pt>
                <c:pt idx="14905">
                  <c:v>29.958200000000001</c:v>
                </c:pt>
                <c:pt idx="14906">
                  <c:v>29.7881</c:v>
                </c:pt>
                <c:pt idx="14907">
                  <c:v>30.761700000000001</c:v>
                </c:pt>
                <c:pt idx="14908">
                  <c:v>20.571400000000001</c:v>
                </c:pt>
                <c:pt idx="14909">
                  <c:v>21.722300000000001</c:v>
                </c:pt>
                <c:pt idx="14910">
                  <c:v>22.261500000000002</c:v>
                </c:pt>
                <c:pt idx="14911">
                  <c:v>31.8948</c:v>
                </c:pt>
                <c:pt idx="14912">
                  <c:v>34.281500000000001</c:v>
                </c:pt>
                <c:pt idx="14913">
                  <c:v>27.842199999999981</c:v>
                </c:pt>
                <c:pt idx="14914">
                  <c:v>21.554600000000001</c:v>
                </c:pt>
                <c:pt idx="14915">
                  <c:v>23.105799999999999</c:v>
                </c:pt>
                <c:pt idx="14916">
                  <c:v>22.8964</c:v>
                </c:pt>
                <c:pt idx="14917">
                  <c:v>22.524999999999999</c:v>
                </c:pt>
                <c:pt idx="14918">
                  <c:v>19.9361</c:v>
                </c:pt>
                <c:pt idx="14919">
                  <c:v>19.799399999999981</c:v>
                </c:pt>
                <c:pt idx="14920">
                  <c:v>21.023299999999999</c:v>
                </c:pt>
                <c:pt idx="14921">
                  <c:v>27.814299999999999</c:v>
                </c:pt>
                <c:pt idx="14922">
                  <c:v>32.892299999999999</c:v>
                </c:pt>
                <c:pt idx="14923">
                  <c:v>32.803600000000003</c:v>
                </c:pt>
                <c:pt idx="14924">
                  <c:v>33.866700000000002</c:v>
                </c:pt>
                <c:pt idx="14925">
                  <c:v>33.392200000000003</c:v>
                </c:pt>
                <c:pt idx="14926">
                  <c:v>26.067900000000009</c:v>
                </c:pt>
                <c:pt idx="14927">
                  <c:v>26.259899999999991</c:v>
                </c:pt>
                <c:pt idx="14928">
                  <c:v>25.8644</c:v>
                </c:pt>
                <c:pt idx="14929">
                  <c:v>24.404900000000001</c:v>
                </c:pt>
                <c:pt idx="14930">
                  <c:v>31.084199999999999</c:v>
                </c:pt>
                <c:pt idx="14931">
                  <c:v>31.706700000000001</c:v>
                </c:pt>
                <c:pt idx="14932">
                  <c:v>31.7104</c:v>
                </c:pt>
                <c:pt idx="14933">
                  <c:v>31.6752</c:v>
                </c:pt>
                <c:pt idx="14934">
                  <c:v>32.516100000000002</c:v>
                </c:pt>
                <c:pt idx="14935">
                  <c:v>30.058499999999999</c:v>
                </c:pt>
                <c:pt idx="14936">
                  <c:v>39.597800000000007</c:v>
                </c:pt>
                <c:pt idx="14937">
                  <c:v>39.159500000000001</c:v>
                </c:pt>
                <c:pt idx="14938">
                  <c:v>39.388399999999997</c:v>
                </c:pt>
                <c:pt idx="14939">
                  <c:v>40.872600000000013</c:v>
                </c:pt>
                <c:pt idx="14940">
                  <c:v>32.676499999999997</c:v>
                </c:pt>
                <c:pt idx="14941">
                  <c:v>20.667899999999999</c:v>
                </c:pt>
                <c:pt idx="14942">
                  <c:v>20.0977</c:v>
                </c:pt>
                <c:pt idx="14943">
                  <c:v>28.921800000000001</c:v>
                </c:pt>
                <c:pt idx="14944">
                  <c:v>30.541799999999981</c:v>
                </c:pt>
                <c:pt idx="14945">
                  <c:v>30.5732</c:v>
                </c:pt>
                <c:pt idx="14946">
                  <c:v>30.5732</c:v>
                </c:pt>
                <c:pt idx="14947">
                  <c:v>28.8476</c:v>
                </c:pt>
                <c:pt idx="14948">
                  <c:v>29.6982</c:v>
                </c:pt>
                <c:pt idx="14949">
                  <c:v>38.272500000000001</c:v>
                </c:pt>
                <c:pt idx="14950">
                  <c:v>39.591000000000001</c:v>
                </c:pt>
                <c:pt idx="14951">
                  <c:v>39.950200000000002</c:v>
                </c:pt>
                <c:pt idx="14952">
                  <c:v>38.617100000000001</c:v>
                </c:pt>
                <c:pt idx="14953">
                  <c:v>27.160699999999981</c:v>
                </c:pt>
                <c:pt idx="14954">
                  <c:v>28.074000000000009</c:v>
                </c:pt>
                <c:pt idx="14955">
                  <c:v>28.074000000000009</c:v>
                </c:pt>
                <c:pt idx="14956">
                  <c:v>27.591100000000001</c:v>
                </c:pt>
                <c:pt idx="14957">
                  <c:v>29.121500000000001</c:v>
                </c:pt>
                <c:pt idx="14958">
                  <c:v>29.202999999999999</c:v>
                </c:pt>
                <c:pt idx="14959">
                  <c:v>29.016999999999999</c:v>
                </c:pt>
                <c:pt idx="14960">
                  <c:v>24.526900000000001</c:v>
                </c:pt>
                <c:pt idx="14961">
                  <c:v>23.1755</c:v>
                </c:pt>
                <c:pt idx="14962">
                  <c:v>27.227699999999999</c:v>
                </c:pt>
                <c:pt idx="14963">
                  <c:v>28.563500000000001</c:v>
                </c:pt>
                <c:pt idx="14964">
                  <c:v>28.621099999999991</c:v>
                </c:pt>
                <c:pt idx="14965">
                  <c:v>30.739899999999999</c:v>
                </c:pt>
                <c:pt idx="14966">
                  <c:v>29.870899999999999</c:v>
                </c:pt>
                <c:pt idx="14967">
                  <c:v>29.6905</c:v>
                </c:pt>
                <c:pt idx="14968">
                  <c:v>28.490600000000001</c:v>
                </c:pt>
                <c:pt idx="14969">
                  <c:v>41.271700000000003</c:v>
                </c:pt>
                <c:pt idx="14970">
                  <c:v>27.374300000000009</c:v>
                </c:pt>
                <c:pt idx="14971">
                  <c:v>29.5106</c:v>
                </c:pt>
                <c:pt idx="14972">
                  <c:v>28.634899999999998</c:v>
                </c:pt>
                <c:pt idx="14973">
                  <c:v>19.968699999999949</c:v>
                </c:pt>
                <c:pt idx="14974">
                  <c:v>20.596399999999999</c:v>
                </c:pt>
                <c:pt idx="14975">
                  <c:v>21.701899999999991</c:v>
                </c:pt>
                <c:pt idx="14976">
                  <c:v>22.1813</c:v>
                </c:pt>
                <c:pt idx="14977">
                  <c:v>24.276199999999999</c:v>
                </c:pt>
                <c:pt idx="14978">
                  <c:v>23.302099999999999</c:v>
                </c:pt>
                <c:pt idx="14979">
                  <c:v>24.1463</c:v>
                </c:pt>
                <c:pt idx="14980">
                  <c:v>21.2591</c:v>
                </c:pt>
                <c:pt idx="14981">
                  <c:v>23.800699999999999</c:v>
                </c:pt>
                <c:pt idx="14982">
                  <c:v>33.270200000000003</c:v>
                </c:pt>
                <c:pt idx="14983">
                  <c:v>36.933900000000001</c:v>
                </c:pt>
                <c:pt idx="14984">
                  <c:v>40.026000000000003</c:v>
                </c:pt>
                <c:pt idx="14985">
                  <c:v>38.3401</c:v>
                </c:pt>
                <c:pt idx="14986">
                  <c:v>37.3947</c:v>
                </c:pt>
                <c:pt idx="14987">
                  <c:v>32.685099999999998</c:v>
                </c:pt>
                <c:pt idx="14988">
                  <c:v>30.9847</c:v>
                </c:pt>
                <c:pt idx="14989">
                  <c:v>26.053899999999999</c:v>
                </c:pt>
                <c:pt idx="14990">
                  <c:v>26.189399999999999</c:v>
                </c:pt>
                <c:pt idx="14991">
                  <c:v>25.8584</c:v>
                </c:pt>
                <c:pt idx="14992">
                  <c:v>26.9908</c:v>
                </c:pt>
                <c:pt idx="14993">
                  <c:v>24.7058</c:v>
                </c:pt>
                <c:pt idx="14994">
                  <c:v>24.353000000000009</c:v>
                </c:pt>
                <c:pt idx="14995">
                  <c:v>25.6431</c:v>
                </c:pt>
                <c:pt idx="14996">
                  <c:v>24.241900000000001</c:v>
                </c:pt>
                <c:pt idx="14997">
                  <c:v>26.4787</c:v>
                </c:pt>
                <c:pt idx="14998">
                  <c:v>30.922699999999949</c:v>
                </c:pt>
                <c:pt idx="14999">
                  <c:v>31.493600000000001</c:v>
                </c:pt>
                <c:pt idx="15000">
                  <c:v>28.5473</c:v>
                </c:pt>
                <c:pt idx="15001">
                  <c:v>29.5307</c:v>
                </c:pt>
                <c:pt idx="15002">
                  <c:v>30.456600000000002</c:v>
                </c:pt>
                <c:pt idx="15003">
                  <c:v>31.0473</c:v>
                </c:pt>
                <c:pt idx="15004">
                  <c:v>31.604199999999999</c:v>
                </c:pt>
                <c:pt idx="15005">
                  <c:v>35.779499999999999</c:v>
                </c:pt>
                <c:pt idx="15006">
                  <c:v>20.90879999999995</c:v>
                </c:pt>
                <c:pt idx="15007">
                  <c:v>21.444099999999999</c:v>
                </c:pt>
                <c:pt idx="15008">
                  <c:v>21.7209</c:v>
                </c:pt>
                <c:pt idx="15009">
                  <c:v>32.984299999999998</c:v>
                </c:pt>
                <c:pt idx="15010">
                  <c:v>31.105699999999999</c:v>
                </c:pt>
                <c:pt idx="15011">
                  <c:v>30.569500000000001</c:v>
                </c:pt>
                <c:pt idx="15012">
                  <c:v>32.576800000000013</c:v>
                </c:pt>
                <c:pt idx="15013">
                  <c:v>26.642299999999999</c:v>
                </c:pt>
                <c:pt idx="15014">
                  <c:v>25.4069</c:v>
                </c:pt>
                <c:pt idx="15015">
                  <c:v>26.5626</c:v>
                </c:pt>
                <c:pt idx="15016">
                  <c:v>26.047000000000001</c:v>
                </c:pt>
                <c:pt idx="15017">
                  <c:v>26.027799999999999</c:v>
                </c:pt>
                <c:pt idx="15018">
                  <c:v>29.103200000000001</c:v>
                </c:pt>
                <c:pt idx="15019">
                  <c:v>32.419199999999996</c:v>
                </c:pt>
                <c:pt idx="15020">
                  <c:v>32.674300000000002</c:v>
                </c:pt>
                <c:pt idx="15021">
                  <c:v>33.145299999999999</c:v>
                </c:pt>
                <c:pt idx="15022">
                  <c:v>32.2834</c:v>
                </c:pt>
                <c:pt idx="15023">
                  <c:v>31.802299999999999</c:v>
                </c:pt>
                <c:pt idx="15024">
                  <c:v>32.923699999999997</c:v>
                </c:pt>
                <c:pt idx="15025">
                  <c:v>32.586200000000012</c:v>
                </c:pt>
                <c:pt idx="15026">
                  <c:v>25.196400000000001</c:v>
                </c:pt>
                <c:pt idx="15027">
                  <c:v>26.0823</c:v>
                </c:pt>
                <c:pt idx="15028">
                  <c:v>29.375699999999981</c:v>
                </c:pt>
                <c:pt idx="15029">
                  <c:v>28.767900000000001</c:v>
                </c:pt>
                <c:pt idx="15030">
                  <c:v>29.501100000000001</c:v>
                </c:pt>
                <c:pt idx="15031">
                  <c:v>30.733000000000001</c:v>
                </c:pt>
                <c:pt idx="15032">
                  <c:v>31.726199999999981</c:v>
                </c:pt>
                <c:pt idx="15033">
                  <c:v>31.364999999999991</c:v>
                </c:pt>
                <c:pt idx="15034">
                  <c:v>31.302700000000002</c:v>
                </c:pt>
                <c:pt idx="15035">
                  <c:v>47.885399999999997</c:v>
                </c:pt>
                <c:pt idx="15036">
                  <c:v>46.801299999999998</c:v>
                </c:pt>
                <c:pt idx="15037">
                  <c:v>48.422699999999999</c:v>
                </c:pt>
                <c:pt idx="15038">
                  <c:v>25.3645</c:v>
                </c:pt>
                <c:pt idx="15039">
                  <c:v>25.803999999999991</c:v>
                </c:pt>
                <c:pt idx="15040">
                  <c:v>25.950500000000002</c:v>
                </c:pt>
                <c:pt idx="15041">
                  <c:v>30.954799999999999</c:v>
                </c:pt>
                <c:pt idx="15042">
                  <c:v>31.276800000000001</c:v>
                </c:pt>
                <c:pt idx="15043">
                  <c:v>26.400400000000001</c:v>
                </c:pt>
                <c:pt idx="15044">
                  <c:v>26.9087</c:v>
                </c:pt>
                <c:pt idx="15045">
                  <c:v>25.688199999999981</c:v>
                </c:pt>
                <c:pt idx="15046">
                  <c:v>25.773</c:v>
                </c:pt>
                <c:pt idx="15047">
                  <c:v>27.332599999999999</c:v>
                </c:pt>
                <c:pt idx="15048">
                  <c:v>37.347000000000001</c:v>
                </c:pt>
                <c:pt idx="15049">
                  <c:v>37.796900000000001</c:v>
                </c:pt>
                <c:pt idx="15050">
                  <c:v>41.000400000000013</c:v>
                </c:pt>
                <c:pt idx="15051">
                  <c:v>40.348799999999997</c:v>
                </c:pt>
                <c:pt idx="15052">
                  <c:v>40.181399999999996</c:v>
                </c:pt>
                <c:pt idx="15053">
                  <c:v>30.680299999999999</c:v>
                </c:pt>
                <c:pt idx="15054">
                  <c:v>30.639900000000001</c:v>
                </c:pt>
                <c:pt idx="15055">
                  <c:v>30.601400000000009</c:v>
                </c:pt>
                <c:pt idx="15056">
                  <c:v>27.7072</c:v>
                </c:pt>
                <c:pt idx="15057">
                  <c:v>25.793500000000002</c:v>
                </c:pt>
                <c:pt idx="15058">
                  <c:v>27.1401</c:v>
                </c:pt>
                <c:pt idx="15059">
                  <c:v>27.418099999999999</c:v>
                </c:pt>
                <c:pt idx="15060">
                  <c:v>29.604500000000009</c:v>
                </c:pt>
                <c:pt idx="15061">
                  <c:v>30.090599999999981</c:v>
                </c:pt>
                <c:pt idx="15062">
                  <c:v>30.208400000000001</c:v>
                </c:pt>
                <c:pt idx="15063">
                  <c:v>28.166899999999991</c:v>
                </c:pt>
                <c:pt idx="15064">
                  <c:v>27.9511</c:v>
                </c:pt>
                <c:pt idx="15065">
                  <c:v>23.445499999999949</c:v>
                </c:pt>
                <c:pt idx="15066">
                  <c:v>24.083300000000001</c:v>
                </c:pt>
                <c:pt idx="15067">
                  <c:v>22.632400000000001</c:v>
                </c:pt>
                <c:pt idx="15068">
                  <c:v>40.024700000000003</c:v>
                </c:pt>
                <c:pt idx="15069">
                  <c:v>33.299500000000002</c:v>
                </c:pt>
                <c:pt idx="15070">
                  <c:v>40.210700000000003</c:v>
                </c:pt>
                <c:pt idx="15071">
                  <c:v>40.9923</c:v>
                </c:pt>
                <c:pt idx="15072">
                  <c:v>25.598199999999981</c:v>
                </c:pt>
                <c:pt idx="15073">
                  <c:v>25.6997</c:v>
                </c:pt>
                <c:pt idx="15074">
                  <c:v>23.668800000000001</c:v>
                </c:pt>
                <c:pt idx="15075">
                  <c:v>24.983699999999949</c:v>
                </c:pt>
                <c:pt idx="15076">
                  <c:v>31.342300000000002</c:v>
                </c:pt>
                <c:pt idx="15077">
                  <c:v>31.92249999999995</c:v>
                </c:pt>
                <c:pt idx="15078">
                  <c:v>32.383899999999997</c:v>
                </c:pt>
                <c:pt idx="15079">
                  <c:v>31.8171</c:v>
                </c:pt>
                <c:pt idx="15080">
                  <c:v>18.676500000000001</c:v>
                </c:pt>
                <c:pt idx="15081">
                  <c:v>17.828800000000001</c:v>
                </c:pt>
                <c:pt idx="15082">
                  <c:v>17.780999999999999</c:v>
                </c:pt>
                <c:pt idx="15083">
                  <c:v>18.6098</c:v>
                </c:pt>
                <c:pt idx="15084">
                  <c:v>19.661300000000001</c:v>
                </c:pt>
                <c:pt idx="15085">
                  <c:v>20.119399999999999</c:v>
                </c:pt>
                <c:pt idx="15086">
                  <c:v>20.580400000000001</c:v>
                </c:pt>
                <c:pt idx="15087">
                  <c:v>19.893899999999999</c:v>
                </c:pt>
                <c:pt idx="15088">
                  <c:v>29.6557</c:v>
                </c:pt>
                <c:pt idx="15089">
                  <c:v>32.335700000000003</c:v>
                </c:pt>
                <c:pt idx="15090">
                  <c:v>31.812000000000001</c:v>
                </c:pt>
                <c:pt idx="15091">
                  <c:v>32.058400000000013</c:v>
                </c:pt>
                <c:pt idx="15092">
                  <c:v>32.817599999999999</c:v>
                </c:pt>
                <c:pt idx="15093">
                  <c:v>54.379100000000001</c:v>
                </c:pt>
                <c:pt idx="15094">
                  <c:v>54.9</c:v>
                </c:pt>
                <c:pt idx="15095">
                  <c:v>53.825800000000001</c:v>
                </c:pt>
                <c:pt idx="15096">
                  <c:v>28.6999</c:v>
                </c:pt>
                <c:pt idx="15097">
                  <c:v>30.895099999999999</c:v>
                </c:pt>
                <c:pt idx="15098">
                  <c:v>28.136299999999999</c:v>
                </c:pt>
                <c:pt idx="15099">
                  <c:v>34.635400000000011</c:v>
                </c:pt>
                <c:pt idx="15100">
                  <c:v>36.458300000000001</c:v>
                </c:pt>
                <c:pt idx="15101">
                  <c:v>35.213299999999997</c:v>
                </c:pt>
                <c:pt idx="15102">
                  <c:v>27.074999999999999</c:v>
                </c:pt>
                <c:pt idx="15103">
                  <c:v>25.983799999999949</c:v>
                </c:pt>
                <c:pt idx="15104">
                  <c:v>27.209700000000002</c:v>
                </c:pt>
                <c:pt idx="15105">
                  <c:v>29.223400000000002</c:v>
                </c:pt>
                <c:pt idx="15106">
                  <c:v>28.175000000000001</c:v>
                </c:pt>
                <c:pt idx="15107">
                  <c:v>24.173200000000001</c:v>
                </c:pt>
                <c:pt idx="15108">
                  <c:v>25.053699999999999</c:v>
                </c:pt>
                <c:pt idx="15109">
                  <c:v>25.225200000000001</c:v>
                </c:pt>
                <c:pt idx="15110">
                  <c:v>27.116700000000009</c:v>
                </c:pt>
                <c:pt idx="15111">
                  <c:v>37.246200000000002</c:v>
                </c:pt>
                <c:pt idx="15112">
                  <c:v>27.357399999999991</c:v>
                </c:pt>
                <c:pt idx="15113">
                  <c:v>33.561300000000003</c:v>
                </c:pt>
                <c:pt idx="15114">
                  <c:v>22.310199999999991</c:v>
                </c:pt>
                <c:pt idx="15115">
                  <c:v>32.590699999999998</c:v>
                </c:pt>
                <c:pt idx="15116">
                  <c:v>31.734200000000001</c:v>
                </c:pt>
                <c:pt idx="15117">
                  <c:v>36.986600000000003</c:v>
                </c:pt>
                <c:pt idx="15118">
                  <c:v>36.439600000000013</c:v>
                </c:pt>
                <c:pt idx="15119">
                  <c:v>41.991700000000002</c:v>
                </c:pt>
                <c:pt idx="15120">
                  <c:v>18.663</c:v>
                </c:pt>
                <c:pt idx="15121">
                  <c:v>18.665299999999981</c:v>
                </c:pt>
                <c:pt idx="15122">
                  <c:v>19.2331</c:v>
                </c:pt>
                <c:pt idx="15123">
                  <c:v>32.5488</c:v>
                </c:pt>
                <c:pt idx="15124">
                  <c:v>30.590800000000009</c:v>
                </c:pt>
                <c:pt idx="15125">
                  <c:v>26.291599999999999</c:v>
                </c:pt>
                <c:pt idx="15126">
                  <c:v>23.7119</c:v>
                </c:pt>
                <c:pt idx="15127">
                  <c:v>25.0244</c:v>
                </c:pt>
                <c:pt idx="15128">
                  <c:v>26.635200000000001</c:v>
                </c:pt>
                <c:pt idx="15129">
                  <c:v>30.254799999999999</c:v>
                </c:pt>
                <c:pt idx="15130">
                  <c:v>23.16</c:v>
                </c:pt>
                <c:pt idx="15131">
                  <c:v>20.4391</c:v>
                </c:pt>
                <c:pt idx="15132">
                  <c:v>21.433499999999999</c:v>
                </c:pt>
                <c:pt idx="15133">
                  <c:v>22.815799999999999</c:v>
                </c:pt>
                <c:pt idx="15134">
                  <c:v>24.650200000000009</c:v>
                </c:pt>
                <c:pt idx="15135">
                  <c:v>26.98649999999995</c:v>
                </c:pt>
                <c:pt idx="15136">
                  <c:v>28.046199999999999</c:v>
                </c:pt>
                <c:pt idx="15137">
                  <c:v>32.914299999999997</c:v>
                </c:pt>
                <c:pt idx="15138">
                  <c:v>21.638300000000001</c:v>
                </c:pt>
                <c:pt idx="15139">
                  <c:v>21.9482</c:v>
                </c:pt>
                <c:pt idx="15140">
                  <c:v>21.593599999999981</c:v>
                </c:pt>
                <c:pt idx="15141">
                  <c:v>26.279499999999999</c:v>
                </c:pt>
                <c:pt idx="15142">
                  <c:v>24.744399999999999</c:v>
                </c:pt>
                <c:pt idx="15143">
                  <c:v>26.918199999999999</c:v>
                </c:pt>
                <c:pt idx="15144">
                  <c:v>25.478000000000002</c:v>
                </c:pt>
                <c:pt idx="15145">
                  <c:v>25.376100000000001</c:v>
                </c:pt>
                <c:pt idx="15146">
                  <c:v>36.347499999999997</c:v>
                </c:pt>
                <c:pt idx="15147">
                  <c:v>37.499899999999997</c:v>
                </c:pt>
                <c:pt idx="15148">
                  <c:v>38.039499999999997</c:v>
                </c:pt>
                <c:pt idx="15149">
                  <c:v>24.052600000000002</c:v>
                </c:pt>
                <c:pt idx="15150">
                  <c:v>23.485199999999949</c:v>
                </c:pt>
                <c:pt idx="15151">
                  <c:v>21.422999999999981</c:v>
                </c:pt>
                <c:pt idx="15152">
                  <c:v>23.442799999999949</c:v>
                </c:pt>
                <c:pt idx="15153">
                  <c:v>23.435500000000001</c:v>
                </c:pt>
                <c:pt idx="15154">
                  <c:v>22.973700000000001</c:v>
                </c:pt>
                <c:pt idx="15155">
                  <c:v>35.317300000000003</c:v>
                </c:pt>
                <c:pt idx="15156">
                  <c:v>33.717300000000002</c:v>
                </c:pt>
                <c:pt idx="15157">
                  <c:v>33.566400000000002</c:v>
                </c:pt>
                <c:pt idx="15158">
                  <c:v>34.133800000000001</c:v>
                </c:pt>
                <c:pt idx="15159">
                  <c:v>20.912400000000002</c:v>
                </c:pt>
                <c:pt idx="15160">
                  <c:v>21.217700000000001</c:v>
                </c:pt>
                <c:pt idx="15161">
                  <c:v>21.138100000000001</c:v>
                </c:pt>
                <c:pt idx="15162">
                  <c:v>24.0718</c:v>
                </c:pt>
                <c:pt idx="15163">
                  <c:v>29.975999999999999</c:v>
                </c:pt>
                <c:pt idx="15164">
                  <c:v>28.694099999999999</c:v>
                </c:pt>
                <c:pt idx="15165">
                  <c:v>30.1584</c:v>
                </c:pt>
                <c:pt idx="15166">
                  <c:v>27.1128</c:v>
                </c:pt>
                <c:pt idx="15167">
                  <c:v>28.306799999999999</c:v>
                </c:pt>
                <c:pt idx="15168">
                  <c:v>30.492000000000001</c:v>
                </c:pt>
                <c:pt idx="15169">
                  <c:v>32.364100000000001</c:v>
                </c:pt>
                <c:pt idx="15170">
                  <c:v>34.235900000000001</c:v>
                </c:pt>
                <c:pt idx="15171">
                  <c:v>27.274000000000001</c:v>
                </c:pt>
                <c:pt idx="15172">
                  <c:v>24.811</c:v>
                </c:pt>
                <c:pt idx="15173">
                  <c:v>25.3325</c:v>
                </c:pt>
                <c:pt idx="15174">
                  <c:v>26.152100000000001</c:v>
                </c:pt>
                <c:pt idx="15175">
                  <c:v>28.660900000000009</c:v>
                </c:pt>
                <c:pt idx="15176">
                  <c:v>28.614899999999999</c:v>
                </c:pt>
                <c:pt idx="15177">
                  <c:v>30.637</c:v>
                </c:pt>
                <c:pt idx="15178">
                  <c:v>33.140300000000003</c:v>
                </c:pt>
                <c:pt idx="15179">
                  <c:v>30.2561</c:v>
                </c:pt>
                <c:pt idx="15180">
                  <c:v>25.531600000000001</c:v>
                </c:pt>
                <c:pt idx="15181">
                  <c:v>26.298200000000001</c:v>
                </c:pt>
                <c:pt idx="15182">
                  <c:v>27.2087</c:v>
                </c:pt>
                <c:pt idx="15183">
                  <c:v>27.431699999999999</c:v>
                </c:pt>
                <c:pt idx="15184">
                  <c:v>27.753499999999999</c:v>
                </c:pt>
                <c:pt idx="15185">
                  <c:v>28.999500000000001</c:v>
                </c:pt>
                <c:pt idx="15186">
                  <c:v>29.323599999999999</c:v>
                </c:pt>
                <c:pt idx="15187">
                  <c:v>37.513199999999998</c:v>
                </c:pt>
                <c:pt idx="15188">
                  <c:v>36.482700000000001</c:v>
                </c:pt>
                <c:pt idx="15189">
                  <c:v>38.059800000000003</c:v>
                </c:pt>
                <c:pt idx="15190">
                  <c:v>37.122600000000013</c:v>
                </c:pt>
                <c:pt idx="15191">
                  <c:v>19.670100000000001</c:v>
                </c:pt>
                <c:pt idx="15192">
                  <c:v>21.9451</c:v>
                </c:pt>
                <c:pt idx="15193">
                  <c:v>22.0458</c:v>
                </c:pt>
                <c:pt idx="15194">
                  <c:v>22.478400000000001</c:v>
                </c:pt>
                <c:pt idx="15195">
                  <c:v>22.175999999999991</c:v>
                </c:pt>
                <c:pt idx="15196">
                  <c:v>37.886400000000002</c:v>
                </c:pt>
                <c:pt idx="15197">
                  <c:v>39.803400000000003</c:v>
                </c:pt>
                <c:pt idx="15198">
                  <c:v>39.508800000000001</c:v>
                </c:pt>
                <c:pt idx="15199">
                  <c:v>39.6083</c:v>
                </c:pt>
                <c:pt idx="15200">
                  <c:v>31.488299999999949</c:v>
                </c:pt>
                <c:pt idx="15201">
                  <c:v>41.690300000000001</c:v>
                </c:pt>
                <c:pt idx="15202">
                  <c:v>33.015900000000002</c:v>
                </c:pt>
                <c:pt idx="15203">
                  <c:v>34.866700000000002</c:v>
                </c:pt>
                <c:pt idx="15204">
                  <c:v>34.1785</c:v>
                </c:pt>
                <c:pt idx="15205">
                  <c:v>36.6858</c:v>
                </c:pt>
                <c:pt idx="15206">
                  <c:v>54.504600000000003</c:v>
                </c:pt>
                <c:pt idx="15207">
                  <c:v>53.375999999999998</c:v>
                </c:pt>
                <c:pt idx="15208">
                  <c:v>28.44229999999995</c:v>
                </c:pt>
                <c:pt idx="15209">
                  <c:v>26.24879999999995</c:v>
                </c:pt>
                <c:pt idx="15210">
                  <c:v>30.262599999999949</c:v>
                </c:pt>
                <c:pt idx="15211">
                  <c:v>28.471399999999999</c:v>
                </c:pt>
                <c:pt idx="15212">
                  <c:v>26.276299999999999</c:v>
                </c:pt>
                <c:pt idx="15213">
                  <c:v>26.6341</c:v>
                </c:pt>
                <c:pt idx="15214">
                  <c:v>26.0688</c:v>
                </c:pt>
                <c:pt idx="15215">
                  <c:v>24.124400000000001</c:v>
                </c:pt>
                <c:pt idx="15216">
                  <c:v>25.065899999999999</c:v>
                </c:pt>
                <c:pt idx="15217">
                  <c:v>26.206900000000001</c:v>
                </c:pt>
                <c:pt idx="15218">
                  <c:v>41.663499999999999</c:v>
                </c:pt>
                <c:pt idx="15219">
                  <c:v>47.757100000000001</c:v>
                </c:pt>
                <c:pt idx="15220">
                  <c:v>46.511800000000001</c:v>
                </c:pt>
                <c:pt idx="15221">
                  <c:v>29.439800000000009</c:v>
                </c:pt>
                <c:pt idx="15222">
                  <c:v>29.886700000000001</c:v>
                </c:pt>
                <c:pt idx="15223">
                  <c:v>32.948300000000003</c:v>
                </c:pt>
                <c:pt idx="15224">
                  <c:v>24.42249999999995</c:v>
                </c:pt>
                <c:pt idx="15225">
                  <c:v>24.029499999999999</c:v>
                </c:pt>
                <c:pt idx="15226">
                  <c:v>24.777200000000001</c:v>
                </c:pt>
                <c:pt idx="15227">
                  <c:v>22.726099999999999</c:v>
                </c:pt>
                <c:pt idx="15228">
                  <c:v>35.412100000000002</c:v>
                </c:pt>
                <c:pt idx="15229">
                  <c:v>39.938299999999998</c:v>
                </c:pt>
                <c:pt idx="15230">
                  <c:v>19.780200000000001</c:v>
                </c:pt>
                <c:pt idx="15231">
                  <c:v>21.818999999999999</c:v>
                </c:pt>
                <c:pt idx="15232">
                  <c:v>21.549900000000001</c:v>
                </c:pt>
                <c:pt idx="15233">
                  <c:v>28.522500000000001</c:v>
                </c:pt>
                <c:pt idx="15234">
                  <c:v>24.829699999999999</c:v>
                </c:pt>
                <c:pt idx="15235">
                  <c:v>23.761900000000001</c:v>
                </c:pt>
                <c:pt idx="15236">
                  <c:v>21.951000000000001</c:v>
                </c:pt>
                <c:pt idx="15237">
                  <c:v>26.986999999999981</c:v>
                </c:pt>
                <c:pt idx="15238">
                  <c:v>27.630700000000001</c:v>
                </c:pt>
                <c:pt idx="15239">
                  <c:v>28.1341</c:v>
                </c:pt>
                <c:pt idx="15240">
                  <c:v>23.074400000000001</c:v>
                </c:pt>
                <c:pt idx="15241">
                  <c:v>20.508299999999981</c:v>
                </c:pt>
                <c:pt idx="15242">
                  <c:v>22.7925</c:v>
                </c:pt>
                <c:pt idx="15243">
                  <c:v>21.424700000000001</c:v>
                </c:pt>
                <c:pt idx="15244">
                  <c:v>29.9238</c:v>
                </c:pt>
                <c:pt idx="15245">
                  <c:v>31.5761</c:v>
                </c:pt>
                <c:pt idx="15246">
                  <c:v>34.671200000000013</c:v>
                </c:pt>
                <c:pt idx="15247">
                  <c:v>25.878399999999999</c:v>
                </c:pt>
                <c:pt idx="15248">
                  <c:v>26.0001</c:v>
                </c:pt>
                <c:pt idx="15249">
                  <c:v>29.001999999999999</c:v>
                </c:pt>
                <c:pt idx="15250">
                  <c:v>42.717399999999998</c:v>
                </c:pt>
                <c:pt idx="15251">
                  <c:v>43.358400000000003</c:v>
                </c:pt>
                <c:pt idx="15252">
                  <c:v>44.985100000000003</c:v>
                </c:pt>
                <c:pt idx="15253">
                  <c:v>44.49</c:v>
                </c:pt>
                <c:pt idx="15254">
                  <c:v>44.354799999999997</c:v>
                </c:pt>
                <c:pt idx="15255">
                  <c:v>24.2332</c:v>
                </c:pt>
                <c:pt idx="15256">
                  <c:v>25.1539</c:v>
                </c:pt>
                <c:pt idx="15257">
                  <c:v>26.6892</c:v>
                </c:pt>
                <c:pt idx="15258">
                  <c:v>26.99269999999995</c:v>
                </c:pt>
                <c:pt idx="15259">
                  <c:v>29.754000000000001</c:v>
                </c:pt>
                <c:pt idx="15260">
                  <c:v>28.4238</c:v>
                </c:pt>
                <c:pt idx="15261">
                  <c:v>29.784300000000002</c:v>
                </c:pt>
                <c:pt idx="15262">
                  <c:v>27.206499999999981</c:v>
                </c:pt>
                <c:pt idx="15263">
                  <c:v>32.243200000000002</c:v>
                </c:pt>
                <c:pt idx="15264">
                  <c:v>32.0137</c:v>
                </c:pt>
                <c:pt idx="15265">
                  <c:v>33.039400000000001</c:v>
                </c:pt>
                <c:pt idx="15266">
                  <c:v>33.045499999999997</c:v>
                </c:pt>
                <c:pt idx="15267">
                  <c:v>36.8157</c:v>
                </c:pt>
                <c:pt idx="15268">
                  <c:v>33.996499999999997</c:v>
                </c:pt>
                <c:pt idx="15269">
                  <c:v>21.231300000000001</c:v>
                </c:pt>
                <c:pt idx="15270">
                  <c:v>22.105</c:v>
                </c:pt>
                <c:pt idx="15271">
                  <c:v>22.78679999999995</c:v>
                </c:pt>
                <c:pt idx="15272">
                  <c:v>21.819900000000001</c:v>
                </c:pt>
                <c:pt idx="15273">
                  <c:v>24.4542</c:v>
                </c:pt>
                <c:pt idx="15274">
                  <c:v>25.096599999999999</c:v>
                </c:pt>
                <c:pt idx="15275">
                  <c:v>25.760200000000001</c:v>
                </c:pt>
                <c:pt idx="15276">
                  <c:v>28.417899999999999</c:v>
                </c:pt>
                <c:pt idx="15277">
                  <c:v>35.525600000000011</c:v>
                </c:pt>
                <c:pt idx="15278">
                  <c:v>32.647399999999998</c:v>
                </c:pt>
                <c:pt idx="15279">
                  <c:v>33.430500000000002</c:v>
                </c:pt>
                <c:pt idx="15280">
                  <c:v>33.940800000000003</c:v>
                </c:pt>
                <c:pt idx="15281">
                  <c:v>36.059600000000003</c:v>
                </c:pt>
                <c:pt idx="15282">
                  <c:v>35.1081</c:v>
                </c:pt>
                <c:pt idx="15283">
                  <c:v>45.905000000000001</c:v>
                </c:pt>
                <c:pt idx="15284">
                  <c:v>47.540900000000001</c:v>
                </c:pt>
                <c:pt idx="15285">
                  <c:v>46.930500000000002</c:v>
                </c:pt>
                <c:pt idx="15286">
                  <c:v>43.925699999999999</c:v>
                </c:pt>
                <c:pt idx="15287">
                  <c:v>23.948</c:v>
                </c:pt>
                <c:pt idx="15288">
                  <c:v>24.421600000000002</c:v>
                </c:pt>
                <c:pt idx="15289">
                  <c:v>21.998999999999999</c:v>
                </c:pt>
                <c:pt idx="15290">
                  <c:v>30.849499999999999</c:v>
                </c:pt>
                <c:pt idx="15291">
                  <c:v>32.637600000000013</c:v>
                </c:pt>
                <c:pt idx="15292">
                  <c:v>31.456600000000002</c:v>
                </c:pt>
                <c:pt idx="15293">
                  <c:v>28.145900000000001</c:v>
                </c:pt>
                <c:pt idx="15294">
                  <c:v>25.979299999999981</c:v>
                </c:pt>
                <c:pt idx="15295">
                  <c:v>38.788499999999999</c:v>
                </c:pt>
                <c:pt idx="15296">
                  <c:v>38.955599999999997</c:v>
                </c:pt>
                <c:pt idx="15297">
                  <c:v>40.138800000000003</c:v>
                </c:pt>
                <c:pt idx="15298">
                  <c:v>39.0974</c:v>
                </c:pt>
                <c:pt idx="15299">
                  <c:v>31.4541</c:v>
                </c:pt>
                <c:pt idx="15300">
                  <c:v>30.293099999999999</c:v>
                </c:pt>
                <c:pt idx="15301">
                  <c:v>29.602599999999999</c:v>
                </c:pt>
                <c:pt idx="15302">
                  <c:v>22.591100000000001</c:v>
                </c:pt>
                <c:pt idx="15303">
                  <c:v>23.778700000000001</c:v>
                </c:pt>
                <c:pt idx="15304">
                  <c:v>24.109200000000001</c:v>
                </c:pt>
                <c:pt idx="15305">
                  <c:v>22.2224</c:v>
                </c:pt>
                <c:pt idx="15306">
                  <c:v>24.364999999999991</c:v>
                </c:pt>
                <c:pt idx="15307">
                  <c:v>22.585100000000001</c:v>
                </c:pt>
                <c:pt idx="15308">
                  <c:v>20.617599999999999</c:v>
                </c:pt>
                <c:pt idx="15309">
                  <c:v>23.7835</c:v>
                </c:pt>
                <c:pt idx="15310">
                  <c:v>20.735499999999981</c:v>
                </c:pt>
                <c:pt idx="15311">
                  <c:v>21.162400000000002</c:v>
                </c:pt>
                <c:pt idx="15312">
                  <c:v>21.682099999999981</c:v>
                </c:pt>
                <c:pt idx="15313">
                  <c:v>21.154199999999999</c:v>
                </c:pt>
                <c:pt idx="15314">
                  <c:v>22.153300000000009</c:v>
                </c:pt>
                <c:pt idx="15315">
                  <c:v>22.499300000000002</c:v>
                </c:pt>
                <c:pt idx="15316">
                  <c:v>27.858499999999999</c:v>
                </c:pt>
                <c:pt idx="15317">
                  <c:v>27.958600000000001</c:v>
                </c:pt>
                <c:pt idx="15318">
                  <c:v>26.904699999999981</c:v>
                </c:pt>
                <c:pt idx="15319">
                  <c:v>27.174900000000001</c:v>
                </c:pt>
                <c:pt idx="15320">
                  <c:v>26.888000000000002</c:v>
                </c:pt>
                <c:pt idx="15321">
                  <c:v>28.666899999999991</c:v>
                </c:pt>
                <c:pt idx="15322">
                  <c:v>29.250800000000009</c:v>
                </c:pt>
                <c:pt idx="15323">
                  <c:v>28.8719</c:v>
                </c:pt>
                <c:pt idx="15324">
                  <c:v>29.5731</c:v>
                </c:pt>
                <c:pt idx="15325">
                  <c:v>36.755800000000001</c:v>
                </c:pt>
                <c:pt idx="15326">
                  <c:v>37.204900000000002</c:v>
                </c:pt>
                <c:pt idx="15327">
                  <c:v>47.906999999999996</c:v>
                </c:pt>
                <c:pt idx="15328">
                  <c:v>46.801900000000003</c:v>
                </c:pt>
                <c:pt idx="15329">
                  <c:v>29.252600000000001</c:v>
                </c:pt>
                <c:pt idx="15330">
                  <c:v>30.997599999999981</c:v>
                </c:pt>
                <c:pt idx="15331">
                  <c:v>32.140800000000013</c:v>
                </c:pt>
                <c:pt idx="15332">
                  <c:v>32.176299999999998</c:v>
                </c:pt>
                <c:pt idx="15333">
                  <c:v>30.248000000000001</c:v>
                </c:pt>
                <c:pt idx="15334">
                  <c:v>28.093599999999981</c:v>
                </c:pt>
                <c:pt idx="15335">
                  <c:v>31.1492</c:v>
                </c:pt>
                <c:pt idx="15336">
                  <c:v>31.885400000000001</c:v>
                </c:pt>
                <c:pt idx="15337">
                  <c:v>33.581800000000001</c:v>
                </c:pt>
                <c:pt idx="15338">
                  <c:v>33.663899999999998</c:v>
                </c:pt>
                <c:pt idx="15339">
                  <c:v>33.209000000000003</c:v>
                </c:pt>
                <c:pt idx="15340">
                  <c:v>31.4254</c:v>
                </c:pt>
                <c:pt idx="15341">
                  <c:v>33.016300000000001</c:v>
                </c:pt>
                <c:pt idx="15342">
                  <c:v>28.58</c:v>
                </c:pt>
                <c:pt idx="15343">
                  <c:v>29.2849</c:v>
                </c:pt>
                <c:pt idx="15344">
                  <c:v>29.815200000000001</c:v>
                </c:pt>
                <c:pt idx="15345">
                  <c:v>28.797699999999999</c:v>
                </c:pt>
                <c:pt idx="15346">
                  <c:v>38.309699999999999</c:v>
                </c:pt>
                <c:pt idx="15347">
                  <c:v>38.928400000000003</c:v>
                </c:pt>
                <c:pt idx="15348">
                  <c:v>38.7774</c:v>
                </c:pt>
                <c:pt idx="15349">
                  <c:v>34.950200000000002</c:v>
                </c:pt>
                <c:pt idx="15350">
                  <c:v>23.178999999999991</c:v>
                </c:pt>
                <c:pt idx="15351">
                  <c:v>23.4193</c:v>
                </c:pt>
                <c:pt idx="15352">
                  <c:v>23.743500000000001</c:v>
                </c:pt>
                <c:pt idx="15353">
                  <c:v>23.178999999999991</c:v>
                </c:pt>
                <c:pt idx="15354">
                  <c:v>35.673499999999997</c:v>
                </c:pt>
                <c:pt idx="15355">
                  <c:v>34.612400000000001</c:v>
                </c:pt>
                <c:pt idx="15356">
                  <c:v>39.4328</c:v>
                </c:pt>
                <c:pt idx="15357">
                  <c:v>36.563099999999999</c:v>
                </c:pt>
                <c:pt idx="15358">
                  <c:v>40.5501</c:v>
                </c:pt>
                <c:pt idx="15359">
                  <c:v>20.162299999999981</c:v>
                </c:pt>
                <c:pt idx="15360">
                  <c:v>21.061399999999999</c:v>
                </c:pt>
                <c:pt idx="15361">
                  <c:v>20.5276</c:v>
                </c:pt>
                <c:pt idx="15362">
                  <c:v>21.869800000000001</c:v>
                </c:pt>
                <c:pt idx="15363">
                  <c:v>28.427199999999999</c:v>
                </c:pt>
                <c:pt idx="15364">
                  <c:v>25.810099999999991</c:v>
                </c:pt>
                <c:pt idx="15365">
                  <c:v>35.795200000000001</c:v>
                </c:pt>
                <c:pt idx="15366">
                  <c:v>36.628300000000003</c:v>
                </c:pt>
                <c:pt idx="15367">
                  <c:v>35.915700000000001</c:v>
                </c:pt>
                <c:pt idx="15368">
                  <c:v>21.631499999999999</c:v>
                </c:pt>
                <c:pt idx="15369">
                  <c:v>22.82239999999998</c:v>
                </c:pt>
                <c:pt idx="15370">
                  <c:v>21.971299999999999</c:v>
                </c:pt>
                <c:pt idx="15371">
                  <c:v>21.593299999999999</c:v>
                </c:pt>
                <c:pt idx="15372">
                  <c:v>29.660399999999999</c:v>
                </c:pt>
                <c:pt idx="15373">
                  <c:v>29.09</c:v>
                </c:pt>
                <c:pt idx="15374">
                  <c:v>25.2637</c:v>
                </c:pt>
                <c:pt idx="15375">
                  <c:v>25.854600000000001</c:v>
                </c:pt>
                <c:pt idx="15376">
                  <c:v>28.694600000000001</c:v>
                </c:pt>
                <c:pt idx="15377">
                  <c:v>22.6646</c:v>
                </c:pt>
                <c:pt idx="15378">
                  <c:v>22.771699999999999</c:v>
                </c:pt>
                <c:pt idx="15379">
                  <c:v>32.498899999999999</c:v>
                </c:pt>
                <c:pt idx="15380">
                  <c:v>32.793500000000002</c:v>
                </c:pt>
                <c:pt idx="15381">
                  <c:v>33.392600000000002</c:v>
                </c:pt>
                <c:pt idx="15382">
                  <c:v>32.3001</c:v>
                </c:pt>
                <c:pt idx="15383">
                  <c:v>26.173999999999999</c:v>
                </c:pt>
                <c:pt idx="15384">
                  <c:v>28.672699999999999</c:v>
                </c:pt>
                <c:pt idx="15385">
                  <c:v>33.3508</c:v>
                </c:pt>
                <c:pt idx="15386">
                  <c:v>33.136099999999999</c:v>
                </c:pt>
                <c:pt idx="15387">
                  <c:v>31.282499999999949</c:v>
                </c:pt>
                <c:pt idx="15388">
                  <c:v>30.988</c:v>
                </c:pt>
                <c:pt idx="15389">
                  <c:v>21.548400000000001</c:v>
                </c:pt>
                <c:pt idx="15390">
                  <c:v>23.133199999999999</c:v>
                </c:pt>
                <c:pt idx="15391">
                  <c:v>26.431100000000001</c:v>
                </c:pt>
                <c:pt idx="15392">
                  <c:v>26.232399999999981</c:v>
                </c:pt>
                <c:pt idx="15393">
                  <c:v>26.460899999999999</c:v>
                </c:pt>
                <c:pt idx="15394">
                  <c:v>25.396999999999991</c:v>
                </c:pt>
                <c:pt idx="15395">
                  <c:v>31.462499999999949</c:v>
                </c:pt>
                <c:pt idx="15396">
                  <c:v>33.482999999999997</c:v>
                </c:pt>
                <c:pt idx="15397">
                  <c:v>34.009500000000003</c:v>
                </c:pt>
                <c:pt idx="15398">
                  <c:v>34.943199999999997</c:v>
                </c:pt>
                <c:pt idx="15399">
                  <c:v>24.389500000000002</c:v>
                </c:pt>
                <c:pt idx="15400">
                  <c:v>24.3386</c:v>
                </c:pt>
                <c:pt idx="15401">
                  <c:v>24.141200000000001</c:v>
                </c:pt>
                <c:pt idx="15402">
                  <c:v>23.981400000000001</c:v>
                </c:pt>
                <c:pt idx="15403">
                  <c:v>27.606300000000001</c:v>
                </c:pt>
                <c:pt idx="15404">
                  <c:v>37.625100000000003</c:v>
                </c:pt>
                <c:pt idx="15405">
                  <c:v>38.942999999999998</c:v>
                </c:pt>
                <c:pt idx="15406">
                  <c:v>36.709499999999998</c:v>
                </c:pt>
                <c:pt idx="15407">
                  <c:v>36.745800000000003</c:v>
                </c:pt>
                <c:pt idx="15408">
                  <c:v>29.1432</c:v>
                </c:pt>
                <c:pt idx="15409">
                  <c:v>30.514099999999999</c:v>
                </c:pt>
                <c:pt idx="15410">
                  <c:v>30.967600000000001</c:v>
                </c:pt>
                <c:pt idx="15411">
                  <c:v>31.264299999999999</c:v>
                </c:pt>
                <c:pt idx="15412">
                  <c:v>21.872299999999999</c:v>
                </c:pt>
                <c:pt idx="15413">
                  <c:v>25.559899999999999</c:v>
                </c:pt>
                <c:pt idx="15414">
                  <c:v>23.538599999999999</c:v>
                </c:pt>
                <c:pt idx="15415">
                  <c:v>26.745200000000001</c:v>
                </c:pt>
                <c:pt idx="15416">
                  <c:v>31.164100000000001</c:v>
                </c:pt>
                <c:pt idx="15417">
                  <c:v>33.6995</c:v>
                </c:pt>
                <c:pt idx="15418">
                  <c:v>32.612099999999998</c:v>
                </c:pt>
                <c:pt idx="15419">
                  <c:v>32.028200000000012</c:v>
                </c:pt>
                <c:pt idx="15420">
                  <c:v>32.737200000000001</c:v>
                </c:pt>
                <c:pt idx="15421">
                  <c:v>32.247300000000003</c:v>
                </c:pt>
                <c:pt idx="15422">
                  <c:v>34.800800000000002</c:v>
                </c:pt>
                <c:pt idx="15423">
                  <c:v>32.656399999999998</c:v>
                </c:pt>
                <c:pt idx="15424">
                  <c:v>18.620899999999999</c:v>
                </c:pt>
                <c:pt idx="15425">
                  <c:v>18.8017</c:v>
                </c:pt>
                <c:pt idx="15426">
                  <c:v>19.5002</c:v>
                </c:pt>
                <c:pt idx="15427">
                  <c:v>20.400600000000001</c:v>
                </c:pt>
                <c:pt idx="15428">
                  <c:v>28.7193</c:v>
                </c:pt>
                <c:pt idx="15429">
                  <c:v>29.147600000000001</c:v>
                </c:pt>
                <c:pt idx="15430">
                  <c:v>29.874199999999991</c:v>
                </c:pt>
                <c:pt idx="15431">
                  <c:v>30.941500000000001</c:v>
                </c:pt>
                <c:pt idx="15432">
                  <c:v>32.215800000000002</c:v>
                </c:pt>
                <c:pt idx="15433">
                  <c:v>37.793100000000003</c:v>
                </c:pt>
                <c:pt idx="15434">
                  <c:v>39.768000000000001</c:v>
                </c:pt>
                <c:pt idx="15435">
                  <c:v>39.1965</c:v>
                </c:pt>
                <c:pt idx="15436">
                  <c:v>41.0989</c:v>
                </c:pt>
                <c:pt idx="15437">
                  <c:v>43.021600000000007</c:v>
                </c:pt>
                <c:pt idx="15438">
                  <c:v>26.021100000000001</c:v>
                </c:pt>
                <c:pt idx="15439">
                  <c:v>27.357399999999991</c:v>
                </c:pt>
                <c:pt idx="15440">
                  <c:v>27.540800000000001</c:v>
                </c:pt>
                <c:pt idx="15441">
                  <c:v>27.080400000000001</c:v>
                </c:pt>
                <c:pt idx="15442">
                  <c:v>27.1614</c:v>
                </c:pt>
                <c:pt idx="15443">
                  <c:v>27.078399999999981</c:v>
                </c:pt>
                <c:pt idx="15444">
                  <c:v>26.008400000000002</c:v>
                </c:pt>
                <c:pt idx="15445">
                  <c:v>33.834099999999999</c:v>
                </c:pt>
                <c:pt idx="15446">
                  <c:v>31.2364</c:v>
                </c:pt>
                <c:pt idx="15447">
                  <c:v>28.806799999999999</c:v>
                </c:pt>
                <c:pt idx="15448">
                  <c:v>28.324000000000009</c:v>
                </c:pt>
                <c:pt idx="15449">
                  <c:v>29.620899999999999</c:v>
                </c:pt>
                <c:pt idx="15450">
                  <c:v>36.717599999999997</c:v>
                </c:pt>
                <c:pt idx="15451">
                  <c:v>36.0931</c:v>
                </c:pt>
                <c:pt idx="15452">
                  <c:v>36.669899999999998</c:v>
                </c:pt>
                <c:pt idx="15453">
                  <c:v>36.890099999999997</c:v>
                </c:pt>
                <c:pt idx="15454">
                  <c:v>28.877199999999991</c:v>
                </c:pt>
                <c:pt idx="15455">
                  <c:v>28.064900000000009</c:v>
                </c:pt>
                <c:pt idx="15456">
                  <c:v>29.360199999999999</c:v>
                </c:pt>
                <c:pt idx="15457">
                  <c:v>30.8918</c:v>
                </c:pt>
                <c:pt idx="15458">
                  <c:v>38.0565</c:v>
                </c:pt>
                <c:pt idx="15459">
                  <c:v>40.7791</c:v>
                </c:pt>
                <c:pt idx="15460">
                  <c:v>34.89</c:v>
                </c:pt>
                <c:pt idx="15461">
                  <c:v>27.479600000000001</c:v>
                </c:pt>
                <c:pt idx="15462">
                  <c:v>34.788400000000003</c:v>
                </c:pt>
                <c:pt idx="15463">
                  <c:v>31.005600000000001</c:v>
                </c:pt>
                <c:pt idx="15464">
                  <c:v>35.467000000000013</c:v>
                </c:pt>
                <c:pt idx="15465">
                  <c:v>36.651499999999999</c:v>
                </c:pt>
                <c:pt idx="15466">
                  <c:v>38.249499999999998</c:v>
                </c:pt>
                <c:pt idx="15467">
                  <c:v>39.079800000000013</c:v>
                </c:pt>
                <c:pt idx="15468">
                  <c:v>41.924600000000012</c:v>
                </c:pt>
                <c:pt idx="15469">
                  <c:v>31.302700000000002</c:v>
                </c:pt>
                <c:pt idx="15470">
                  <c:v>22.481300000000001</c:v>
                </c:pt>
                <c:pt idx="15471">
                  <c:v>23.509799999999981</c:v>
                </c:pt>
                <c:pt idx="15472">
                  <c:v>28.736000000000001</c:v>
                </c:pt>
                <c:pt idx="15473">
                  <c:v>28.944600000000001</c:v>
                </c:pt>
                <c:pt idx="15474">
                  <c:v>20.3005</c:v>
                </c:pt>
                <c:pt idx="15475">
                  <c:v>20.432400000000001</c:v>
                </c:pt>
                <c:pt idx="15476">
                  <c:v>19.667000000000009</c:v>
                </c:pt>
                <c:pt idx="15477">
                  <c:v>19.461600000000001</c:v>
                </c:pt>
                <c:pt idx="15478">
                  <c:v>31.978200000000001</c:v>
                </c:pt>
                <c:pt idx="15479">
                  <c:v>38.620600000000003</c:v>
                </c:pt>
                <c:pt idx="15480">
                  <c:v>35.066000000000003</c:v>
                </c:pt>
                <c:pt idx="15481">
                  <c:v>34.462000000000003</c:v>
                </c:pt>
                <c:pt idx="15482">
                  <c:v>34.958399999999997</c:v>
                </c:pt>
                <c:pt idx="15483">
                  <c:v>34.498400000000011</c:v>
                </c:pt>
                <c:pt idx="15484">
                  <c:v>37.099600000000002</c:v>
                </c:pt>
                <c:pt idx="15485">
                  <c:v>39.4953</c:v>
                </c:pt>
                <c:pt idx="15486">
                  <c:v>44.240299999999998</c:v>
                </c:pt>
                <c:pt idx="15487">
                  <c:v>28.698899999999991</c:v>
                </c:pt>
                <c:pt idx="15488">
                  <c:v>28.651599999999991</c:v>
                </c:pt>
                <c:pt idx="15489">
                  <c:v>28.7346</c:v>
                </c:pt>
                <c:pt idx="15490">
                  <c:v>28.2775</c:v>
                </c:pt>
                <c:pt idx="15491">
                  <c:v>31.0078</c:v>
                </c:pt>
                <c:pt idx="15492">
                  <c:v>28.924499999999981</c:v>
                </c:pt>
                <c:pt idx="15493">
                  <c:v>31.99</c:v>
                </c:pt>
                <c:pt idx="15494">
                  <c:v>34.007399999999997</c:v>
                </c:pt>
                <c:pt idx="15495">
                  <c:v>34.262600000000013</c:v>
                </c:pt>
                <c:pt idx="15496">
                  <c:v>33.909700000000001</c:v>
                </c:pt>
                <c:pt idx="15497">
                  <c:v>39.265900000000002</c:v>
                </c:pt>
                <c:pt idx="15498">
                  <c:v>41.768900000000002</c:v>
                </c:pt>
                <c:pt idx="15499">
                  <c:v>29.441800000000001</c:v>
                </c:pt>
                <c:pt idx="15500">
                  <c:v>30.241800000000001</c:v>
                </c:pt>
                <c:pt idx="15501">
                  <c:v>22.027100000000001</c:v>
                </c:pt>
                <c:pt idx="15502">
                  <c:v>22.930299999999999</c:v>
                </c:pt>
                <c:pt idx="15503">
                  <c:v>25.369399999999999</c:v>
                </c:pt>
                <c:pt idx="15504">
                  <c:v>31.052900000000001</c:v>
                </c:pt>
                <c:pt idx="15505">
                  <c:v>32.153000000000013</c:v>
                </c:pt>
                <c:pt idx="15506">
                  <c:v>30.429300000000001</c:v>
                </c:pt>
                <c:pt idx="15507">
                  <c:v>21.971599999999999</c:v>
                </c:pt>
                <c:pt idx="15508">
                  <c:v>21.1889</c:v>
                </c:pt>
                <c:pt idx="15509">
                  <c:v>21.3962</c:v>
                </c:pt>
                <c:pt idx="15510">
                  <c:v>34.642099999999999</c:v>
                </c:pt>
                <c:pt idx="15511">
                  <c:v>26.0794</c:v>
                </c:pt>
                <c:pt idx="15512">
                  <c:v>24.8933</c:v>
                </c:pt>
                <c:pt idx="15513">
                  <c:v>25.232099999999999</c:v>
                </c:pt>
                <c:pt idx="15514">
                  <c:v>24.775600000000001</c:v>
                </c:pt>
                <c:pt idx="15515">
                  <c:v>32.4863</c:v>
                </c:pt>
                <c:pt idx="15516">
                  <c:v>33.906500000000001</c:v>
                </c:pt>
                <c:pt idx="15517">
                  <c:v>34.53</c:v>
                </c:pt>
                <c:pt idx="15518">
                  <c:v>35.433900000000001</c:v>
                </c:pt>
                <c:pt idx="15519">
                  <c:v>24.889099999999999</c:v>
                </c:pt>
                <c:pt idx="15520">
                  <c:v>24.573</c:v>
                </c:pt>
                <c:pt idx="15521">
                  <c:v>25.2026</c:v>
                </c:pt>
                <c:pt idx="15522">
                  <c:v>37.103900000000003</c:v>
                </c:pt>
                <c:pt idx="15523">
                  <c:v>38.4985</c:v>
                </c:pt>
                <c:pt idx="15524">
                  <c:v>38.7639</c:v>
                </c:pt>
                <c:pt idx="15525">
                  <c:v>36.956200000000003</c:v>
                </c:pt>
                <c:pt idx="15526">
                  <c:v>37.133000000000003</c:v>
                </c:pt>
                <c:pt idx="15527">
                  <c:v>27.206700000000001</c:v>
                </c:pt>
                <c:pt idx="15528">
                  <c:v>25.432300000000001</c:v>
                </c:pt>
                <c:pt idx="15529">
                  <c:v>25.714300000000001</c:v>
                </c:pt>
                <c:pt idx="15530">
                  <c:v>26.903300000000002</c:v>
                </c:pt>
                <c:pt idx="15531">
                  <c:v>32.285800000000002</c:v>
                </c:pt>
                <c:pt idx="15532">
                  <c:v>30.598800000000001</c:v>
                </c:pt>
                <c:pt idx="15533">
                  <c:v>31.1629</c:v>
                </c:pt>
                <c:pt idx="15534">
                  <c:v>31.986899999999981</c:v>
                </c:pt>
                <c:pt idx="15535">
                  <c:v>33.870800000000003</c:v>
                </c:pt>
                <c:pt idx="15536">
                  <c:v>21.68519999999998</c:v>
                </c:pt>
                <c:pt idx="15537">
                  <c:v>22.667400000000001</c:v>
                </c:pt>
                <c:pt idx="15538">
                  <c:v>23.9741</c:v>
                </c:pt>
                <c:pt idx="15539">
                  <c:v>33.061999999999998</c:v>
                </c:pt>
                <c:pt idx="15540">
                  <c:v>31.8767</c:v>
                </c:pt>
                <c:pt idx="15541">
                  <c:v>30.447500000000002</c:v>
                </c:pt>
                <c:pt idx="15542">
                  <c:v>32.412400000000012</c:v>
                </c:pt>
                <c:pt idx="15543">
                  <c:v>38.7072</c:v>
                </c:pt>
                <c:pt idx="15544">
                  <c:v>40.147599999999997</c:v>
                </c:pt>
                <c:pt idx="15545">
                  <c:v>40.162800000000011</c:v>
                </c:pt>
                <c:pt idx="15546">
                  <c:v>30.013500000000001</c:v>
                </c:pt>
                <c:pt idx="15547">
                  <c:v>30.692900000000009</c:v>
                </c:pt>
                <c:pt idx="15548">
                  <c:v>31.950600000000001</c:v>
                </c:pt>
                <c:pt idx="15549">
                  <c:v>33.7986</c:v>
                </c:pt>
                <c:pt idx="15550">
                  <c:v>32.8429</c:v>
                </c:pt>
                <c:pt idx="15551">
                  <c:v>32.233699999999999</c:v>
                </c:pt>
                <c:pt idx="15552">
                  <c:v>24.095400000000001</c:v>
                </c:pt>
                <c:pt idx="15553">
                  <c:v>24.4072</c:v>
                </c:pt>
                <c:pt idx="15554">
                  <c:v>30.022500000000001</c:v>
                </c:pt>
                <c:pt idx="15555">
                  <c:v>29.427499999999981</c:v>
                </c:pt>
                <c:pt idx="15556">
                  <c:v>29.748899999999999</c:v>
                </c:pt>
                <c:pt idx="15557">
                  <c:v>30.538799999999981</c:v>
                </c:pt>
                <c:pt idx="15558">
                  <c:v>36.937100000000001</c:v>
                </c:pt>
                <c:pt idx="15559">
                  <c:v>26.830100000000009</c:v>
                </c:pt>
                <c:pt idx="15560">
                  <c:v>28.21</c:v>
                </c:pt>
                <c:pt idx="15561">
                  <c:v>27.6541</c:v>
                </c:pt>
                <c:pt idx="15562">
                  <c:v>27.3324</c:v>
                </c:pt>
                <c:pt idx="15563">
                  <c:v>23.782800000000002</c:v>
                </c:pt>
                <c:pt idx="15564">
                  <c:v>24.769300000000001</c:v>
                </c:pt>
                <c:pt idx="15565">
                  <c:v>24.402899999999999</c:v>
                </c:pt>
                <c:pt idx="15566">
                  <c:v>24.5</c:v>
                </c:pt>
                <c:pt idx="15567">
                  <c:v>42.591500000000003</c:v>
                </c:pt>
                <c:pt idx="15568">
                  <c:v>45.574199999999998</c:v>
                </c:pt>
                <c:pt idx="15569">
                  <c:v>44.3142</c:v>
                </c:pt>
                <c:pt idx="15570">
                  <c:v>42.2209</c:v>
                </c:pt>
                <c:pt idx="15571">
                  <c:v>24.36</c:v>
                </c:pt>
                <c:pt idx="15572">
                  <c:v>23.276399999999999</c:v>
                </c:pt>
                <c:pt idx="15573">
                  <c:v>25.2561</c:v>
                </c:pt>
                <c:pt idx="15574">
                  <c:v>26.4953</c:v>
                </c:pt>
                <c:pt idx="15575">
                  <c:v>22.413699999999999</c:v>
                </c:pt>
                <c:pt idx="15576">
                  <c:v>21.961600000000001</c:v>
                </c:pt>
                <c:pt idx="15577">
                  <c:v>22.90319999999998</c:v>
                </c:pt>
                <c:pt idx="15578">
                  <c:v>22.284600000000001</c:v>
                </c:pt>
                <c:pt idx="15579">
                  <c:v>23.697600000000001</c:v>
                </c:pt>
                <c:pt idx="15580">
                  <c:v>23.7578</c:v>
                </c:pt>
                <c:pt idx="15581">
                  <c:v>23.110399999999991</c:v>
                </c:pt>
                <c:pt idx="15582">
                  <c:v>23.332100000000001</c:v>
                </c:pt>
                <c:pt idx="15583">
                  <c:v>22.194299999999991</c:v>
                </c:pt>
                <c:pt idx="15584">
                  <c:v>22.7623</c:v>
                </c:pt>
                <c:pt idx="15585">
                  <c:v>24.255800000000001</c:v>
                </c:pt>
                <c:pt idx="15586">
                  <c:v>24.3156</c:v>
                </c:pt>
                <c:pt idx="15587">
                  <c:v>24.103300000000001</c:v>
                </c:pt>
                <c:pt idx="15588">
                  <c:v>26.854399999999991</c:v>
                </c:pt>
                <c:pt idx="15589">
                  <c:v>26.9072</c:v>
                </c:pt>
                <c:pt idx="15590">
                  <c:v>21.495100000000001</c:v>
                </c:pt>
                <c:pt idx="15591">
                  <c:v>21.834700000000009</c:v>
                </c:pt>
                <c:pt idx="15592">
                  <c:v>22.069600000000001</c:v>
                </c:pt>
                <c:pt idx="15593">
                  <c:v>43.502699999999997</c:v>
                </c:pt>
                <c:pt idx="15594">
                  <c:v>43.116200000000013</c:v>
                </c:pt>
                <c:pt idx="15595">
                  <c:v>48.627600000000001</c:v>
                </c:pt>
                <c:pt idx="15596">
                  <c:v>18.986899999999981</c:v>
                </c:pt>
                <c:pt idx="15597">
                  <c:v>29.6538</c:v>
                </c:pt>
                <c:pt idx="15598">
                  <c:v>28.279199999999999</c:v>
                </c:pt>
                <c:pt idx="15599">
                  <c:v>28.838100000000001</c:v>
                </c:pt>
                <c:pt idx="15600">
                  <c:v>28.945799999999949</c:v>
                </c:pt>
                <c:pt idx="15601">
                  <c:v>26.637599999999999</c:v>
                </c:pt>
                <c:pt idx="15602">
                  <c:v>27.414999999999999</c:v>
                </c:pt>
                <c:pt idx="15603">
                  <c:v>28.604099999999999</c:v>
                </c:pt>
                <c:pt idx="15604">
                  <c:v>29.9102</c:v>
                </c:pt>
                <c:pt idx="15605">
                  <c:v>32.8123</c:v>
                </c:pt>
                <c:pt idx="15606">
                  <c:v>25.501799999999999</c:v>
                </c:pt>
                <c:pt idx="15607">
                  <c:v>25.1998</c:v>
                </c:pt>
                <c:pt idx="15608">
                  <c:v>25.674299999999999</c:v>
                </c:pt>
                <c:pt idx="15609">
                  <c:v>31.024899999999999</c:v>
                </c:pt>
                <c:pt idx="15610">
                  <c:v>28.9406</c:v>
                </c:pt>
                <c:pt idx="15611">
                  <c:v>29.6982</c:v>
                </c:pt>
                <c:pt idx="15612">
                  <c:v>30.3399</c:v>
                </c:pt>
                <c:pt idx="15613">
                  <c:v>30.740200000000002</c:v>
                </c:pt>
                <c:pt idx="15614">
                  <c:v>32.088299999999997</c:v>
                </c:pt>
                <c:pt idx="15615">
                  <c:v>20.817599999999999</c:v>
                </c:pt>
                <c:pt idx="15616">
                  <c:v>29.178000000000001</c:v>
                </c:pt>
                <c:pt idx="15617">
                  <c:v>29.072299999999981</c:v>
                </c:pt>
                <c:pt idx="15618">
                  <c:v>29.435700000000001</c:v>
                </c:pt>
                <c:pt idx="15619">
                  <c:v>28.7089</c:v>
                </c:pt>
                <c:pt idx="15620">
                  <c:v>33.665600000000012</c:v>
                </c:pt>
                <c:pt idx="15621">
                  <c:v>34.331400000000002</c:v>
                </c:pt>
                <c:pt idx="15622">
                  <c:v>31.597999999999999</c:v>
                </c:pt>
                <c:pt idx="15623">
                  <c:v>34.1372</c:v>
                </c:pt>
                <c:pt idx="15624">
                  <c:v>35.577300000000001</c:v>
                </c:pt>
                <c:pt idx="15625">
                  <c:v>36.1389</c:v>
                </c:pt>
                <c:pt idx="15626">
                  <c:v>33.688899999999997</c:v>
                </c:pt>
                <c:pt idx="15627">
                  <c:v>19.571000000000009</c:v>
                </c:pt>
                <c:pt idx="15628">
                  <c:v>20.929200000000002</c:v>
                </c:pt>
                <c:pt idx="15629">
                  <c:v>20.359300000000001</c:v>
                </c:pt>
                <c:pt idx="15630">
                  <c:v>20.659500000000001</c:v>
                </c:pt>
                <c:pt idx="15631">
                  <c:v>43.714000000000013</c:v>
                </c:pt>
                <c:pt idx="15632">
                  <c:v>40.229000000000013</c:v>
                </c:pt>
                <c:pt idx="15633">
                  <c:v>41.657800000000002</c:v>
                </c:pt>
                <c:pt idx="15634">
                  <c:v>26.578800000000001</c:v>
                </c:pt>
                <c:pt idx="15635">
                  <c:v>26.172999999999991</c:v>
                </c:pt>
                <c:pt idx="15636">
                  <c:v>27.687899999999999</c:v>
                </c:pt>
                <c:pt idx="15637">
                  <c:v>39.789000000000001</c:v>
                </c:pt>
                <c:pt idx="15638">
                  <c:v>20.831600000000009</c:v>
                </c:pt>
                <c:pt idx="15639">
                  <c:v>20.483599999999949</c:v>
                </c:pt>
                <c:pt idx="15640">
                  <c:v>20.78839999999995</c:v>
                </c:pt>
                <c:pt idx="15641">
                  <c:v>20.855</c:v>
                </c:pt>
                <c:pt idx="15642">
                  <c:v>34.421600000000012</c:v>
                </c:pt>
                <c:pt idx="15643">
                  <c:v>34.474899999999998</c:v>
                </c:pt>
                <c:pt idx="15644">
                  <c:v>31.982099999999949</c:v>
                </c:pt>
                <c:pt idx="15645">
                  <c:v>32.457900000000002</c:v>
                </c:pt>
                <c:pt idx="15646">
                  <c:v>20.355</c:v>
                </c:pt>
                <c:pt idx="15647">
                  <c:v>20.143799999999999</c:v>
                </c:pt>
                <c:pt idx="15648">
                  <c:v>20.233599999999999</c:v>
                </c:pt>
                <c:pt idx="15649">
                  <c:v>21.1997</c:v>
                </c:pt>
                <c:pt idx="15650">
                  <c:v>26.658999999999999</c:v>
                </c:pt>
                <c:pt idx="15651">
                  <c:v>33.8536</c:v>
                </c:pt>
                <c:pt idx="15652">
                  <c:v>33.8658</c:v>
                </c:pt>
                <c:pt idx="15653">
                  <c:v>35.082800000000013</c:v>
                </c:pt>
                <c:pt idx="15654">
                  <c:v>32.274800000000013</c:v>
                </c:pt>
                <c:pt idx="15655">
                  <c:v>33.869999999999997</c:v>
                </c:pt>
                <c:pt idx="15656">
                  <c:v>34.946399999999997</c:v>
                </c:pt>
                <c:pt idx="15657">
                  <c:v>34.265800000000013</c:v>
                </c:pt>
                <c:pt idx="15658">
                  <c:v>33.571399999999997</c:v>
                </c:pt>
                <c:pt idx="15659">
                  <c:v>21.6296</c:v>
                </c:pt>
                <c:pt idx="15660">
                  <c:v>21.7728</c:v>
                </c:pt>
                <c:pt idx="15661">
                  <c:v>31.854800000000001</c:v>
                </c:pt>
                <c:pt idx="15662">
                  <c:v>33.924500000000002</c:v>
                </c:pt>
                <c:pt idx="15663">
                  <c:v>33.505099999999999</c:v>
                </c:pt>
                <c:pt idx="15664">
                  <c:v>25.131</c:v>
                </c:pt>
                <c:pt idx="15665">
                  <c:v>24.0549</c:v>
                </c:pt>
                <c:pt idx="15666">
                  <c:v>26.023900000000001</c:v>
                </c:pt>
                <c:pt idx="15667">
                  <c:v>25.380800000000001</c:v>
                </c:pt>
                <c:pt idx="15668">
                  <c:v>27.42249999999995</c:v>
                </c:pt>
                <c:pt idx="15669">
                  <c:v>27.635000000000009</c:v>
                </c:pt>
                <c:pt idx="15670">
                  <c:v>28.137499999999999</c:v>
                </c:pt>
                <c:pt idx="15671">
                  <c:v>35.160800000000002</c:v>
                </c:pt>
                <c:pt idx="15672">
                  <c:v>34.855899999999998</c:v>
                </c:pt>
                <c:pt idx="15673">
                  <c:v>36.240400000000001</c:v>
                </c:pt>
                <c:pt idx="15674">
                  <c:v>36.7759</c:v>
                </c:pt>
                <c:pt idx="15675">
                  <c:v>32.267499999999998</c:v>
                </c:pt>
                <c:pt idx="15676">
                  <c:v>30.507899999999999</c:v>
                </c:pt>
                <c:pt idx="15677">
                  <c:v>32.607700000000001</c:v>
                </c:pt>
                <c:pt idx="15678">
                  <c:v>32.3125</c:v>
                </c:pt>
                <c:pt idx="15679">
                  <c:v>32.437800000000003</c:v>
                </c:pt>
                <c:pt idx="15680">
                  <c:v>24.120799999999999</c:v>
                </c:pt>
                <c:pt idx="15681">
                  <c:v>26.093800000000009</c:v>
                </c:pt>
                <c:pt idx="15682">
                  <c:v>22.3369</c:v>
                </c:pt>
                <c:pt idx="15683">
                  <c:v>21.082100000000001</c:v>
                </c:pt>
                <c:pt idx="15684">
                  <c:v>21.42859999999995</c:v>
                </c:pt>
                <c:pt idx="15685">
                  <c:v>24.718900000000001</c:v>
                </c:pt>
                <c:pt idx="15686">
                  <c:v>27.5716</c:v>
                </c:pt>
                <c:pt idx="15687">
                  <c:v>28.426400000000001</c:v>
                </c:pt>
                <c:pt idx="15688">
                  <c:v>33.886899999999997</c:v>
                </c:pt>
                <c:pt idx="15689">
                  <c:v>35.687899999999999</c:v>
                </c:pt>
                <c:pt idx="15690">
                  <c:v>36.435200000000002</c:v>
                </c:pt>
                <c:pt idx="15691">
                  <c:v>36.5276</c:v>
                </c:pt>
                <c:pt idx="15692">
                  <c:v>28.190899999999999</c:v>
                </c:pt>
                <c:pt idx="15693">
                  <c:v>30.438199999999981</c:v>
                </c:pt>
                <c:pt idx="15694">
                  <c:v>26.907499999999999</c:v>
                </c:pt>
                <c:pt idx="15695">
                  <c:v>26.4787</c:v>
                </c:pt>
                <c:pt idx="15696">
                  <c:v>28.1341</c:v>
                </c:pt>
                <c:pt idx="15697">
                  <c:v>26.987300000000001</c:v>
                </c:pt>
                <c:pt idx="15698">
                  <c:v>29.601299999999991</c:v>
                </c:pt>
                <c:pt idx="15699">
                  <c:v>30.467700000000001</c:v>
                </c:pt>
                <c:pt idx="15700">
                  <c:v>29.9984</c:v>
                </c:pt>
                <c:pt idx="15701">
                  <c:v>33.693000000000012</c:v>
                </c:pt>
                <c:pt idx="15702">
                  <c:v>32.767899999999997</c:v>
                </c:pt>
                <c:pt idx="15703">
                  <c:v>25.515599999999999</c:v>
                </c:pt>
                <c:pt idx="15704">
                  <c:v>25.279800000000009</c:v>
                </c:pt>
                <c:pt idx="15705">
                  <c:v>26.6708</c:v>
                </c:pt>
                <c:pt idx="15706">
                  <c:v>26.806999999999999</c:v>
                </c:pt>
                <c:pt idx="15707">
                  <c:v>25.832699999999999</c:v>
                </c:pt>
                <c:pt idx="15708">
                  <c:v>31.747399999999999</c:v>
                </c:pt>
                <c:pt idx="15709">
                  <c:v>33.433400000000013</c:v>
                </c:pt>
                <c:pt idx="15710">
                  <c:v>33.988799999999998</c:v>
                </c:pt>
                <c:pt idx="15711">
                  <c:v>26.432300000000001</c:v>
                </c:pt>
                <c:pt idx="15712">
                  <c:v>24.608799999999999</c:v>
                </c:pt>
                <c:pt idx="15713">
                  <c:v>27.48349999999995</c:v>
                </c:pt>
                <c:pt idx="15714">
                  <c:v>37.611899999999999</c:v>
                </c:pt>
                <c:pt idx="15715">
                  <c:v>40.378800000000012</c:v>
                </c:pt>
                <c:pt idx="15716">
                  <c:v>24.875900000000001</c:v>
                </c:pt>
                <c:pt idx="15717">
                  <c:v>25.971</c:v>
                </c:pt>
                <c:pt idx="15718">
                  <c:v>25.0763</c:v>
                </c:pt>
                <c:pt idx="15719">
                  <c:v>23.7821</c:v>
                </c:pt>
                <c:pt idx="15720">
                  <c:v>28.715</c:v>
                </c:pt>
                <c:pt idx="15721">
                  <c:v>27.3843</c:v>
                </c:pt>
                <c:pt idx="15722">
                  <c:v>26.692799999999981</c:v>
                </c:pt>
                <c:pt idx="15723">
                  <c:v>27.6159</c:v>
                </c:pt>
                <c:pt idx="15724">
                  <c:v>23.756699999999981</c:v>
                </c:pt>
                <c:pt idx="15725">
                  <c:v>23.374700000000001</c:v>
                </c:pt>
                <c:pt idx="15726">
                  <c:v>19.4316</c:v>
                </c:pt>
                <c:pt idx="15727">
                  <c:v>29.9605</c:v>
                </c:pt>
                <c:pt idx="15728">
                  <c:v>27.866099999999999</c:v>
                </c:pt>
                <c:pt idx="15729">
                  <c:v>27.931000000000001</c:v>
                </c:pt>
                <c:pt idx="15730">
                  <c:v>29.263999999999999</c:v>
                </c:pt>
                <c:pt idx="15731">
                  <c:v>24.1816</c:v>
                </c:pt>
                <c:pt idx="15732">
                  <c:v>26.368600000000001</c:v>
                </c:pt>
                <c:pt idx="15733">
                  <c:v>19.8446</c:v>
                </c:pt>
                <c:pt idx="15734">
                  <c:v>26.1249</c:v>
                </c:pt>
                <c:pt idx="15735">
                  <c:v>23.4162</c:v>
                </c:pt>
                <c:pt idx="15736">
                  <c:v>23.449300000000001</c:v>
                </c:pt>
                <c:pt idx="15737">
                  <c:v>21.968499999999949</c:v>
                </c:pt>
                <c:pt idx="15738">
                  <c:v>37.197200000000002</c:v>
                </c:pt>
                <c:pt idx="15739">
                  <c:v>37.582099999999997</c:v>
                </c:pt>
                <c:pt idx="15740">
                  <c:v>37.305600000000013</c:v>
                </c:pt>
                <c:pt idx="15741">
                  <c:v>39.8767</c:v>
                </c:pt>
                <c:pt idx="15742">
                  <c:v>29.362400000000001</c:v>
                </c:pt>
                <c:pt idx="15743">
                  <c:v>30.8371</c:v>
                </c:pt>
                <c:pt idx="15744">
                  <c:v>30.6922</c:v>
                </c:pt>
                <c:pt idx="15745">
                  <c:v>30.8293</c:v>
                </c:pt>
                <c:pt idx="15746">
                  <c:v>21.6877</c:v>
                </c:pt>
                <c:pt idx="15747">
                  <c:v>22.446899999999999</c:v>
                </c:pt>
                <c:pt idx="15748">
                  <c:v>25.151299999999999</c:v>
                </c:pt>
                <c:pt idx="15749">
                  <c:v>22.48959999999995</c:v>
                </c:pt>
                <c:pt idx="15750">
                  <c:v>29.884799999999981</c:v>
                </c:pt>
                <c:pt idx="15751">
                  <c:v>34.504899999999999</c:v>
                </c:pt>
                <c:pt idx="15752">
                  <c:v>33.8005</c:v>
                </c:pt>
                <c:pt idx="15753">
                  <c:v>33.045499999999997</c:v>
                </c:pt>
                <c:pt idx="15754">
                  <c:v>27.679500000000001</c:v>
                </c:pt>
                <c:pt idx="15755">
                  <c:v>28.881399999999999</c:v>
                </c:pt>
                <c:pt idx="15756">
                  <c:v>28.822199999999999</c:v>
                </c:pt>
                <c:pt idx="15757">
                  <c:v>40.195900000000002</c:v>
                </c:pt>
                <c:pt idx="15758">
                  <c:v>36.851399999999998</c:v>
                </c:pt>
                <c:pt idx="15759">
                  <c:v>39.499400000000001</c:v>
                </c:pt>
                <c:pt idx="15760">
                  <c:v>37.459499999999998</c:v>
                </c:pt>
                <c:pt idx="15761">
                  <c:v>23.932600000000001</c:v>
                </c:pt>
                <c:pt idx="15762">
                  <c:v>24.038399999999999</c:v>
                </c:pt>
                <c:pt idx="15763">
                  <c:v>26.168399999999981</c:v>
                </c:pt>
                <c:pt idx="15764">
                  <c:v>28.0686</c:v>
                </c:pt>
                <c:pt idx="15765">
                  <c:v>28.3566</c:v>
                </c:pt>
                <c:pt idx="15766">
                  <c:v>28.632999999999999</c:v>
                </c:pt>
                <c:pt idx="15767">
                  <c:v>32.512300000000003</c:v>
                </c:pt>
                <c:pt idx="15768">
                  <c:v>31.590499999999999</c:v>
                </c:pt>
                <c:pt idx="15769">
                  <c:v>27.7227</c:v>
                </c:pt>
                <c:pt idx="15770">
                  <c:v>30.3492</c:v>
                </c:pt>
                <c:pt idx="15771">
                  <c:v>32.0501</c:v>
                </c:pt>
                <c:pt idx="15772">
                  <c:v>32.0501</c:v>
                </c:pt>
                <c:pt idx="15773">
                  <c:v>32.194600000000001</c:v>
                </c:pt>
                <c:pt idx="15774">
                  <c:v>45.501899999999999</c:v>
                </c:pt>
                <c:pt idx="15775">
                  <c:v>45.548900000000003</c:v>
                </c:pt>
                <c:pt idx="15776">
                  <c:v>43.103200000000001</c:v>
                </c:pt>
                <c:pt idx="15777">
                  <c:v>44.044899999999998</c:v>
                </c:pt>
                <c:pt idx="15778">
                  <c:v>26.0989</c:v>
                </c:pt>
                <c:pt idx="15779">
                  <c:v>26.038900000000009</c:v>
                </c:pt>
                <c:pt idx="15780">
                  <c:v>26.138400000000001</c:v>
                </c:pt>
                <c:pt idx="15781">
                  <c:v>25.414100000000001</c:v>
                </c:pt>
                <c:pt idx="15782">
                  <c:v>31.192299999999999</c:v>
                </c:pt>
                <c:pt idx="15783">
                  <c:v>32.953299999999999</c:v>
                </c:pt>
                <c:pt idx="15784">
                  <c:v>33.828200000000002</c:v>
                </c:pt>
                <c:pt idx="15785">
                  <c:v>32.310200000000002</c:v>
                </c:pt>
                <c:pt idx="15786">
                  <c:v>24.254300000000001</c:v>
                </c:pt>
                <c:pt idx="15787">
                  <c:v>26.686800000000009</c:v>
                </c:pt>
                <c:pt idx="15788">
                  <c:v>27.315000000000001</c:v>
                </c:pt>
                <c:pt idx="15789">
                  <c:v>23.790700000000001</c:v>
                </c:pt>
                <c:pt idx="15790">
                  <c:v>21.957000000000001</c:v>
                </c:pt>
                <c:pt idx="15791">
                  <c:v>23.364799999999999</c:v>
                </c:pt>
                <c:pt idx="15792">
                  <c:v>22.6127</c:v>
                </c:pt>
                <c:pt idx="15793">
                  <c:v>29.393899999999999</c:v>
                </c:pt>
                <c:pt idx="15794">
                  <c:v>29.2926</c:v>
                </c:pt>
                <c:pt idx="15795">
                  <c:v>30.839700000000001</c:v>
                </c:pt>
                <c:pt idx="15796">
                  <c:v>27.318200000000001</c:v>
                </c:pt>
                <c:pt idx="15797">
                  <c:v>26.2499</c:v>
                </c:pt>
                <c:pt idx="15798">
                  <c:v>27.811499999999999</c:v>
                </c:pt>
                <c:pt idx="15799">
                  <c:v>27.211600000000001</c:v>
                </c:pt>
                <c:pt idx="15800">
                  <c:v>27.451799999999999</c:v>
                </c:pt>
                <c:pt idx="15801">
                  <c:v>26.195799999999981</c:v>
                </c:pt>
                <c:pt idx="15802">
                  <c:v>27.855899999999991</c:v>
                </c:pt>
                <c:pt idx="15803">
                  <c:v>32.738900000000001</c:v>
                </c:pt>
                <c:pt idx="15804">
                  <c:v>33.016300000000001</c:v>
                </c:pt>
                <c:pt idx="15805">
                  <c:v>30.584499999999981</c:v>
                </c:pt>
                <c:pt idx="15806">
                  <c:v>30.473800000000001</c:v>
                </c:pt>
                <c:pt idx="15807">
                  <c:v>28.396899999999999</c:v>
                </c:pt>
                <c:pt idx="15808">
                  <c:v>29.308499999999999</c:v>
                </c:pt>
                <c:pt idx="15809">
                  <c:v>32.507300000000001</c:v>
                </c:pt>
                <c:pt idx="15810">
                  <c:v>31.8277</c:v>
                </c:pt>
                <c:pt idx="15811">
                  <c:v>32.283700000000003</c:v>
                </c:pt>
                <c:pt idx="15812">
                  <c:v>32.410299999999999</c:v>
                </c:pt>
                <c:pt idx="15813">
                  <c:v>22.9755</c:v>
                </c:pt>
                <c:pt idx="15814">
                  <c:v>22.4877</c:v>
                </c:pt>
                <c:pt idx="15815">
                  <c:v>23.2973</c:v>
                </c:pt>
                <c:pt idx="15816">
                  <c:v>23.4619</c:v>
                </c:pt>
                <c:pt idx="15817">
                  <c:v>28.5322</c:v>
                </c:pt>
                <c:pt idx="15818">
                  <c:v>29.2377</c:v>
                </c:pt>
                <c:pt idx="15819">
                  <c:v>35.591999999999999</c:v>
                </c:pt>
                <c:pt idx="15820">
                  <c:v>39.079600000000013</c:v>
                </c:pt>
                <c:pt idx="15821">
                  <c:v>33.094499999999996</c:v>
                </c:pt>
                <c:pt idx="15822">
                  <c:v>32.581099999999999</c:v>
                </c:pt>
                <c:pt idx="15823">
                  <c:v>32.3626</c:v>
                </c:pt>
                <c:pt idx="15824">
                  <c:v>32.801699999999997</c:v>
                </c:pt>
                <c:pt idx="15825">
                  <c:v>29.123799999999999</c:v>
                </c:pt>
                <c:pt idx="15826">
                  <c:v>33.184600000000003</c:v>
                </c:pt>
                <c:pt idx="15827">
                  <c:v>33.698300000000003</c:v>
                </c:pt>
                <c:pt idx="15828">
                  <c:v>32.423000000000002</c:v>
                </c:pt>
                <c:pt idx="15829">
                  <c:v>35.9938</c:v>
                </c:pt>
                <c:pt idx="15830">
                  <c:v>31.2883</c:v>
                </c:pt>
                <c:pt idx="15831">
                  <c:v>33.943300000000001</c:v>
                </c:pt>
                <c:pt idx="15832">
                  <c:v>33.851999999999997</c:v>
                </c:pt>
                <c:pt idx="15833">
                  <c:v>42.979200000000013</c:v>
                </c:pt>
                <c:pt idx="15834">
                  <c:v>47.335700000000003</c:v>
                </c:pt>
                <c:pt idx="15835">
                  <c:v>46.023200000000003</c:v>
                </c:pt>
                <c:pt idx="15836">
                  <c:v>50.027200000000001</c:v>
                </c:pt>
                <c:pt idx="15837">
                  <c:v>19.0535</c:v>
                </c:pt>
                <c:pt idx="15838">
                  <c:v>19.011099999999999</c:v>
                </c:pt>
                <c:pt idx="15839">
                  <c:v>18.066099999999999</c:v>
                </c:pt>
                <c:pt idx="15840">
                  <c:v>18.27819999999998</c:v>
                </c:pt>
                <c:pt idx="15841">
                  <c:v>36.670099999999998</c:v>
                </c:pt>
                <c:pt idx="15842">
                  <c:v>39.7667</c:v>
                </c:pt>
                <c:pt idx="15843">
                  <c:v>27.697500000000009</c:v>
                </c:pt>
                <c:pt idx="15844">
                  <c:v>30.735099999999999</c:v>
                </c:pt>
                <c:pt idx="15845">
                  <c:v>29.287199999999981</c:v>
                </c:pt>
                <c:pt idx="15846">
                  <c:v>31.282499999999949</c:v>
                </c:pt>
                <c:pt idx="15847">
                  <c:v>33.250600000000013</c:v>
                </c:pt>
                <c:pt idx="15848">
                  <c:v>32.306699999999999</c:v>
                </c:pt>
                <c:pt idx="15849">
                  <c:v>39.695900000000002</c:v>
                </c:pt>
                <c:pt idx="15850">
                  <c:v>40.115900000000003</c:v>
                </c:pt>
                <c:pt idx="15851">
                  <c:v>42.2834</c:v>
                </c:pt>
                <c:pt idx="15852">
                  <c:v>22.7013</c:v>
                </c:pt>
                <c:pt idx="15853">
                  <c:v>23.237400000000001</c:v>
                </c:pt>
                <c:pt idx="15854">
                  <c:v>22.621700000000001</c:v>
                </c:pt>
                <c:pt idx="15855">
                  <c:v>26.700099999999999</c:v>
                </c:pt>
                <c:pt idx="15856">
                  <c:v>25.941500000000001</c:v>
                </c:pt>
                <c:pt idx="15857">
                  <c:v>30.875399999999999</c:v>
                </c:pt>
                <c:pt idx="15858">
                  <c:v>32.616200000000013</c:v>
                </c:pt>
                <c:pt idx="15859">
                  <c:v>27.667899999999999</c:v>
                </c:pt>
                <c:pt idx="15860">
                  <c:v>27.581199999999999</c:v>
                </c:pt>
                <c:pt idx="15861">
                  <c:v>28.781700000000001</c:v>
                </c:pt>
                <c:pt idx="15862">
                  <c:v>30.330400000000001</c:v>
                </c:pt>
                <c:pt idx="15863">
                  <c:v>27.807200000000009</c:v>
                </c:pt>
                <c:pt idx="15864">
                  <c:v>26.965</c:v>
                </c:pt>
                <c:pt idx="15865">
                  <c:v>28.154499999999999</c:v>
                </c:pt>
                <c:pt idx="15866">
                  <c:v>30.887699999999999</c:v>
                </c:pt>
                <c:pt idx="15867">
                  <c:v>31.325900000000001</c:v>
                </c:pt>
                <c:pt idx="15868">
                  <c:v>31.187999999999999</c:v>
                </c:pt>
                <c:pt idx="15869">
                  <c:v>31.187999999999999</c:v>
                </c:pt>
                <c:pt idx="15870">
                  <c:v>32.184199999999997</c:v>
                </c:pt>
                <c:pt idx="15871">
                  <c:v>30.9925</c:v>
                </c:pt>
                <c:pt idx="15872">
                  <c:v>30.079000000000001</c:v>
                </c:pt>
                <c:pt idx="15873">
                  <c:v>30.537099999999999</c:v>
                </c:pt>
                <c:pt idx="15874">
                  <c:v>24.215399999999999</c:v>
                </c:pt>
                <c:pt idx="15875">
                  <c:v>24.568100000000001</c:v>
                </c:pt>
                <c:pt idx="15876">
                  <c:v>25.060600000000001</c:v>
                </c:pt>
                <c:pt idx="15877">
                  <c:v>25.630299999999991</c:v>
                </c:pt>
                <c:pt idx="15878">
                  <c:v>23.5291</c:v>
                </c:pt>
                <c:pt idx="15879">
                  <c:v>29.941099999999999</c:v>
                </c:pt>
                <c:pt idx="15880">
                  <c:v>30.021699999999999</c:v>
                </c:pt>
                <c:pt idx="15881">
                  <c:v>30.8462</c:v>
                </c:pt>
                <c:pt idx="15882">
                  <c:v>30.5824</c:v>
                </c:pt>
                <c:pt idx="15883">
                  <c:v>24.838999999999999</c:v>
                </c:pt>
                <c:pt idx="15884">
                  <c:v>25.234100000000009</c:v>
                </c:pt>
                <c:pt idx="15885">
                  <c:v>23.074999999999999</c:v>
                </c:pt>
                <c:pt idx="15886">
                  <c:v>23.6843</c:v>
                </c:pt>
                <c:pt idx="15887">
                  <c:v>28.3279</c:v>
                </c:pt>
                <c:pt idx="15888">
                  <c:v>28.232700000000001</c:v>
                </c:pt>
                <c:pt idx="15889">
                  <c:v>28.029</c:v>
                </c:pt>
                <c:pt idx="15890">
                  <c:v>22.758600000000001</c:v>
                </c:pt>
                <c:pt idx="15891">
                  <c:v>22.67</c:v>
                </c:pt>
                <c:pt idx="15892">
                  <c:v>21.852799999999981</c:v>
                </c:pt>
                <c:pt idx="15893">
                  <c:v>22.8995</c:v>
                </c:pt>
                <c:pt idx="15894">
                  <c:v>41.734200000000001</c:v>
                </c:pt>
                <c:pt idx="15895">
                  <c:v>29.1007</c:v>
                </c:pt>
                <c:pt idx="15896">
                  <c:v>26.5258</c:v>
                </c:pt>
                <c:pt idx="15897">
                  <c:v>27.811</c:v>
                </c:pt>
                <c:pt idx="15898">
                  <c:v>29.3003</c:v>
                </c:pt>
                <c:pt idx="15899">
                  <c:v>28.837399999999999</c:v>
                </c:pt>
                <c:pt idx="15900">
                  <c:v>29.9513</c:v>
                </c:pt>
                <c:pt idx="15901">
                  <c:v>24.7134</c:v>
                </c:pt>
                <c:pt idx="15902">
                  <c:v>21.634599999999999</c:v>
                </c:pt>
                <c:pt idx="15903">
                  <c:v>34.234999999999999</c:v>
                </c:pt>
                <c:pt idx="15904">
                  <c:v>28.115200000000009</c:v>
                </c:pt>
                <c:pt idx="15905">
                  <c:v>25.680199999999999</c:v>
                </c:pt>
                <c:pt idx="15906">
                  <c:v>27.187799999999999</c:v>
                </c:pt>
                <c:pt idx="15907">
                  <c:v>24.155999999999999</c:v>
                </c:pt>
                <c:pt idx="15908">
                  <c:v>25.112400000000001</c:v>
                </c:pt>
                <c:pt idx="15909">
                  <c:v>25.655899999999999</c:v>
                </c:pt>
                <c:pt idx="15910">
                  <c:v>32.726900000000001</c:v>
                </c:pt>
                <c:pt idx="15911">
                  <c:v>29.841799999999999</c:v>
                </c:pt>
                <c:pt idx="15912">
                  <c:v>33.127299999999998</c:v>
                </c:pt>
                <c:pt idx="15913">
                  <c:v>29.5627</c:v>
                </c:pt>
                <c:pt idx="15914">
                  <c:v>28.535699999999981</c:v>
                </c:pt>
                <c:pt idx="15915">
                  <c:v>29.1432</c:v>
                </c:pt>
                <c:pt idx="15916">
                  <c:v>28.175799999999999</c:v>
                </c:pt>
                <c:pt idx="15917">
                  <c:v>29.480599999999949</c:v>
                </c:pt>
                <c:pt idx="15918">
                  <c:v>32.914999999999999</c:v>
                </c:pt>
                <c:pt idx="15919">
                  <c:v>23.41</c:v>
                </c:pt>
                <c:pt idx="15920">
                  <c:v>24.0549</c:v>
                </c:pt>
                <c:pt idx="15921">
                  <c:v>23.832799999999999</c:v>
                </c:pt>
                <c:pt idx="15922">
                  <c:v>25.479199999999999</c:v>
                </c:pt>
                <c:pt idx="15923">
                  <c:v>26.502600000000001</c:v>
                </c:pt>
                <c:pt idx="15924">
                  <c:v>28.145299999999999</c:v>
                </c:pt>
                <c:pt idx="15925">
                  <c:v>28.111999999999998</c:v>
                </c:pt>
                <c:pt idx="15926">
                  <c:v>28.4833</c:v>
                </c:pt>
                <c:pt idx="15927">
                  <c:v>26.371200000000009</c:v>
                </c:pt>
                <c:pt idx="15928">
                  <c:v>26.9816</c:v>
                </c:pt>
                <c:pt idx="15929">
                  <c:v>27.062100000000001</c:v>
                </c:pt>
                <c:pt idx="15930">
                  <c:v>27.886800000000001</c:v>
                </c:pt>
                <c:pt idx="15931">
                  <c:v>29.438600000000001</c:v>
                </c:pt>
                <c:pt idx="15932">
                  <c:v>28.968599999999949</c:v>
                </c:pt>
                <c:pt idx="15933">
                  <c:v>36.359499999999997</c:v>
                </c:pt>
                <c:pt idx="15934">
                  <c:v>28.045200000000001</c:v>
                </c:pt>
                <c:pt idx="15935">
                  <c:v>30.500299999999999</c:v>
                </c:pt>
                <c:pt idx="15936">
                  <c:v>32.459000000000003</c:v>
                </c:pt>
                <c:pt idx="15937">
                  <c:v>26.6128</c:v>
                </c:pt>
                <c:pt idx="15938">
                  <c:v>27.226900000000001</c:v>
                </c:pt>
                <c:pt idx="15939">
                  <c:v>26.0245</c:v>
                </c:pt>
                <c:pt idx="15940">
                  <c:v>26.603200000000001</c:v>
                </c:pt>
                <c:pt idx="15941">
                  <c:v>39.628500000000003</c:v>
                </c:pt>
                <c:pt idx="15942">
                  <c:v>25.971</c:v>
                </c:pt>
                <c:pt idx="15943">
                  <c:v>27.087800000000001</c:v>
                </c:pt>
                <c:pt idx="15944">
                  <c:v>26.994599999999981</c:v>
                </c:pt>
                <c:pt idx="15945">
                  <c:v>27.779499999999999</c:v>
                </c:pt>
                <c:pt idx="15946">
                  <c:v>27.354600000000001</c:v>
                </c:pt>
                <c:pt idx="15947">
                  <c:v>26.842700000000001</c:v>
                </c:pt>
                <c:pt idx="15948">
                  <c:v>29.24769999999998</c:v>
                </c:pt>
                <c:pt idx="15949">
                  <c:v>29.542000000000002</c:v>
                </c:pt>
                <c:pt idx="15950">
                  <c:v>46.353900000000003</c:v>
                </c:pt>
                <c:pt idx="15951">
                  <c:v>34.447099999999999</c:v>
                </c:pt>
                <c:pt idx="15952">
                  <c:v>35.663899999999998</c:v>
                </c:pt>
                <c:pt idx="15953">
                  <c:v>34.402800000000013</c:v>
                </c:pt>
                <c:pt idx="15954">
                  <c:v>27.371500000000001</c:v>
                </c:pt>
                <c:pt idx="15955">
                  <c:v>27.346699999999981</c:v>
                </c:pt>
                <c:pt idx="15956">
                  <c:v>27.4011</c:v>
                </c:pt>
                <c:pt idx="15957">
                  <c:v>27.918600000000001</c:v>
                </c:pt>
                <c:pt idx="15958">
                  <c:v>27.605499999999999</c:v>
                </c:pt>
                <c:pt idx="15959">
                  <c:v>27.7682</c:v>
                </c:pt>
                <c:pt idx="15960">
                  <c:v>23.816800000000001</c:v>
                </c:pt>
                <c:pt idx="15961">
                  <c:v>23.542100000000001</c:v>
                </c:pt>
                <c:pt idx="15962">
                  <c:v>23.051300000000001</c:v>
                </c:pt>
                <c:pt idx="15963">
                  <c:v>22.950800000000001</c:v>
                </c:pt>
                <c:pt idx="15964">
                  <c:v>37.050600000000003</c:v>
                </c:pt>
                <c:pt idx="15965">
                  <c:v>33.809899999999999</c:v>
                </c:pt>
                <c:pt idx="15966">
                  <c:v>31.0351</c:v>
                </c:pt>
                <c:pt idx="15967">
                  <c:v>37.432600000000001</c:v>
                </c:pt>
                <c:pt idx="15968">
                  <c:v>36.8962</c:v>
                </c:pt>
                <c:pt idx="15969">
                  <c:v>36.208800000000011</c:v>
                </c:pt>
                <c:pt idx="15970">
                  <c:v>28.4376</c:v>
                </c:pt>
                <c:pt idx="15971">
                  <c:v>28.5731</c:v>
                </c:pt>
                <c:pt idx="15972">
                  <c:v>27.1526</c:v>
                </c:pt>
                <c:pt idx="15973">
                  <c:v>27.507100000000001</c:v>
                </c:pt>
                <c:pt idx="15974">
                  <c:v>26.268699999999949</c:v>
                </c:pt>
                <c:pt idx="15975">
                  <c:v>26.510300000000001</c:v>
                </c:pt>
                <c:pt idx="15976">
                  <c:v>22.526199999999999</c:v>
                </c:pt>
                <c:pt idx="15977">
                  <c:v>23.845800000000001</c:v>
                </c:pt>
                <c:pt idx="15978">
                  <c:v>25.115300000000001</c:v>
                </c:pt>
                <c:pt idx="15979">
                  <c:v>28.184999999999999</c:v>
                </c:pt>
                <c:pt idx="15980">
                  <c:v>27.427399999999999</c:v>
                </c:pt>
                <c:pt idx="15981">
                  <c:v>27.7151</c:v>
                </c:pt>
                <c:pt idx="15982">
                  <c:v>27.008700000000001</c:v>
                </c:pt>
                <c:pt idx="15983">
                  <c:v>27.630400000000009</c:v>
                </c:pt>
                <c:pt idx="15984">
                  <c:v>24.354700000000001</c:v>
                </c:pt>
                <c:pt idx="15985">
                  <c:v>25.0121</c:v>
                </c:pt>
                <c:pt idx="15986">
                  <c:v>29.098099999999999</c:v>
                </c:pt>
                <c:pt idx="15987">
                  <c:v>18.490200000000002</c:v>
                </c:pt>
                <c:pt idx="15988">
                  <c:v>29.836300000000001</c:v>
                </c:pt>
                <c:pt idx="15989">
                  <c:v>32.384799999999998</c:v>
                </c:pt>
                <c:pt idx="15990">
                  <c:v>24.718800000000009</c:v>
                </c:pt>
                <c:pt idx="15991">
                  <c:v>26.951499999999999</c:v>
                </c:pt>
                <c:pt idx="15992">
                  <c:v>28.7318</c:v>
                </c:pt>
                <c:pt idx="15993">
                  <c:v>29.360499999999981</c:v>
                </c:pt>
                <c:pt idx="15994">
                  <c:v>32.150300000000001</c:v>
                </c:pt>
                <c:pt idx="15995">
                  <c:v>32.5745</c:v>
                </c:pt>
                <c:pt idx="15996">
                  <c:v>32.011699999999998</c:v>
                </c:pt>
                <c:pt idx="15997">
                  <c:v>28.696100000000001</c:v>
                </c:pt>
                <c:pt idx="15998">
                  <c:v>29.157399999999999</c:v>
                </c:pt>
                <c:pt idx="15999">
                  <c:v>28.453199999999999</c:v>
                </c:pt>
                <c:pt idx="16000">
                  <c:v>28.541599999999999</c:v>
                </c:pt>
                <c:pt idx="16001">
                  <c:v>33.811799999999998</c:v>
                </c:pt>
                <c:pt idx="16002">
                  <c:v>36.454500000000003</c:v>
                </c:pt>
                <c:pt idx="16003">
                  <c:v>38.879899999999999</c:v>
                </c:pt>
                <c:pt idx="16004">
                  <c:v>36.944099999999999</c:v>
                </c:pt>
                <c:pt idx="16005">
                  <c:v>36.5749</c:v>
                </c:pt>
                <c:pt idx="16006">
                  <c:v>38.004100000000001</c:v>
                </c:pt>
                <c:pt idx="16007">
                  <c:v>38.954099999999997</c:v>
                </c:pt>
                <c:pt idx="16008">
                  <c:v>25.658000000000001</c:v>
                </c:pt>
                <c:pt idx="16009">
                  <c:v>26.7377</c:v>
                </c:pt>
                <c:pt idx="16010">
                  <c:v>26.931100000000001</c:v>
                </c:pt>
                <c:pt idx="16011">
                  <c:v>27.47279999999995</c:v>
                </c:pt>
                <c:pt idx="16012">
                  <c:v>44.530700000000003</c:v>
                </c:pt>
                <c:pt idx="16013">
                  <c:v>46.248200000000011</c:v>
                </c:pt>
                <c:pt idx="16014">
                  <c:v>45.5379</c:v>
                </c:pt>
                <c:pt idx="16015">
                  <c:v>42.262600000000013</c:v>
                </c:pt>
                <c:pt idx="16016">
                  <c:v>44.540300000000002</c:v>
                </c:pt>
                <c:pt idx="16017">
                  <c:v>33.574199999999998</c:v>
                </c:pt>
                <c:pt idx="16018">
                  <c:v>33.496400000000001</c:v>
                </c:pt>
                <c:pt idx="16019">
                  <c:v>35.379300000000001</c:v>
                </c:pt>
                <c:pt idx="16020">
                  <c:v>36.1785</c:v>
                </c:pt>
                <c:pt idx="16021">
                  <c:v>33.189100000000003</c:v>
                </c:pt>
                <c:pt idx="16022">
                  <c:v>35.139299999999999</c:v>
                </c:pt>
                <c:pt idx="16023">
                  <c:v>37.246600000000001</c:v>
                </c:pt>
                <c:pt idx="16024">
                  <c:v>24.783899999999999</c:v>
                </c:pt>
                <c:pt idx="16025">
                  <c:v>25.085699999999949</c:v>
                </c:pt>
                <c:pt idx="16026">
                  <c:v>23.4314</c:v>
                </c:pt>
                <c:pt idx="16027">
                  <c:v>24.126100000000001</c:v>
                </c:pt>
                <c:pt idx="16028">
                  <c:v>29.441800000000001</c:v>
                </c:pt>
                <c:pt idx="16029">
                  <c:v>32.7348</c:v>
                </c:pt>
                <c:pt idx="16030">
                  <c:v>27.6768</c:v>
                </c:pt>
                <c:pt idx="16031">
                  <c:v>27.953099999999999</c:v>
                </c:pt>
                <c:pt idx="16032">
                  <c:v>19.987200000000001</c:v>
                </c:pt>
                <c:pt idx="16033">
                  <c:v>20.506</c:v>
                </c:pt>
                <c:pt idx="16034">
                  <c:v>19.340499999999999</c:v>
                </c:pt>
                <c:pt idx="16035">
                  <c:v>20.755500000000001</c:v>
                </c:pt>
                <c:pt idx="16036">
                  <c:v>28.833600000000001</c:v>
                </c:pt>
                <c:pt idx="16037">
                  <c:v>27.086500000000001</c:v>
                </c:pt>
                <c:pt idx="16038">
                  <c:v>25.825700000000001</c:v>
                </c:pt>
                <c:pt idx="16039">
                  <c:v>28.612200000000001</c:v>
                </c:pt>
                <c:pt idx="16040">
                  <c:v>29.004000000000001</c:v>
                </c:pt>
                <c:pt idx="16041">
                  <c:v>24.114799999999999</c:v>
                </c:pt>
                <c:pt idx="16042">
                  <c:v>24.255099999999999</c:v>
                </c:pt>
                <c:pt idx="16043">
                  <c:v>29.0809</c:v>
                </c:pt>
                <c:pt idx="16044">
                  <c:v>28.742999999999981</c:v>
                </c:pt>
                <c:pt idx="16045">
                  <c:v>29.5824</c:v>
                </c:pt>
                <c:pt idx="16046">
                  <c:v>23.507100000000001</c:v>
                </c:pt>
                <c:pt idx="16047">
                  <c:v>22.8903</c:v>
                </c:pt>
                <c:pt idx="16048">
                  <c:v>22.901199999999999</c:v>
                </c:pt>
                <c:pt idx="16049">
                  <c:v>23.5306</c:v>
                </c:pt>
                <c:pt idx="16050">
                  <c:v>29.677299999999999</c:v>
                </c:pt>
                <c:pt idx="16051">
                  <c:v>28.541599999999999</c:v>
                </c:pt>
                <c:pt idx="16052">
                  <c:v>29.976700000000001</c:v>
                </c:pt>
                <c:pt idx="16053">
                  <c:v>31.290199999999999</c:v>
                </c:pt>
                <c:pt idx="16054">
                  <c:v>30.7989</c:v>
                </c:pt>
                <c:pt idx="16055">
                  <c:v>32.761699999999998</c:v>
                </c:pt>
                <c:pt idx="16056">
                  <c:v>34.613999999999997</c:v>
                </c:pt>
                <c:pt idx="16057">
                  <c:v>31.6508</c:v>
                </c:pt>
                <c:pt idx="16058">
                  <c:v>32.656399999999998</c:v>
                </c:pt>
                <c:pt idx="16059">
                  <c:v>33.723400000000012</c:v>
                </c:pt>
                <c:pt idx="16060">
                  <c:v>23.257999999999999</c:v>
                </c:pt>
                <c:pt idx="16061">
                  <c:v>24.389199999999999</c:v>
                </c:pt>
                <c:pt idx="16062">
                  <c:v>24.725200000000001</c:v>
                </c:pt>
                <c:pt idx="16063">
                  <c:v>24.7196</c:v>
                </c:pt>
                <c:pt idx="16064">
                  <c:v>30.074100000000001</c:v>
                </c:pt>
                <c:pt idx="16065">
                  <c:v>31.7166</c:v>
                </c:pt>
                <c:pt idx="16066">
                  <c:v>36.113</c:v>
                </c:pt>
                <c:pt idx="16067">
                  <c:v>37.428800000000003</c:v>
                </c:pt>
                <c:pt idx="16068">
                  <c:v>30.763200000000001</c:v>
                </c:pt>
                <c:pt idx="16069">
                  <c:v>27.1282</c:v>
                </c:pt>
                <c:pt idx="16070">
                  <c:v>38.320700000000002</c:v>
                </c:pt>
                <c:pt idx="16071">
                  <c:v>39.363400000000013</c:v>
                </c:pt>
                <c:pt idx="16072">
                  <c:v>36.319899999999997</c:v>
                </c:pt>
                <c:pt idx="16073">
                  <c:v>28.102699999999999</c:v>
                </c:pt>
                <c:pt idx="16074">
                  <c:v>29.591899999999999</c:v>
                </c:pt>
                <c:pt idx="16075">
                  <c:v>30.792200000000001</c:v>
                </c:pt>
                <c:pt idx="16076">
                  <c:v>28.151800000000001</c:v>
                </c:pt>
                <c:pt idx="16077">
                  <c:v>28.466100000000001</c:v>
                </c:pt>
                <c:pt idx="16078">
                  <c:v>27.146799999999999</c:v>
                </c:pt>
                <c:pt idx="16079">
                  <c:v>28.061900000000001</c:v>
                </c:pt>
                <c:pt idx="16080">
                  <c:v>21.089600000000001</c:v>
                </c:pt>
                <c:pt idx="16081">
                  <c:v>36.930999999999997</c:v>
                </c:pt>
                <c:pt idx="16082">
                  <c:v>34.515500000000003</c:v>
                </c:pt>
                <c:pt idx="16083">
                  <c:v>37.131900000000002</c:v>
                </c:pt>
                <c:pt idx="16084">
                  <c:v>38.193899999999999</c:v>
                </c:pt>
                <c:pt idx="16085">
                  <c:v>39.711399999999998</c:v>
                </c:pt>
                <c:pt idx="16086">
                  <c:v>40.035400000000003</c:v>
                </c:pt>
                <c:pt idx="16087">
                  <c:v>37.369799999999998</c:v>
                </c:pt>
                <c:pt idx="16088">
                  <c:v>40.191400000000002</c:v>
                </c:pt>
                <c:pt idx="16089">
                  <c:v>40.580500000000001</c:v>
                </c:pt>
                <c:pt idx="16090">
                  <c:v>35.169000000000011</c:v>
                </c:pt>
                <c:pt idx="16091">
                  <c:v>31.770099999999999</c:v>
                </c:pt>
                <c:pt idx="16092">
                  <c:v>34.806399999999996</c:v>
                </c:pt>
                <c:pt idx="16093">
                  <c:v>33.973300000000002</c:v>
                </c:pt>
                <c:pt idx="16094">
                  <c:v>34.060499999999998</c:v>
                </c:pt>
                <c:pt idx="16095">
                  <c:v>35.466800000000013</c:v>
                </c:pt>
                <c:pt idx="16096">
                  <c:v>37.468499999999999</c:v>
                </c:pt>
                <c:pt idx="16097">
                  <c:v>38.476900000000001</c:v>
                </c:pt>
                <c:pt idx="16098">
                  <c:v>23.846399999999999</c:v>
                </c:pt>
                <c:pt idx="16099">
                  <c:v>23.752500000000001</c:v>
                </c:pt>
                <c:pt idx="16100">
                  <c:v>28.782399999999949</c:v>
                </c:pt>
                <c:pt idx="16101">
                  <c:v>27.563600000000001</c:v>
                </c:pt>
                <c:pt idx="16102">
                  <c:v>28.3155</c:v>
                </c:pt>
                <c:pt idx="16103">
                  <c:v>27.616399999999999</c:v>
                </c:pt>
                <c:pt idx="16104">
                  <c:v>35.7254</c:v>
                </c:pt>
                <c:pt idx="16105">
                  <c:v>33.620600000000003</c:v>
                </c:pt>
                <c:pt idx="16106">
                  <c:v>31.7166</c:v>
                </c:pt>
                <c:pt idx="16107">
                  <c:v>32.434800000000003</c:v>
                </c:pt>
                <c:pt idx="16108">
                  <c:v>31.263100000000001</c:v>
                </c:pt>
                <c:pt idx="16109">
                  <c:v>30.730599999999999</c:v>
                </c:pt>
                <c:pt idx="16110">
                  <c:v>21.400099999999981</c:v>
                </c:pt>
                <c:pt idx="16111">
                  <c:v>20.699000000000009</c:v>
                </c:pt>
                <c:pt idx="16112">
                  <c:v>19.817</c:v>
                </c:pt>
                <c:pt idx="16113">
                  <c:v>21.0961</c:v>
                </c:pt>
                <c:pt idx="16114">
                  <c:v>28.103999999999999</c:v>
                </c:pt>
                <c:pt idx="16115">
                  <c:v>26.882100000000001</c:v>
                </c:pt>
                <c:pt idx="16116">
                  <c:v>25.500599999999999</c:v>
                </c:pt>
                <c:pt idx="16117">
                  <c:v>37.5398</c:v>
                </c:pt>
                <c:pt idx="16118">
                  <c:v>37.5062</c:v>
                </c:pt>
                <c:pt idx="16119">
                  <c:v>38.259300000000003</c:v>
                </c:pt>
                <c:pt idx="16120">
                  <c:v>29.6145</c:v>
                </c:pt>
                <c:pt idx="16121">
                  <c:v>27.9191</c:v>
                </c:pt>
                <c:pt idx="16122">
                  <c:v>29.707899999999999</c:v>
                </c:pt>
                <c:pt idx="16123">
                  <c:v>21.205100000000002</c:v>
                </c:pt>
                <c:pt idx="16124">
                  <c:v>21.547000000000001</c:v>
                </c:pt>
                <c:pt idx="16125">
                  <c:v>21.236999999999991</c:v>
                </c:pt>
                <c:pt idx="16126">
                  <c:v>21.634599999999999</c:v>
                </c:pt>
                <c:pt idx="16127">
                  <c:v>24.74</c:v>
                </c:pt>
                <c:pt idx="16128">
                  <c:v>25.401299999999999</c:v>
                </c:pt>
                <c:pt idx="16129">
                  <c:v>27.919699999999999</c:v>
                </c:pt>
                <c:pt idx="16130">
                  <c:v>27.849699999999981</c:v>
                </c:pt>
                <c:pt idx="16131">
                  <c:v>31.609100000000002</c:v>
                </c:pt>
                <c:pt idx="16132">
                  <c:v>29.685400000000001</c:v>
                </c:pt>
                <c:pt idx="16133">
                  <c:v>25.587399999999999</c:v>
                </c:pt>
                <c:pt idx="16134">
                  <c:v>26.398399999999999</c:v>
                </c:pt>
                <c:pt idx="16135">
                  <c:v>21.7944</c:v>
                </c:pt>
                <c:pt idx="16136">
                  <c:v>22.279499999999999</c:v>
                </c:pt>
                <c:pt idx="16137">
                  <c:v>22.9572</c:v>
                </c:pt>
                <c:pt idx="16138">
                  <c:v>22.9072</c:v>
                </c:pt>
                <c:pt idx="16139">
                  <c:v>31.898700000000002</c:v>
                </c:pt>
                <c:pt idx="16140">
                  <c:v>30.9269</c:v>
                </c:pt>
                <c:pt idx="16141">
                  <c:v>30.159600000000001</c:v>
                </c:pt>
                <c:pt idx="16142">
                  <c:v>33.2027</c:v>
                </c:pt>
                <c:pt idx="16143">
                  <c:v>34.883600000000001</c:v>
                </c:pt>
                <c:pt idx="16144">
                  <c:v>33.164499999999997</c:v>
                </c:pt>
                <c:pt idx="16145">
                  <c:v>27.412400000000002</c:v>
                </c:pt>
                <c:pt idx="16146">
                  <c:v>28.20959999999998</c:v>
                </c:pt>
                <c:pt idx="16147">
                  <c:v>30.470600000000001</c:v>
                </c:pt>
                <c:pt idx="16148">
                  <c:v>28.654</c:v>
                </c:pt>
                <c:pt idx="16149">
                  <c:v>38.3354</c:v>
                </c:pt>
                <c:pt idx="16150">
                  <c:v>37.452199999999998</c:v>
                </c:pt>
                <c:pt idx="16151">
                  <c:v>37.851399999999998</c:v>
                </c:pt>
                <c:pt idx="16152">
                  <c:v>38.559100000000001</c:v>
                </c:pt>
                <c:pt idx="16153">
                  <c:v>32.932299999999998</c:v>
                </c:pt>
                <c:pt idx="16154">
                  <c:v>33.605699999999999</c:v>
                </c:pt>
                <c:pt idx="16155">
                  <c:v>32.969499999999996</c:v>
                </c:pt>
                <c:pt idx="16156">
                  <c:v>30.8216</c:v>
                </c:pt>
                <c:pt idx="16157">
                  <c:v>21.6235</c:v>
                </c:pt>
                <c:pt idx="16158">
                  <c:v>31.9313</c:v>
                </c:pt>
                <c:pt idx="16159">
                  <c:v>32.368200000000002</c:v>
                </c:pt>
                <c:pt idx="16160">
                  <c:v>31.116800000000001</c:v>
                </c:pt>
                <c:pt idx="16161">
                  <c:v>31.332799999999999</c:v>
                </c:pt>
                <c:pt idx="16162">
                  <c:v>19.511900000000001</c:v>
                </c:pt>
                <c:pt idx="16163">
                  <c:v>25.772500000000001</c:v>
                </c:pt>
                <c:pt idx="16164">
                  <c:v>36.388800000000003</c:v>
                </c:pt>
                <c:pt idx="16165">
                  <c:v>37.335000000000001</c:v>
                </c:pt>
                <c:pt idx="16166">
                  <c:v>48.042099999999998</c:v>
                </c:pt>
                <c:pt idx="16167">
                  <c:v>47.401499999999999</c:v>
                </c:pt>
                <c:pt idx="16168">
                  <c:v>40.780200000000001</c:v>
                </c:pt>
                <c:pt idx="16169">
                  <c:v>44.186200000000007</c:v>
                </c:pt>
                <c:pt idx="16170">
                  <c:v>27.1553</c:v>
                </c:pt>
                <c:pt idx="16171">
                  <c:v>24.153199999999991</c:v>
                </c:pt>
                <c:pt idx="16172">
                  <c:v>27.958100000000002</c:v>
                </c:pt>
                <c:pt idx="16173">
                  <c:v>30.604299999999999</c:v>
                </c:pt>
                <c:pt idx="16174">
                  <c:v>32.207900000000002</c:v>
                </c:pt>
                <c:pt idx="16175">
                  <c:v>20.6891</c:v>
                </c:pt>
                <c:pt idx="16176">
                  <c:v>21.0961</c:v>
                </c:pt>
                <c:pt idx="16177">
                  <c:v>21.799299999999999</c:v>
                </c:pt>
                <c:pt idx="16178">
                  <c:v>21.9177</c:v>
                </c:pt>
                <c:pt idx="16179">
                  <c:v>25.082899999999999</c:v>
                </c:pt>
                <c:pt idx="16180">
                  <c:v>31.990300000000001</c:v>
                </c:pt>
                <c:pt idx="16181">
                  <c:v>32.086599999999997</c:v>
                </c:pt>
                <c:pt idx="16182">
                  <c:v>35.260300000000001</c:v>
                </c:pt>
                <c:pt idx="16183">
                  <c:v>32.828600000000002</c:v>
                </c:pt>
                <c:pt idx="16184">
                  <c:v>24.2288</c:v>
                </c:pt>
                <c:pt idx="16185">
                  <c:v>24.7074</c:v>
                </c:pt>
                <c:pt idx="16186">
                  <c:v>40.976000000000013</c:v>
                </c:pt>
                <c:pt idx="16187">
                  <c:v>42.897399999999998</c:v>
                </c:pt>
                <c:pt idx="16188">
                  <c:v>41.379300000000001</c:v>
                </c:pt>
                <c:pt idx="16189">
                  <c:v>36.261899999999997</c:v>
                </c:pt>
                <c:pt idx="16190">
                  <c:v>37.6098</c:v>
                </c:pt>
                <c:pt idx="16191">
                  <c:v>37.483400000000003</c:v>
                </c:pt>
                <c:pt idx="16192">
                  <c:v>35.736600000000003</c:v>
                </c:pt>
                <c:pt idx="16193">
                  <c:v>28.672000000000001</c:v>
                </c:pt>
                <c:pt idx="16194">
                  <c:v>29.1496</c:v>
                </c:pt>
                <c:pt idx="16195">
                  <c:v>23.5122</c:v>
                </c:pt>
                <c:pt idx="16196">
                  <c:v>24.303100000000001</c:v>
                </c:pt>
                <c:pt idx="16197">
                  <c:v>24.142600000000002</c:v>
                </c:pt>
                <c:pt idx="16198">
                  <c:v>24.854800000000001</c:v>
                </c:pt>
                <c:pt idx="16199">
                  <c:v>26.8459</c:v>
                </c:pt>
                <c:pt idx="16200">
                  <c:v>28.4925</c:v>
                </c:pt>
                <c:pt idx="16201">
                  <c:v>28.636299999999999</c:v>
                </c:pt>
                <c:pt idx="16202">
                  <c:v>42.330500000000001</c:v>
                </c:pt>
                <c:pt idx="16203">
                  <c:v>49.369</c:v>
                </c:pt>
                <c:pt idx="16204">
                  <c:v>47.923499999999997</c:v>
                </c:pt>
                <c:pt idx="16205">
                  <c:v>46.334499999999998</c:v>
                </c:pt>
                <c:pt idx="16206">
                  <c:v>35.823099999999997</c:v>
                </c:pt>
                <c:pt idx="16207">
                  <c:v>36.231000000000002</c:v>
                </c:pt>
                <c:pt idx="16208">
                  <c:v>26.928899999999999</c:v>
                </c:pt>
                <c:pt idx="16209">
                  <c:v>30.878299999999999</c:v>
                </c:pt>
                <c:pt idx="16210">
                  <c:v>27.59</c:v>
                </c:pt>
                <c:pt idx="16211">
                  <c:v>27.131699999999999</c:v>
                </c:pt>
                <c:pt idx="16212">
                  <c:v>27.7502</c:v>
                </c:pt>
                <c:pt idx="16213">
                  <c:v>24.636700000000001</c:v>
                </c:pt>
                <c:pt idx="16214">
                  <c:v>24.209700000000002</c:v>
                </c:pt>
                <c:pt idx="16215">
                  <c:v>24.389500000000002</c:v>
                </c:pt>
                <c:pt idx="16216">
                  <c:v>24.100200000000001</c:v>
                </c:pt>
                <c:pt idx="16217">
                  <c:v>24.4726</c:v>
                </c:pt>
                <c:pt idx="16218">
                  <c:v>26.004899999999999</c:v>
                </c:pt>
                <c:pt idx="16219">
                  <c:v>22.579499999999999</c:v>
                </c:pt>
                <c:pt idx="16220">
                  <c:v>22.5702</c:v>
                </c:pt>
                <c:pt idx="16221">
                  <c:v>22.12</c:v>
                </c:pt>
                <c:pt idx="16222">
                  <c:v>37.445700000000002</c:v>
                </c:pt>
                <c:pt idx="16223">
                  <c:v>36.982300000000002</c:v>
                </c:pt>
                <c:pt idx="16224">
                  <c:v>26.1526</c:v>
                </c:pt>
                <c:pt idx="16225">
                  <c:v>27.321400000000001</c:v>
                </c:pt>
                <c:pt idx="16226">
                  <c:v>24.803999999999991</c:v>
                </c:pt>
                <c:pt idx="16227">
                  <c:v>25.215599999999981</c:v>
                </c:pt>
                <c:pt idx="16228">
                  <c:v>35.141199999999998</c:v>
                </c:pt>
                <c:pt idx="16229">
                  <c:v>26.556699999999999</c:v>
                </c:pt>
                <c:pt idx="16230">
                  <c:v>26.5474</c:v>
                </c:pt>
                <c:pt idx="16231">
                  <c:v>27.331800000000001</c:v>
                </c:pt>
                <c:pt idx="16232">
                  <c:v>27.8109</c:v>
                </c:pt>
                <c:pt idx="16233">
                  <c:v>28.1736</c:v>
                </c:pt>
                <c:pt idx="16234">
                  <c:v>28.5594</c:v>
                </c:pt>
                <c:pt idx="16235">
                  <c:v>31.597999999999999</c:v>
                </c:pt>
                <c:pt idx="16236">
                  <c:v>26.273299999999999</c:v>
                </c:pt>
                <c:pt idx="16237">
                  <c:v>25.9846</c:v>
                </c:pt>
                <c:pt idx="16238">
                  <c:v>26.825900000000001</c:v>
                </c:pt>
                <c:pt idx="16239">
                  <c:v>28.4131</c:v>
                </c:pt>
                <c:pt idx="16240">
                  <c:v>29.19</c:v>
                </c:pt>
                <c:pt idx="16241">
                  <c:v>28.179200000000009</c:v>
                </c:pt>
                <c:pt idx="16242">
                  <c:v>28.20959999999998</c:v>
                </c:pt>
                <c:pt idx="16243">
                  <c:v>23.651900000000001</c:v>
                </c:pt>
                <c:pt idx="16244">
                  <c:v>28.7044</c:v>
                </c:pt>
                <c:pt idx="16245">
                  <c:v>35.680400000000013</c:v>
                </c:pt>
                <c:pt idx="16246">
                  <c:v>36.822299999999998</c:v>
                </c:pt>
                <c:pt idx="16247">
                  <c:v>32.939900000000002</c:v>
                </c:pt>
                <c:pt idx="16248">
                  <c:v>21.8933</c:v>
                </c:pt>
                <c:pt idx="16249">
                  <c:v>22.017900000000001</c:v>
                </c:pt>
                <c:pt idx="16250">
                  <c:v>22.332999999999991</c:v>
                </c:pt>
                <c:pt idx="16251">
                  <c:v>23.211600000000001</c:v>
                </c:pt>
                <c:pt idx="16252">
                  <c:v>24.6449</c:v>
                </c:pt>
                <c:pt idx="16253">
                  <c:v>31.680700000000002</c:v>
                </c:pt>
                <c:pt idx="16254">
                  <c:v>31.1921</c:v>
                </c:pt>
                <c:pt idx="16255">
                  <c:v>32.926299999999998</c:v>
                </c:pt>
                <c:pt idx="16256">
                  <c:v>37.4726</c:v>
                </c:pt>
                <c:pt idx="16257">
                  <c:v>38.927200000000013</c:v>
                </c:pt>
                <c:pt idx="16258">
                  <c:v>38.761899999999997</c:v>
                </c:pt>
                <c:pt idx="16259">
                  <c:v>25.7376</c:v>
                </c:pt>
                <c:pt idx="16260">
                  <c:v>25.506499999999999</c:v>
                </c:pt>
                <c:pt idx="16261">
                  <c:v>44.997200000000007</c:v>
                </c:pt>
                <c:pt idx="16262">
                  <c:v>30.0444</c:v>
                </c:pt>
                <c:pt idx="16263">
                  <c:v>28.420999999999999</c:v>
                </c:pt>
                <c:pt idx="16264">
                  <c:v>30.270900000000001</c:v>
                </c:pt>
                <c:pt idx="16265">
                  <c:v>28.72279999999995</c:v>
                </c:pt>
                <c:pt idx="16266">
                  <c:v>28.697199999999999</c:v>
                </c:pt>
                <c:pt idx="16267">
                  <c:v>41.730400000000003</c:v>
                </c:pt>
                <c:pt idx="16268">
                  <c:v>38.588500000000003</c:v>
                </c:pt>
                <c:pt idx="16269">
                  <c:v>41.457599999999999</c:v>
                </c:pt>
                <c:pt idx="16270">
                  <c:v>41.564500000000002</c:v>
                </c:pt>
                <c:pt idx="16271">
                  <c:v>32.033099999999997</c:v>
                </c:pt>
                <c:pt idx="16272">
                  <c:v>33.676299999999998</c:v>
                </c:pt>
                <c:pt idx="16273">
                  <c:v>31.7029</c:v>
                </c:pt>
                <c:pt idx="16274">
                  <c:v>31.376000000000001</c:v>
                </c:pt>
                <c:pt idx="16275">
                  <c:v>36.790900000000001</c:v>
                </c:pt>
                <c:pt idx="16276">
                  <c:v>31.017900000000001</c:v>
                </c:pt>
                <c:pt idx="16277">
                  <c:v>32.205400000000012</c:v>
                </c:pt>
                <c:pt idx="16278">
                  <c:v>28.2576</c:v>
                </c:pt>
                <c:pt idx="16279">
                  <c:v>30.7117</c:v>
                </c:pt>
                <c:pt idx="16280">
                  <c:v>34.804900000000004</c:v>
                </c:pt>
                <c:pt idx="16281">
                  <c:v>26.393899999999999</c:v>
                </c:pt>
                <c:pt idx="16282">
                  <c:v>34.831699999999998</c:v>
                </c:pt>
                <c:pt idx="16283">
                  <c:v>18.5975</c:v>
                </c:pt>
                <c:pt idx="16284">
                  <c:v>19.064699999999981</c:v>
                </c:pt>
                <c:pt idx="16285">
                  <c:v>20.180599999999981</c:v>
                </c:pt>
                <c:pt idx="16286">
                  <c:v>20.742799999999949</c:v>
                </c:pt>
                <c:pt idx="16287">
                  <c:v>35.796100000000003</c:v>
                </c:pt>
                <c:pt idx="16288">
                  <c:v>31.323799999999981</c:v>
                </c:pt>
                <c:pt idx="16289">
                  <c:v>30.462699999999959</c:v>
                </c:pt>
                <c:pt idx="16290">
                  <c:v>31.2197</c:v>
                </c:pt>
                <c:pt idx="16291">
                  <c:v>27.90579999999995</c:v>
                </c:pt>
                <c:pt idx="16292">
                  <c:v>28.635899999999999</c:v>
                </c:pt>
                <c:pt idx="16293">
                  <c:v>49.360300000000002</c:v>
                </c:pt>
                <c:pt idx="16294">
                  <c:v>47.605800000000002</c:v>
                </c:pt>
                <c:pt idx="16295">
                  <c:v>44.880299999999998</c:v>
                </c:pt>
                <c:pt idx="16296">
                  <c:v>36.088000000000001</c:v>
                </c:pt>
                <c:pt idx="16297">
                  <c:v>30.340199999999999</c:v>
                </c:pt>
                <c:pt idx="16298">
                  <c:v>30.846699999999981</c:v>
                </c:pt>
                <c:pt idx="16299">
                  <c:v>30.575800000000001</c:v>
                </c:pt>
                <c:pt idx="16300">
                  <c:v>31.017499999999991</c:v>
                </c:pt>
                <c:pt idx="16301">
                  <c:v>24.694500000000001</c:v>
                </c:pt>
                <c:pt idx="16302">
                  <c:v>25.127400000000009</c:v>
                </c:pt>
                <c:pt idx="16303">
                  <c:v>19.506799999999981</c:v>
                </c:pt>
                <c:pt idx="16304">
                  <c:v>32.271900000000002</c:v>
                </c:pt>
                <c:pt idx="16305">
                  <c:v>33.790100000000002</c:v>
                </c:pt>
                <c:pt idx="16306">
                  <c:v>31.648499999999981</c:v>
                </c:pt>
                <c:pt idx="16307">
                  <c:v>29.943000000000001</c:v>
                </c:pt>
                <c:pt idx="16308">
                  <c:v>31.819299999999991</c:v>
                </c:pt>
                <c:pt idx="16309">
                  <c:v>24.817</c:v>
                </c:pt>
                <c:pt idx="16310">
                  <c:v>23.346399999999999</c:v>
                </c:pt>
                <c:pt idx="16311">
                  <c:v>21.704799999999999</c:v>
                </c:pt>
                <c:pt idx="16312">
                  <c:v>22.095400000000001</c:v>
                </c:pt>
                <c:pt idx="16313">
                  <c:v>24.131699999999999</c:v>
                </c:pt>
                <c:pt idx="16314">
                  <c:v>33.590299999999999</c:v>
                </c:pt>
                <c:pt idx="16315">
                  <c:v>20.248899999999999</c:v>
                </c:pt>
                <c:pt idx="16316">
                  <c:v>30.1066</c:v>
                </c:pt>
                <c:pt idx="16317">
                  <c:v>30.980899999999981</c:v>
                </c:pt>
                <c:pt idx="16318">
                  <c:v>30.523099999999999</c:v>
                </c:pt>
                <c:pt idx="16319">
                  <c:v>32.317</c:v>
                </c:pt>
                <c:pt idx="16320">
                  <c:v>25.525200000000002</c:v>
                </c:pt>
                <c:pt idx="16321">
                  <c:v>24.8432</c:v>
                </c:pt>
                <c:pt idx="16322">
                  <c:v>25.488199999999949</c:v>
                </c:pt>
                <c:pt idx="16323">
                  <c:v>26.320499999999999</c:v>
                </c:pt>
                <c:pt idx="16324">
                  <c:v>32.768000000000001</c:v>
                </c:pt>
                <c:pt idx="16325">
                  <c:v>31.582000000000001</c:v>
                </c:pt>
                <c:pt idx="16326">
                  <c:v>36.5886</c:v>
                </c:pt>
                <c:pt idx="16327">
                  <c:v>38.642400000000002</c:v>
                </c:pt>
                <c:pt idx="16328">
                  <c:v>34.379899999999999</c:v>
                </c:pt>
                <c:pt idx="16329">
                  <c:v>31.916599999999999</c:v>
                </c:pt>
                <c:pt idx="16330">
                  <c:v>32.436300000000003</c:v>
                </c:pt>
                <c:pt idx="16331">
                  <c:v>30.857099999999999</c:v>
                </c:pt>
                <c:pt idx="16332">
                  <c:v>32.6571</c:v>
                </c:pt>
                <c:pt idx="16333">
                  <c:v>33.709800000000001</c:v>
                </c:pt>
                <c:pt idx="16334">
                  <c:v>29.946100000000001</c:v>
                </c:pt>
                <c:pt idx="16335">
                  <c:v>22.955100000000002</c:v>
                </c:pt>
                <c:pt idx="16336">
                  <c:v>22.5487</c:v>
                </c:pt>
                <c:pt idx="16337">
                  <c:v>22.509899999999991</c:v>
                </c:pt>
                <c:pt idx="16338">
                  <c:v>22.709099999999999</c:v>
                </c:pt>
                <c:pt idx="16339">
                  <c:v>31.717400000000001</c:v>
                </c:pt>
                <c:pt idx="16340">
                  <c:v>31.006900000000009</c:v>
                </c:pt>
                <c:pt idx="16341">
                  <c:v>32.3538</c:v>
                </c:pt>
                <c:pt idx="16342">
                  <c:v>24.582699999999949</c:v>
                </c:pt>
                <c:pt idx="16343">
                  <c:v>23.111000000000001</c:v>
                </c:pt>
                <c:pt idx="16344">
                  <c:v>22.601099999999999</c:v>
                </c:pt>
                <c:pt idx="16345">
                  <c:v>30.251899999999999</c:v>
                </c:pt>
                <c:pt idx="16346">
                  <c:v>32.942800000000013</c:v>
                </c:pt>
                <c:pt idx="16347">
                  <c:v>27.613499999999991</c:v>
                </c:pt>
                <c:pt idx="16348">
                  <c:v>30.066600000000001</c:v>
                </c:pt>
                <c:pt idx="16349">
                  <c:v>30.723199999999981</c:v>
                </c:pt>
                <c:pt idx="16350">
                  <c:v>30.909700000000001</c:v>
                </c:pt>
                <c:pt idx="16351">
                  <c:v>30.200099999999999</c:v>
                </c:pt>
                <c:pt idx="16352">
                  <c:v>33.198400000000007</c:v>
                </c:pt>
                <c:pt idx="16353">
                  <c:v>37.120200000000011</c:v>
                </c:pt>
                <c:pt idx="16354">
                  <c:v>40.871299999999998</c:v>
                </c:pt>
                <c:pt idx="16355">
                  <c:v>41.872400000000013</c:v>
                </c:pt>
                <c:pt idx="16356">
                  <c:v>41.602499999999999</c:v>
                </c:pt>
                <c:pt idx="16357">
                  <c:v>41.535200000000003</c:v>
                </c:pt>
                <c:pt idx="16358">
                  <c:v>48.739699999999999</c:v>
                </c:pt>
                <c:pt idx="16359">
                  <c:v>48.630400000000002</c:v>
                </c:pt>
                <c:pt idx="16360">
                  <c:v>34.331400000000002</c:v>
                </c:pt>
                <c:pt idx="16361">
                  <c:v>32.521099999999997</c:v>
                </c:pt>
                <c:pt idx="16362">
                  <c:v>25.338999999999999</c:v>
                </c:pt>
                <c:pt idx="16363">
                  <c:v>34.226800000000011</c:v>
                </c:pt>
                <c:pt idx="16364">
                  <c:v>33.773899999999998</c:v>
                </c:pt>
                <c:pt idx="16365">
                  <c:v>29.274999999999999</c:v>
                </c:pt>
                <c:pt idx="16366">
                  <c:v>30.681699999999999</c:v>
                </c:pt>
                <c:pt idx="16367">
                  <c:v>32.594999999999999</c:v>
                </c:pt>
                <c:pt idx="16368">
                  <c:v>24.970800000000001</c:v>
                </c:pt>
                <c:pt idx="16369">
                  <c:v>25.446899999999999</c:v>
                </c:pt>
                <c:pt idx="16370">
                  <c:v>25.287299999999981</c:v>
                </c:pt>
                <c:pt idx="16371">
                  <c:v>44.294200000000011</c:v>
                </c:pt>
                <c:pt idx="16372">
                  <c:v>45.573300000000003</c:v>
                </c:pt>
                <c:pt idx="16373">
                  <c:v>45.390900000000002</c:v>
                </c:pt>
                <c:pt idx="16374">
                  <c:v>32.174500000000002</c:v>
                </c:pt>
                <c:pt idx="16375">
                  <c:v>32.230800000000002</c:v>
                </c:pt>
                <c:pt idx="16376">
                  <c:v>33.537000000000013</c:v>
                </c:pt>
                <c:pt idx="16377">
                  <c:v>34.171799999999998</c:v>
                </c:pt>
                <c:pt idx="16378">
                  <c:v>19.684000000000001</c:v>
                </c:pt>
                <c:pt idx="16379">
                  <c:v>20.093800000000009</c:v>
                </c:pt>
                <c:pt idx="16380">
                  <c:v>26.977399999999999</c:v>
                </c:pt>
                <c:pt idx="16381">
                  <c:v>27.470800000000001</c:v>
                </c:pt>
                <c:pt idx="16382">
                  <c:v>31.065300000000001</c:v>
                </c:pt>
                <c:pt idx="16383">
                  <c:v>31.1206</c:v>
                </c:pt>
                <c:pt idx="16384">
                  <c:v>30.258600000000001</c:v>
                </c:pt>
                <c:pt idx="16385">
                  <c:v>31.584199999999999</c:v>
                </c:pt>
                <c:pt idx="16386">
                  <c:v>32.997999999999998</c:v>
                </c:pt>
                <c:pt idx="16387">
                  <c:v>29.6309</c:v>
                </c:pt>
                <c:pt idx="16388">
                  <c:v>29.727399999999999</c:v>
                </c:pt>
                <c:pt idx="16389">
                  <c:v>29.413499999999999</c:v>
                </c:pt>
                <c:pt idx="16390">
                  <c:v>49.363700000000001</c:v>
                </c:pt>
                <c:pt idx="16391">
                  <c:v>48.445500000000003</c:v>
                </c:pt>
                <c:pt idx="16392">
                  <c:v>23.080300000000001</c:v>
                </c:pt>
                <c:pt idx="16393">
                  <c:v>23.043199999999999</c:v>
                </c:pt>
                <c:pt idx="16394">
                  <c:v>34.965000000000003</c:v>
                </c:pt>
                <c:pt idx="16395">
                  <c:v>35.260300000000001</c:v>
                </c:pt>
                <c:pt idx="16396">
                  <c:v>37.400799999999997</c:v>
                </c:pt>
                <c:pt idx="16397">
                  <c:v>24.229600000000001</c:v>
                </c:pt>
                <c:pt idx="16398">
                  <c:v>24.761299999999981</c:v>
                </c:pt>
                <c:pt idx="16399">
                  <c:v>24.322299999999981</c:v>
                </c:pt>
                <c:pt idx="16400">
                  <c:v>25.622900000000001</c:v>
                </c:pt>
                <c:pt idx="16401">
                  <c:v>26.5474</c:v>
                </c:pt>
                <c:pt idx="16402">
                  <c:v>25.5824</c:v>
                </c:pt>
                <c:pt idx="16403">
                  <c:v>25.634399999999999</c:v>
                </c:pt>
                <c:pt idx="16404">
                  <c:v>26.279900000000001</c:v>
                </c:pt>
                <c:pt idx="16405">
                  <c:v>25.0181</c:v>
                </c:pt>
                <c:pt idx="16406">
                  <c:v>27.254899999999999</c:v>
                </c:pt>
                <c:pt idx="16407">
                  <c:v>28.361699999999999</c:v>
                </c:pt>
                <c:pt idx="16408">
                  <c:v>35.323600000000013</c:v>
                </c:pt>
                <c:pt idx="16409">
                  <c:v>30.465599999999949</c:v>
                </c:pt>
                <c:pt idx="16410">
                  <c:v>34.164299999999997</c:v>
                </c:pt>
                <c:pt idx="16411">
                  <c:v>32.184199999999997</c:v>
                </c:pt>
                <c:pt idx="16412">
                  <c:v>30.7818</c:v>
                </c:pt>
                <c:pt idx="16413">
                  <c:v>29.463100000000001</c:v>
                </c:pt>
                <c:pt idx="16414">
                  <c:v>30.5764</c:v>
                </c:pt>
                <c:pt idx="16415">
                  <c:v>22.375800000000009</c:v>
                </c:pt>
                <c:pt idx="16416">
                  <c:v>20.381699999999981</c:v>
                </c:pt>
                <c:pt idx="16417">
                  <c:v>20.794599999999999</c:v>
                </c:pt>
                <c:pt idx="16418">
                  <c:v>25.623899999999999</c:v>
                </c:pt>
                <c:pt idx="16419">
                  <c:v>25.081800000000001</c:v>
                </c:pt>
                <c:pt idx="16420">
                  <c:v>23.167899999999999</c:v>
                </c:pt>
                <c:pt idx="16421">
                  <c:v>29.029399999999999</c:v>
                </c:pt>
                <c:pt idx="16422">
                  <c:v>27.083600000000001</c:v>
                </c:pt>
                <c:pt idx="16423">
                  <c:v>27.415900000000001</c:v>
                </c:pt>
                <c:pt idx="16424">
                  <c:v>28.3489</c:v>
                </c:pt>
                <c:pt idx="16425">
                  <c:v>35.969099999999997</c:v>
                </c:pt>
                <c:pt idx="16426">
                  <c:v>36.240400000000001</c:v>
                </c:pt>
                <c:pt idx="16427">
                  <c:v>37.989899999999999</c:v>
                </c:pt>
                <c:pt idx="16428">
                  <c:v>38.967100000000002</c:v>
                </c:pt>
                <c:pt idx="16429">
                  <c:v>27.209499999999981</c:v>
                </c:pt>
                <c:pt idx="16430">
                  <c:v>25.9664</c:v>
                </c:pt>
                <c:pt idx="16431">
                  <c:v>24.546199999999999</c:v>
                </c:pt>
                <c:pt idx="16432">
                  <c:v>40.096600000000002</c:v>
                </c:pt>
                <c:pt idx="16433">
                  <c:v>38.569600000000001</c:v>
                </c:pt>
                <c:pt idx="16434">
                  <c:v>32.7164</c:v>
                </c:pt>
                <c:pt idx="16435">
                  <c:v>28.632999999999999</c:v>
                </c:pt>
                <c:pt idx="16436">
                  <c:v>28.301400000000001</c:v>
                </c:pt>
                <c:pt idx="16437">
                  <c:v>30.733000000000001</c:v>
                </c:pt>
                <c:pt idx="16438">
                  <c:v>31.7151</c:v>
                </c:pt>
                <c:pt idx="16439">
                  <c:v>30.887</c:v>
                </c:pt>
                <c:pt idx="16440">
                  <c:v>24.187799999999999</c:v>
                </c:pt>
                <c:pt idx="16441">
                  <c:v>22.596299999999999</c:v>
                </c:pt>
                <c:pt idx="16442">
                  <c:v>40.145299999999999</c:v>
                </c:pt>
                <c:pt idx="16443">
                  <c:v>39.931800000000003</c:v>
                </c:pt>
                <c:pt idx="16444">
                  <c:v>41.49</c:v>
                </c:pt>
                <c:pt idx="16445">
                  <c:v>42.491600000000012</c:v>
                </c:pt>
                <c:pt idx="16446">
                  <c:v>39.364699999999999</c:v>
                </c:pt>
                <c:pt idx="16447">
                  <c:v>39.870800000000003</c:v>
                </c:pt>
                <c:pt idx="16448">
                  <c:v>40.631800000000013</c:v>
                </c:pt>
                <c:pt idx="16449">
                  <c:v>40.387300000000003</c:v>
                </c:pt>
                <c:pt idx="16450">
                  <c:v>43.125800000000012</c:v>
                </c:pt>
                <c:pt idx="16451">
                  <c:v>40.407499999999999</c:v>
                </c:pt>
                <c:pt idx="16452">
                  <c:v>39.4435</c:v>
                </c:pt>
                <c:pt idx="16453">
                  <c:v>24.8749</c:v>
                </c:pt>
                <c:pt idx="16454">
                  <c:v>26.057099999999991</c:v>
                </c:pt>
                <c:pt idx="16455">
                  <c:v>27.587700000000002</c:v>
                </c:pt>
                <c:pt idx="16456">
                  <c:v>25.993400000000001</c:v>
                </c:pt>
                <c:pt idx="16457">
                  <c:v>26.1585</c:v>
                </c:pt>
                <c:pt idx="16458">
                  <c:v>25.754999999999999</c:v>
                </c:pt>
                <c:pt idx="16459">
                  <c:v>25.721699999999981</c:v>
                </c:pt>
                <c:pt idx="16460">
                  <c:v>25.407399999999999</c:v>
                </c:pt>
                <c:pt idx="16461">
                  <c:v>32.5364</c:v>
                </c:pt>
                <c:pt idx="16462">
                  <c:v>32.907299999999999</c:v>
                </c:pt>
                <c:pt idx="16463">
                  <c:v>32.983800000000002</c:v>
                </c:pt>
                <c:pt idx="16464">
                  <c:v>32.582800000000013</c:v>
                </c:pt>
                <c:pt idx="16465">
                  <c:v>24.846</c:v>
                </c:pt>
                <c:pt idx="16466">
                  <c:v>23.892199999999999</c:v>
                </c:pt>
                <c:pt idx="16467">
                  <c:v>25.866099999999999</c:v>
                </c:pt>
                <c:pt idx="16468">
                  <c:v>26.633500000000002</c:v>
                </c:pt>
                <c:pt idx="16469">
                  <c:v>29.738800000000001</c:v>
                </c:pt>
                <c:pt idx="16470">
                  <c:v>27.177700000000009</c:v>
                </c:pt>
                <c:pt idx="16471">
                  <c:v>32.233699999999999</c:v>
                </c:pt>
                <c:pt idx="16472">
                  <c:v>33.177600000000012</c:v>
                </c:pt>
                <c:pt idx="16473">
                  <c:v>33.236200000000011</c:v>
                </c:pt>
                <c:pt idx="16474">
                  <c:v>32.752200000000002</c:v>
                </c:pt>
                <c:pt idx="16475">
                  <c:v>31.4512</c:v>
                </c:pt>
                <c:pt idx="16476">
                  <c:v>31.1111</c:v>
                </c:pt>
                <c:pt idx="16477">
                  <c:v>30.861999999999991</c:v>
                </c:pt>
                <c:pt idx="16478">
                  <c:v>30.119399999999999</c:v>
                </c:pt>
                <c:pt idx="16479">
                  <c:v>27.822800000000001</c:v>
                </c:pt>
                <c:pt idx="16480">
                  <c:v>28.183900000000001</c:v>
                </c:pt>
                <c:pt idx="16481">
                  <c:v>29.8733</c:v>
                </c:pt>
                <c:pt idx="16482">
                  <c:v>25.7941</c:v>
                </c:pt>
                <c:pt idx="16483">
                  <c:v>25.24159999999998</c:v>
                </c:pt>
                <c:pt idx="16484">
                  <c:v>25.12879999999998</c:v>
                </c:pt>
                <c:pt idx="16485">
                  <c:v>23.968</c:v>
                </c:pt>
                <c:pt idx="16486">
                  <c:v>26.796700000000001</c:v>
                </c:pt>
                <c:pt idx="16487">
                  <c:v>26.891500000000001</c:v>
                </c:pt>
                <c:pt idx="16488">
                  <c:v>26.439599999999999</c:v>
                </c:pt>
                <c:pt idx="16489">
                  <c:v>25.276</c:v>
                </c:pt>
                <c:pt idx="16490">
                  <c:v>25.165700000000001</c:v>
                </c:pt>
                <c:pt idx="16491">
                  <c:v>24.348600000000001</c:v>
                </c:pt>
                <c:pt idx="16492">
                  <c:v>25.961500000000001</c:v>
                </c:pt>
                <c:pt idx="16493">
                  <c:v>26.355399999999999</c:v>
                </c:pt>
                <c:pt idx="16494">
                  <c:v>28.152799999999999</c:v>
                </c:pt>
                <c:pt idx="16495">
                  <c:v>29.472999999999999</c:v>
                </c:pt>
                <c:pt idx="16496">
                  <c:v>29.6722</c:v>
                </c:pt>
                <c:pt idx="16497">
                  <c:v>39.389299999999999</c:v>
                </c:pt>
                <c:pt idx="16498">
                  <c:v>34.626000000000012</c:v>
                </c:pt>
                <c:pt idx="16499">
                  <c:v>47.756800000000013</c:v>
                </c:pt>
                <c:pt idx="16500">
                  <c:v>27.889299999999999</c:v>
                </c:pt>
                <c:pt idx="16501">
                  <c:v>29.021599999999999</c:v>
                </c:pt>
                <c:pt idx="16502">
                  <c:v>33.936900000000001</c:v>
                </c:pt>
                <c:pt idx="16503">
                  <c:v>26.580400000000001</c:v>
                </c:pt>
                <c:pt idx="16504">
                  <c:v>27.297899999999991</c:v>
                </c:pt>
                <c:pt idx="16505">
                  <c:v>27.514199999999999</c:v>
                </c:pt>
                <c:pt idx="16506">
                  <c:v>37.646000000000001</c:v>
                </c:pt>
                <c:pt idx="16507">
                  <c:v>17.010300000000001</c:v>
                </c:pt>
                <c:pt idx="16508">
                  <c:v>17.695399999999999</c:v>
                </c:pt>
                <c:pt idx="16509">
                  <c:v>18.691500000000001</c:v>
                </c:pt>
                <c:pt idx="16510">
                  <c:v>37.776299999999999</c:v>
                </c:pt>
                <c:pt idx="16511">
                  <c:v>36.454999999999998</c:v>
                </c:pt>
                <c:pt idx="16512">
                  <c:v>38.7883</c:v>
                </c:pt>
                <c:pt idx="16513">
                  <c:v>35.969099999999997</c:v>
                </c:pt>
                <c:pt idx="16514">
                  <c:v>20.009399999999999</c:v>
                </c:pt>
                <c:pt idx="16515">
                  <c:v>19.957899999999999</c:v>
                </c:pt>
                <c:pt idx="16516">
                  <c:v>20.8202</c:v>
                </c:pt>
                <c:pt idx="16517">
                  <c:v>35.172400000000003</c:v>
                </c:pt>
                <c:pt idx="16518">
                  <c:v>35.164700000000003</c:v>
                </c:pt>
                <c:pt idx="16519">
                  <c:v>33.620600000000003</c:v>
                </c:pt>
                <c:pt idx="16520">
                  <c:v>34.4771</c:v>
                </c:pt>
                <c:pt idx="16521">
                  <c:v>30.1373</c:v>
                </c:pt>
                <c:pt idx="16522">
                  <c:v>29.777999999999999</c:v>
                </c:pt>
                <c:pt idx="16523">
                  <c:v>31.768999999999981</c:v>
                </c:pt>
                <c:pt idx="16524">
                  <c:v>30.533100000000001</c:v>
                </c:pt>
                <c:pt idx="16525">
                  <c:v>28.2728</c:v>
                </c:pt>
                <c:pt idx="16526">
                  <c:v>29.9239</c:v>
                </c:pt>
                <c:pt idx="16527">
                  <c:v>22.562999999999999</c:v>
                </c:pt>
                <c:pt idx="16528">
                  <c:v>30.485099999999949</c:v>
                </c:pt>
                <c:pt idx="16529">
                  <c:v>28.370200000000001</c:v>
                </c:pt>
                <c:pt idx="16530">
                  <c:v>29.699000000000009</c:v>
                </c:pt>
                <c:pt idx="16531">
                  <c:v>20.354700000000001</c:v>
                </c:pt>
                <c:pt idx="16532">
                  <c:v>20.052499999999981</c:v>
                </c:pt>
                <c:pt idx="16533">
                  <c:v>20.4939</c:v>
                </c:pt>
                <c:pt idx="16534">
                  <c:v>33.271500000000003</c:v>
                </c:pt>
                <c:pt idx="16535">
                  <c:v>34.090499999999999</c:v>
                </c:pt>
                <c:pt idx="16536">
                  <c:v>31.9589</c:v>
                </c:pt>
                <c:pt idx="16537">
                  <c:v>24.325700000000001</c:v>
                </c:pt>
                <c:pt idx="16538">
                  <c:v>22.5</c:v>
                </c:pt>
                <c:pt idx="16539">
                  <c:v>25.351900000000001</c:v>
                </c:pt>
                <c:pt idx="16540">
                  <c:v>28.358699999999999</c:v>
                </c:pt>
                <c:pt idx="16541">
                  <c:v>29.062200000000001</c:v>
                </c:pt>
                <c:pt idx="16542">
                  <c:v>29.624700000000001</c:v>
                </c:pt>
                <c:pt idx="16543">
                  <c:v>29.711300000000001</c:v>
                </c:pt>
                <c:pt idx="16544">
                  <c:v>26.277000000000001</c:v>
                </c:pt>
                <c:pt idx="16545">
                  <c:v>33.5154</c:v>
                </c:pt>
                <c:pt idx="16546">
                  <c:v>25.745899999999999</c:v>
                </c:pt>
                <c:pt idx="16547">
                  <c:v>25.546800000000001</c:v>
                </c:pt>
                <c:pt idx="16548">
                  <c:v>27.9772</c:v>
                </c:pt>
                <c:pt idx="16549">
                  <c:v>43.743400000000001</c:v>
                </c:pt>
                <c:pt idx="16550">
                  <c:v>36.505699999999997</c:v>
                </c:pt>
                <c:pt idx="16551">
                  <c:v>36.7759</c:v>
                </c:pt>
                <c:pt idx="16552">
                  <c:v>40.167900000000003</c:v>
                </c:pt>
                <c:pt idx="16553">
                  <c:v>39.203200000000002</c:v>
                </c:pt>
                <c:pt idx="16554">
                  <c:v>39.590899999999998</c:v>
                </c:pt>
                <c:pt idx="16555">
                  <c:v>30.344000000000001</c:v>
                </c:pt>
                <c:pt idx="16556">
                  <c:v>34.599400000000003</c:v>
                </c:pt>
                <c:pt idx="16557">
                  <c:v>32.915799999999997</c:v>
                </c:pt>
                <c:pt idx="16558">
                  <c:v>32.699000000000012</c:v>
                </c:pt>
                <c:pt idx="16559">
                  <c:v>29.098099999999999</c:v>
                </c:pt>
                <c:pt idx="16560">
                  <c:v>27.709499999999981</c:v>
                </c:pt>
                <c:pt idx="16561">
                  <c:v>34.388599999999997</c:v>
                </c:pt>
                <c:pt idx="16562">
                  <c:v>31.8611</c:v>
                </c:pt>
                <c:pt idx="16563">
                  <c:v>34.111899999999999</c:v>
                </c:pt>
                <c:pt idx="16564">
                  <c:v>34.132800000000003</c:v>
                </c:pt>
                <c:pt idx="16565">
                  <c:v>33.513500000000001</c:v>
                </c:pt>
                <c:pt idx="16566">
                  <c:v>39.089700000000001</c:v>
                </c:pt>
                <c:pt idx="16567">
                  <c:v>38.507599999999996</c:v>
                </c:pt>
                <c:pt idx="16568">
                  <c:v>42.452500000000001</c:v>
                </c:pt>
                <c:pt idx="16569">
                  <c:v>20.7438</c:v>
                </c:pt>
                <c:pt idx="16570">
                  <c:v>21.9255</c:v>
                </c:pt>
                <c:pt idx="16571">
                  <c:v>30.637</c:v>
                </c:pt>
                <c:pt idx="16572">
                  <c:v>28.977</c:v>
                </c:pt>
                <c:pt idx="16573">
                  <c:v>30.3507</c:v>
                </c:pt>
                <c:pt idx="16574">
                  <c:v>30.2957</c:v>
                </c:pt>
                <c:pt idx="16575">
                  <c:v>25.198</c:v>
                </c:pt>
                <c:pt idx="16576">
                  <c:v>24.809100000000001</c:v>
                </c:pt>
                <c:pt idx="16577">
                  <c:v>23.912500000000001</c:v>
                </c:pt>
                <c:pt idx="16578">
                  <c:v>25.8019</c:v>
                </c:pt>
                <c:pt idx="16579">
                  <c:v>29.941800000000001</c:v>
                </c:pt>
                <c:pt idx="16580">
                  <c:v>29.2788</c:v>
                </c:pt>
                <c:pt idx="16581">
                  <c:v>28.866</c:v>
                </c:pt>
                <c:pt idx="16582">
                  <c:v>28.7257</c:v>
                </c:pt>
                <c:pt idx="16583">
                  <c:v>24.809000000000001</c:v>
                </c:pt>
                <c:pt idx="16584">
                  <c:v>27.015999999999991</c:v>
                </c:pt>
                <c:pt idx="16585">
                  <c:v>28.694199999999999</c:v>
                </c:pt>
                <c:pt idx="16586">
                  <c:v>28.418800000000001</c:v>
                </c:pt>
                <c:pt idx="16587">
                  <c:v>33.262500000000003</c:v>
                </c:pt>
                <c:pt idx="16588">
                  <c:v>30.603100000000001</c:v>
                </c:pt>
                <c:pt idx="16589">
                  <c:v>31.50379999999998</c:v>
                </c:pt>
                <c:pt idx="16590">
                  <c:v>30.089300000000001</c:v>
                </c:pt>
                <c:pt idx="16591">
                  <c:v>23.1388</c:v>
                </c:pt>
                <c:pt idx="16592">
                  <c:v>23.537700000000001</c:v>
                </c:pt>
                <c:pt idx="16593">
                  <c:v>23.2608</c:v>
                </c:pt>
                <c:pt idx="16594">
                  <c:v>23.893799999999999</c:v>
                </c:pt>
                <c:pt idx="16595">
                  <c:v>28.137499999999999</c:v>
                </c:pt>
                <c:pt idx="16596">
                  <c:v>33.133699999999997</c:v>
                </c:pt>
                <c:pt idx="16597">
                  <c:v>24.552499999999981</c:v>
                </c:pt>
                <c:pt idx="16598">
                  <c:v>24.456399999999981</c:v>
                </c:pt>
                <c:pt idx="16599">
                  <c:v>24.628299999999999</c:v>
                </c:pt>
                <c:pt idx="16600">
                  <c:v>24.2577</c:v>
                </c:pt>
                <c:pt idx="16601">
                  <c:v>22.9468</c:v>
                </c:pt>
                <c:pt idx="16602">
                  <c:v>23.624099999999999</c:v>
                </c:pt>
                <c:pt idx="16603">
                  <c:v>24.2393</c:v>
                </c:pt>
                <c:pt idx="16604">
                  <c:v>29.5151</c:v>
                </c:pt>
                <c:pt idx="16605">
                  <c:v>30.759</c:v>
                </c:pt>
                <c:pt idx="16606">
                  <c:v>30.1751</c:v>
                </c:pt>
                <c:pt idx="16607">
                  <c:v>29.9131</c:v>
                </c:pt>
                <c:pt idx="16608">
                  <c:v>27.8916</c:v>
                </c:pt>
                <c:pt idx="16609">
                  <c:v>30.044</c:v>
                </c:pt>
                <c:pt idx="16610">
                  <c:v>38.317799999999998</c:v>
                </c:pt>
                <c:pt idx="16611">
                  <c:v>37.258000000000003</c:v>
                </c:pt>
                <c:pt idx="16612">
                  <c:v>36.626100000000001</c:v>
                </c:pt>
                <c:pt idx="16613">
                  <c:v>37.0107</c:v>
                </c:pt>
                <c:pt idx="16614">
                  <c:v>27.465399999999949</c:v>
                </c:pt>
                <c:pt idx="16615">
                  <c:v>27.1584</c:v>
                </c:pt>
                <c:pt idx="16616">
                  <c:v>27.18</c:v>
                </c:pt>
                <c:pt idx="16617">
                  <c:v>27.991499999999981</c:v>
                </c:pt>
                <c:pt idx="16618">
                  <c:v>24.6479</c:v>
                </c:pt>
                <c:pt idx="16619">
                  <c:v>23.672899999999991</c:v>
                </c:pt>
                <c:pt idx="16620">
                  <c:v>24.987400000000001</c:v>
                </c:pt>
                <c:pt idx="16621">
                  <c:v>24.892700000000001</c:v>
                </c:pt>
                <c:pt idx="16622">
                  <c:v>34.810200000000002</c:v>
                </c:pt>
                <c:pt idx="16623">
                  <c:v>42.5197</c:v>
                </c:pt>
                <c:pt idx="16624">
                  <c:v>39.514699999999998</c:v>
                </c:pt>
                <c:pt idx="16625">
                  <c:v>35.542499999999997</c:v>
                </c:pt>
                <c:pt idx="16626">
                  <c:v>38.604700000000001</c:v>
                </c:pt>
                <c:pt idx="16627">
                  <c:v>36.794400000000003</c:v>
                </c:pt>
                <c:pt idx="16628">
                  <c:v>37.205400000000012</c:v>
                </c:pt>
                <c:pt idx="16629">
                  <c:v>21.140899999999991</c:v>
                </c:pt>
                <c:pt idx="16630">
                  <c:v>21.083100000000002</c:v>
                </c:pt>
                <c:pt idx="16631">
                  <c:v>21.639099999999999</c:v>
                </c:pt>
                <c:pt idx="16632">
                  <c:v>19.76859999999995</c:v>
                </c:pt>
                <c:pt idx="16633">
                  <c:v>38.259300000000003</c:v>
                </c:pt>
                <c:pt idx="16634">
                  <c:v>34.758600000000001</c:v>
                </c:pt>
                <c:pt idx="16635">
                  <c:v>34.145699999999998</c:v>
                </c:pt>
                <c:pt idx="16636">
                  <c:v>33.687199999999997</c:v>
                </c:pt>
                <c:pt idx="16637">
                  <c:v>33.7196</c:v>
                </c:pt>
                <c:pt idx="16638">
                  <c:v>31.4298</c:v>
                </c:pt>
                <c:pt idx="16639">
                  <c:v>27.416899999999991</c:v>
                </c:pt>
                <c:pt idx="16640">
                  <c:v>28.0688</c:v>
                </c:pt>
                <c:pt idx="16641">
                  <c:v>27.241299999999999</c:v>
                </c:pt>
                <c:pt idx="16642">
                  <c:v>26.707599999999999</c:v>
                </c:pt>
                <c:pt idx="16643">
                  <c:v>35.064400000000013</c:v>
                </c:pt>
                <c:pt idx="16644">
                  <c:v>34.29</c:v>
                </c:pt>
                <c:pt idx="16645">
                  <c:v>32.388199999999998</c:v>
                </c:pt>
                <c:pt idx="16646">
                  <c:v>26.765699999999949</c:v>
                </c:pt>
                <c:pt idx="16647">
                  <c:v>37.3202</c:v>
                </c:pt>
                <c:pt idx="16648">
                  <c:v>37.9617</c:v>
                </c:pt>
                <c:pt idx="16649">
                  <c:v>35.741999999999997</c:v>
                </c:pt>
                <c:pt idx="16650">
                  <c:v>34.1663</c:v>
                </c:pt>
                <c:pt idx="16651">
                  <c:v>20.248100000000001</c:v>
                </c:pt>
                <c:pt idx="16652">
                  <c:v>20.543500000000002</c:v>
                </c:pt>
                <c:pt idx="16653">
                  <c:v>21.414899999999999</c:v>
                </c:pt>
                <c:pt idx="16654">
                  <c:v>32.415599999999998</c:v>
                </c:pt>
                <c:pt idx="16655">
                  <c:v>34.7986</c:v>
                </c:pt>
                <c:pt idx="16656">
                  <c:v>35.795400000000001</c:v>
                </c:pt>
                <c:pt idx="16657">
                  <c:v>35.116600000000012</c:v>
                </c:pt>
                <c:pt idx="16658">
                  <c:v>33.996499999999997</c:v>
                </c:pt>
                <c:pt idx="16659">
                  <c:v>32.655000000000001</c:v>
                </c:pt>
                <c:pt idx="16660">
                  <c:v>32.296200000000013</c:v>
                </c:pt>
                <c:pt idx="16661">
                  <c:v>35.739100000000001</c:v>
                </c:pt>
                <c:pt idx="16662">
                  <c:v>27.884</c:v>
                </c:pt>
                <c:pt idx="16663">
                  <c:v>27.919699999999999</c:v>
                </c:pt>
                <c:pt idx="16664">
                  <c:v>31.841799999999999</c:v>
                </c:pt>
                <c:pt idx="16665">
                  <c:v>30.447600000000001</c:v>
                </c:pt>
                <c:pt idx="16666">
                  <c:v>30.7654</c:v>
                </c:pt>
                <c:pt idx="16667">
                  <c:v>45.880600000000001</c:v>
                </c:pt>
                <c:pt idx="16668">
                  <c:v>45.854399999999998</c:v>
                </c:pt>
                <c:pt idx="16669">
                  <c:v>45.970500000000001</c:v>
                </c:pt>
                <c:pt idx="16670">
                  <c:v>49.005699999999997</c:v>
                </c:pt>
                <c:pt idx="16671">
                  <c:v>27.8004</c:v>
                </c:pt>
                <c:pt idx="16672">
                  <c:v>30.465599999999949</c:v>
                </c:pt>
                <c:pt idx="16673">
                  <c:v>41.034400000000012</c:v>
                </c:pt>
                <c:pt idx="16674">
                  <c:v>40.741300000000003</c:v>
                </c:pt>
                <c:pt idx="16675">
                  <c:v>39.471499999999999</c:v>
                </c:pt>
                <c:pt idx="16676">
                  <c:v>40.295099999999998</c:v>
                </c:pt>
                <c:pt idx="16677">
                  <c:v>35.003500000000003</c:v>
                </c:pt>
                <c:pt idx="16678">
                  <c:v>31.711200000000009</c:v>
                </c:pt>
                <c:pt idx="16679">
                  <c:v>33.444800000000001</c:v>
                </c:pt>
                <c:pt idx="16680">
                  <c:v>34.7562</c:v>
                </c:pt>
                <c:pt idx="16681">
                  <c:v>22.148099999999999</c:v>
                </c:pt>
                <c:pt idx="16682">
                  <c:v>35.527200000000001</c:v>
                </c:pt>
                <c:pt idx="16683">
                  <c:v>35.278200000000012</c:v>
                </c:pt>
                <c:pt idx="16684">
                  <c:v>22.470800000000001</c:v>
                </c:pt>
                <c:pt idx="16685">
                  <c:v>24.128900000000009</c:v>
                </c:pt>
                <c:pt idx="16686">
                  <c:v>23.000900000000001</c:v>
                </c:pt>
                <c:pt idx="16687">
                  <c:v>24.226299999999981</c:v>
                </c:pt>
                <c:pt idx="16688">
                  <c:v>41.350900000000003</c:v>
                </c:pt>
                <c:pt idx="16689">
                  <c:v>33.982300000000002</c:v>
                </c:pt>
                <c:pt idx="16690">
                  <c:v>34.357699999999987</c:v>
                </c:pt>
                <c:pt idx="16691">
                  <c:v>34.599499999999999</c:v>
                </c:pt>
                <c:pt idx="16692">
                  <c:v>30.088000000000001</c:v>
                </c:pt>
                <c:pt idx="16693">
                  <c:v>30.539400000000001</c:v>
                </c:pt>
                <c:pt idx="16694">
                  <c:v>29.919599999999999</c:v>
                </c:pt>
                <c:pt idx="16695">
                  <c:v>29.7836</c:v>
                </c:pt>
                <c:pt idx="16696">
                  <c:v>30.819700000000001</c:v>
                </c:pt>
                <c:pt idx="16697">
                  <c:v>31.462499999999949</c:v>
                </c:pt>
                <c:pt idx="16698">
                  <c:v>26.9511</c:v>
                </c:pt>
                <c:pt idx="16699">
                  <c:v>28.857199999999999</c:v>
                </c:pt>
                <c:pt idx="16700">
                  <c:v>28.685099999999981</c:v>
                </c:pt>
                <c:pt idx="16701">
                  <c:v>28.806699999999999</c:v>
                </c:pt>
                <c:pt idx="16702">
                  <c:v>28.820900000000009</c:v>
                </c:pt>
                <c:pt idx="16703">
                  <c:v>39.163200000000003</c:v>
                </c:pt>
                <c:pt idx="16704">
                  <c:v>38.142299999999999</c:v>
                </c:pt>
                <c:pt idx="16705">
                  <c:v>30.109400000000001</c:v>
                </c:pt>
                <c:pt idx="16706">
                  <c:v>29.884899999999991</c:v>
                </c:pt>
                <c:pt idx="16707">
                  <c:v>30.615500000000001</c:v>
                </c:pt>
                <c:pt idx="16708">
                  <c:v>30.780999999999999</c:v>
                </c:pt>
                <c:pt idx="16709">
                  <c:v>34.482200000000013</c:v>
                </c:pt>
                <c:pt idx="16710">
                  <c:v>26.7685</c:v>
                </c:pt>
                <c:pt idx="16711">
                  <c:v>29.16</c:v>
                </c:pt>
                <c:pt idx="16712">
                  <c:v>28.7943</c:v>
                </c:pt>
                <c:pt idx="16713">
                  <c:v>29.721</c:v>
                </c:pt>
                <c:pt idx="16714">
                  <c:v>31.578700000000001</c:v>
                </c:pt>
                <c:pt idx="16715">
                  <c:v>20.3109</c:v>
                </c:pt>
                <c:pt idx="16716">
                  <c:v>19.766500000000001</c:v>
                </c:pt>
                <c:pt idx="16717">
                  <c:v>20.199400000000001</c:v>
                </c:pt>
                <c:pt idx="16718">
                  <c:v>29.780200000000001</c:v>
                </c:pt>
                <c:pt idx="16719">
                  <c:v>36.8414</c:v>
                </c:pt>
                <c:pt idx="16720">
                  <c:v>36.728400000000001</c:v>
                </c:pt>
                <c:pt idx="16721">
                  <c:v>43.002499999999998</c:v>
                </c:pt>
                <c:pt idx="16722">
                  <c:v>25.354600000000001</c:v>
                </c:pt>
                <c:pt idx="16723">
                  <c:v>26.5441</c:v>
                </c:pt>
                <c:pt idx="16724">
                  <c:v>23.070599999999999</c:v>
                </c:pt>
                <c:pt idx="16725">
                  <c:v>25.1418</c:v>
                </c:pt>
                <c:pt idx="16726">
                  <c:v>22.847799999999999</c:v>
                </c:pt>
                <c:pt idx="16727">
                  <c:v>22.847799999999999</c:v>
                </c:pt>
                <c:pt idx="16728">
                  <c:v>23.358499999999999</c:v>
                </c:pt>
                <c:pt idx="16729">
                  <c:v>23.5245</c:v>
                </c:pt>
                <c:pt idx="16730">
                  <c:v>26.229199999999999</c:v>
                </c:pt>
                <c:pt idx="16731">
                  <c:v>26.991099999999999</c:v>
                </c:pt>
                <c:pt idx="16732">
                  <c:v>24.724799999999981</c:v>
                </c:pt>
                <c:pt idx="16733">
                  <c:v>25.2026</c:v>
                </c:pt>
                <c:pt idx="16734">
                  <c:v>25.587299999999999</c:v>
                </c:pt>
                <c:pt idx="16735">
                  <c:v>26.140499999999999</c:v>
                </c:pt>
                <c:pt idx="16736">
                  <c:v>25.5824</c:v>
                </c:pt>
                <c:pt idx="16737">
                  <c:v>29.830500000000001</c:v>
                </c:pt>
                <c:pt idx="16738">
                  <c:v>29.733000000000001</c:v>
                </c:pt>
                <c:pt idx="16739">
                  <c:v>27.726199999999981</c:v>
                </c:pt>
                <c:pt idx="16740">
                  <c:v>27.2638</c:v>
                </c:pt>
                <c:pt idx="16741">
                  <c:v>29.1051</c:v>
                </c:pt>
                <c:pt idx="16742">
                  <c:v>24.879899999999999</c:v>
                </c:pt>
                <c:pt idx="16743">
                  <c:v>25.4008</c:v>
                </c:pt>
                <c:pt idx="16744">
                  <c:v>26.008299999999981</c:v>
                </c:pt>
                <c:pt idx="16745">
                  <c:v>25.4907</c:v>
                </c:pt>
                <c:pt idx="16746">
                  <c:v>26.074200000000001</c:v>
                </c:pt>
                <c:pt idx="16747">
                  <c:v>33.607300000000002</c:v>
                </c:pt>
                <c:pt idx="16748">
                  <c:v>33.507300000000001</c:v>
                </c:pt>
                <c:pt idx="16749">
                  <c:v>32.725000000000001</c:v>
                </c:pt>
                <c:pt idx="16750">
                  <c:v>33.766400000000012</c:v>
                </c:pt>
                <c:pt idx="16751">
                  <c:v>26.743200000000002</c:v>
                </c:pt>
                <c:pt idx="16752">
                  <c:v>26.355499999999999</c:v>
                </c:pt>
                <c:pt idx="16753">
                  <c:v>22.6387</c:v>
                </c:pt>
                <c:pt idx="16754">
                  <c:v>23.657800000000009</c:v>
                </c:pt>
                <c:pt idx="16755">
                  <c:v>22.783200000000001</c:v>
                </c:pt>
                <c:pt idx="16756">
                  <c:v>25.0139</c:v>
                </c:pt>
                <c:pt idx="16757">
                  <c:v>37.7819</c:v>
                </c:pt>
                <c:pt idx="16758">
                  <c:v>39.465499999999999</c:v>
                </c:pt>
                <c:pt idx="16759">
                  <c:v>37.815600000000003</c:v>
                </c:pt>
                <c:pt idx="16760">
                  <c:v>39.680600000000013</c:v>
                </c:pt>
                <c:pt idx="16761">
                  <c:v>34.740699999999997</c:v>
                </c:pt>
                <c:pt idx="16762">
                  <c:v>27.670100000000001</c:v>
                </c:pt>
                <c:pt idx="16763">
                  <c:v>33.384099999999997</c:v>
                </c:pt>
                <c:pt idx="16764">
                  <c:v>33.078699999999998</c:v>
                </c:pt>
                <c:pt idx="16765">
                  <c:v>31.709399999999999</c:v>
                </c:pt>
                <c:pt idx="16766">
                  <c:v>33.7988</c:v>
                </c:pt>
                <c:pt idx="16767">
                  <c:v>28.806999999999999</c:v>
                </c:pt>
                <c:pt idx="16768">
                  <c:v>30.703199999999999</c:v>
                </c:pt>
                <c:pt idx="16769">
                  <c:v>26.4894</c:v>
                </c:pt>
                <c:pt idx="16770">
                  <c:v>26.678000000000001</c:v>
                </c:pt>
                <c:pt idx="16771">
                  <c:v>29.603100000000001</c:v>
                </c:pt>
                <c:pt idx="16772">
                  <c:v>35.5062</c:v>
                </c:pt>
                <c:pt idx="16773">
                  <c:v>34.521000000000001</c:v>
                </c:pt>
                <c:pt idx="16774">
                  <c:v>33.6768</c:v>
                </c:pt>
                <c:pt idx="16775">
                  <c:v>21.964500000000001</c:v>
                </c:pt>
                <c:pt idx="16776">
                  <c:v>34.777299999999997</c:v>
                </c:pt>
                <c:pt idx="16777">
                  <c:v>28.398499999999981</c:v>
                </c:pt>
                <c:pt idx="16778">
                  <c:v>41.599800000000002</c:v>
                </c:pt>
                <c:pt idx="16779">
                  <c:v>40.930300000000003</c:v>
                </c:pt>
                <c:pt idx="16780">
                  <c:v>41.509700000000002</c:v>
                </c:pt>
                <c:pt idx="16781">
                  <c:v>36.2348</c:v>
                </c:pt>
                <c:pt idx="16782">
                  <c:v>39.921300000000002</c:v>
                </c:pt>
                <c:pt idx="16783">
                  <c:v>40.308700000000002</c:v>
                </c:pt>
                <c:pt idx="16784">
                  <c:v>39.6327</c:v>
                </c:pt>
                <c:pt idx="16785">
                  <c:v>29.958400000000001</c:v>
                </c:pt>
                <c:pt idx="16786">
                  <c:v>29.319800000000001</c:v>
                </c:pt>
                <c:pt idx="16787">
                  <c:v>29.619599999999991</c:v>
                </c:pt>
                <c:pt idx="16788">
                  <c:v>30.638300000000001</c:v>
                </c:pt>
                <c:pt idx="16789">
                  <c:v>31.2622</c:v>
                </c:pt>
                <c:pt idx="16790">
                  <c:v>33.427500000000002</c:v>
                </c:pt>
                <c:pt idx="16791">
                  <c:v>25.074999999999999</c:v>
                </c:pt>
                <c:pt idx="16792">
                  <c:v>26.241299999999999</c:v>
                </c:pt>
                <c:pt idx="16793">
                  <c:v>26.077000000000009</c:v>
                </c:pt>
                <c:pt idx="16794">
                  <c:v>31.3644</c:v>
                </c:pt>
                <c:pt idx="16795">
                  <c:v>25.255600000000001</c:v>
                </c:pt>
                <c:pt idx="16796">
                  <c:v>25.199200000000001</c:v>
                </c:pt>
                <c:pt idx="16797">
                  <c:v>25.568000000000001</c:v>
                </c:pt>
                <c:pt idx="16798">
                  <c:v>28.489899999999999</c:v>
                </c:pt>
                <c:pt idx="16799">
                  <c:v>30.5397</c:v>
                </c:pt>
                <c:pt idx="16800">
                  <c:v>30.7683</c:v>
                </c:pt>
                <c:pt idx="16801">
                  <c:v>30.5397</c:v>
                </c:pt>
                <c:pt idx="16802">
                  <c:v>27.773299999999999</c:v>
                </c:pt>
                <c:pt idx="16803">
                  <c:v>28.102499999999999</c:v>
                </c:pt>
                <c:pt idx="16804">
                  <c:v>28.16</c:v>
                </c:pt>
                <c:pt idx="16805">
                  <c:v>29.603999999999999</c:v>
                </c:pt>
                <c:pt idx="16806">
                  <c:v>32.328099999999999</c:v>
                </c:pt>
                <c:pt idx="16807">
                  <c:v>36.037400000000012</c:v>
                </c:pt>
                <c:pt idx="16808">
                  <c:v>34.933500000000002</c:v>
                </c:pt>
                <c:pt idx="16809">
                  <c:v>38.369600000000013</c:v>
                </c:pt>
                <c:pt idx="16810">
                  <c:v>39.298400000000001</c:v>
                </c:pt>
                <c:pt idx="16811">
                  <c:v>34.132200000000012</c:v>
                </c:pt>
                <c:pt idx="16812">
                  <c:v>35.999699999999997</c:v>
                </c:pt>
                <c:pt idx="16813">
                  <c:v>29.857099999999999</c:v>
                </c:pt>
                <c:pt idx="16814">
                  <c:v>29.926200000000001</c:v>
                </c:pt>
                <c:pt idx="16815">
                  <c:v>29.404399999999999</c:v>
                </c:pt>
                <c:pt idx="16816">
                  <c:v>31.128</c:v>
                </c:pt>
                <c:pt idx="16817">
                  <c:v>34.666699999999999</c:v>
                </c:pt>
                <c:pt idx="16818">
                  <c:v>33.050800000000002</c:v>
                </c:pt>
                <c:pt idx="16819">
                  <c:v>25.267299999999999</c:v>
                </c:pt>
                <c:pt idx="16820">
                  <c:v>25.011299999999999</c:v>
                </c:pt>
                <c:pt idx="16821">
                  <c:v>24.4343</c:v>
                </c:pt>
                <c:pt idx="16822">
                  <c:v>25.950199999999999</c:v>
                </c:pt>
                <c:pt idx="16823">
                  <c:v>31.7149</c:v>
                </c:pt>
                <c:pt idx="16824">
                  <c:v>30.1951</c:v>
                </c:pt>
                <c:pt idx="16825">
                  <c:v>31.041399999999999</c:v>
                </c:pt>
                <c:pt idx="16826">
                  <c:v>31.257200000000001</c:v>
                </c:pt>
                <c:pt idx="16827">
                  <c:v>23.142900000000001</c:v>
                </c:pt>
                <c:pt idx="16828">
                  <c:v>21.523199999999999</c:v>
                </c:pt>
                <c:pt idx="16829">
                  <c:v>21.611799999999999</c:v>
                </c:pt>
                <c:pt idx="16830">
                  <c:v>27.723199999999981</c:v>
                </c:pt>
                <c:pt idx="16831">
                  <c:v>28.240400000000001</c:v>
                </c:pt>
                <c:pt idx="16832">
                  <c:v>26.191400000000009</c:v>
                </c:pt>
                <c:pt idx="16833">
                  <c:v>27.552900000000001</c:v>
                </c:pt>
                <c:pt idx="16834">
                  <c:v>27.883800000000001</c:v>
                </c:pt>
                <c:pt idx="16835">
                  <c:v>29.687899999999999</c:v>
                </c:pt>
                <c:pt idx="16836">
                  <c:v>33.926200000000001</c:v>
                </c:pt>
                <c:pt idx="16837">
                  <c:v>33.881999999999998</c:v>
                </c:pt>
                <c:pt idx="16838">
                  <c:v>34.350700000000003</c:v>
                </c:pt>
                <c:pt idx="16839">
                  <c:v>33.755000000000003</c:v>
                </c:pt>
                <c:pt idx="16840">
                  <c:v>22.083600000000001</c:v>
                </c:pt>
                <c:pt idx="16841">
                  <c:v>22.739100000000001</c:v>
                </c:pt>
                <c:pt idx="16842">
                  <c:v>20.592500000000001</c:v>
                </c:pt>
                <c:pt idx="16843">
                  <c:v>30.284500000000001</c:v>
                </c:pt>
                <c:pt idx="16844">
                  <c:v>29.831</c:v>
                </c:pt>
                <c:pt idx="16845">
                  <c:v>29.249199999999981</c:v>
                </c:pt>
                <c:pt idx="16846">
                  <c:v>29.7685</c:v>
                </c:pt>
                <c:pt idx="16847">
                  <c:v>32.103499999999997</c:v>
                </c:pt>
                <c:pt idx="16848">
                  <c:v>39.248600000000003</c:v>
                </c:pt>
                <c:pt idx="16849">
                  <c:v>41.222299999999997</c:v>
                </c:pt>
                <c:pt idx="16850">
                  <c:v>36.880499999999998</c:v>
                </c:pt>
                <c:pt idx="16851">
                  <c:v>33.806600000000003</c:v>
                </c:pt>
                <c:pt idx="16852">
                  <c:v>34.430900000000001</c:v>
                </c:pt>
                <c:pt idx="16853">
                  <c:v>34.5884</c:v>
                </c:pt>
                <c:pt idx="16854">
                  <c:v>37.067600000000013</c:v>
                </c:pt>
                <c:pt idx="16855">
                  <c:v>41.883600000000001</c:v>
                </c:pt>
                <c:pt idx="16856">
                  <c:v>23.5105</c:v>
                </c:pt>
                <c:pt idx="16857">
                  <c:v>24.337800000000001</c:v>
                </c:pt>
                <c:pt idx="16858">
                  <c:v>23.036899999999999</c:v>
                </c:pt>
                <c:pt idx="16859">
                  <c:v>22.48659999999995</c:v>
                </c:pt>
                <c:pt idx="16860">
                  <c:v>21.283999999999999</c:v>
                </c:pt>
                <c:pt idx="16861">
                  <c:v>35.613300000000002</c:v>
                </c:pt>
                <c:pt idx="16862">
                  <c:v>35.737000000000002</c:v>
                </c:pt>
                <c:pt idx="16863">
                  <c:v>35.171900000000001</c:v>
                </c:pt>
                <c:pt idx="16864">
                  <c:v>34.101400000000012</c:v>
                </c:pt>
                <c:pt idx="16865">
                  <c:v>21.469100000000001</c:v>
                </c:pt>
                <c:pt idx="16866">
                  <c:v>20.879200000000001</c:v>
                </c:pt>
                <c:pt idx="16867">
                  <c:v>22.1341</c:v>
                </c:pt>
                <c:pt idx="16868">
                  <c:v>26.500800000000009</c:v>
                </c:pt>
                <c:pt idx="16869">
                  <c:v>28.681799999999999</c:v>
                </c:pt>
                <c:pt idx="16870">
                  <c:v>30.559799999999999</c:v>
                </c:pt>
                <c:pt idx="16871">
                  <c:v>31.528400000000001</c:v>
                </c:pt>
                <c:pt idx="16872">
                  <c:v>34.271099999999997</c:v>
                </c:pt>
                <c:pt idx="16873">
                  <c:v>30.559799999999999</c:v>
                </c:pt>
                <c:pt idx="16874">
                  <c:v>33.2087</c:v>
                </c:pt>
                <c:pt idx="16875">
                  <c:v>34.7849</c:v>
                </c:pt>
                <c:pt idx="16876">
                  <c:v>33.840200000000003</c:v>
                </c:pt>
                <c:pt idx="16877">
                  <c:v>28.163599999999999</c:v>
                </c:pt>
                <c:pt idx="16878">
                  <c:v>28.7149</c:v>
                </c:pt>
                <c:pt idx="16879">
                  <c:v>26.852399999999999</c:v>
                </c:pt>
                <c:pt idx="16880">
                  <c:v>29.392099999999999</c:v>
                </c:pt>
                <c:pt idx="16881">
                  <c:v>31.0166</c:v>
                </c:pt>
                <c:pt idx="16882">
                  <c:v>30.967700000000001</c:v>
                </c:pt>
                <c:pt idx="16883">
                  <c:v>31.9102</c:v>
                </c:pt>
                <c:pt idx="16884">
                  <c:v>33.866700000000002</c:v>
                </c:pt>
                <c:pt idx="16885">
                  <c:v>37.847099999999998</c:v>
                </c:pt>
                <c:pt idx="16886">
                  <c:v>39.233800000000002</c:v>
                </c:pt>
                <c:pt idx="16887">
                  <c:v>39.238800000000012</c:v>
                </c:pt>
                <c:pt idx="16888">
                  <c:v>27.2806</c:v>
                </c:pt>
                <c:pt idx="16889">
                  <c:v>28.280899999999999</c:v>
                </c:pt>
                <c:pt idx="16890">
                  <c:v>29.072199999999999</c:v>
                </c:pt>
                <c:pt idx="16891">
                  <c:v>30.065200000000001</c:v>
                </c:pt>
                <c:pt idx="16892">
                  <c:v>24.834399999999999</c:v>
                </c:pt>
                <c:pt idx="16893">
                  <c:v>25.571899999999999</c:v>
                </c:pt>
                <c:pt idx="16894">
                  <c:v>36.491600000000012</c:v>
                </c:pt>
                <c:pt idx="16895">
                  <c:v>28.078399999999981</c:v>
                </c:pt>
                <c:pt idx="16896">
                  <c:v>27.8887</c:v>
                </c:pt>
                <c:pt idx="16897">
                  <c:v>39.8157</c:v>
                </c:pt>
                <c:pt idx="16898">
                  <c:v>39.214300000000001</c:v>
                </c:pt>
                <c:pt idx="16899">
                  <c:v>39.592500000000001</c:v>
                </c:pt>
                <c:pt idx="16900">
                  <c:v>39.128600000000013</c:v>
                </c:pt>
                <c:pt idx="16901">
                  <c:v>30.9621</c:v>
                </c:pt>
                <c:pt idx="16902">
                  <c:v>33.419199999999996</c:v>
                </c:pt>
                <c:pt idx="16903">
                  <c:v>40.382100000000001</c:v>
                </c:pt>
                <c:pt idx="16904">
                  <c:v>25.0444</c:v>
                </c:pt>
                <c:pt idx="16905">
                  <c:v>25.5518</c:v>
                </c:pt>
                <c:pt idx="16906">
                  <c:v>26.427099999999999</c:v>
                </c:pt>
                <c:pt idx="16907">
                  <c:v>26.5441</c:v>
                </c:pt>
                <c:pt idx="16908">
                  <c:v>25.758099999999999</c:v>
                </c:pt>
                <c:pt idx="16909">
                  <c:v>29.622900000000001</c:v>
                </c:pt>
                <c:pt idx="16910">
                  <c:v>27.6281</c:v>
                </c:pt>
                <c:pt idx="16911">
                  <c:v>36.580300000000001</c:v>
                </c:pt>
                <c:pt idx="16912">
                  <c:v>35.550800000000002</c:v>
                </c:pt>
                <c:pt idx="16913">
                  <c:v>28.2226</c:v>
                </c:pt>
                <c:pt idx="16914">
                  <c:v>18.438099999999999</c:v>
                </c:pt>
                <c:pt idx="16915">
                  <c:v>17.344000000000001</c:v>
                </c:pt>
                <c:pt idx="16916">
                  <c:v>17.728300000000001</c:v>
                </c:pt>
                <c:pt idx="16917">
                  <c:v>18.360499999999981</c:v>
                </c:pt>
                <c:pt idx="16918">
                  <c:v>17.817299999999999</c:v>
                </c:pt>
                <c:pt idx="16919">
                  <c:v>19.1691</c:v>
                </c:pt>
                <c:pt idx="16920">
                  <c:v>20.690999999999999</c:v>
                </c:pt>
                <c:pt idx="16921">
                  <c:v>48.405800000000013</c:v>
                </c:pt>
                <c:pt idx="16922">
                  <c:v>46.099699999999999</c:v>
                </c:pt>
                <c:pt idx="16923">
                  <c:v>25.172599999999999</c:v>
                </c:pt>
                <c:pt idx="16924">
                  <c:v>25.0594</c:v>
                </c:pt>
                <c:pt idx="16925">
                  <c:v>28.746099999999981</c:v>
                </c:pt>
                <c:pt idx="16926">
                  <c:v>31.3932</c:v>
                </c:pt>
                <c:pt idx="16927">
                  <c:v>24.3995</c:v>
                </c:pt>
                <c:pt idx="16928">
                  <c:v>24.426200000000001</c:v>
                </c:pt>
                <c:pt idx="16929">
                  <c:v>33.709800000000001</c:v>
                </c:pt>
                <c:pt idx="16930">
                  <c:v>29.5427</c:v>
                </c:pt>
                <c:pt idx="16931">
                  <c:v>24.711600000000001</c:v>
                </c:pt>
                <c:pt idx="16932">
                  <c:v>25.128599999999999</c:v>
                </c:pt>
                <c:pt idx="16933">
                  <c:v>25.690200000000001</c:v>
                </c:pt>
                <c:pt idx="16934">
                  <c:v>26.662600000000001</c:v>
                </c:pt>
                <c:pt idx="16935">
                  <c:v>21.613299999999999</c:v>
                </c:pt>
                <c:pt idx="16936">
                  <c:v>24.083200000000001</c:v>
                </c:pt>
                <c:pt idx="16937">
                  <c:v>21.959</c:v>
                </c:pt>
                <c:pt idx="16938">
                  <c:v>21.082100000000001</c:v>
                </c:pt>
                <c:pt idx="16939">
                  <c:v>21.3842</c:v>
                </c:pt>
                <c:pt idx="16940">
                  <c:v>19.542200000000001</c:v>
                </c:pt>
                <c:pt idx="16941">
                  <c:v>29.3003</c:v>
                </c:pt>
                <c:pt idx="16942">
                  <c:v>33.362000000000002</c:v>
                </c:pt>
                <c:pt idx="16943">
                  <c:v>30.544599999999999</c:v>
                </c:pt>
                <c:pt idx="16944">
                  <c:v>29.8002</c:v>
                </c:pt>
                <c:pt idx="16945">
                  <c:v>30.320599999999999</c:v>
                </c:pt>
                <c:pt idx="16946">
                  <c:v>34.288800000000002</c:v>
                </c:pt>
                <c:pt idx="16947">
                  <c:v>24.456199999999999</c:v>
                </c:pt>
                <c:pt idx="16948">
                  <c:v>22.523</c:v>
                </c:pt>
                <c:pt idx="16949">
                  <c:v>25.4267</c:v>
                </c:pt>
                <c:pt idx="16950">
                  <c:v>25.053799999999999</c:v>
                </c:pt>
                <c:pt idx="16951">
                  <c:v>26.999199999999981</c:v>
                </c:pt>
                <c:pt idx="16952">
                  <c:v>28.363800000000001</c:v>
                </c:pt>
                <c:pt idx="16953">
                  <c:v>28.465</c:v>
                </c:pt>
                <c:pt idx="16954">
                  <c:v>29.282499999999949</c:v>
                </c:pt>
                <c:pt idx="16955">
                  <c:v>25.685099999999981</c:v>
                </c:pt>
                <c:pt idx="16956">
                  <c:v>26.255299999999981</c:v>
                </c:pt>
                <c:pt idx="16957">
                  <c:v>25.875</c:v>
                </c:pt>
                <c:pt idx="16958">
                  <c:v>31.7257</c:v>
                </c:pt>
                <c:pt idx="16959">
                  <c:v>29.526499999999999</c:v>
                </c:pt>
                <c:pt idx="16960">
                  <c:v>28.818100000000001</c:v>
                </c:pt>
                <c:pt idx="16961">
                  <c:v>30.256900000000009</c:v>
                </c:pt>
                <c:pt idx="16962">
                  <c:v>36.927799999999998</c:v>
                </c:pt>
                <c:pt idx="16963">
                  <c:v>35.889400000000002</c:v>
                </c:pt>
                <c:pt idx="16964">
                  <c:v>35.879300000000001</c:v>
                </c:pt>
                <c:pt idx="16965">
                  <c:v>24.366</c:v>
                </c:pt>
                <c:pt idx="16966">
                  <c:v>24.855599999999999</c:v>
                </c:pt>
                <c:pt idx="16967">
                  <c:v>25.089300000000001</c:v>
                </c:pt>
                <c:pt idx="16968">
                  <c:v>24.316500000000001</c:v>
                </c:pt>
                <c:pt idx="16969">
                  <c:v>25.300999999999991</c:v>
                </c:pt>
                <c:pt idx="16970">
                  <c:v>26.8977</c:v>
                </c:pt>
                <c:pt idx="16971">
                  <c:v>28.805399999999999</c:v>
                </c:pt>
                <c:pt idx="16972">
                  <c:v>28.264199999999999</c:v>
                </c:pt>
                <c:pt idx="16973">
                  <c:v>27.203199999999999</c:v>
                </c:pt>
                <c:pt idx="16974">
                  <c:v>33.151699999999998</c:v>
                </c:pt>
                <c:pt idx="16975">
                  <c:v>33.073300000000003</c:v>
                </c:pt>
                <c:pt idx="16976">
                  <c:v>34.029299999999999</c:v>
                </c:pt>
                <c:pt idx="16977">
                  <c:v>37.749400000000001</c:v>
                </c:pt>
                <c:pt idx="16978">
                  <c:v>41.073</c:v>
                </c:pt>
                <c:pt idx="16979">
                  <c:v>41.602899999999998</c:v>
                </c:pt>
                <c:pt idx="16980">
                  <c:v>33.9099</c:v>
                </c:pt>
                <c:pt idx="16981">
                  <c:v>28.630400000000009</c:v>
                </c:pt>
                <c:pt idx="16982">
                  <c:v>35.561999999999998</c:v>
                </c:pt>
                <c:pt idx="16983">
                  <c:v>28.5688</c:v>
                </c:pt>
                <c:pt idx="16984">
                  <c:v>25.158300000000001</c:v>
                </c:pt>
                <c:pt idx="16985">
                  <c:v>24.846499999999999</c:v>
                </c:pt>
                <c:pt idx="16986">
                  <c:v>24.1111</c:v>
                </c:pt>
                <c:pt idx="16987">
                  <c:v>24.863800000000001</c:v>
                </c:pt>
                <c:pt idx="16988">
                  <c:v>25.779299999999999</c:v>
                </c:pt>
                <c:pt idx="16989">
                  <c:v>31.7744</c:v>
                </c:pt>
                <c:pt idx="16990">
                  <c:v>30.911799999999999</c:v>
                </c:pt>
                <c:pt idx="16991">
                  <c:v>25.536100000000001</c:v>
                </c:pt>
                <c:pt idx="16992">
                  <c:v>26.156400000000001</c:v>
                </c:pt>
                <c:pt idx="16993">
                  <c:v>26.098700000000001</c:v>
                </c:pt>
                <c:pt idx="16994">
                  <c:v>25.323899999999991</c:v>
                </c:pt>
                <c:pt idx="16995">
                  <c:v>27.9223</c:v>
                </c:pt>
                <c:pt idx="16996">
                  <c:v>25.632300000000001</c:v>
                </c:pt>
                <c:pt idx="16997">
                  <c:v>31.525400000000001</c:v>
                </c:pt>
                <c:pt idx="16998">
                  <c:v>25.322600000000001</c:v>
                </c:pt>
                <c:pt idx="16999">
                  <c:v>27.2394</c:v>
                </c:pt>
                <c:pt idx="17000">
                  <c:v>38.195099999999996</c:v>
                </c:pt>
                <c:pt idx="17001">
                  <c:v>38.830100000000002</c:v>
                </c:pt>
                <c:pt idx="17002">
                  <c:v>42.205400000000012</c:v>
                </c:pt>
                <c:pt idx="17003">
                  <c:v>23.655200000000001</c:v>
                </c:pt>
                <c:pt idx="17004">
                  <c:v>26.846499999999999</c:v>
                </c:pt>
                <c:pt idx="17005">
                  <c:v>28.731100000000001</c:v>
                </c:pt>
                <c:pt idx="17006">
                  <c:v>27.92559999999995</c:v>
                </c:pt>
                <c:pt idx="17007">
                  <c:v>29.765000000000001</c:v>
                </c:pt>
                <c:pt idx="17008">
                  <c:v>31.2684</c:v>
                </c:pt>
                <c:pt idx="17009">
                  <c:v>26.136199999999999</c:v>
                </c:pt>
                <c:pt idx="17010">
                  <c:v>26.928100000000001</c:v>
                </c:pt>
                <c:pt idx="17011">
                  <c:v>24.609300000000001</c:v>
                </c:pt>
                <c:pt idx="17012">
                  <c:v>27.729800000000001</c:v>
                </c:pt>
                <c:pt idx="17013">
                  <c:v>28.990200000000002</c:v>
                </c:pt>
                <c:pt idx="17014">
                  <c:v>28.555</c:v>
                </c:pt>
                <c:pt idx="17015">
                  <c:v>29.004899999999999</c:v>
                </c:pt>
                <c:pt idx="17016">
                  <c:v>24.735099999999999</c:v>
                </c:pt>
                <c:pt idx="17017">
                  <c:v>27.159800000000001</c:v>
                </c:pt>
                <c:pt idx="17018">
                  <c:v>30.648299999999999</c:v>
                </c:pt>
                <c:pt idx="17019">
                  <c:v>32.5364</c:v>
                </c:pt>
                <c:pt idx="17020">
                  <c:v>32.098200000000013</c:v>
                </c:pt>
                <c:pt idx="17021">
                  <c:v>31.06279999999995</c:v>
                </c:pt>
                <c:pt idx="17022">
                  <c:v>25.4803</c:v>
                </c:pt>
                <c:pt idx="17023">
                  <c:v>25.723299999999981</c:v>
                </c:pt>
                <c:pt idx="17024">
                  <c:v>25.116299999999999</c:v>
                </c:pt>
                <c:pt idx="17025">
                  <c:v>24.025200000000002</c:v>
                </c:pt>
                <c:pt idx="17026">
                  <c:v>32.926699999999997</c:v>
                </c:pt>
                <c:pt idx="17027">
                  <c:v>32.2393</c:v>
                </c:pt>
                <c:pt idx="17028">
                  <c:v>34.265300000000003</c:v>
                </c:pt>
                <c:pt idx="17029">
                  <c:v>26.902999999999999</c:v>
                </c:pt>
                <c:pt idx="17030">
                  <c:v>26.823899999999991</c:v>
                </c:pt>
                <c:pt idx="17031">
                  <c:v>29.2211</c:v>
                </c:pt>
                <c:pt idx="17032">
                  <c:v>26.173500000000001</c:v>
                </c:pt>
                <c:pt idx="17033">
                  <c:v>30.255099999999999</c:v>
                </c:pt>
                <c:pt idx="17034">
                  <c:v>29.936</c:v>
                </c:pt>
                <c:pt idx="17035">
                  <c:v>32.7209</c:v>
                </c:pt>
                <c:pt idx="17036">
                  <c:v>30.223700000000001</c:v>
                </c:pt>
                <c:pt idx="17037">
                  <c:v>28.0139</c:v>
                </c:pt>
                <c:pt idx="17038">
                  <c:v>28.5794</c:v>
                </c:pt>
                <c:pt idx="17039">
                  <c:v>28.910900000000009</c:v>
                </c:pt>
                <c:pt idx="17040">
                  <c:v>28.3276</c:v>
                </c:pt>
                <c:pt idx="17041">
                  <c:v>22.12</c:v>
                </c:pt>
                <c:pt idx="17042">
                  <c:v>21.2727</c:v>
                </c:pt>
                <c:pt idx="17043">
                  <c:v>21.235800000000001</c:v>
                </c:pt>
                <c:pt idx="17044">
                  <c:v>28.386299999999981</c:v>
                </c:pt>
                <c:pt idx="17045">
                  <c:v>27.789300000000001</c:v>
                </c:pt>
                <c:pt idx="17046">
                  <c:v>22.1267</c:v>
                </c:pt>
                <c:pt idx="17047">
                  <c:v>21.2987</c:v>
                </c:pt>
                <c:pt idx="17048">
                  <c:v>21.2485</c:v>
                </c:pt>
                <c:pt idx="17049">
                  <c:v>22.409700000000001</c:v>
                </c:pt>
                <c:pt idx="17050">
                  <c:v>28.912299999999981</c:v>
                </c:pt>
                <c:pt idx="17051">
                  <c:v>28.977</c:v>
                </c:pt>
                <c:pt idx="17052">
                  <c:v>27.854299999999999</c:v>
                </c:pt>
                <c:pt idx="17053">
                  <c:v>26.921600000000002</c:v>
                </c:pt>
                <c:pt idx="17054">
                  <c:v>26.482199999999949</c:v>
                </c:pt>
                <c:pt idx="17055">
                  <c:v>23.598700000000001</c:v>
                </c:pt>
                <c:pt idx="17056">
                  <c:v>27.475200000000001</c:v>
                </c:pt>
                <c:pt idx="17057">
                  <c:v>27.813700000000001</c:v>
                </c:pt>
                <c:pt idx="17058">
                  <c:v>33.072400000000002</c:v>
                </c:pt>
                <c:pt idx="17059">
                  <c:v>33.038499999999999</c:v>
                </c:pt>
                <c:pt idx="17060">
                  <c:v>31.822800000000001</c:v>
                </c:pt>
                <c:pt idx="17061">
                  <c:v>27.708400000000001</c:v>
                </c:pt>
                <c:pt idx="17062">
                  <c:v>37.064100000000003</c:v>
                </c:pt>
                <c:pt idx="17063">
                  <c:v>20.878499999999999</c:v>
                </c:pt>
                <c:pt idx="17064">
                  <c:v>18.774100000000001</c:v>
                </c:pt>
                <c:pt idx="17065">
                  <c:v>24.40319999999998</c:v>
                </c:pt>
                <c:pt idx="17066">
                  <c:v>23.440899999999999</c:v>
                </c:pt>
                <c:pt idx="17067">
                  <c:v>24.148599999999981</c:v>
                </c:pt>
                <c:pt idx="17068">
                  <c:v>22.818100000000001</c:v>
                </c:pt>
                <c:pt idx="17069">
                  <c:v>26.4026</c:v>
                </c:pt>
                <c:pt idx="17070">
                  <c:v>27.910299999999999</c:v>
                </c:pt>
                <c:pt idx="17071">
                  <c:v>27.9358</c:v>
                </c:pt>
                <c:pt idx="17072">
                  <c:v>25.914300000000001</c:v>
                </c:pt>
                <c:pt idx="17073">
                  <c:v>26.9832</c:v>
                </c:pt>
                <c:pt idx="17074">
                  <c:v>27.914100000000001</c:v>
                </c:pt>
                <c:pt idx="17075">
                  <c:v>26.402799999999949</c:v>
                </c:pt>
                <c:pt idx="17076">
                  <c:v>25.5657</c:v>
                </c:pt>
                <c:pt idx="17077">
                  <c:v>37.540900000000001</c:v>
                </c:pt>
                <c:pt idx="17078">
                  <c:v>37.259700000000002</c:v>
                </c:pt>
                <c:pt idx="17079">
                  <c:v>30.858699999999999</c:v>
                </c:pt>
                <c:pt idx="17080">
                  <c:v>31.616499999999991</c:v>
                </c:pt>
                <c:pt idx="17081">
                  <c:v>29.403300000000002</c:v>
                </c:pt>
                <c:pt idx="17082">
                  <c:v>33.269600000000011</c:v>
                </c:pt>
                <c:pt idx="17083">
                  <c:v>32.595700000000001</c:v>
                </c:pt>
                <c:pt idx="17084">
                  <c:v>35.104300000000002</c:v>
                </c:pt>
                <c:pt idx="17085">
                  <c:v>31.356999999999999</c:v>
                </c:pt>
                <c:pt idx="17086">
                  <c:v>31.3858</c:v>
                </c:pt>
                <c:pt idx="17087">
                  <c:v>33.439</c:v>
                </c:pt>
                <c:pt idx="17088">
                  <c:v>21.7254</c:v>
                </c:pt>
                <c:pt idx="17089">
                  <c:v>21.039400000000001</c:v>
                </c:pt>
                <c:pt idx="17090">
                  <c:v>21.609200000000001</c:v>
                </c:pt>
                <c:pt idx="17091">
                  <c:v>22.158799999999999</c:v>
                </c:pt>
                <c:pt idx="17092">
                  <c:v>21.872900000000001</c:v>
                </c:pt>
                <c:pt idx="17093">
                  <c:v>30.988699999999952</c:v>
                </c:pt>
                <c:pt idx="17094">
                  <c:v>29.3186</c:v>
                </c:pt>
                <c:pt idx="17095">
                  <c:v>30.822700000000001</c:v>
                </c:pt>
                <c:pt idx="17096">
                  <c:v>27.540299999999981</c:v>
                </c:pt>
                <c:pt idx="17097">
                  <c:v>32.317799999999998</c:v>
                </c:pt>
                <c:pt idx="17098">
                  <c:v>32.317799999999998</c:v>
                </c:pt>
                <c:pt idx="17099">
                  <c:v>32.465899999999998</c:v>
                </c:pt>
                <c:pt idx="17100">
                  <c:v>32.594800000000014</c:v>
                </c:pt>
                <c:pt idx="17101">
                  <c:v>21.99269999999995</c:v>
                </c:pt>
                <c:pt idx="17102">
                  <c:v>23.160499999999999</c:v>
                </c:pt>
                <c:pt idx="17103">
                  <c:v>23.44079999999995</c:v>
                </c:pt>
                <c:pt idx="17104">
                  <c:v>34.760300000000001</c:v>
                </c:pt>
                <c:pt idx="17105">
                  <c:v>35.386800000000001</c:v>
                </c:pt>
                <c:pt idx="17106">
                  <c:v>30.064399999999999</c:v>
                </c:pt>
                <c:pt idx="17107">
                  <c:v>29.7714</c:v>
                </c:pt>
                <c:pt idx="17108">
                  <c:v>30.754799999999999</c:v>
                </c:pt>
                <c:pt idx="17109">
                  <c:v>29.333600000000001</c:v>
                </c:pt>
                <c:pt idx="17110">
                  <c:v>27.886500000000002</c:v>
                </c:pt>
                <c:pt idx="17111">
                  <c:v>27.950500000000002</c:v>
                </c:pt>
                <c:pt idx="17112">
                  <c:v>27.9177</c:v>
                </c:pt>
                <c:pt idx="17113">
                  <c:v>27.777100000000001</c:v>
                </c:pt>
                <c:pt idx="17114">
                  <c:v>31.206800000000001</c:v>
                </c:pt>
                <c:pt idx="17115">
                  <c:v>22.951000000000001</c:v>
                </c:pt>
                <c:pt idx="17116">
                  <c:v>23.328099999999999</c:v>
                </c:pt>
                <c:pt idx="17117">
                  <c:v>25.172000000000001</c:v>
                </c:pt>
                <c:pt idx="17118">
                  <c:v>25.06</c:v>
                </c:pt>
                <c:pt idx="17119">
                  <c:v>27.767399999999981</c:v>
                </c:pt>
                <c:pt idx="17120">
                  <c:v>26.569400000000002</c:v>
                </c:pt>
                <c:pt idx="17121">
                  <c:v>26.637599999999999</c:v>
                </c:pt>
                <c:pt idx="17122">
                  <c:v>26.993600000000001</c:v>
                </c:pt>
                <c:pt idx="17123">
                  <c:v>29.0091</c:v>
                </c:pt>
                <c:pt idx="17124">
                  <c:v>25.433499999999999</c:v>
                </c:pt>
                <c:pt idx="17125">
                  <c:v>24.611999999999998</c:v>
                </c:pt>
                <c:pt idx="17126">
                  <c:v>19.712700000000002</c:v>
                </c:pt>
                <c:pt idx="17127">
                  <c:v>37.9756</c:v>
                </c:pt>
                <c:pt idx="17128">
                  <c:v>38.770800000000001</c:v>
                </c:pt>
                <c:pt idx="17129">
                  <c:v>43.588800000000013</c:v>
                </c:pt>
                <c:pt idx="17130">
                  <c:v>27.625299999999999</c:v>
                </c:pt>
                <c:pt idx="17131">
                  <c:v>26.048300000000001</c:v>
                </c:pt>
                <c:pt idx="17132">
                  <c:v>25.8856</c:v>
                </c:pt>
                <c:pt idx="17133">
                  <c:v>21.28839999999995</c:v>
                </c:pt>
                <c:pt idx="17134">
                  <c:v>22.469100000000001</c:v>
                </c:pt>
                <c:pt idx="17135">
                  <c:v>18.313500000000001</c:v>
                </c:pt>
                <c:pt idx="17136">
                  <c:v>16.822099999999999</c:v>
                </c:pt>
                <c:pt idx="17137">
                  <c:v>22.436399999999999</c:v>
                </c:pt>
                <c:pt idx="17138">
                  <c:v>22.7836</c:v>
                </c:pt>
                <c:pt idx="17139">
                  <c:v>22.791499999999999</c:v>
                </c:pt>
                <c:pt idx="17140">
                  <c:v>22.128699999999981</c:v>
                </c:pt>
                <c:pt idx="17141">
                  <c:v>24.7363</c:v>
                </c:pt>
                <c:pt idx="17142">
                  <c:v>24.7257</c:v>
                </c:pt>
                <c:pt idx="17143">
                  <c:v>26.711500000000001</c:v>
                </c:pt>
                <c:pt idx="17144">
                  <c:v>25.9146</c:v>
                </c:pt>
                <c:pt idx="17145">
                  <c:v>24.7622</c:v>
                </c:pt>
                <c:pt idx="17146">
                  <c:v>27.759899999999991</c:v>
                </c:pt>
                <c:pt idx="17147">
                  <c:v>33.065400000000011</c:v>
                </c:pt>
                <c:pt idx="17148">
                  <c:v>33.479799999999997</c:v>
                </c:pt>
                <c:pt idx="17149">
                  <c:v>34.569000000000003</c:v>
                </c:pt>
                <c:pt idx="17150">
                  <c:v>33.857199999999999</c:v>
                </c:pt>
                <c:pt idx="17151">
                  <c:v>37.612200000000001</c:v>
                </c:pt>
                <c:pt idx="17152">
                  <c:v>32.956099999999999</c:v>
                </c:pt>
                <c:pt idx="17153">
                  <c:v>35.297800000000002</c:v>
                </c:pt>
                <c:pt idx="17154">
                  <c:v>31.101600000000001</c:v>
                </c:pt>
                <c:pt idx="17155">
                  <c:v>31.233499999999999</c:v>
                </c:pt>
                <c:pt idx="17156">
                  <c:v>26.158100000000001</c:v>
                </c:pt>
                <c:pt idx="17157">
                  <c:v>22.1067</c:v>
                </c:pt>
                <c:pt idx="17158">
                  <c:v>22.909099999999999</c:v>
                </c:pt>
                <c:pt idx="17159">
                  <c:v>25.910799999999981</c:v>
                </c:pt>
                <c:pt idx="17160">
                  <c:v>26.508800000000001</c:v>
                </c:pt>
                <c:pt idx="17161">
                  <c:v>26.006</c:v>
                </c:pt>
                <c:pt idx="17162">
                  <c:v>23.053000000000001</c:v>
                </c:pt>
                <c:pt idx="17163">
                  <c:v>25.760200000000001</c:v>
                </c:pt>
                <c:pt idx="17164">
                  <c:v>36.649900000000002</c:v>
                </c:pt>
                <c:pt idx="17165">
                  <c:v>35.8489</c:v>
                </c:pt>
                <c:pt idx="17166">
                  <c:v>37.024900000000002</c:v>
                </c:pt>
                <c:pt idx="17167">
                  <c:v>36.122400000000013</c:v>
                </c:pt>
                <c:pt idx="17168">
                  <c:v>36.116100000000003</c:v>
                </c:pt>
                <c:pt idx="17169">
                  <c:v>23.157800000000009</c:v>
                </c:pt>
                <c:pt idx="17170">
                  <c:v>22.2119</c:v>
                </c:pt>
                <c:pt idx="17171">
                  <c:v>22.059799999999999</c:v>
                </c:pt>
                <c:pt idx="17172">
                  <c:v>21.8856</c:v>
                </c:pt>
                <c:pt idx="17173">
                  <c:v>24.24879999999995</c:v>
                </c:pt>
                <c:pt idx="17174">
                  <c:v>25.369399999999999</c:v>
                </c:pt>
                <c:pt idx="17175">
                  <c:v>25.5458</c:v>
                </c:pt>
                <c:pt idx="17176">
                  <c:v>26.4497</c:v>
                </c:pt>
                <c:pt idx="17177">
                  <c:v>23.096900000000009</c:v>
                </c:pt>
                <c:pt idx="17178">
                  <c:v>23.271699999999999</c:v>
                </c:pt>
                <c:pt idx="17179">
                  <c:v>25.197099999999999</c:v>
                </c:pt>
                <c:pt idx="17180">
                  <c:v>26.731000000000009</c:v>
                </c:pt>
                <c:pt idx="17181">
                  <c:v>30.806799999999999</c:v>
                </c:pt>
                <c:pt idx="17182">
                  <c:v>27.561399999999999</c:v>
                </c:pt>
                <c:pt idx="17183">
                  <c:v>25.268999999999981</c:v>
                </c:pt>
                <c:pt idx="17184">
                  <c:v>27.488800000000001</c:v>
                </c:pt>
                <c:pt idx="17185">
                  <c:v>28.279299999999999</c:v>
                </c:pt>
                <c:pt idx="17186">
                  <c:v>22.075800000000001</c:v>
                </c:pt>
                <c:pt idx="17187">
                  <c:v>23.485199999999949</c:v>
                </c:pt>
                <c:pt idx="17188">
                  <c:v>23.135000000000009</c:v>
                </c:pt>
                <c:pt idx="17189">
                  <c:v>24.497599999999981</c:v>
                </c:pt>
                <c:pt idx="17190">
                  <c:v>31.0395</c:v>
                </c:pt>
                <c:pt idx="17191">
                  <c:v>33.311300000000003</c:v>
                </c:pt>
                <c:pt idx="17192">
                  <c:v>29.1113</c:v>
                </c:pt>
                <c:pt idx="17193">
                  <c:v>30.053599999999999</c:v>
                </c:pt>
                <c:pt idx="17194">
                  <c:v>31.650500000000001</c:v>
                </c:pt>
                <c:pt idx="17195">
                  <c:v>30.439399999999999</c:v>
                </c:pt>
                <c:pt idx="17196">
                  <c:v>21.113</c:v>
                </c:pt>
                <c:pt idx="17197">
                  <c:v>31.845199999999981</c:v>
                </c:pt>
                <c:pt idx="17198">
                  <c:v>21.270199999999999</c:v>
                </c:pt>
                <c:pt idx="17199">
                  <c:v>19.7988</c:v>
                </c:pt>
                <c:pt idx="17200">
                  <c:v>19.851900000000001</c:v>
                </c:pt>
                <c:pt idx="17201">
                  <c:v>21.49</c:v>
                </c:pt>
                <c:pt idx="17202">
                  <c:v>20.866099999999999</c:v>
                </c:pt>
                <c:pt idx="17203">
                  <c:v>26.646599999999999</c:v>
                </c:pt>
                <c:pt idx="17204">
                  <c:v>27.995799999999949</c:v>
                </c:pt>
                <c:pt idx="17205">
                  <c:v>23.441099999999999</c:v>
                </c:pt>
                <c:pt idx="17206">
                  <c:v>24.121300000000009</c:v>
                </c:pt>
                <c:pt idx="17207">
                  <c:v>30.552600000000002</c:v>
                </c:pt>
                <c:pt idx="17208">
                  <c:v>30.5322</c:v>
                </c:pt>
                <c:pt idx="17209">
                  <c:v>44.307099999999998</c:v>
                </c:pt>
                <c:pt idx="17210">
                  <c:v>42.074100000000001</c:v>
                </c:pt>
                <c:pt idx="17211">
                  <c:v>39.548299999999998</c:v>
                </c:pt>
                <c:pt idx="17212">
                  <c:v>39.814</c:v>
                </c:pt>
                <c:pt idx="17213">
                  <c:v>30.1858</c:v>
                </c:pt>
                <c:pt idx="17214">
                  <c:v>35.987200000000001</c:v>
                </c:pt>
                <c:pt idx="17215">
                  <c:v>34.069000000000003</c:v>
                </c:pt>
                <c:pt idx="17216">
                  <c:v>33.290900000000001</c:v>
                </c:pt>
                <c:pt idx="17217">
                  <c:v>32.765500000000003</c:v>
                </c:pt>
                <c:pt idx="17218">
                  <c:v>28.2821</c:v>
                </c:pt>
                <c:pt idx="17219">
                  <c:v>27.661100000000001</c:v>
                </c:pt>
                <c:pt idx="17220">
                  <c:v>22.693200000000001</c:v>
                </c:pt>
                <c:pt idx="17221">
                  <c:v>24.1587</c:v>
                </c:pt>
                <c:pt idx="17222">
                  <c:v>22.522500000000001</c:v>
                </c:pt>
                <c:pt idx="17223">
                  <c:v>23.7303</c:v>
                </c:pt>
                <c:pt idx="17224">
                  <c:v>23.905100000000001</c:v>
                </c:pt>
                <c:pt idx="17225">
                  <c:v>23.200099999999999</c:v>
                </c:pt>
                <c:pt idx="17226">
                  <c:v>28.9206</c:v>
                </c:pt>
                <c:pt idx="17227">
                  <c:v>29.576000000000001</c:v>
                </c:pt>
                <c:pt idx="17228">
                  <c:v>29.622399999999999</c:v>
                </c:pt>
                <c:pt idx="17229">
                  <c:v>30.381900000000009</c:v>
                </c:pt>
                <c:pt idx="17230">
                  <c:v>32.203400000000002</c:v>
                </c:pt>
                <c:pt idx="17231">
                  <c:v>31.85</c:v>
                </c:pt>
                <c:pt idx="17232">
                  <c:v>24.323699999999999</c:v>
                </c:pt>
                <c:pt idx="17233">
                  <c:v>23.380700000000001</c:v>
                </c:pt>
                <c:pt idx="17234">
                  <c:v>24.853999999999999</c:v>
                </c:pt>
                <c:pt idx="17235">
                  <c:v>28.357700000000001</c:v>
                </c:pt>
                <c:pt idx="17236">
                  <c:v>29.884399999999999</c:v>
                </c:pt>
                <c:pt idx="17237">
                  <c:v>30.615600000000001</c:v>
                </c:pt>
                <c:pt idx="17238">
                  <c:v>29.9908</c:v>
                </c:pt>
                <c:pt idx="17239">
                  <c:v>21.325099999999999</c:v>
                </c:pt>
                <c:pt idx="17240">
                  <c:v>21.84</c:v>
                </c:pt>
                <c:pt idx="17241">
                  <c:v>21.772500000000001</c:v>
                </c:pt>
                <c:pt idx="17242">
                  <c:v>21.9239</c:v>
                </c:pt>
                <c:pt idx="17243">
                  <c:v>26.492100000000001</c:v>
                </c:pt>
                <c:pt idx="17244">
                  <c:v>26.5228</c:v>
                </c:pt>
                <c:pt idx="17245">
                  <c:v>26.977399999999999</c:v>
                </c:pt>
                <c:pt idx="17246">
                  <c:v>28.371500000000001</c:v>
                </c:pt>
                <c:pt idx="17247">
                  <c:v>32.0501</c:v>
                </c:pt>
                <c:pt idx="17248">
                  <c:v>30.821200000000001</c:v>
                </c:pt>
                <c:pt idx="17249">
                  <c:v>40.873199999999997</c:v>
                </c:pt>
                <c:pt idx="17250">
                  <c:v>36.9133</c:v>
                </c:pt>
                <c:pt idx="17251">
                  <c:v>23.383800000000001</c:v>
                </c:pt>
                <c:pt idx="17252">
                  <c:v>29.898599999999981</c:v>
                </c:pt>
                <c:pt idx="17253">
                  <c:v>30.364899999999999</c:v>
                </c:pt>
                <c:pt idx="17254">
                  <c:v>32.368099999999998</c:v>
                </c:pt>
                <c:pt idx="17255">
                  <c:v>33.482599999999998</c:v>
                </c:pt>
                <c:pt idx="17256">
                  <c:v>34.779299999999999</c:v>
                </c:pt>
                <c:pt idx="17257">
                  <c:v>32.460700000000003</c:v>
                </c:pt>
                <c:pt idx="17258">
                  <c:v>32.387799999999999</c:v>
                </c:pt>
                <c:pt idx="17259">
                  <c:v>34.581699999999998</c:v>
                </c:pt>
                <c:pt idx="17260">
                  <c:v>34.432499999999997</c:v>
                </c:pt>
                <c:pt idx="17261">
                  <c:v>32.983400000000003</c:v>
                </c:pt>
                <c:pt idx="17262">
                  <c:v>22.585999999999981</c:v>
                </c:pt>
                <c:pt idx="17263">
                  <c:v>22.391300000000001</c:v>
                </c:pt>
                <c:pt idx="17264">
                  <c:v>21.025600000000001</c:v>
                </c:pt>
                <c:pt idx="17265">
                  <c:v>25.307200000000009</c:v>
                </c:pt>
                <c:pt idx="17266">
                  <c:v>25.064399999999999</c:v>
                </c:pt>
                <c:pt idx="17267">
                  <c:v>23.901299999999999</c:v>
                </c:pt>
                <c:pt idx="17268">
                  <c:v>24.092099999999981</c:v>
                </c:pt>
                <c:pt idx="17269">
                  <c:v>28.541499999999999</c:v>
                </c:pt>
                <c:pt idx="17270">
                  <c:v>28.9068</c:v>
                </c:pt>
                <c:pt idx="17271">
                  <c:v>28.1706</c:v>
                </c:pt>
                <c:pt idx="17272">
                  <c:v>28.760100000000001</c:v>
                </c:pt>
                <c:pt idx="17273">
                  <c:v>22.676400000000001</c:v>
                </c:pt>
                <c:pt idx="17274">
                  <c:v>23.206099999999999</c:v>
                </c:pt>
                <c:pt idx="17275">
                  <c:v>24.159700000000001</c:v>
                </c:pt>
                <c:pt idx="17276">
                  <c:v>24.7941</c:v>
                </c:pt>
                <c:pt idx="17277">
                  <c:v>24.132899999999999</c:v>
                </c:pt>
                <c:pt idx="17278">
                  <c:v>23.496700000000001</c:v>
                </c:pt>
                <c:pt idx="17279">
                  <c:v>26.038900000000009</c:v>
                </c:pt>
                <c:pt idx="17280">
                  <c:v>27.086500000000001</c:v>
                </c:pt>
                <c:pt idx="17281">
                  <c:v>26.2638</c:v>
                </c:pt>
                <c:pt idx="17282">
                  <c:v>22.356100000000001</c:v>
                </c:pt>
                <c:pt idx="17283">
                  <c:v>31.811199999999999</c:v>
                </c:pt>
                <c:pt idx="17284">
                  <c:v>29.586600000000001</c:v>
                </c:pt>
                <c:pt idx="17285">
                  <c:v>25.7239</c:v>
                </c:pt>
                <c:pt idx="17286">
                  <c:v>26.087599999999981</c:v>
                </c:pt>
                <c:pt idx="17287">
                  <c:v>34.804099999999998</c:v>
                </c:pt>
                <c:pt idx="17288">
                  <c:v>33.6203</c:v>
                </c:pt>
                <c:pt idx="17289">
                  <c:v>35.702300000000001</c:v>
                </c:pt>
                <c:pt idx="17290">
                  <c:v>34.127400000000002</c:v>
                </c:pt>
                <c:pt idx="17291">
                  <c:v>27.5183</c:v>
                </c:pt>
                <c:pt idx="17292">
                  <c:v>24.92</c:v>
                </c:pt>
                <c:pt idx="17293">
                  <c:v>28.305</c:v>
                </c:pt>
                <c:pt idx="17294">
                  <c:v>27.977799999999981</c:v>
                </c:pt>
                <c:pt idx="17295">
                  <c:v>29.934200000000001</c:v>
                </c:pt>
                <c:pt idx="17296">
                  <c:v>31.094799999999999</c:v>
                </c:pt>
                <c:pt idx="17297">
                  <c:v>30.3492</c:v>
                </c:pt>
                <c:pt idx="17298">
                  <c:v>33.520400000000002</c:v>
                </c:pt>
                <c:pt idx="17299">
                  <c:v>33.698700000000002</c:v>
                </c:pt>
                <c:pt idx="17300">
                  <c:v>19.68</c:v>
                </c:pt>
                <c:pt idx="17301">
                  <c:v>21.255500000000001</c:v>
                </c:pt>
                <c:pt idx="17302">
                  <c:v>21.2761</c:v>
                </c:pt>
                <c:pt idx="17303">
                  <c:v>24.8337</c:v>
                </c:pt>
                <c:pt idx="17304">
                  <c:v>26.734100000000009</c:v>
                </c:pt>
                <c:pt idx="17305">
                  <c:v>36.100099999999998</c:v>
                </c:pt>
                <c:pt idx="17306">
                  <c:v>35.654899999999998</c:v>
                </c:pt>
                <c:pt idx="17307">
                  <c:v>37.023299999999999</c:v>
                </c:pt>
                <c:pt idx="17308">
                  <c:v>33.597000000000001</c:v>
                </c:pt>
                <c:pt idx="17309">
                  <c:v>23.033000000000001</c:v>
                </c:pt>
                <c:pt idx="17310">
                  <c:v>23.717700000000001</c:v>
                </c:pt>
                <c:pt idx="17311">
                  <c:v>23.7379</c:v>
                </c:pt>
                <c:pt idx="17312">
                  <c:v>43.5989</c:v>
                </c:pt>
                <c:pt idx="17313">
                  <c:v>44.288600000000002</c:v>
                </c:pt>
                <c:pt idx="17314">
                  <c:v>26</c:v>
                </c:pt>
                <c:pt idx="17315">
                  <c:v>25.886800000000001</c:v>
                </c:pt>
                <c:pt idx="17316">
                  <c:v>26.6236</c:v>
                </c:pt>
                <c:pt idx="17317">
                  <c:v>27.16</c:v>
                </c:pt>
                <c:pt idx="17318">
                  <c:v>28.541</c:v>
                </c:pt>
                <c:pt idx="17319">
                  <c:v>25.916499999999999</c:v>
                </c:pt>
                <c:pt idx="17320">
                  <c:v>23.000599999999999</c:v>
                </c:pt>
                <c:pt idx="17321">
                  <c:v>22.701699999999999</c:v>
                </c:pt>
                <c:pt idx="17322">
                  <c:v>22.883700000000001</c:v>
                </c:pt>
                <c:pt idx="17323">
                  <c:v>21.78379999999995</c:v>
                </c:pt>
                <c:pt idx="17324">
                  <c:v>27.141200000000001</c:v>
                </c:pt>
                <c:pt idx="17325">
                  <c:v>27.893699999999999</c:v>
                </c:pt>
                <c:pt idx="17326">
                  <c:v>28.5078</c:v>
                </c:pt>
                <c:pt idx="17327">
                  <c:v>33.712800000000001</c:v>
                </c:pt>
                <c:pt idx="17328">
                  <c:v>29.7439</c:v>
                </c:pt>
                <c:pt idx="17329">
                  <c:v>48.986899999999999</c:v>
                </c:pt>
                <c:pt idx="17330">
                  <c:v>52.074800000000003</c:v>
                </c:pt>
                <c:pt idx="17331">
                  <c:v>21.369800000000001</c:v>
                </c:pt>
                <c:pt idx="17332">
                  <c:v>23.201899999999991</c:v>
                </c:pt>
                <c:pt idx="17333">
                  <c:v>22.629000000000001</c:v>
                </c:pt>
                <c:pt idx="17334">
                  <c:v>27.4056</c:v>
                </c:pt>
                <c:pt idx="17335">
                  <c:v>30.590299999999999</c:v>
                </c:pt>
                <c:pt idx="17336">
                  <c:v>28.328800000000001</c:v>
                </c:pt>
                <c:pt idx="17337">
                  <c:v>32.753100000000003</c:v>
                </c:pt>
                <c:pt idx="17338">
                  <c:v>29.0899</c:v>
                </c:pt>
                <c:pt idx="17339">
                  <c:v>27.850300000000001</c:v>
                </c:pt>
                <c:pt idx="17340">
                  <c:v>28.130199999999999</c:v>
                </c:pt>
                <c:pt idx="17341">
                  <c:v>26.355899999999991</c:v>
                </c:pt>
                <c:pt idx="17342">
                  <c:v>24.925899999999999</c:v>
                </c:pt>
                <c:pt idx="17343">
                  <c:v>22.3476</c:v>
                </c:pt>
                <c:pt idx="17344">
                  <c:v>22.902799999999949</c:v>
                </c:pt>
                <c:pt idx="17345">
                  <c:v>23.2469</c:v>
                </c:pt>
                <c:pt idx="17346">
                  <c:v>22.869299999999999</c:v>
                </c:pt>
                <c:pt idx="17347">
                  <c:v>40.651699999999998</c:v>
                </c:pt>
                <c:pt idx="17348">
                  <c:v>42.016500000000001</c:v>
                </c:pt>
                <c:pt idx="17349">
                  <c:v>38.133000000000003</c:v>
                </c:pt>
                <c:pt idx="17350">
                  <c:v>41.977200000000003</c:v>
                </c:pt>
                <c:pt idx="17351">
                  <c:v>25.056100000000001</c:v>
                </c:pt>
                <c:pt idx="17352">
                  <c:v>25.999099999999981</c:v>
                </c:pt>
                <c:pt idx="17353">
                  <c:v>32.753700000000002</c:v>
                </c:pt>
                <c:pt idx="17354">
                  <c:v>27.2592</c:v>
                </c:pt>
                <c:pt idx="17355">
                  <c:v>31.9909</c:v>
                </c:pt>
                <c:pt idx="17356">
                  <c:v>34.509600000000013</c:v>
                </c:pt>
                <c:pt idx="17357">
                  <c:v>33.643700000000003</c:v>
                </c:pt>
                <c:pt idx="17358">
                  <c:v>33.926600000000001</c:v>
                </c:pt>
                <c:pt idx="17359">
                  <c:v>48.3673</c:v>
                </c:pt>
                <c:pt idx="17360">
                  <c:v>48.042299999999997</c:v>
                </c:pt>
                <c:pt idx="17361">
                  <c:v>45.346699999999998</c:v>
                </c:pt>
                <c:pt idx="17362">
                  <c:v>23.507400000000001</c:v>
                </c:pt>
                <c:pt idx="17363">
                  <c:v>22.627400000000002</c:v>
                </c:pt>
                <c:pt idx="17364">
                  <c:v>34.164900000000003</c:v>
                </c:pt>
                <c:pt idx="17365">
                  <c:v>35.605400000000003</c:v>
                </c:pt>
                <c:pt idx="17366">
                  <c:v>37.351699999999987</c:v>
                </c:pt>
                <c:pt idx="17367">
                  <c:v>37.833100000000002</c:v>
                </c:pt>
                <c:pt idx="17368">
                  <c:v>31.195599999999999</c:v>
                </c:pt>
                <c:pt idx="17369">
                  <c:v>28.7044</c:v>
                </c:pt>
                <c:pt idx="17370">
                  <c:v>28.825800000000001</c:v>
                </c:pt>
                <c:pt idx="17371">
                  <c:v>28.961400000000001</c:v>
                </c:pt>
                <c:pt idx="17372">
                  <c:v>28.742000000000001</c:v>
                </c:pt>
                <c:pt idx="17373">
                  <c:v>32.556899999999999</c:v>
                </c:pt>
                <c:pt idx="17374">
                  <c:v>36.197600000000001</c:v>
                </c:pt>
                <c:pt idx="17375">
                  <c:v>35.2256</c:v>
                </c:pt>
                <c:pt idx="17376">
                  <c:v>27.424099999999999</c:v>
                </c:pt>
                <c:pt idx="17377">
                  <c:v>31.174299999999999</c:v>
                </c:pt>
                <c:pt idx="17378">
                  <c:v>27.611000000000001</c:v>
                </c:pt>
                <c:pt idx="17379">
                  <c:v>32.878600000000013</c:v>
                </c:pt>
                <c:pt idx="17380">
                  <c:v>32.927799999999998</c:v>
                </c:pt>
                <c:pt idx="17381">
                  <c:v>35.911799999999999</c:v>
                </c:pt>
                <c:pt idx="17382">
                  <c:v>35.061999999999998</c:v>
                </c:pt>
                <c:pt idx="17383">
                  <c:v>22.99</c:v>
                </c:pt>
                <c:pt idx="17384">
                  <c:v>23.578399999999981</c:v>
                </c:pt>
                <c:pt idx="17385">
                  <c:v>23.3508</c:v>
                </c:pt>
                <c:pt idx="17386">
                  <c:v>22.741499999999981</c:v>
                </c:pt>
                <c:pt idx="17387">
                  <c:v>20.740200000000002</c:v>
                </c:pt>
                <c:pt idx="17388">
                  <c:v>20.948699999999949</c:v>
                </c:pt>
                <c:pt idx="17389">
                  <c:v>21.055299999999999</c:v>
                </c:pt>
                <c:pt idx="17390">
                  <c:v>38.0304</c:v>
                </c:pt>
                <c:pt idx="17391">
                  <c:v>40.074599999999997</c:v>
                </c:pt>
                <c:pt idx="17392">
                  <c:v>36.3461</c:v>
                </c:pt>
                <c:pt idx="17393">
                  <c:v>33.003500000000003</c:v>
                </c:pt>
                <c:pt idx="17394">
                  <c:v>32.729100000000003</c:v>
                </c:pt>
                <c:pt idx="17395">
                  <c:v>23.9833</c:v>
                </c:pt>
                <c:pt idx="17396">
                  <c:v>24.5108</c:v>
                </c:pt>
                <c:pt idx="17397">
                  <c:v>25.269100000000002</c:v>
                </c:pt>
                <c:pt idx="17398">
                  <c:v>23.464700000000001</c:v>
                </c:pt>
                <c:pt idx="17399">
                  <c:v>21.6722</c:v>
                </c:pt>
                <c:pt idx="17400">
                  <c:v>22.883299999999981</c:v>
                </c:pt>
                <c:pt idx="17401">
                  <c:v>23.254899999999999</c:v>
                </c:pt>
                <c:pt idx="17402">
                  <c:v>21.9772</c:v>
                </c:pt>
                <c:pt idx="17403">
                  <c:v>26.871700000000001</c:v>
                </c:pt>
                <c:pt idx="17404">
                  <c:v>27.511700000000001</c:v>
                </c:pt>
                <c:pt idx="17405">
                  <c:v>28.102</c:v>
                </c:pt>
                <c:pt idx="17406">
                  <c:v>26.2837</c:v>
                </c:pt>
                <c:pt idx="17407">
                  <c:v>25.6418</c:v>
                </c:pt>
                <c:pt idx="17408">
                  <c:v>27.7986</c:v>
                </c:pt>
                <c:pt idx="17409">
                  <c:v>28.084800000000001</c:v>
                </c:pt>
                <c:pt idx="17410">
                  <c:v>28.8126</c:v>
                </c:pt>
                <c:pt idx="17411">
                  <c:v>27.723199999999981</c:v>
                </c:pt>
                <c:pt idx="17412">
                  <c:v>26.5291</c:v>
                </c:pt>
                <c:pt idx="17413">
                  <c:v>25.479099999999999</c:v>
                </c:pt>
                <c:pt idx="17414">
                  <c:v>32.646099999999997</c:v>
                </c:pt>
                <c:pt idx="17415">
                  <c:v>27.635000000000009</c:v>
                </c:pt>
                <c:pt idx="17416">
                  <c:v>28.3873</c:v>
                </c:pt>
                <c:pt idx="17417">
                  <c:v>29.365300000000001</c:v>
                </c:pt>
                <c:pt idx="17418">
                  <c:v>28.0899</c:v>
                </c:pt>
                <c:pt idx="17419">
                  <c:v>40.954000000000001</c:v>
                </c:pt>
                <c:pt idx="17420">
                  <c:v>41.025300000000001</c:v>
                </c:pt>
                <c:pt idx="17421">
                  <c:v>39.448900000000002</c:v>
                </c:pt>
                <c:pt idx="17422">
                  <c:v>43.631500000000003</c:v>
                </c:pt>
                <c:pt idx="17423">
                  <c:v>24.312799999999999</c:v>
                </c:pt>
                <c:pt idx="17424">
                  <c:v>23.834299999999999</c:v>
                </c:pt>
                <c:pt idx="17425">
                  <c:v>24.975100000000001</c:v>
                </c:pt>
                <c:pt idx="17426">
                  <c:v>27.2439</c:v>
                </c:pt>
                <c:pt idx="17427">
                  <c:v>25.299499999999981</c:v>
                </c:pt>
                <c:pt idx="17428">
                  <c:v>27.090399999999999</c:v>
                </c:pt>
                <c:pt idx="17429">
                  <c:v>28.9985</c:v>
                </c:pt>
                <c:pt idx="17430">
                  <c:v>45.680900000000001</c:v>
                </c:pt>
                <c:pt idx="17431">
                  <c:v>39.811899999999987</c:v>
                </c:pt>
                <c:pt idx="17432">
                  <c:v>35.822400000000002</c:v>
                </c:pt>
                <c:pt idx="17433">
                  <c:v>38.690100000000001</c:v>
                </c:pt>
                <c:pt idx="17434">
                  <c:v>35.8962</c:v>
                </c:pt>
                <c:pt idx="17435">
                  <c:v>36.124699999999997</c:v>
                </c:pt>
                <c:pt idx="17436">
                  <c:v>35.972000000000001</c:v>
                </c:pt>
                <c:pt idx="17437">
                  <c:v>28.683399999999999</c:v>
                </c:pt>
                <c:pt idx="17438">
                  <c:v>29.132899999999999</c:v>
                </c:pt>
                <c:pt idx="17439">
                  <c:v>29.259799999999981</c:v>
                </c:pt>
                <c:pt idx="17440">
                  <c:v>24.64</c:v>
                </c:pt>
                <c:pt idx="17441">
                  <c:v>21.156500000000001</c:v>
                </c:pt>
                <c:pt idx="17442">
                  <c:v>20.005299999999981</c:v>
                </c:pt>
                <c:pt idx="17443">
                  <c:v>20.551600000000001</c:v>
                </c:pt>
                <c:pt idx="17444">
                  <c:v>20.607199999999999</c:v>
                </c:pt>
                <c:pt idx="17445">
                  <c:v>21.172799999999999</c:v>
                </c:pt>
                <c:pt idx="17446">
                  <c:v>25.034199999999991</c:v>
                </c:pt>
                <c:pt idx="17447">
                  <c:v>25.1509</c:v>
                </c:pt>
                <c:pt idx="17448">
                  <c:v>30.479600000000001</c:v>
                </c:pt>
                <c:pt idx="17449">
                  <c:v>31.651900000000001</c:v>
                </c:pt>
                <c:pt idx="17450">
                  <c:v>33.857799999999997</c:v>
                </c:pt>
                <c:pt idx="17451">
                  <c:v>32.498699999999999</c:v>
                </c:pt>
                <c:pt idx="17452">
                  <c:v>33.0625</c:v>
                </c:pt>
                <c:pt idx="17453">
                  <c:v>32.508800000000001</c:v>
                </c:pt>
                <c:pt idx="17454">
                  <c:v>33.046000000000006</c:v>
                </c:pt>
                <c:pt idx="17455">
                  <c:v>27.06279999999995</c:v>
                </c:pt>
                <c:pt idx="17456">
                  <c:v>26.2819</c:v>
                </c:pt>
                <c:pt idx="17457">
                  <c:v>28.1556</c:v>
                </c:pt>
                <c:pt idx="17458">
                  <c:v>28.3263</c:v>
                </c:pt>
                <c:pt idx="17459">
                  <c:v>31.823799999999981</c:v>
                </c:pt>
                <c:pt idx="17460">
                  <c:v>30.863299999999999</c:v>
                </c:pt>
                <c:pt idx="17461">
                  <c:v>22.636500000000009</c:v>
                </c:pt>
                <c:pt idx="17462">
                  <c:v>22.315899999999999</c:v>
                </c:pt>
                <c:pt idx="17463">
                  <c:v>32.530200000000001</c:v>
                </c:pt>
                <c:pt idx="17464">
                  <c:v>29.003900000000009</c:v>
                </c:pt>
                <c:pt idx="17465">
                  <c:v>37.783499999999997</c:v>
                </c:pt>
                <c:pt idx="17466">
                  <c:v>38.083599999999997</c:v>
                </c:pt>
                <c:pt idx="17467">
                  <c:v>22.721499999999999</c:v>
                </c:pt>
                <c:pt idx="17468">
                  <c:v>23.098600000000001</c:v>
                </c:pt>
                <c:pt idx="17469">
                  <c:v>23.485199999999949</c:v>
                </c:pt>
                <c:pt idx="17470">
                  <c:v>23.321200000000001</c:v>
                </c:pt>
                <c:pt idx="17471">
                  <c:v>24.786100000000001</c:v>
                </c:pt>
                <c:pt idx="17472">
                  <c:v>25.4086</c:v>
                </c:pt>
                <c:pt idx="17473">
                  <c:v>26.5168</c:v>
                </c:pt>
                <c:pt idx="17474">
                  <c:v>24.740400000000001</c:v>
                </c:pt>
                <c:pt idx="17475">
                  <c:v>22.96</c:v>
                </c:pt>
                <c:pt idx="17476">
                  <c:v>23.668299999999981</c:v>
                </c:pt>
                <c:pt idx="17477">
                  <c:v>25.172000000000001</c:v>
                </c:pt>
                <c:pt idx="17478">
                  <c:v>24.64</c:v>
                </c:pt>
                <c:pt idx="17479">
                  <c:v>26.118600000000001</c:v>
                </c:pt>
                <c:pt idx="17480">
                  <c:v>24.758900000000001</c:v>
                </c:pt>
                <c:pt idx="17481">
                  <c:v>29.039300000000001</c:v>
                </c:pt>
                <c:pt idx="17482">
                  <c:v>19.571000000000009</c:v>
                </c:pt>
                <c:pt idx="17483">
                  <c:v>19.875599999999981</c:v>
                </c:pt>
                <c:pt idx="17484">
                  <c:v>21.1553</c:v>
                </c:pt>
                <c:pt idx="17485">
                  <c:v>32.464300000000001</c:v>
                </c:pt>
                <c:pt idx="17486">
                  <c:v>32.032299999999999</c:v>
                </c:pt>
                <c:pt idx="17487">
                  <c:v>33.369700000000002</c:v>
                </c:pt>
                <c:pt idx="17488">
                  <c:v>24.659600000000001</c:v>
                </c:pt>
                <c:pt idx="17489">
                  <c:v>24.916499999999999</c:v>
                </c:pt>
                <c:pt idx="17490">
                  <c:v>24.87879999999998</c:v>
                </c:pt>
                <c:pt idx="17491">
                  <c:v>24.277799999999999</c:v>
                </c:pt>
                <c:pt idx="17492">
                  <c:v>26.6053</c:v>
                </c:pt>
                <c:pt idx="17493">
                  <c:v>26.5669</c:v>
                </c:pt>
                <c:pt idx="17494">
                  <c:v>45.8889</c:v>
                </c:pt>
                <c:pt idx="17495">
                  <c:v>46.516199999999998</c:v>
                </c:pt>
                <c:pt idx="17496">
                  <c:v>44.73</c:v>
                </c:pt>
                <c:pt idx="17497">
                  <c:v>19.4299</c:v>
                </c:pt>
                <c:pt idx="17498">
                  <c:v>18.664999999999999</c:v>
                </c:pt>
                <c:pt idx="17499">
                  <c:v>27.821899999999999</c:v>
                </c:pt>
                <c:pt idx="17500">
                  <c:v>20.675000000000001</c:v>
                </c:pt>
                <c:pt idx="17501">
                  <c:v>21.9512</c:v>
                </c:pt>
                <c:pt idx="17502">
                  <c:v>28.1432</c:v>
                </c:pt>
                <c:pt idx="17503">
                  <c:v>26.603999999999999</c:v>
                </c:pt>
                <c:pt idx="17504">
                  <c:v>22.712700000000002</c:v>
                </c:pt>
                <c:pt idx="17505">
                  <c:v>29.06629999999998</c:v>
                </c:pt>
                <c:pt idx="17506">
                  <c:v>22.198699999999999</c:v>
                </c:pt>
                <c:pt idx="17507">
                  <c:v>22.6252</c:v>
                </c:pt>
                <c:pt idx="17508">
                  <c:v>22.291399999999999</c:v>
                </c:pt>
                <c:pt idx="17509">
                  <c:v>21.611000000000001</c:v>
                </c:pt>
                <c:pt idx="17510">
                  <c:v>25.584099999999999</c:v>
                </c:pt>
                <c:pt idx="17511">
                  <c:v>27.6585</c:v>
                </c:pt>
                <c:pt idx="17512">
                  <c:v>27.861599999999999</c:v>
                </c:pt>
                <c:pt idx="17513">
                  <c:v>27.2254</c:v>
                </c:pt>
                <c:pt idx="17514">
                  <c:v>28.816600000000001</c:v>
                </c:pt>
                <c:pt idx="17515">
                  <c:v>25.266999999999999</c:v>
                </c:pt>
                <c:pt idx="17516">
                  <c:v>26.598199999999981</c:v>
                </c:pt>
                <c:pt idx="17517">
                  <c:v>27.581800000000001</c:v>
                </c:pt>
                <c:pt idx="17518">
                  <c:v>26.0794</c:v>
                </c:pt>
                <c:pt idx="17519">
                  <c:v>28.442900000000002</c:v>
                </c:pt>
                <c:pt idx="17520">
                  <c:v>26.777100000000001</c:v>
                </c:pt>
                <c:pt idx="17521">
                  <c:v>30.2942</c:v>
                </c:pt>
                <c:pt idx="17522">
                  <c:v>29.7166</c:v>
                </c:pt>
                <c:pt idx="17523">
                  <c:v>29.9588</c:v>
                </c:pt>
                <c:pt idx="17524">
                  <c:v>30.319900000000001</c:v>
                </c:pt>
                <c:pt idx="17525">
                  <c:v>27.92559999999995</c:v>
                </c:pt>
                <c:pt idx="17526">
                  <c:v>29.792899999999999</c:v>
                </c:pt>
                <c:pt idx="17527">
                  <c:v>27.354600000000001</c:v>
                </c:pt>
                <c:pt idx="17528">
                  <c:v>32.351799999999997</c:v>
                </c:pt>
                <c:pt idx="17529">
                  <c:v>33.7089</c:v>
                </c:pt>
                <c:pt idx="17530">
                  <c:v>25.1662</c:v>
                </c:pt>
                <c:pt idx="17531">
                  <c:v>25.9651</c:v>
                </c:pt>
                <c:pt idx="17532">
                  <c:v>23.863</c:v>
                </c:pt>
                <c:pt idx="17533">
                  <c:v>23.546900000000001</c:v>
                </c:pt>
                <c:pt idx="17534">
                  <c:v>30.2561</c:v>
                </c:pt>
                <c:pt idx="17535">
                  <c:v>30.036799999999999</c:v>
                </c:pt>
                <c:pt idx="17536">
                  <c:v>30.7803</c:v>
                </c:pt>
                <c:pt idx="17537">
                  <c:v>30.0947</c:v>
                </c:pt>
                <c:pt idx="17538">
                  <c:v>30.141200000000001</c:v>
                </c:pt>
                <c:pt idx="17539">
                  <c:v>29.292200000000001</c:v>
                </c:pt>
                <c:pt idx="17540">
                  <c:v>30.115500000000001</c:v>
                </c:pt>
                <c:pt idx="17541">
                  <c:v>28.546600000000002</c:v>
                </c:pt>
                <c:pt idx="17542">
                  <c:v>30.714200000000009</c:v>
                </c:pt>
                <c:pt idx="17543">
                  <c:v>29.840800000000009</c:v>
                </c:pt>
                <c:pt idx="17544">
                  <c:v>30.192</c:v>
                </c:pt>
                <c:pt idx="17545">
                  <c:v>23.68519999999998</c:v>
                </c:pt>
                <c:pt idx="17546">
                  <c:v>24.806799999999999</c:v>
                </c:pt>
                <c:pt idx="17547">
                  <c:v>24.520499999999981</c:v>
                </c:pt>
                <c:pt idx="17548">
                  <c:v>24.0121</c:v>
                </c:pt>
                <c:pt idx="17549">
                  <c:v>21.586300000000001</c:v>
                </c:pt>
                <c:pt idx="17550">
                  <c:v>45.181199999999997</c:v>
                </c:pt>
                <c:pt idx="17551">
                  <c:v>42.848999999999997</c:v>
                </c:pt>
                <c:pt idx="17552">
                  <c:v>44.350200000000001</c:v>
                </c:pt>
                <c:pt idx="17553">
                  <c:v>19.898</c:v>
                </c:pt>
                <c:pt idx="17554">
                  <c:v>25.183800000000009</c:v>
                </c:pt>
                <c:pt idx="17555">
                  <c:v>27.0825</c:v>
                </c:pt>
                <c:pt idx="17556">
                  <c:v>26.836400000000001</c:v>
                </c:pt>
                <c:pt idx="17557">
                  <c:v>22.848600000000001</c:v>
                </c:pt>
                <c:pt idx="17558">
                  <c:v>24.084099999999999</c:v>
                </c:pt>
                <c:pt idx="17559">
                  <c:v>24.825199999999999</c:v>
                </c:pt>
                <c:pt idx="17560">
                  <c:v>39.327800000000003</c:v>
                </c:pt>
                <c:pt idx="17561">
                  <c:v>38.741999999999997</c:v>
                </c:pt>
                <c:pt idx="17562">
                  <c:v>38.1648</c:v>
                </c:pt>
                <c:pt idx="17563">
                  <c:v>20.098800000000001</c:v>
                </c:pt>
                <c:pt idx="17564">
                  <c:v>27.886500000000002</c:v>
                </c:pt>
                <c:pt idx="17565">
                  <c:v>27.146599999999999</c:v>
                </c:pt>
                <c:pt idx="17566">
                  <c:v>31.7469</c:v>
                </c:pt>
                <c:pt idx="17567">
                  <c:v>32.048200000000001</c:v>
                </c:pt>
                <c:pt idx="17568">
                  <c:v>32.362299999999998</c:v>
                </c:pt>
                <c:pt idx="17569">
                  <c:v>33.957000000000001</c:v>
                </c:pt>
                <c:pt idx="17570">
                  <c:v>27.982599999999952</c:v>
                </c:pt>
                <c:pt idx="17571">
                  <c:v>29.269300000000001</c:v>
                </c:pt>
                <c:pt idx="17572">
                  <c:v>29.665299999999981</c:v>
                </c:pt>
                <c:pt idx="17573">
                  <c:v>23.122499999999999</c:v>
                </c:pt>
                <c:pt idx="17574">
                  <c:v>23.842199999999981</c:v>
                </c:pt>
                <c:pt idx="17575">
                  <c:v>25.918399999999981</c:v>
                </c:pt>
                <c:pt idx="17576">
                  <c:v>26.239100000000001</c:v>
                </c:pt>
                <c:pt idx="17577">
                  <c:v>19.07</c:v>
                </c:pt>
                <c:pt idx="17578">
                  <c:v>33.866700000000002</c:v>
                </c:pt>
                <c:pt idx="17579">
                  <c:v>34.441099999999999</c:v>
                </c:pt>
                <c:pt idx="17580">
                  <c:v>36.296100000000003</c:v>
                </c:pt>
                <c:pt idx="17581">
                  <c:v>35.8596</c:v>
                </c:pt>
                <c:pt idx="17582">
                  <c:v>19.535699999999981</c:v>
                </c:pt>
                <c:pt idx="17583">
                  <c:v>18.516400000000001</c:v>
                </c:pt>
                <c:pt idx="17584">
                  <c:v>24.652000000000001</c:v>
                </c:pt>
                <c:pt idx="17585">
                  <c:v>25.4697</c:v>
                </c:pt>
                <c:pt idx="17586">
                  <c:v>23.353200000000001</c:v>
                </c:pt>
                <c:pt idx="17587">
                  <c:v>23.9315</c:v>
                </c:pt>
                <c:pt idx="17588">
                  <c:v>36.839100000000002</c:v>
                </c:pt>
                <c:pt idx="17589">
                  <c:v>37.786000000000001</c:v>
                </c:pt>
                <c:pt idx="17590">
                  <c:v>37.160600000000002</c:v>
                </c:pt>
                <c:pt idx="17591">
                  <c:v>32.105200000000011</c:v>
                </c:pt>
                <c:pt idx="17592">
                  <c:v>38.178600000000003</c:v>
                </c:pt>
                <c:pt idx="17593">
                  <c:v>37.984200000000001</c:v>
                </c:pt>
                <c:pt idx="17594">
                  <c:v>37.777500000000003</c:v>
                </c:pt>
                <c:pt idx="17595">
                  <c:v>23.137699999999999</c:v>
                </c:pt>
                <c:pt idx="17596">
                  <c:v>24.8629</c:v>
                </c:pt>
                <c:pt idx="17597">
                  <c:v>23.148199999999999</c:v>
                </c:pt>
                <c:pt idx="17598">
                  <c:v>23.4298</c:v>
                </c:pt>
                <c:pt idx="17599">
                  <c:v>23.314499999999999</c:v>
                </c:pt>
                <c:pt idx="17600">
                  <c:v>23.421800000000001</c:v>
                </c:pt>
                <c:pt idx="17601">
                  <c:v>23.806799999999999</c:v>
                </c:pt>
                <c:pt idx="17602">
                  <c:v>23.964300000000001</c:v>
                </c:pt>
                <c:pt idx="17603">
                  <c:v>30.159500000000001</c:v>
                </c:pt>
                <c:pt idx="17604">
                  <c:v>31.5322</c:v>
                </c:pt>
                <c:pt idx="17605">
                  <c:v>33.388100000000001</c:v>
                </c:pt>
                <c:pt idx="17606">
                  <c:v>32.474499999999999</c:v>
                </c:pt>
                <c:pt idx="17607">
                  <c:v>33.049500000000002</c:v>
                </c:pt>
                <c:pt idx="17608">
                  <c:v>33.232400000000013</c:v>
                </c:pt>
                <c:pt idx="17609">
                  <c:v>24.413699999999999</c:v>
                </c:pt>
                <c:pt idx="17610">
                  <c:v>23.750699999999981</c:v>
                </c:pt>
                <c:pt idx="17611">
                  <c:v>24.3581</c:v>
                </c:pt>
                <c:pt idx="17612">
                  <c:v>23.705300000000001</c:v>
                </c:pt>
                <c:pt idx="17613">
                  <c:v>44.954999999999998</c:v>
                </c:pt>
                <c:pt idx="17614">
                  <c:v>39.688299999999998</c:v>
                </c:pt>
                <c:pt idx="17615">
                  <c:v>21.472200000000001</c:v>
                </c:pt>
                <c:pt idx="17616">
                  <c:v>20.567900000000009</c:v>
                </c:pt>
                <c:pt idx="17617">
                  <c:v>21.788900000000002</c:v>
                </c:pt>
                <c:pt idx="17618">
                  <c:v>21.472200000000001</c:v>
                </c:pt>
                <c:pt idx="17619">
                  <c:v>28.4985</c:v>
                </c:pt>
                <c:pt idx="17620">
                  <c:v>27.973600000000001</c:v>
                </c:pt>
                <c:pt idx="17621">
                  <c:v>36.643600000000013</c:v>
                </c:pt>
                <c:pt idx="17622">
                  <c:v>35.546999999999997</c:v>
                </c:pt>
                <c:pt idx="17623">
                  <c:v>31.7605</c:v>
                </c:pt>
                <c:pt idx="17624">
                  <c:v>38.116799999999998</c:v>
                </c:pt>
                <c:pt idx="17625">
                  <c:v>38.637900000000002</c:v>
                </c:pt>
                <c:pt idx="17626">
                  <c:v>38.953600000000002</c:v>
                </c:pt>
                <c:pt idx="17627">
                  <c:v>27.037099999999999</c:v>
                </c:pt>
                <c:pt idx="17628">
                  <c:v>27.626899999999999</c:v>
                </c:pt>
                <c:pt idx="17629">
                  <c:v>28.561199999999999</c:v>
                </c:pt>
                <c:pt idx="17630">
                  <c:v>29.957899999999999</c:v>
                </c:pt>
                <c:pt idx="17631">
                  <c:v>27.3154</c:v>
                </c:pt>
                <c:pt idx="17632">
                  <c:v>25.654499999999999</c:v>
                </c:pt>
                <c:pt idx="17633">
                  <c:v>27.7074</c:v>
                </c:pt>
                <c:pt idx="17634">
                  <c:v>37.242800000000003</c:v>
                </c:pt>
                <c:pt idx="17635">
                  <c:v>36.005299999999998</c:v>
                </c:pt>
                <c:pt idx="17636">
                  <c:v>32.598200000000013</c:v>
                </c:pt>
                <c:pt idx="17637">
                  <c:v>27.9191</c:v>
                </c:pt>
                <c:pt idx="17638">
                  <c:v>27.302800000000001</c:v>
                </c:pt>
                <c:pt idx="17639">
                  <c:v>28.8322</c:v>
                </c:pt>
                <c:pt idx="17640">
                  <c:v>27.568100000000001</c:v>
                </c:pt>
                <c:pt idx="17641">
                  <c:v>24.810500000000001</c:v>
                </c:pt>
                <c:pt idx="17642">
                  <c:v>27.9739</c:v>
                </c:pt>
                <c:pt idx="17643">
                  <c:v>28.399100000000001</c:v>
                </c:pt>
                <c:pt idx="17644">
                  <c:v>28.948799999999949</c:v>
                </c:pt>
                <c:pt idx="17645">
                  <c:v>31.3948</c:v>
                </c:pt>
                <c:pt idx="17646">
                  <c:v>33.6006</c:v>
                </c:pt>
                <c:pt idx="17647">
                  <c:v>33.465000000000003</c:v>
                </c:pt>
                <c:pt idx="17648">
                  <c:v>24.673400000000001</c:v>
                </c:pt>
                <c:pt idx="17649">
                  <c:v>26.3429</c:v>
                </c:pt>
                <c:pt idx="17650">
                  <c:v>25.4634</c:v>
                </c:pt>
                <c:pt idx="17651">
                  <c:v>26.913699999999999</c:v>
                </c:pt>
                <c:pt idx="17652">
                  <c:v>34.998600000000003</c:v>
                </c:pt>
                <c:pt idx="17653">
                  <c:v>35.784700000000001</c:v>
                </c:pt>
                <c:pt idx="17654">
                  <c:v>23.503599999999999</c:v>
                </c:pt>
                <c:pt idx="17655">
                  <c:v>23.863900000000001</c:v>
                </c:pt>
                <c:pt idx="17656">
                  <c:v>23.410900000000009</c:v>
                </c:pt>
                <c:pt idx="17657">
                  <c:v>25.251300000000001</c:v>
                </c:pt>
                <c:pt idx="17658">
                  <c:v>33.226200000000013</c:v>
                </c:pt>
                <c:pt idx="17659">
                  <c:v>33.581600000000002</c:v>
                </c:pt>
                <c:pt idx="17660">
                  <c:v>31.677</c:v>
                </c:pt>
                <c:pt idx="17661">
                  <c:v>31.377300000000009</c:v>
                </c:pt>
                <c:pt idx="17662">
                  <c:v>24.552900000000001</c:v>
                </c:pt>
                <c:pt idx="17663">
                  <c:v>23.502600000000001</c:v>
                </c:pt>
                <c:pt idx="17664">
                  <c:v>25.316400000000009</c:v>
                </c:pt>
                <c:pt idx="17665">
                  <c:v>24.620200000000001</c:v>
                </c:pt>
                <c:pt idx="17666">
                  <c:v>23.157499999999999</c:v>
                </c:pt>
                <c:pt idx="17667">
                  <c:v>18.6737</c:v>
                </c:pt>
                <c:pt idx="17668">
                  <c:v>18.793099999999999</c:v>
                </c:pt>
                <c:pt idx="17669">
                  <c:v>18.7957</c:v>
                </c:pt>
                <c:pt idx="17670">
                  <c:v>19.135100000000001</c:v>
                </c:pt>
                <c:pt idx="17671">
                  <c:v>28.511900000000001</c:v>
                </c:pt>
                <c:pt idx="17672">
                  <c:v>28.046500000000002</c:v>
                </c:pt>
                <c:pt idx="17673">
                  <c:v>28.185500000000001</c:v>
                </c:pt>
                <c:pt idx="17674">
                  <c:v>27.564299999999999</c:v>
                </c:pt>
                <c:pt idx="17675">
                  <c:v>28.336600000000001</c:v>
                </c:pt>
                <c:pt idx="17676">
                  <c:v>22.795200000000001</c:v>
                </c:pt>
                <c:pt idx="17677">
                  <c:v>25.771899999999999</c:v>
                </c:pt>
                <c:pt idx="17678">
                  <c:v>23.856300000000001</c:v>
                </c:pt>
                <c:pt idx="17679">
                  <c:v>41.836300000000001</c:v>
                </c:pt>
                <c:pt idx="17680">
                  <c:v>38.402000000000001</c:v>
                </c:pt>
                <c:pt idx="17681">
                  <c:v>42.757899999999999</c:v>
                </c:pt>
                <c:pt idx="17682">
                  <c:v>23.616</c:v>
                </c:pt>
                <c:pt idx="17683">
                  <c:v>23.477</c:v>
                </c:pt>
                <c:pt idx="17684">
                  <c:v>24.183499999999999</c:v>
                </c:pt>
                <c:pt idx="17685">
                  <c:v>24.5746</c:v>
                </c:pt>
                <c:pt idx="17686">
                  <c:v>25.3325</c:v>
                </c:pt>
                <c:pt idx="17687">
                  <c:v>24.334800000000001</c:v>
                </c:pt>
                <c:pt idx="17688">
                  <c:v>28.3474</c:v>
                </c:pt>
                <c:pt idx="17689">
                  <c:v>28.093399999999999</c:v>
                </c:pt>
                <c:pt idx="17690">
                  <c:v>27.7363</c:v>
                </c:pt>
                <c:pt idx="17691">
                  <c:v>28.033799999999999</c:v>
                </c:pt>
                <c:pt idx="17692">
                  <c:v>31.820799999999981</c:v>
                </c:pt>
                <c:pt idx="17693">
                  <c:v>20.488800000000001</c:v>
                </c:pt>
                <c:pt idx="17694">
                  <c:v>20.49269999999995</c:v>
                </c:pt>
                <c:pt idx="17695">
                  <c:v>29.96829999999995</c:v>
                </c:pt>
                <c:pt idx="17696">
                  <c:v>33.331699999999998</c:v>
                </c:pt>
                <c:pt idx="17697">
                  <c:v>46.346600000000002</c:v>
                </c:pt>
                <c:pt idx="17698">
                  <c:v>25.7377</c:v>
                </c:pt>
                <c:pt idx="17699">
                  <c:v>25.888200000000001</c:v>
                </c:pt>
                <c:pt idx="17700">
                  <c:v>27.463899999999999</c:v>
                </c:pt>
                <c:pt idx="17701">
                  <c:v>26.610700000000001</c:v>
                </c:pt>
                <c:pt idx="17702">
                  <c:v>26.4788</c:v>
                </c:pt>
                <c:pt idx="17703">
                  <c:v>25.174700000000001</c:v>
                </c:pt>
                <c:pt idx="17704">
                  <c:v>32.669899999999998</c:v>
                </c:pt>
                <c:pt idx="17705">
                  <c:v>33.164900000000003</c:v>
                </c:pt>
                <c:pt idx="17706">
                  <c:v>33.661200000000001</c:v>
                </c:pt>
                <c:pt idx="17707">
                  <c:v>21.879799999999999</c:v>
                </c:pt>
                <c:pt idx="17708">
                  <c:v>22.245000000000001</c:v>
                </c:pt>
                <c:pt idx="17709">
                  <c:v>22.245000000000001</c:v>
                </c:pt>
                <c:pt idx="17710">
                  <c:v>26.745000000000001</c:v>
                </c:pt>
                <c:pt idx="17711">
                  <c:v>28.631399999999999</c:v>
                </c:pt>
                <c:pt idx="17712">
                  <c:v>24.811</c:v>
                </c:pt>
                <c:pt idx="17713">
                  <c:v>25.801300000000001</c:v>
                </c:pt>
                <c:pt idx="17714">
                  <c:v>26.159700000000001</c:v>
                </c:pt>
                <c:pt idx="17715">
                  <c:v>26.999099999999981</c:v>
                </c:pt>
                <c:pt idx="17716">
                  <c:v>27.2545</c:v>
                </c:pt>
                <c:pt idx="17717">
                  <c:v>19.7517</c:v>
                </c:pt>
                <c:pt idx="17718">
                  <c:v>19.251100000000001</c:v>
                </c:pt>
                <c:pt idx="17719">
                  <c:v>18.6021</c:v>
                </c:pt>
                <c:pt idx="17720">
                  <c:v>18.6264</c:v>
                </c:pt>
                <c:pt idx="17721">
                  <c:v>31.924199999999999</c:v>
                </c:pt>
                <c:pt idx="17722">
                  <c:v>30.24869999999995</c:v>
                </c:pt>
                <c:pt idx="17723">
                  <c:v>32.3264</c:v>
                </c:pt>
                <c:pt idx="17724">
                  <c:v>31.1906</c:v>
                </c:pt>
                <c:pt idx="17725">
                  <c:v>20.7256</c:v>
                </c:pt>
                <c:pt idx="17726">
                  <c:v>21.203900000000001</c:v>
                </c:pt>
                <c:pt idx="17727">
                  <c:v>21.671800000000001</c:v>
                </c:pt>
                <c:pt idx="17728">
                  <c:v>30.355699999999999</c:v>
                </c:pt>
                <c:pt idx="17729">
                  <c:v>21.5716</c:v>
                </c:pt>
                <c:pt idx="17730">
                  <c:v>22.598700000000001</c:v>
                </c:pt>
                <c:pt idx="17731">
                  <c:v>22.4193</c:v>
                </c:pt>
                <c:pt idx="17732">
                  <c:v>27.861699999999999</c:v>
                </c:pt>
                <c:pt idx="17733">
                  <c:v>27.207799999999999</c:v>
                </c:pt>
                <c:pt idx="17734">
                  <c:v>25.3843</c:v>
                </c:pt>
                <c:pt idx="17735">
                  <c:v>25.207799999999999</c:v>
                </c:pt>
                <c:pt idx="17736">
                  <c:v>29.762699999999949</c:v>
                </c:pt>
                <c:pt idx="17737">
                  <c:v>29.54</c:v>
                </c:pt>
                <c:pt idx="17738">
                  <c:v>25.2501</c:v>
                </c:pt>
                <c:pt idx="17739">
                  <c:v>24.879000000000001</c:v>
                </c:pt>
                <c:pt idx="17740">
                  <c:v>24.6585</c:v>
                </c:pt>
                <c:pt idx="17741">
                  <c:v>24.870999999999999</c:v>
                </c:pt>
                <c:pt idx="17742">
                  <c:v>30.898800000000001</c:v>
                </c:pt>
                <c:pt idx="17743">
                  <c:v>32.257899999999999</c:v>
                </c:pt>
                <c:pt idx="17744">
                  <c:v>33.111699999999999</c:v>
                </c:pt>
                <c:pt idx="17745">
                  <c:v>33.186800000000012</c:v>
                </c:pt>
                <c:pt idx="17746">
                  <c:v>30.389299999999999</c:v>
                </c:pt>
                <c:pt idx="17747">
                  <c:v>32.217100000000002</c:v>
                </c:pt>
                <c:pt idx="17748">
                  <c:v>31.7377</c:v>
                </c:pt>
                <c:pt idx="17749">
                  <c:v>31.338899999999999</c:v>
                </c:pt>
                <c:pt idx="17750">
                  <c:v>20.5457</c:v>
                </c:pt>
                <c:pt idx="17751">
                  <c:v>22.279299999999999</c:v>
                </c:pt>
                <c:pt idx="17752">
                  <c:v>40.321100000000001</c:v>
                </c:pt>
                <c:pt idx="17753">
                  <c:v>36.079500000000003</c:v>
                </c:pt>
                <c:pt idx="17754">
                  <c:v>39.081800000000001</c:v>
                </c:pt>
                <c:pt idx="17755">
                  <c:v>37.303600000000003</c:v>
                </c:pt>
                <c:pt idx="17756">
                  <c:v>36.059199999999997</c:v>
                </c:pt>
                <c:pt idx="17757">
                  <c:v>26.458500000000001</c:v>
                </c:pt>
                <c:pt idx="17758">
                  <c:v>26.6633</c:v>
                </c:pt>
                <c:pt idx="17759">
                  <c:v>24.976700000000001</c:v>
                </c:pt>
                <c:pt idx="17760">
                  <c:v>26.076899999999991</c:v>
                </c:pt>
                <c:pt idx="17761">
                  <c:v>25.2</c:v>
                </c:pt>
                <c:pt idx="17762">
                  <c:v>25.687100000000001</c:v>
                </c:pt>
                <c:pt idx="17763">
                  <c:v>28.668199999999999</c:v>
                </c:pt>
                <c:pt idx="17764">
                  <c:v>31.236000000000001</c:v>
                </c:pt>
                <c:pt idx="17765">
                  <c:v>29.9237</c:v>
                </c:pt>
                <c:pt idx="17766">
                  <c:v>31.9131</c:v>
                </c:pt>
                <c:pt idx="17767">
                  <c:v>25.2804</c:v>
                </c:pt>
                <c:pt idx="17768">
                  <c:v>24.75</c:v>
                </c:pt>
                <c:pt idx="17769">
                  <c:v>26.196400000000001</c:v>
                </c:pt>
                <c:pt idx="17770">
                  <c:v>32.491400000000013</c:v>
                </c:pt>
                <c:pt idx="17771">
                  <c:v>33.192100000000003</c:v>
                </c:pt>
                <c:pt idx="17772">
                  <c:v>32.086599999999997</c:v>
                </c:pt>
                <c:pt idx="17773">
                  <c:v>32.662500000000001</c:v>
                </c:pt>
                <c:pt idx="17774">
                  <c:v>26.782399999999949</c:v>
                </c:pt>
                <c:pt idx="17775">
                  <c:v>28.823</c:v>
                </c:pt>
                <c:pt idx="17776">
                  <c:v>28.069199999999999</c:v>
                </c:pt>
                <c:pt idx="17777">
                  <c:v>30.538799999999981</c:v>
                </c:pt>
                <c:pt idx="17778">
                  <c:v>28.2317</c:v>
                </c:pt>
                <c:pt idx="17779">
                  <c:v>28.90879999999995</c:v>
                </c:pt>
                <c:pt idx="17780">
                  <c:v>26.124700000000001</c:v>
                </c:pt>
                <c:pt idx="17781">
                  <c:v>26.330200000000001</c:v>
                </c:pt>
                <c:pt idx="17782">
                  <c:v>26.866</c:v>
                </c:pt>
                <c:pt idx="17783">
                  <c:v>24.982499999999959</c:v>
                </c:pt>
                <c:pt idx="17784">
                  <c:v>27.974900000000009</c:v>
                </c:pt>
                <c:pt idx="17785">
                  <c:v>27.592700000000001</c:v>
                </c:pt>
                <c:pt idx="17786">
                  <c:v>27.985099999999949</c:v>
                </c:pt>
                <c:pt idx="17787">
                  <c:v>28.051500000000001</c:v>
                </c:pt>
                <c:pt idx="17788">
                  <c:v>34.523600000000002</c:v>
                </c:pt>
                <c:pt idx="17789">
                  <c:v>34.698800000000013</c:v>
                </c:pt>
                <c:pt idx="17790">
                  <c:v>34.125900000000001</c:v>
                </c:pt>
                <c:pt idx="17791">
                  <c:v>34.5197</c:v>
                </c:pt>
                <c:pt idx="17792">
                  <c:v>27.314399999999999</c:v>
                </c:pt>
                <c:pt idx="17793">
                  <c:v>29.529499999999999</c:v>
                </c:pt>
                <c:pt idx="17794">
                  <c:v>22.493099999999981</c:v>
                </c:pt>
                <c:pt idx="17795">
                  <c:v>19.9025</c:v>
                </c:pt>
                <c:pt idx="17796">
                  <c:v>21.6906</c:v>
                </c:pt>
                <c:pt idx="17797">
                  <c:v>27.2028</c:v>
                </c:pt>
                <c:pt idx="17798">
                  <c:v>28.822800000000001</c:v>
                </c:pt>
                <c:pt idx="17799">
                  <c:v>28.224399999999999</c:v>
                </c:pt>
                <c:pt idx="17800">
                  <c:v>25.737100000000009</c:v>
                </c:pt>
                <c:pt idx="17801">
                  <c:v>28.9041</c:v>
                </c:pt>
                <c:pt idx="17802">
                  <c:v>26.111000000000001</c:v>
                </c:pt>
                <c:pt idx="17803">
                  <c:v>25.78529999999995</c:v>
                </c:pt>
                <c:pt idx="17804">
                  <c:v>25.650700000000001</c:v>
                </c:pt>
                <c:pt idx="17805">
                  <c:v>24.1709</c:v>
                </c:pt>
                <c:pt idx="17806">
                  <c:v>23.9498</c:v>
                </c:pt>
                <c:pt idx="17807">
                  <c:v>22.098700000000001</c:v>
                </c:pt>
                <c:pt idx="17808">
                  <c:v>28.497800000000009</c:v>
                </c:pt>
                <c:pt idx="17809">
                  <c:v>29.7089</c:v>
                </c:pt>
                <c:pt idx="17810">
                  <c:v>29.687000000000001</c:v>
                </c:pt>
                <c:pt idx="17811">
                  <c:v>30.8963</c:v>
                </c:pt>
                <c:pt idx="17812">
                  <c:v>31.25</c:v>
                </c:pt>
                <c:pt idx="17813">
                  <c:v>32.185699999999997</c:v>
                </c:pt>
                <c:pt idx="17814">
                  <c:v>33.693000000000012</c:v>
                </c:pt>
                <c:pt idx="17815">
                  <c:v>36.480499999999999</c:v>
                </c:pt>
                <c:pt idx="17816">
                  <c:v>33.781999999999996</c:v>
                </c:pt>
                <c:pt idx="17817">
                  <c:v>33.267099999999999</c:v>
                </c:pt>
                <c:pt idx="17818">
                  <c:v>29.879000000000001</c:v>
                </c:pt>
                <c:pt idx="17819">
                  <c:v>30.076899999999991</c:v>
                </c:pt>
                <c:pt idx="17820">
                  <c:v>29.551300000000001</c:v>
                </c:pt>
                <c:pt idx="17821">
                  <c:v>24.207100000000001</c:v>
                </c:pt>
                <c:pt idx="17822">
                  <c:v>24.6478</c:v>
                </c:pt>
                <c:pt idx="17823">
                  <c:v>24.618300000000001</c:v>
                </c:pt>
                <c:pt idx="17824">
                  <c:v>24.707100000000001</c:v>
                </c:pt>
                <c:pt idx="17825">
                  <c:v>30.332799999999999</c:v>
                </c:pt>
                <c:pt idx="17826">
                  <c:v>30.372499999999999</c:v>
                </c:pt>
                <c:pt idx="17827">
                  <c:v>31.1097</c:v>
                </c:pt>
                <c:pt idx="17828">
                  <c:v>31.846900000000009</c:v>
                </c:pt>
                <c:pt idx="17829">
                  <c:v>33.512099999999997</c:v>
                </c:pt>
                <c:pt idx="17830">
                  <c:v>27.390799999999999</c:v>
                </c:pt>
                <c:pt idx="17831">
                  <c:v>28.873000000000001</c:v>
                </c:pt>
                <c:pt idx="17832">
                  <c:v>27.080200000000001</c:v>
                </c:pt>
                <c:pt idx="17833">
                  <c:v>27.950399999999981</c:v>
                </c:pt>
                <c:pt idx="17834">
                  <c:v>44.124600000000001</c:v>
                </c:pt>
                <c:pt idx="17835">
                  <c:v>26.042100000000001</c:v>
                </c:pt>
                <c:pt idx="17836">
                  <c:v>27.176600000000001</c:v>
                </c:pt>
                <c:pt idx="17837">
                  <c:v>27.728999999999999</c:v>
                </c:pt>
                <c:pt idx="17838">
                  <c:v>30.1477</c:v>
                </c:pt>
                <c:pt idx="17839">
                  <c:v>22.5685</c:v>
                </c:pt>
                <c:pt idx="17840">
                  <c:v>23.2666</c:v>
                </c:pt>
                <c:pt idx="17841">
                  <c:v>24.476600000000001</c:v>
                </c:pt>
                <c:pt idx="17842">
                  <c:v>27.080100000000002</c:v>
                </c:pt>
                <c:pt idx="17843">
                  <c:v>26.4438</c:v>
                </c:pt>
                <c:pt idx="17844">
                  <c:v>23.961300000000001</c:v>
                </c:pt>
                <c:pt idx="17845">
                  <c:v>24.127600000000001</c:v>
                </c:pt>
                <c:pt idx="17846">
                  <c:v>30.223099999999999</c:v>
                </c:pt>
                <c:pt idx="17847">
                  <c:v>30.043800000000001</c:v>
                </c:pt>
                <c:pt idx="17848">
                  <c:v>33.790100000000002</c:v>
                </c:pt>
                <c:pt idx="17849">
                  <c:v>32.089799999999997</c:v>
                </c:pt>
                <c:pt idx="17850">
                  <c:v>35.039299999999997</c:v>
                </c:pt>
                <c:pt idx="17851">
                  <c:v>30.2789</c:v>
                </c:pt>
                <c:pt idx="17852">
                  <c:v>24.694800000000001</c:v>
                </c:pt>
                <c:pt idx="17853">
                  <c:v>24.245799999999949</c:v>
                </c:pt>
                <c:pt idx="17854">
                  <c:v>25.368300000000001</c:v>
                </c:pt>
                <c:pt idx="17855">
                  <c:v>25.76</c:v>
                </c:pt>
                <c:pt idx="17856">
                  <c:v>30.615500000000001</c:v>
                </c:pt>
                <c:pt idx="17857">
                  <c:v>24.9984</c:v>
                </c:pt>
                <c:pt idx="17858">
                  <c:v>25.223299999999981</c:v>
                </c:pt>
                <c:pt idx="17859">
                  <c:v>26.4084</c:v>
                </c:pt>
                <c:pt idx="17860">
                  <c:v>23.4772</c:v>
                </c:pt>
                <c:pt idx="17861">
                  <c:v>24.512899999999991</c:v>
                </c:pt>
                <c:pt idx="17862">
                  <c:v>24.944500000000001</c:v>
                </c:pt>
                <c:pt idx="17863">
                  <c:v>27.304099999999991</c:v>
                </c:pt>
                <c:pt idx="17864">
                  <c:v>24.138100000000001</c:v>
                </c:pt>
                <c:pt idx="17865">
                  <c:v>24.325299999999981</c:v>
                </c:pt>
                <c:pt idx="17866">
                  <c:v>23.382300000000001</c:v>
                </c:pt>
                <c:pt idx="17867">
                  <c:v>23.0471</c:v>
                </c:pt>
                <c:pt idx="17868">
                  <c:v>27.96669999999995</c:v>
                </c:pt>
                <c:pt idx="17869">
                  <c:v>26.597999999999999</c:v>
                </c:pt>
                <c:pt idx="17870">
                  <c:v>27.4969</c:v>
                </c:pt>
                <c:pt idx="17871">
                  <c:v>28.731100000000001</c:v>
                </c:pt>
                <c:pt idx="17872">
                  <c:v>28.376200000000001</c:v>
                </c:pt>
                <c:pt idx="17873">
                  <c:v>30.179400000000001</c:v>
                </c:pt>
                <c:pt idx="17874">
                  <c:v>29.730699999999999</c:v>
                </c:pt>
                <c:pt idx="17875">
                  <c:v>29.3599</c:v>
                </c:pt>
                <c:pt idx="17876">
                  <c:v>19.378299999999999</c:v>
                </c:pt>
                <c:pt idx="17877">
                  <c:v>19.881</c:v>
                </c:pt>
                <c:pt idx="17878">
                  <c:v>19.557300000000001</c:v>
                </c:pt>
                <c:pt idx="17879">
                  <c:v>21.621300000000002</c:v>
                </c:pt>
                <c:pt idx="17880">
                  <c:v>22.478200000000001</c:v>
                </c:pt>
                <c:pt idx="17881">
                  <c:v>23.425999999999981</c:v>
                </c:pt>
                <c:pt idx="17882">
                  <c:v>21.74869999999995</c:v>
                </c:pt>
                <c:pt idx="17883">
                  <c:v>23.440100000000001</c:v>
                </c:pt>
                <c:pt idx="17884">
                  <c:v>22.8279</c:v>
                </c:pt>
                <c:pt idx="17885">
                  <c:v>24.0748</c:v>
                </c:pt>
                <c:pt idx="17886">
                  <c:v>23.5364</c:v>
                </c:pt>
                <c:pt idx="17887">
                  <c:v>26.167899999999999</c:v>
                </c:pt>
                <c:pt idx="17888">
                  <c:v>24.3888</c:v>
                </c:pt>
                <c:pt idx="17889">
                  <c:v>25.108799999999999</c:v>
                </c:pt>
                <c:pt idx="17890">
                  <c:v>25.7074</c:v>
                </c:pt>
                <c:pt idx="17891">
                  <c:v>24.965699999999948</c:v>
                </c:pt>
                <c:pt idx="17892">
                  <c:v>25.083300000000001</c:v>
                </c:pt>
                <c:pt idx="17893">
                  <c:v>25.2727</c:v>
                </c:pt>
                <c:pt idx="17894">
                  <c:v>25.151299999999999</c:v>
                </c:pt>
                <c:pt idx="17895">
                  <c:v>32.394500000000001</c:v>
                </c:pt>
                <c:pt idx="17896">
                  <c:v>32.851299999999988</c:v>
                </c:pt>
                <c:pt idx="17897">
                  <c:v>31.945900000000002</c:v>
                </c:pt>
                <c:pt idx="17898">
                  <c:v>33.102699999999999</c:v>
                </c:pt>
                <c:pt idx="17899">
                  <c:v>34.976400000000012</c:v>
                </c:pt>
                <c:pt idx="17900">
                  <c:v>31.08</c:v>
                </c:pt>
                <c:pt idx="17901">
                  <c:v>22.5778</c:v>
                </c:pt>
                <c:pt idx="17902">
                  <c:v>21.945</c:v>
                </c:pt>
                <c:pt idx="17903">
                  <c:v>22.412700000000001</c:v>
                </c:pt>
                <c:pt idx="17904">
                  <c:v>23.212700000000002</c:v>
                </c:pt>
                <c:pt idx="17905">
                  <c:v>36.786200000000001</c:v>
                </c:pt>
                <c:pt idx="17906">
                  <c:v>34.3735</c:v>
                </c:pt>
                <c:pt idx="17907">
                  <c:v>37.510800000000003</c:v>
                </c:pt>
                <c:pt idx="17908">
                  <c:v>29.814499999999999</c:v>
                </c:pt>
                <c:pt idx="17909">
                  <c:v>26.6631</c:v>
                </c:pt>
                <c:pt idx="17910">
                  <c:v>25.383299999999981</c:v>
                </c:pt>
                <c:pt idx="17911">
                  <c:v>26.208100000000002</c:v>
                </c:pt>
                <c:pt idx="17912">
                  <c:v>25.654</c:v>
                </c:pt>
                <c:pt idx="17913">
                  <c:v>25.967199999999981</c:v>
                </c:pt>
                <c:pt idx="17914">
                  <c:v>26.011099999999999</c:v>
                </c:pt>
                <c:pt idx="17915">
                  <c:v>29.9053</c:v>
                </c:pt>
                <c:pt idx="17916">
                  <c:v>30.016200000000001</c:v>
                </c:pt>
                <c:pt idx="17917">
                  <c:v>30.809100000000001</c:v>
                </c:pt>
                <c:pt idx="17918">
                  <c:v>31.1099</c:v>
                </c:pt>
                <c:pt idx="17919">
                  <c:v>18.4602</c:v>
                </c:pt>
                <c:pt idx="17920">
                  <c:v>21.1891</c:v>
                </c:pt>
                <c:pt idx="17921">
                  <c:v>21.8262</c:v>
                </c:pt>
                <c:pt idx="17922">
                  <c:v>22.202500000000001</c:v>
                </c:pt>
                <c:pt idx="17923">
                  <c:v>25.9815</c:v>
                </c:pt>
                <c:pt idx="17924">
                  <c:v>27.256</c:v>
                </c:pt>
                <c:pt idx="17925">
                  <c:v>22.419899999999991</c:v>
                </c:pt>
                <c:pt idx="17926">
                  <c:v>21.7562</c:v>
                </c:pt>
                <c:pt idx="17927">
                  <c:v>23.303599999999999</c:v>
                </c:pt>
                <c:pt idx="17928">
                  <c:v>25.563199999999981</c:v>
                </c:pt>
                <c:pt idx="17929">
                  <c:v>25.28379999999995</c:v>
                </c:pt>
                <c:pt idx="17930">
                  <c:v>25.936800000000009</c:v>
                </c:pt>
                <c:pt idx="17931">
                  <c:v>25.338999999999999</c:v>
                </c:pt>
                <c:pt idx="17932">
                  <c:v>24.08</c:v>
                </c:pt>
                <c:pt idx="17933">
                  <c:v>24.726900000000001</c:v>
                </c:pt>
                <c:pt idx="17934">
                  <c:v>24.3261</c:v>
                </c:pt>
                <c:pt idx="17935">
                  <c:v>24.8565</c:v>
                </c:pt>
                <c:pt idx="17936">
                  <c:v>20.769100000000002</c:v>
                </c:pt>
                <c:pt idx="17937">
                  <c:v>23.7255</c:v>
                </c:pt>
                <c:pt idx="17938">
                  <c:v>20.9376</c:v>
                </c:pt>
                <c:pt idx="17939">
                  <c:v>19.0852</c:v>
                </c:pt>
                <c:pt idx="17940">
                  <c:v>23.3691</c:v>
                </c:pt>
                <c:pt idx="17941">
                  <c:v>24.188800000000001</c:v>
                </c:pt>
                <c:pt idx="17942">
                  <c:v>23.2057</c:v>
                </c:pt>
                <c:pt idx="17943">
                  <c:v>23.873899999999999</c:v>
                </c:pt>
                <c:pt idx="17944">
                  <c:v>24.587700000000002</c:v>
                </c:pt>
                <c:pt idx="17945">
                  <c:v>29.538799999999981</c:v>
                </c:pt>
                <c:pt idx="17946">
                  <c:v>29.5715</c:v>
                </c:pt>
                <c:pt idx="17947">
                  <c:v>27.930499999999981</c:v>
                </c:pt>
                <c:pt idx="17948">
                  <c:v>22.615200000000002</c:v>
                </c:pt>
                <c:pt idx="17949">
                  <c:v>22.917300000000001</c:v>
                </c:pt>
                <c:pt idx="17950">
                  <c:v>25.071400000000001</c:v>
                </c:pt>
                <c:pt idx="17951">
                  <c:v>25.2698</c:v>
                </c:pt>
                <c:pt idx="17952">
                  <c:v>26.191400000000009</c:v>
                </c:pt>
                <c:pt idx="17953">
                  <c:v>27.355399999999999</c:v>
                </c:pt>
                <c:pt idx="17954">
                  <c:v>26.491199999999999</c:v>
                </c:pt>
                <c:pt idx="17955">
                  <c:v>29.900300000000001</c:v>
                </c:pt>
                <c:pt idx="17956">
                  <c:v>21.8064</c:v>
                </c:pt>
                <c:pt idx="17957">
                  <c:v>30.4618</c:v>
                </c:pt>
                <c:pt idx="17958">
                  <c:v>31.7865</c:v>
                </c:pt>
                <c:pt idx="17959">
                  <c:v>33.911000000000001</c:v>
                </c:pt>
                <c:pt idx="17960">
                  <c:v>32.989100000000001</c:v>
                </c:pt>
                <c:pt idx="17961">
                  <c:v>23.0108</c:v>
                </c:pt>
                <c:pt idx="17962">
                  <c:v>22.864699999999999</c:v>
                </c:pt>
                <c:pt idx="17963">
                  <c:v>23.359300000000001</c:v>
                </c:pt>
                <c:pt idx="17964">
                  <c:v>23.7867</c:v>
                </c:pt>
                <c:pt idx="17965">
                  <c:v>25.521100000000001</c:v>
                </c:pt>
                <c:pt idx="17966">
                  <c:v>24.501200000000001</c:v>
                </c:pt>
                <c:pt idx="17967">
                  <c:v>40.640700000000002</c:v>
                </c:pt>
                <c:pt idx="17968">
                  <c:v>35.2789</c:v>
                </c:pt>
                <c:pt idx="17969">
                  <c:v>34.368699999999997</c:v>
                </c:pt>
                <c:pt idx="17970">
                  <c:v>35.173499999999997</c:v>
                </c:pt>
                <c:pt idx="17971">
                  <c:v>40.499000000000002</c:v>
                </c:pt>
                <c:pt idx="17972">
                  <c:v>43.3292</c:v>
                </c:pt>
                <c:pt idx="17973">
                  <c:v>43.1753</c:v>
                </c:pt>
                <c:pt idx="17974">
                  <c:v>40.118400000000001</c:v>
                </c:pt>
                <c:pt idx="17975">
                  <c:v>23.845500000000001</c:v>
                </c:pt>
                <c:pt idx="17976">
                  <c:v>24.4787</c:v>
                </c:pt>
                <c:pt idx="17977">
                  <c:v>24.130500000000001</c:v>
                </c:pt>
                <c:pt idx="17978">
                  <c:v>23.738499999999981</c:v>
                </c:pt>
                <c:pt idx="17979">
                  <c:v>24.965499999999949</c:v>
                </c:pt>
                <c:pt idx="17980">
                  <c:v>19.9621</c:v>
                </c:pt>
                <c:pt idx="17981">
                  <c:v>24.998899999999999</c:v>
                </c:pt>
                <c:pt idx="17982">
                  <c:v>21.3706</c:v>
                </c:pt>
                <c:pt idx="17983">
                  <c:v>25.4937</c:v>
                </c:pt>
                <c:pt idx="17984">
                  <c:v>25.569700000000001</c:v>
                </c:pt>
                <c:pt idx="17985">
                  <c:v>26.343299999999999</c:v>
                </c:pt>
                <c:pt idx="17986">
                  <c:v>27.754100000000001</c:v>
                </c:pt>
                <c:pt idx="17987">
                  <c:v>30.688400000000001</c:v>
                </c:pt>
                <c:pt idx="17988">
                  <c:v>31.395099999999999</c:v>
                </c:pt>
                <c:pt idx="17989">
                  <c:v>34.409500000000001</c:v>
                </c:pt>
                <c:pt idx="17990">
                  <c:v>35.5779</c:v>
                </c:pt>
                <c:pt idx="17991">
                  <c:v>33.634999999999998</c:v>
                </c:pt>
                <c:pt idx="17992">
                  <c:v>35.340400000000002</c:v>
                </c:pt>
                <c:pt idx="17993">
                  <c:v>37.855499999999999</c:v>
                </c:pt>
                <c:pt idx="17994">
                  <c:v>21.312999999999999</c:v>
                </c:pt>
                <c:pt idx="17995">
                  <c:v>22.202200000000001</c:v>
                </c:pt>
                <c:pt idx="17996">
                  <c:v>31.74</c:v>
                </c:pt>
                <c:pt idx="17997">
                  <c:v>31.9666</c:v>
                </c:pt>
                <c:pt idx="17998">
                  <c:v>32.133099999999999</c:v>
                </c:pt>
                <c:pt idx="17999">
                  <c:v>32.660899999999998</c:v>
                </c:pt>
                <c:pt idx="18000">
                  <c:v>25.709399999999999</c:v>
                </c:pt>
                <c:pt idx="18001">
                  <c:v>25.4359</c:v>
                </c:pt>
                <c:pt idx="18002">
                  <c:v>26.038599999999999</c:v>
                </c:pt>
                <c:pt idx="18003">
                  <c:v>26.7913</c:v>
                </c:pt>
                <c:pt idx="18004">
                  <c:v>35.628800000000012</c:v>
                </c:pt>
                <c:pt idx="18005">
                  <c:v>27.160599999999999</c:v>
                </c:pt>
                <c:pt idx="18006">
                  <c:v>27.146899999999999</c:v>
                </c:pt>
                <c:pt idx="18007">
                  <c:v>28.720099999999999</c:v>
                </c:pt>
                <c:pt idx="18008">
                  <c:v>29.238499999999981</c:v>
                </c:pt>
                <c:pt idx="18009">
                  <c:v>23.7059</c:v>
                </c:pt>
                <c:pt idx="18010">
                  <c:v>23.8553</c:v>
                </c:pt>
                <c:pt idx="18011">
                  <c:v>23.925899999999999</c:v>
                </c:pt>
                <c:pt idx="18012">
                  <c:v>24.509699999999999</c:v>
                </c:pt>
                <c:pt idx="18013">
                  <c:v>32.884500000000003</c:v>
                </c:pt>
                <c:pt idx="18014">
                  <c:v>32.653500000000001</c:v>
                </c:pt>
                <c:pt idx="18015">
                  <c:v>33.305200000000013</c:v>
                </c:pt>
                <c:pt idx="18016">
                  <c:v>33.691299999999998</c:v>
                </c:pt>
                <c:pt idx="18017">
                  <c:v>25.7987</c:v>
                </c:pt>
                <c:pt idx="18018">
                  <c:v>26.315899999999999</c:v>
                </c:pt>
                <c:pt idx="18019">
                  <c:v>28.518000000000001</c:v>
                </c:pt>
                <c:pt idx="18020">
                  <c:v>30.433900000000001</c:v>
                </c:pt>
                <c:pt idx="18021">
                  <c:v>32.454500000000003</c:v>
                </c:pt>
                <c:pt idx="18022">
                  <c:v>34.8536</c:v>
                </c:pt>
                <c:pt idx="18023">
                  <c:v>38.233600000000003</c:v>
                </c:pt>
                <c:pt idx="18024">
                  <c:v>33.703699999999998</c:v>
                </c:pt>
                <c:pt idx="18025">
                  <c:v>30.349799999999981</c:v>
                </c:pt>
                <c:pt idx="18026">
                  <c:v>30.947600000000001</c:v>
                </c:pt>
                <c:pt idx="18027">
                  <c:v>30.52</c:v>
                </c:pt>
                <c:pt idx="18028">
                  <c:v>30.341100000000001</c:v>
                </c:pt>
                <c:pt idx="18029">
                  <c:v>35.066299999999998</c:v>
                </c:pt>
                <c:pt idx="18030">
                  <c:v>33.517899999999997</c:v>
                </c:pt>
                <c:pt idx="18031">
                  <c:v>29.987300000000001</c:v>
                </c:pt>
                <c:pt idx="18032">
                  <c:v>28.810099999999991</c:v>
                </c:pt>
                <c:pt idx="18033">
                  <c:v>29.5289</c:v>
                </c:pt>
                <c:pt idx="18034">
                  <c:v>29.302199999999999</c:v>
                </c:pt>
                <c:pt idx="18035">
                  <c:v>20.202000000000002</c:v>
                </c:pt>
                <c:pt idx="18036">
                  <c:v>19.9528</c:v>
                </c:pt>
                <c:pt idx="18037">
                  <c:v>20.060500000000001</c:v>
                </c:pt>
                <c:pt idx="18038">
                  <c:v>20.5153</c:v>
                </c:pt>
                <c:pt idx="18039">
                  <c:v>23.539100000000001</c:v>
                </c:pt>
                <c:pt idx="18040">
                  <c:v>23.94539999999995</c:v>
                </c:pt>
                <c:pt idx="18041">
                  <c:v>24.434999999999999</c:v>
                </c:pt>
                <c:pt idx="18042">
                  <c:v>24.9619</c:v>
                </c:pt>
                <c:pt idx="18043">
                  <c:v>26.615100000000009</c:v>
                </c:pt>
                <c:pt idx="18044">
                  <c:v>20.7836</c:v>
                </c:pt>
                <c:pt idx="18045">
                  <c:v>25.228000000000002</c:v>
                </c:pt>
                <c:pt idx="18046">
                  <c:v>33.542000000000002</c:v>
                </c:pt>
                <c:pt idx="18047">
                  <c:v>32.478299999999997</c:v>
                </c:pt>
                <c:pt idx="18048">
                  <c:v>34.784799999999997</c:v>
                </c:pt>
                <c:pt idx="18049">
                  <c:v>34.549000000000007</c:v>
                </c:pt>
                <c:pt idx="18050">
                  <c:v>22.232900000000001</c:v>
                </c:pt>
                <c:pt idx="18051">
                  <c:v>22.0075</c:v>
                </c:pt>
                <c:pt idx="18052">
                  <c:v>22.521899999999999</c:v>
                </c:pt>
                <c:pt idx="18053">
                  <c:v>21.201699999999999</c:v>
                </c:pt>
                <c:pt idx="18054">
                  <c:v>28.523900000000001</c:v>
                </c:pt>
                <c:pt idx="18055">
                  <c:v>25.242000000000001</c:v>
                </c:pt>
                <c:pt idx="18056">
                  <c:v>25.1999</c:v>
                </c:pt>
                <c:pt idx="18057">
                  <c:v>25.395499999999981</c:v>
                </c:pt>
                <c:pt idx="18058">
                  <c:v>21.767399999999981</c:v>
                </c:pt>
                <c:pt idx="18059">
                  <c:v>24.0825</c:v>
                </c:pt>
                <c:pt idx="18060">
                  <c:v>24.1736</c:v>
                </c:pt>
                <c:pt idx="18061">
                  <c:v>23.954999999999991</c:v>
                </c:pt>
                <c:pt idx="18062">
                  <c:v>28.9422</c:v>
                </c:pt>
                <c:pt idx="18063">
                  <c:v>23.150200000000009</c:v>
                </c:pt>
                <c:pt idx="18064">
                  <c:v>31.007899999999999</c:v>
                </c:pt>
                <c:pt idx="18065">
                  <c:v>30.736699999999999</c:v>
                </c:pt>
                <c:pt idx="18066">
                  <c:v>30.176600000000001</c:v>
                </c:pt>
                <c:pt idx="18067">
                  <c:v>30.921399999999981</c:v>
                </c:pt>
                <c:pt idx="18068">
                  <c:v>26.1982</c:v>
                </c:pt>
                <c:pt idx="18069">
                  <c:v>28.540900000000001</c:v>
                </c:pt>
                <c:pt idx="18070">
                  <c:v>27.501300000000001</c:v>
                </c:pt>
                <c:pt idx="18071">
                  <c:v>28.4208</c:v>
                </c:pt>
                <c:pt idx="18072">
                  <c:v>22.732600000000001</c:v>
                </c:pt>
                <c:pt idx="18073">
                  <c:v>22.7867</c:v>
                </c:pt>
                <c:pt idx="18074">
                  <c:v>22.237300000000001</c:v>
                </c:pt>
                <c:pt idx="18075">
                  <c:v>22.641999999999999</c:v>
                </c:pt>
                <c:pt idx="18076">
                  <c:v>28.710999999999999</c:v>
                </c:pt>
                <c:pt idx="18077">
                  <c:v>22.0718</c:v>
                </c:pt>
                <c:pt idx="18078">
                  <c:v>25.198399999999999</c:v>
                </c:pt>
                <c:pt idx="18079">
                  <c:v>26.8596</c:v>
                </c:pt>
                <c:pt idx="18080">
                  <c:v>24.733899999999991</c:v>
                </c:pt>
                <c:pt idx="18081">
                  <c:v>46.299400000000013</c:v>
                </c:pt>
                <c:pt idx="18082">
                  <c:v>29.505199999999981</c:v>
                </c:pt>
                <c:pt idx="18083">
                  <c:v>35.303400000000003</c:v>
                </c:pt>
                <c:pt idx="18084">
                  <c:v>24.029499999999999</c:v>
                </c:pt>
                <c:pt idx="18085">
                  <c:v>23.6006</c:v>
                </c:pt>
                <c:pt idx="18086">
                  <c:v>24.125699999999981</c:v>
                </c:pt>
                <c:pt idx="18087">
                  <c:v>34.510399999999997</c:v>
                </c:pt>
                <c:pt idx="18088">
                  <c:v>34.894300000000001</c:v>
                </c:pt>
                <c:pt idx="18089">
                  <c:v>34.172200000000011</c:v>
                </c:pt>
                <c:pt idx="18090">
                  <c:v>35.750800000000012</c:v>
                </c:pt>
                <c:pt idx="18091">
                  <c:v>34.5167</c:v>
                </c:pt>
                <c:pt idx="18092">
                  <c:v>20.768799999999949</c:v>
                </c:pt>
                <c:pt idx="18093">
                  <c:v>21.225100000000001</c:v>
                </c:pt>
                <c:pt idx="18094">
                  <c:v>19.995799999999949</c:v>
                </c:pt>
                <c:pt idx="18095">
                  <c:v>31.7409</c:v>
                </c:pt>
                <c:pt idx="18096">
                  <c:v>32.281599999999997</c:v>
                </c:pt>
                <c:pt idx="18097">
                  <c:v>31.508199999999999</c:v>
                </c:pt>
                <c:pt idx="18098">
                  <c:v>36.251300000000001</c:v>
                </c:pt>
                <c:pt idx="18099">
                  <c:v>35.9251</c:v>
                </c:pt>
                <c:pt idx="18100">
                  <c:v>34.428100000000001</c:v>
                </c:pt>
                <c:pt idx="18101">
                  <c:v>30.536200000000001</c:v>
                </c:pt>
                <c:pt idx="18102">
                  <c:v>32.1145</c:v>
                </c:pt>
                <c:pt idx="18103">
                  <c:v>30.883400000000002</c:v>
                </c:pt>
                <c:pt idx="18104">
                  <c:v>30.883400000000002</c:v>
                </c:pt>
                <c:pt idx="18105">
                  <c:v>30.703600000000002</c:v>
                </c:pt>
                <c:pt idx="18106">
                  <c:v>29.9528</c:v>
                </c:pt>
                <c:pt idx="18107">
                  <c:v>31.148900000000001</c:v>
                </c:pt>
                <c:pt idx="18108">
                  <c:v>25.988399999999949</c:v>
                </c:pt>
                <c:pt idx="18109">
                  <c:v>26.568200000000001</c:v>
                </c:pt>
                <c:pt idx="18110">
                  <c:v>25.1417</c:v>
                </c:pt>
                <c:pt idx="18111">
                  <c:v>26.695399999999999</c:v>
                </c:pt>
                <c:pt idx="18112">
                  <c:v>33.392600000000002</c:v>
                </c:pt>
                <c:pt idx="18113">
                  <c:v>34.7376</c:v>
                </c:pt>
                <c:pt idx="18114">
                  <c:v>31.453199999999999</c:v>
                </c:pt>
                <c:pt idx="18115">
                  <c:v>34.363</c:v>
                </c:pt>
                <c:pt idx="18116">
                  <c:v>39.090000000000003</c:v>
                </c:pt>
                <c:pt idx="18117">
                  <c:v>28.8</c:v>
                </c:pt>
                <c:pt idx="18118">
                  <c:v>30.021899999999999</c:v>
                </c:pt>
                <c:pt idx="18119">
                  <c:v>31.103000000000009</c:v>
                </c:pt>
                <c:pt idx="18120">
                  <c:v>16.87269999999998</c:v>
                </c:pt>
                <c:pt idx="18121">
                  <c:v>17.3918</c:v>
                </c:pt>
                <c:pt idx="18122">
                  <c:v>18.180900000000001</c:v>
                </c:pt>
                <c:pt idx="18123">
                  <c:v>18.084299999999999</c:v>
                </c:pt>
                <c:pt idx="18124">
                  <c:v>27.226900000000001</c:v>
                </c:pt>
                <c:pt idx="18125">
                  <c:v>24.717300000000009</c:v>
                </c:pt>
                <c:pt idx="18126">
                  <c:v>24.9132</c:v>
                </c:pt>
                <c:pt idx="18127">
                  <c:v>24.017099999999999</c:v>
                </c:pt>
                <c:pt idx="18128">
                  <c:v>26.871099999999991</c:v>
                </c:pt>
                <c:pt idx="18129">
                  <c:v>31.5944</c:v>
                </c:pt>
                <c:pt idx="18130">
                  <c:v>21.3065</c:v>
                </c:pt>
                <c:pt idx="18131">
                  <c:v>21.322700000000001</c:v>
                </c:pt>
                <c:pt idx="18132">
                  <c:v>23.019300000000001</c:v>
                </c:pt>
                <c:pt idx="18133">
                  <c:v>48.9435</c:v>
                </c:pt>
                <c:pt idx="18134">
                  <c:v>26.183700000000002</c:v>
                </c:pt>
                <c:pt idx="18135">
                  <c:v>23.272200000000002</c:v>
                </c:pt>
                <c:pt idx="18136">
                  <c:v>25.162199999999981</c:v>
                </c:pt>
                <c:pt idx="18137">
                  <c:v>27.203900000000001</c:v>
                </c:pt>
                <c:pt idx="18138">
                  <c:v>30.558499999999999</c:v>
                </c:pt>
                <c:pt idx="18139">
                  <c:v>38.054900000000004</c:v>
                </c:pt>
                <c:pt idx="18140">
                  <c:v>35.785800000000002</c:v>
                </c:pt>
                <c:pt idx="18141">
                  <c:v>35.698800000000013</c:v>
                </c:pt>
                <c:pt idx="18142">
                  <c:v>34.711399999999998</c:v>
                </c:pt>
                <c:pt idx="18143">
                  <c:v>22.543600000000001</c:v>
                </c:pt>
                <c:pt idx="18144">
                  <c:v>23.758700000000001</c:v>
                </c:pt>
                <c:pt idx="18145">
                  <c:v>24.161899999999999</c:v>
                </c:pt>
                <c:pt idx="18146">
                  <c:v>25.6252</c:v>
                </c:pt>
                <c:pt idx="18147">
                  <c:v>34.608200000000011</c:v>
                </c:pt>
                <c:pt idx="18148">
                  <c:v>24.7273</c:v>
                </c:pt>
                <c:pt idx="18149">
                  <c:v>23.895099999999999</c:v>
                </c:pt>
                <c:pt idx="18150">
                  <c:v>25.646999999999991</c:v>
                </c:pt>
                <c:pt idx="18151">
                  <c:v>22.654299999999999</c:v>
                </c:pt>
                <c:pt idx="18152">
                  <c:v>29.670100000000001</c:v>
                </c:pt>
                <c:pt idx="18153">
                  <c:v>23.890999999999991</c:v>
                </c:pt>
                <c:pt idx="18154">
                  <c:v>24.666799999999981</c:v>
                </c:pt>
                <c:pt idx="18155">
                  <c:v>28.014500000000009</c:v>
                </c:pt>
                <c:pt idx="18156">
                  <c:v>25.8597</c:v>
                </c:pt>
                <c:pt idx="18157">
                  <c:v>25.043099999999999</c:v>
                </c:pt>
                <c:pt idx="18158">
                  <c:v>23.893799999999999</c:v>
                </c:pt>
                <c:pt idx="18159">
                  <c:v>25.165700000000001</c:v>
                </c:pt>
                <c:pt idx="18160">
                  <c:v>26.4453</c:v>
                </c:pt>
                <c:pt idx="18161">
                  <c:v>24.335999999999999</c:v>
                </c:pt>
                <c:pt idx="18162">
                  <c:v>24.327500000000001</c:v>
                </c:pt>
                <c:pt idx="18163">
                  <c:v>24.489699999999949</c:v>
                </c:pt>
                <c:pt idx="18164">
                  <c:v>25.6965</c:v>
                </c:pt>
                <c:pt idx="18165">
                  <c:v>26.02</c:v>
                </c:pt>
                <c:pt idx="18166">
                  <c:v>26.6114</c:v>
                </c:pt>
                <c:pt idx="18167">
                  <c:v>26.4009</c:v>
                </c:pt>
                <c:pt idx="18168">
                  <c:v>33.699400000000011</c:v>
                </c:pt>
                <c:pt idx="18169">
                  <c:v>34.022200000000012</c:v>
                </c:pt>
                <c:pt idx="18170">
                  <c:v>22.485499999999949</c:v>
                </c:pt>
                <c:pt idx="18171">
                  <c:v>35.7393</c:v>
                </c:pt>
                <c:pt idx="18172">
                  <c:v>34.331800000000001</c:v>
                </c:pt>
                <c:pt idx="18173">
                  <c:v>35.264699999999998</c:v>
                </c:pt>
                <c:pt idx="18174">
                  <c:v>34.626300000000001</c:v>
                </c:pt>
                <c:pt idx="18175">
                  <c:v>44.914000000000001</c:v>
                </c:pt>
                <c:pt idx="18176">
                  <c:v>44.545699999999997</c:v>
                </c:pt>
                <c:pt idx="18177">
                  <c:v>42.019100000000002</c:v>
                </c:pt>
                <c:pt idx="18178">
                  <c:v>43.941499999999998</c:v>
                </c:pt>
                <c:pt idx="18179">
                  <c:v>31.091799999999999</c:v>
                </c:pt>
                <c:pt idx="18180">
                  <c:v>29.770800000000001</c:v>
                </c:pt>
                <c:pt idx="18181">
                  <c:v>30.390799999999999</c:v>
                </c:pt>
                <c:pt idx="18182">
                  <c:v>27.549399999999981</c:v>
                </c:pt>
                <c:pt idx="18183">
                  <c:v>27.1144</c:v>
                </c:pt>
                <c:pt idx="18184">
                  <c:v>26.7484</c:v>
                </c:pt>
                <c:pt idx="18185">
                  <c:v>28</c:v>
                </c:pt>
                <c:pt idx="18186">
                  <c:v>25.9404</c:v>
                </c:pt>
                <c:pt idx="18187">
                  <c:v>27.129100000000001</c:v>
                </c:pt>
                <c:pt idx="18188">
                  <c:v>28.43519999999998</c:v>
                </c:pt>
                <c:pt idx="18189">
                  <c:v>27.910299999999999</c:v>
                </c:pt>
                <c:pt idx="18190">
                  <c:v>19.6296</c:v>
                </c:pt>
                <c:pt idx="18191">
                  <c:v>20.668199999999999</c:v>
                </c:pt>
                <c:pt idx="18192">
                  <c:v>20.9343</c:v>
                </c:pt>
                <c:pt idx="18193">
                  <c:v>21.253599999999999</c:v>
                </c:pt>
                <c:pt idx="18194">
                  <c:v>21.807500000000001</c:v>
                </c:pt>
                <c:pt idx="18195">
                  <c:v>22.686199999999999</c:v>
                </c:pt>
                <c:pt idx="18196">
                  <c:v>20.354600000000001</c:v>
                </c:pt>
                <c:pt idx="18197">
                  <c:v>21.7973</c:v>
                </c:pt>
                <c:pt idx="18198">
                  <c:v>22.177700000000009</c:v>
                </c:pt>
                <c:pt idx="18199">
                  <c:v>22.751100000000001</c:v>
                </c:pt>
                <c:pt idx="18200">
                  <c:v>24.203299999999999</c:v>
                </c:pt>
                <c:pt idx="18201">
                  <c:v>21.949000000000002</c:v>
                </c:pt>
                <c:pt idx="18202">
                  <c:v>24.165700000000001</c:v>
                </c:pt>
                <c:pt idx="18203">
                  <c:v>32.088299999999997</c:v>
                </c:pt>
                <c:pt idx="18204">
                  <c:v>32.985600000000012</c:v>
                </c:pt>
                <c:pt idx="18205">
                  <c:v>27.714400000000001</c:v>
                </c:pt>
                <c:pt idx="18206">
                  <c:v>27.675799999999999</c:v>
                </c:pt>
                <c:pt idx="18207">
                  <c:v>28.208100000000002</c:v>
                </c:pt>
                <c:pt idx="18208">
                  <c:v>30.1419</c:v>
                </c:pt>
                <c:pt idx="18209">
                  <c:v>29.831</c:v>
                </c:pt>
                <c:pt idx="18210">
                  <c:v>28.377400000000009</c:v>
                </c:pt>
                <c:pt idx="18211">
                  <c:v>28.259699999999999</c:v>
                </c:pt>
                <c:pt idx="18212">
                  <c:v>27.4452</c:v>
                </c:pt>
                <c:pt idx="18213">
                  <c:v>23.4316</c:v>
                </c:pt>
                <c:pt idx="18214">
                  <c:v>23.397600000000001</c:v>
                </c:pt>
                <c:pt idx="18215">
                  <c:v>24.580300000000001</c:v>
                </c:pt>
                <c:pt idx="18216">
                  <c:v>32.5411</c:v>
                </c:pt>
                <c:pt idx="18217">
                  <c:v>33.211100000000002</c:v>
                </c:pt>
                <c:pt idx="18218">
                  <c:v>32.615699999999997</c:v>
                </c:pt>
                <c:pt idx="18219">
                  <c:v>32.721600000000002</c:v>
                </c:pt>
                <c:pt idx="18220">
                  <c:v>27.257200000000001</c:v>
                </c:pt>
                <c:pt idx="18221">
                  <c:v>34.8919</c:v>
                </c:pt>
                <c:pt idx="18222">
                  <c:v>24.741800000000001</c:v>
                </c:pt>
                <c:pt idx="18223">
                  <c:v>23.0977</c:v>
                </c:pt>
                <c:pt idx="18224">
                  <c:v>23.158999999999999</c:v>
                </c:pt>
                <c:pt idx="18225">
                  <c:v>20.36659999999998</c:v>
                </c:pt>
                <c:pt idx="18226">
                  <c:v>25.9941</c:v>
                </c:pt>
                <c:pt idx="18227">
                  <c:v>24.536899999999999</c:v>
                </c:pt>
                <c:pt idx="18228">
                  <c:v>25.0778</c:v>
                </c:pt>
                <c:pt idx="18229">
                  <c:v>25.9495</c:v>
                </c:pt>
                <c:pt idx="18230">
                  <c:v>30.613900000000001</c:v>
                </c:pt>
                <c:pt idx="18231">
                  <c:v>30.089300000000001</c:v>
                </c:pt>
                <c:pt idx="18232">
                  <c:v>29.777000000000001</c:v>
                </c:pt>
                <c:pt idx="18233">
                  <c:v>31.2913</c:v>
                </c:pt>
                <c:pt idx="18234">
                  <c:v>25.284199999999981</c:v>
                </c:pt>
                <c:pt idx="18235">
                  <c:v>26.202400000000001</c:v>
                </c:pt>
                <c:pt idx="18236">
                  <c:v>25.3123</c:v>
                </c:pt>
                <c:pt idx="18237">
                  <c:v>24.680199999999999</c:v>
                </c:pt>
                <c:pt idx="18238">
                  <c:v>37.3827</c:v>
                </c:pt>
                <c:pt idx="18239">
                  <c:v>40.375900000000001</c:v>
                </c:pt>
                <c:pt idx="18240">
                  <c:v>23.131399999999999</c:v>
                </c:pt>
                <c:pt idx="18241">
                  <c:v>22.301300000000001</c:v>
                </c:pt>
                <c:pt idx="18242">
                  <c:v>25.2409</c:v>
                </c:pt>
                <c:pt idx="18243">
                  <c:v>25.397500000000001</c:v>
                </c:pt>
                <c:pt idx="18244">
                  <c:v>21.616199999999999</c:v>
                </c:pt>
                <c:pt idx="18245">
                  <c:v>20.309799999999999</c:v>
                </c:pt>
                <c:pt idx="18246">
                  <c:v>24.0656</c:v>
                </c:pt>
                <c:pt idx="18247">
                  <c:v>24.142900000000001</c:v>
                </c:pt>
                <c:pt idx="18248">
                  <c:v>34.6188</c:v>
                </c:pt>
                <c:pt idx="18249">
                  <c:v>34.873899999999999</c:v>
                </c:pt>
                <c:pt idx="18250">
                  <c:v>29.6708</c:v>
                </c:pt>
                <c:pt idx="18251">
                  <c:v>31.5502</c:v>
                </c:pt>
                <c:pt idx="18252">
                  <c:v>28.778500000000001</c:v>
                </c:pt>
                <c:pt idx="18253">
                  <c:v>29.670100000000001</c:v>
                </c:pt>
                <c:pt idx="18254">
                  <c:v>30.008500000000002</c:v>
                </c:pt>
                <c:pt idx="18255">
                  <c:v>29.494900000000001</c:v>
                </c:pt>
                <c:pt idx="18256">
                  <c:v>26.553599999999999</c:v>
                </c:pt>
                <c:pt idx="18257">
                  <c:v>26.049099999999999</c:v>
                </c:pt>
                <c:pt idx="18258">
                  <c:v>27.251100000000001</c:v>
                </c:pt>
                <c:pt idx="18259">
                  <c:v>27.069400000000002</c:v>
                </c:pt>
                <c:pt idx="18260">
                  <c:v>37.303600000000003</c:v>
                </c:pt>
                <c:pt idx="18261">
                  <c:v>36.782400000000003</c:v>
                </c:pt>
                <c:pt idx="18262">
                  <c:v>39.456099999999999</c:v>
                </c:pt>
                <c:pt idx="18263">
                  <c:v>40.393800000000013</c:v>
                </c:pt>
                <c:pt idx="18264">
                  <c:v>39.702500000000001</c:v>
                </c:pt>
                <c:pt idx="18265">
                  <c:v>38.0184</c:v>
                </c:pt>
                <c:pt idx="18266">
                  <c:v>30.931100000000001</c:v>
                </c:pt>
                <c:pt idx="18267">
                  <c:v>29.225100000000001</c:v>
                </c:pt>
                <c:pt idx="18268">
                  <c:v>29.224499999999999</c:v>
                </c:pt>
                <c:pt idx="18269">
                  <c:v>29.523700000000002</c:v>
                </c:pt>
                <c:pt idx="18270">
                  <c:v>29.097799999999999</c:v>
                </c:pt>
                <c:pt idx="18271">
                  <c:v>31.2119</c:v>
                </c:pt>
                <c:pt idx="18272">
                  <c:v>31.661200000000001</c:v>
                </c:pt>
                <c:pt idx="18273">
                  <c:v>29.5641</c:v>
                </c:pt>
                <c:pt idx="18274">
                  <c:v>31.197399999999991</c:v>
                </c:pt>
                <c:pt idx="18275">
                  <c:v>27.524100000000001</c:v>
                </c:pt>
                <c:pt idx="18276">
                  <c:v>22.081800000000001</c:v>
                </c:pt>
                <c:pt idx="18277">
                  <c:v>22.045000000000002</c:v>
                </c:pt>
                <c:pt idx="18278">
                  <c:v>23.3933</c:v>
                </c:pt>
                <c:pt idx="18279">
                  <c:v>21.965499999999949</c:v>
                </c:pt>
                <c:pt idx="18280">
                  <c:v>23.871700000000001</c:v>
                </c:pt>
                <c:pt idx="18281">
                  <c:v>23.938500000000001</c:v>
                </c:pt>
                <c:pt idx="18282">
                  <c:v>22.848199999999981</c:v>
                </c:pt>
                <c:pt idx="18283">
                  <c:v>22.105699999999999</c:v>
                </c:pt>
                <c:pt idx="18284">
                  <c:v>21.643999999999991</c:v>
                </c:pt>
                <c:pt idx="18285">
                  <c:v>28.795200000000001</c:v>
                </c:pt>
                <c:pt idx="18286">
                  <c:v>28.691199999999991</c:v>
                </c:pt>
                <c:pt idx="18287">
                  <c:v>28.430700000000002</c:v>
                </c:pt>
                <c:pt idx="18288">
                  <c:v>28.977</c:v>
                </c:pt>
                <c:pt idx="18289">
                  <c:v>28.029399999999999</c:v>
                </c:pt>
                <c:pt idx="18290">
                  <c:v>27.9514</c:v>
                </c:pt>
                <c:pt idx="18291">
                  <c:v>28.418399999999981</c:v>
                </c:pt>
                <c:pt idx="18292">
                  <c:v>28.5517</c:v>
                </c:pt>
                <c:pt idx="18293">
                  <c:v>37.864400000000003</c:v>
                </c:pt>
                <c:pt idx="18294">
                  <c:v>37.5426</c:v>
                </c:pt>
                <c:pt idx="18295">
                  <c:v>37.892000000000003</c:v>
                </c:pt>
                <c:pt idx="18296">
                  <c:v>37.3491</c:v>
                </c:pt>
                <c:pt idx="18297">
                  <c:v>19.717300000000009</c:v>
                </c:pt>
                <c:pt idx="18298">
                  <c:v>20.366700000000002</c:v>
                </c:pt>
                <c:pt idx="18299">
                  <c:v>22.490100000000002</c:v>
                </c:pt>
                <c:pt idx="18300">
                  <c:v>21.295300000000001</c:v>
                </c:pt>
                <c:pt idx="18301">
                  <c:v>24.2453</c:v>
                </c:pt>
                <c:pt idx="18302">
                  <c:v>25.801600000000001</c:v>
                </c:pt>
                <c:pt idx="18303">
                  <c:v>38.732900000000001</c:v>
                </c:pt>
                <c:pt idx="18304">
                  <c:v>38.853999999999999</c:v>
                </c:pt>
                <c:pt idx="18305">
                  <c:v>42.997300000000003</c:v>
                </c:pt>
                <c:pt idx="18306">
                  <c:v>24.6296</c:v>
                </c:pt>
                <c:pt idx="18307">
                  <c:v>40.723400000000012</c:v>
                </c:pt>
                <c:pt idx="18308">
                  <c:v>43.421700000000001</c:v>
                </c:pt>
                <c:pt idx="18309">
                  <c:v>43.319600000000001</c:v>
                </c:pt>
                <c:pt idx="18310">
                  <c:v>44.549200000000013</c:v>
                </c:pt>
                <c:pt idx="18311">
                  <c:v>30.151700000000009</c:v>
                </c:pt>
                <c:pt idx="18312">
                  <c:v>31.372399999999999</c:v>
                </c:pt>
                <c:pt idx="18313">
                  <c:v>31.4299</c:v>
                </c:pt>
                <c:pt idx="18314">
                  <c:v>31.071300000000001</c:v>
                </c:pt>
                <c:pt idx="18315">
                  <c:v>32.110100000000003</c:v>
                </c:pt>
                <c:pt idx="18316">
                  <c:v>24.3429</c:v>
                </c:pt>
                <c:pt idx="18317">
                  <c:v>23.972200000000001</c:v>
                </c:pt>
                <c:pt idx="18318">
                  <c:v>24.017199999999999</c:v>
                </c:pt>
                <c:pt idx="18319">
                  <c:v>21.2957</c:v>
                </c:pt>
                <c:pt idx="18320">
                  <c:v>27.515899999999991</c:v>
                </c:pt>
                <c:pt idx="18321">
                  <c:v>27.156300000000009</c:v>
                </c:pt>
                <c:pt idx="18322">
                  <c:v>27.271999999999991</c:v>
                </c:pt>
                <c:pt idx="18323">
                  <c:v>27.622199999999999</c:v>
                </c:pt>
                <c:pt idx="18324">
                  <c:v>47.449300000000001</c:v>
                </c:pt>
                <c:pt idx="18325">
                  <c:v>45.539299999999997</c:v>
                </c:pt>
                <c:pt idx="18326">
                  <c:v>47.2256</c:v>
                </c:pt>
                <c:pt idx="18327">
                  <c:v>33.757899999999999</c:v>
                </c:pt>
                <c:pt idx="18328">
                  <c:v>36.582299999999996</c:v>
                </c:pt>
                <c:pt idx="18329">
                  <c:v>26.433599999999981</c:v>
                </c:pt>
                <c:pt idx="18330">
                  <c:v>27.2133</c:v>
                </c:pt>
                <c:pt idx="18331">
                  <c:v>27.087800000000001</c:v>
                </c:pt>
                <c:pt idx="18332">
                  <c:v>27.4801</c:v>
                </c:pt>
                <c:pt idx="18333">
                  <c:v>22.2514</c:v>
                </c:pt>
                <c:pt idx="18334">
                  <c:v>22.0883</c:v>
                </c:pt>
                <c:pt idx="18335">
                  <c:v>25.216000000000001</c:v>
                </c:pt>
                <c:pt idx="18336">
                  <c:v>22.944800000000001</c:v>
                </c:pt>
                <c:pt idx="18337">
                  <c:v>24.09</c:v>
                </c:pt>
                <c:pt idx="18338">
                  <c:v>28.196899999999999</c:v>
                </c:pt>
                <c:pt idx="18339">
                  <c:v>28.697600000000001</c:v>
                </c:pt>
                <c:pt idx="18340">
                  <c:v>29.057700000000001</c:v>
                </c:pt>
                <c:pt idx="18341">
                  <c:v>30.049700000000001</c:v>
                </c:pt>
                <c:pt idx="18342">
                  <c:v>31.2517</c:v>
                </c:pt>
                <c:pt idx="18343">
                  <c:v>23.625</c:v>
                </c:pt>
                <c:pt idx="18344">
                  <c:v>24.49879999999995</c:v>
                </c:pt>
                <c:pt idx="18345">
                  <c:v>25.0138</c:v>
                </c:pt>
                <c:pt idx="18346">
                  <c:v>25.7028</c:v>
                </c:pt>
                <c:pt idx="18347">
                  <c:v>32.1357</c:v>
                </c:pt>
                <c:pt idx="18348">
                  <c:v>33.4574</c:v>
                </c:pt>
                <c:pt idx="18349">
                  <c:v>35.825899999999997</c:v>
                </c:pt>
                <c:pt idx="18350">
                  <c:v>29.0413</c:v>
                </c:pt>
                <c:pt idx="18351">
                  <c:v>21.2851</c:v>
                </c:pt>
                <c:pt idx="18352">
                  <c:v>21.558399999999999</c:v>
                </c:pt>
                <c:pt idx="18353">
                  <c:v>22.1828</c:v>
                </c:pt>
                <c:pt idx="18354">
                  <c:v>22.648199999999999</c:v>
                </c:pt>
                <c:pt idx="18355">
                  <c:v>25.2182</c:v>
                </c:pt>
                <c:pt idx="18356">
                  <c:v>26.626799999999999</c:v>
                </c:pt>
                <c:pt idx="18357">
                  <c:v>26.728200000000001</c:v>
                </c:pt>
                <c:pt idx="18358">
                  <c:v>26.2485</c:v>
                </c:pt>
                <c:pt idx="18359">
                  <c:v>35.301400000000001</c:v>
                </c:pt>
                <c:pt idx="18360">
                  <c:v>36.629200000000012</c:v>
                </c:pt>
                <c:pt idx="18361">
                  <c:v>25.030799999999999</c:v>
                </c:pt>
                <c:pt idx="18362">
                  <c:v>25.198599999999999</c:v>
                </c:pt>
                <c:pt idx="18363">
                  <c:v>32.2928</c:v>
                </c:pt>
                <c:pt idx="18364">
                  <c:v>27.3688</c:v>
                </c:pt>
                <c:pt idx="18365">
                  <c:v>26.579499999999999</c:v>
                </c:pt>
                <c:pt idx="18366">
                  <c:v>26.610099999999999</c:v>
                </c:pt>
                <c:pt idx="18367">
                  <c:v>26.068999999999999</c:v>
                </c:pt>
                <c:pt idx="18368">
                  <c:v>25.469000000000001</c:v>
                </c:pt>
                <c:pt idx="18369">
                  <c:v>25.602799999999981</c:v>
                </c:pt>
                <c:pt idx="18370">
                  <c:v>26.8443</c:v>
                </c:pt>
                <c:pt idx="18371">
                  <c:v>30.336300000000001</c:v>
                </c:pt>
                <c:pt idx="18372">
                  <c:v>29.014800000000001</c:v>
                </c:pt>
                <c:pt idx="18373">
                  <c:v>30.5945</c:v>
                </c:pt>
                <c:pt idx="18374">
                  <c:v>30.357900000000001</c:v>
                </c:pt>
                <c:pt idx="18375">
                  <c:v>29.5123</c:v>
                </c:pt>
                <c:pt idx="18376">
                  <c:v>28.8719</c:v>
                </c:pt>
                <c:pt idx="18377">
                  <c:v>22.476500000000001</c:v>
                </c:pt>
                <c:pt idx="18378">
                  <c:v>20.322800000000001</c:v>
                </c:pt>
                <c:pt idx="18379">
                  <c:v>20.1782</c:v>
                </c:pt>
                <c:pt idx="18380">
                  <c:v>20.337</c:v>
                </c:pt>
                <c:pt idx="18381">
                  <c:v>23.3386</c:v>
                </c:pt>
                <c:pt idx="18382">
                  <c:v>38.006800000000013</c:v>
                </c:pt>
                <c:pt idx="18383">
                  <c:v>35.335000000000001</c:v>
                </c:pt>
                <c:pt idx="18384">
                  <c:v>36.799400000000013</c:v>
                </c:pt>
                <c:pt idx="18385">
                  <c:v>38.849499999999999</c:v>
                </c:pt>
                <c:pt idx="18386">
                  <c:v>38.465699999999998</c:v>
                </c:pt>
                <c:pt idx="18387">
                  <c:v>25.101299999999991</c:v>
                </c:pt>
                <c:pt idx="18388">
                  <c:v>25.180399999999999</c:v>
                </c:pt>
                <c:pt idx="18389">
                  <c:v>25.8443</c:v>
                </c:pt>
                <c:pt idx="18390">
                  <c:v>26.1755</c:v>
                </c:pt>
                <c:pt idx="18391">
                  <c:v>24.2819</c:v>
                </c:pt>
                <c:pt idx="18392">
                  <c:v>23.4239</c:v>
                </c:pt>
                <c:pt idx="18393">
                  <c:v>24.415199999999999</c:v>
                </c:pt>
                <c:pt idx="18394">
                  <c:v>25.67</c:v>
                </c:pt>
                <c:pt idx="18395">
                  <c:v>25.354600000000001</c:v>
                </c:pt>
                <c:pt idx="18396">
                  <c:v>31.754899999999999</c:v>
                </c:pt>
                <c:pt idx="18397">
                  <c:v>31.8767</c:v>
                </c:pt>
                <c:pt idx="18398">
                  <c:v>32.367800000000003</c:v>
                </c:pt>
                <c:pt idx="18399">
                  <c:v>26.6707</c:v>
                </c:pt>
                <c:pt idx="18400">
                  <c:v>27.017099999999999</c:v>
                </c:pt>
                <c:pt idx="18401">
                  <c:v>24.404499999999999</c:v>
                </c:pt>
                <c:pt idx="18402">
                  <c:v>24.541899999999991</c:v>
                </c:pt>
                <c:pt idx="18403">
                  <c:v>24.278099999999981</c:v>
                </c:pt>
                <c:pt idx="18404">
                  <c:v>24.9209</c:v>
                </c:pt>
                <c:pt idx="18405">
                  <c:v>30.163</c:v>
                </c:pt>
                <c:pt idx="18406">
                  <c:v>27.193300000000001</c:v>
                </c:pt>
                <c:pt idx="18407">
                  <c:v>27.857900000000001</c:v>
                </c:pt>
                <c:pt idx="18408">
                  <c:v>28.007400000000001</c:v>
                </c:pt>
                <c:pt idx="18409">
                  <c:v>26.86</c:v>
                </c:pt>
                <c:pt idx="18410">
                  <c:v>26.3552</c:v>
                </c:pt>
                <c:pt idx="18411">
                  <c:v>31.459299999999999</c:v>
                </c:pt>
                <c:pt idx="18412">
                  <c:v>26.863299999999999</c:v>
                </c:pt>
                <c:pt idx="18413">
                  <c:v>23.032699999999981</c:v>
                </c:pt>
                <c:pt idx="18414">
                  <c:v>30.261900000000001</c:v>
                </c:pt>
                <c:pt idx="18415">
                  <c:v>30.744</c:v>
                </c:pt>
                <c:pt idx="18416">
                  <c:v>30.9434</c:v>
                </c:pt>
                <c:pt idx="18417">
                  <c:v>30.941199999999981</c:v>
                </c:pt>
                <c:pt idx="18418">
                  <c:v>28.126999999999999</c:v>
                </c:pt>
                <c:pt idx="18419">
                  <c:v>27.1435</c:v>
                </c:pt>
                <c:pt idx="18420">
                  <c:v>26.871300000000009</c:v>
                </c:pt>
                <c:pt idx="18421">
                  <c:v>27.1526</c:v>
                </c:pt>
                <c:pt idx="18422">
                  <c:v>39.712000000000003</c:v>
                </c:pt>
                <c:pt idx="18423">
                  <c:v>32.000300000000003</c:v>
                </c:pt>
                <c:pt idx="18424">
                  <c:v>31.757899999999999</c:v>
                </c:pt>
                <c:pt idx="18425">
                  <c:v>33.282800000000002</c:v>
                </c:pt>
                <c:pt idx="18426">
                  <c:v>33.206099999999999</c:v>
                </c:pt>
                <c:pt idx="18427">
                  <c:v>32.74</c:v>
                </c:pt>
                <c:pt idx="18428">
                  <c:v>32.945500000000003</c:v>
                </c:pt>
                <c:pt idx="18429">
                  <c:v>33.618000000000002</c:v>
                </c:pt>
                <c:pt idx="18430">
                  <c:v>32.952800000000003</c:v>
                </c:pt>
                <c:pt idx="18431">
                  <c:v>34.357100000000003</c:v>
                </c:pt>
                <c:pt idx="18432">
                  <c:v>40.474299999999999</c:v>
                </c:pt>
                <c:pt idx="18433">
                  <c:v>31.806899999999999</c:v>
                </c:pt>
                <c:pt idx="18434">
                  <c:v>31.883299999999981</c:v>
                </c:pt>
                <c:pt idx="18435">
                  <c:v>29.9282</c:v>
                </c:pt>
                <c:pt idx="18436">
                  <c:v>30.595099999999999</c:v>
                </c:pt>
                <c:pt idx="18437">
                  <c:v>30.9557</c:v>
                </c:pt>
                <c:pt idx="18438">
                  <c:v>32.573900000000002</c:v>
                </c:pt>
                <c:pt idx="18439">
                  <c:v>21.350300000000001</c:v>
                </c:pt>
                <c:pt idx="18440">
                  <c:v>20.297000000000001</c:v>
                </c:pt>
                <c:pt idx="18441">
                  <c:v>39.401699999999998</c:v>
                </c:pt>
                <c:pt idx="18442">
                  <c:v>38.175800000000002</c:v>
                </c:pt>
                <c:pt idx="18443">
                  <c:v>35.954700000000003</c:v>
                </c:pt>
                <c:pt idx="18444">
                  <c:v>35.739200000000011</c:v>
                </c:pt>
                <c:pt idx="18445">
                  <c:v>27.347100000000001</c:v>
                </c:pt>
                <c:pt idx="18446">
                  <c:v>28.683700000000002</c:v>
                </c:pt>
                <c:pt idx="18447">
                  <c:v>28.3416</c:v>
                </c:pt>
                <c:pt idx="18448">
                  <c:v>27.904699999999981</c:v>
                </c:pt>
                <c:pt idx="18449">
                  <c:v>31.710799999999999</c:v>
                </c:pt>
                <c:pt idx="18450">
                  <c:v>31.539000000000001</c:v>
                </c:pt>
                <c:pt idx="18451">
                  <c:v>32.393600000000013</c:v>
                </c:pt>
                <c:pt idx="18452">
                  <c:v>31.319800000000001</c:v>
                </c:pt>
                <c:pt idx="18453">
                  <c:v>30.500499999999999</c:v>
                </c:pt>
                <c:pt idx="18454">
                  <c:v>29.624600000000001</c:v>
                </c:pt>
                <c:pt idx="18455">
                  <c:v>36.247100000000003</c:v>
                </c:pt>
                <c:pt idx="18456">
                  <c:v>34.677300000000002</c:v>
                </c:pt>
                <c:pt idx="18457">
                  <c:v>37.648800000000001</c:v>
                </c:pt>
                <c:pt idx="18458">
                  <c:v>40.130299999999998</c:v>
                </c:pt>
                <c:pt idx="18459">
                  <c:v>22.44</c:v>
                </c:pt>
                <c:pt idx="18460">
                  <c:v>28.420999999999999</c:v>
                </c:pt>
                <c:pt idx="18461">
                  <c:v>27.9191</c:v>
                </c:pt>
                <c:pt idx="18462">
                  <c:v>26.586300000000001</c:v>
                </c:pt>
                <c:pt idx="18463">
                  <c:v>27.182600000000001</c:v>
                </c:pt>
                <c:pt idx="18464">
                  <c:v>20.732900000000001</c:v>
                </c:pt>
                <c:pt idx="18465">
                  <c:v>20.700399999999981</c:v>
                </c:pt>
                <c:pt idx="18466">
                  <c:v>19.3994</c:v>
                </c:pt>
                <c:pt idx="18467">
                  <c:v>32.707700000000003</c:v>
                </c:pt>
                <c:pt idx="18468">
                  <c:v>26.412800000000001</c:v>
                </c:pt>
                <c:pt idx="18469">
                  <c:v>25.9193</c:v>
                </c:pt>
                <c:pt idx="18470">
                  <c:v>26.641400000000001</c:v>
                </c:pt>
                <c:pt idx="18471">
                  <c:v>26.686499999999999</c:v>
                </c:pt>
                <c:pt idx="18472">
                  <c:v>26.7529</c:v>
                </c:pt>
                <c:pt idx="18473">
                  <c:v>26.8323</c:v>
                </c:pt>
                <c:pt idx="18474">
                  <c:v>26.313500000000001</c:v>
                </c:pt>
                <c:pt idx="18475">
                  <c:v>39.603700000000003</c:v>
                </c:pt>
                <c:pt idx="18476">
                  <c:v>23.98809999999995</c:v>
                </c:pt>
                <c:pt idx="18477">
                  <c:v>23.997599999999981</c:v>
                </c:pt>
                <c:pt idx="18478">
                  <c:v>29.134899999999998</c:v>
                </c:pt>
                <c:pt idx="18479">
                  <c:v>31.9923</c:v>
                </c:pt>
                <c:pt idx="18480">
                  <c:v>30.766400000000001</c:v>
                </c:pt>
                <c:pt idx="18481">
                  <c:v>27.862200000000001</c:v>
                </c:pt>
                <c:pt idx="18482">
                  <c:v>34.549500000000002</c:v>
                </c:pt>
                <c:pt idx="18483">
                  <c:v>33.400100000000002</c:v>
                </c:pt>
                <c:pt idx="18484">
                  <c:v>31.843800000000009</c:v>
                </c:pt>
                <c:pt idx="18485">
                  <c:v>38.324000000000012</c:v>
                </c:pt>
                <c:pt idx="18486">
                  <c:v>39.403599999999997</c:v>
                </c:pt>
                <c:pt idx="18487">
                  <c:v>38.711799999999997</c:v>
                </c:pt>
                <c:pt idx="18488">
                  <c:v>20.600999999999999</c:v>
                </c:pt>
                <c:pt idx="18489">
                  <c:v>20.224699999999981</c:v>
                </c:pt>
                <c:pt idx="18490">
                  <c:v>20.564599999999999</c:v>
                </c:pt>
                <c:pt idx="18491">
                  <c:v>27.877300000000009</c:v>
                </c:pt>
                <c:pt idx="18492">
                  <c:v>27.5412</c:v>
                </c:pt>
                <c:pt idx="18493">
                  <c:v>27.9514</c:v>
                </c:pt>
                <c:pt idx="18494">
                  <c:v>27.533200000000001</c:v>
                </c:pt>
                <c:pt idx="18495">
                  <c:v>21.1508</c:v>
                </c:pt>
                <c:pt idx="18496">
                  <c:v>19.718299999999999</c:v>
                </c:pt>
                <c:pt idx="18497">
                  <c:v>20.3626</c:v>
                </c:pt>
                <c:pt idx="18498">
                  <c:v>20.791</c:v>
                </c:pt>
                <c:pt idx="18499">
                  <c:v>23.136299999999999</c:v>
                </c:pt>
                <c:pt idx="18500">
                  <c:v>26.057099999999991</c:v>
                </c:pt>
                <c:pt idx="18501">
                  <c:v>23.5731</c:v>
                </c:pt>
                <c:pt idx="18502">
                  <c:v>24.365600000000001</c:v>
                </c:pt>
                <c:pt idx="18503">
                  <c:v>24.854800000000001</c:v>
                </c:pt>
                <c:pt idx="18504">
                  <c:v>25.469000000000001</c:v>
                </c:pt>
                <c:pt idx="18505">
                  <c:v>24.636500000000009</c:v>
                </c:pt>
                <c:pt idx="18506">
                  <c:v>26.7681</c:v>
                </c:pt>
                <c:pt idx="18507">
                  <c:v>26.876200000000001</c:v>
                </c:pt>
                <c:pt idx="18508">
                  <c:v>24.7713</c:v>
                </c:pt>
                <c:pt idx="18509">
                  <c:v>26.235299999999999</c:v>
                </c:pt>
                <c:pt idx="18510">
                  <c:v>26.999099999999981</c:v>
                </c:pt>
                <c:pt idx="18511">
                  <c:v>26.1114</c:v>
                </c:pt>
                <c:pt idx="18512">
                  <c:v>23.348600000000001</c:v>
                </c:pt>
                <c:pt idx="18513">
                  <c:v>31.299600000000002</c:v>
                </c:pt>
                <c:pt idx="18514">
                  <c:v>31.48959999999995</c:v>
                </c:pt>
                <c:pt idx="18515">
                  <c:v>23.5002</c:v>
                </c:pt>
                <c:pt idx="18516">
                  <c:v>20.9069</c:v>
                </c:pt>
                <c:pt idx="18517">
                  <c:v>19.137599999999999</c:v>
                </c:pt>
                <c:pt idx="18518">
                  <c:v>20.338799999999999</c:v>
                </c:pt>
                <c:pt idx="18519">
                  <c:v>21.182099999999981</c:v>
                </c:pt>
                <c:pt idx="18520">
                  <c:v>19.434699999999999</c:v>
                </c:pt>
                <c:pt idx="18521">
                  <c:v>19.883299999999981</c:v>
                </c:pt>
                <c:pt idx="18522">
                  <c:v>33.948700000000002</c:v>
                </c:pt>
                <c:pt idx="18523">
                  <c:v>33.7986</c:v>
                </c:pt>
                <c:pt idx="18524">
                  <c:v>34.786000000000001</c:v>
                </c:pt>
                <c:pt idx="18525">
                  <c:v>29.732900000000001</c:v>
                </c:pt>
                <c:pt idx="18526">
                  <c:v>28.313700000000001</c:v>
                </c:pt>
                <c:pt idx="18527">
                  <c:v>27.347200000000001</c:v>
                </c:pt>
                <c:pt idx="18528">
                  <c:v>26.0197</c:v>
                </c:pt>
                <c:pt idx="18529">
                  <c:v>26.036300000000001</c:v>
                </c:pt>
                <c:pt idx="18530">
                  <c:v>39.5383</c:v>
                </c:pt>
                <c:pt idx="18531">
                  <c:v>35.395499999999998</c:v>
                </c:pt>
                <c:pt idx="18532">
                  <c:v>38.115299999999998</c:v>
                </c:pt>
                <c:pt idx="18533">
                  <c:v>41.691400000000002</c:v>
                </c:pt>
                <c:pt idx="18534">
                  <c:v>31.774899999999999</c:v>
                </c:pt>
                <c:pt idx="18535">
                  <c:v>30.699200000000001</c:v>
                </c:pt>
                <c:pt idx="18536">
                  <c:v>33.257800000000003</c:v>
                </c:pt>
                <c:pt idx="18537">
                  <c:v>32.872100000000003</c:v>
                </c:pt>
                <c:pt idx="18538">
                  <c:v>31.7471</c:v>
                </c:pt>
                <c:pt idx="18539">
                  <c:v>28.179200000000009</c:v>
                </c:pt>
                <c:pt idx="18540">
                  <c:v>25.372599999999981</c:v>
                </c:pt>
                <c:pt idx="18541">
                  <c:v>24.741199999999999</c:v>
                </c:pt>
                <c:pt idx="18542">
                  <c:v>24.618300000000001</c:v>
                </c:pt>
                <c:pt idx="18543">
                  <c:v>28.318899999999999</c:v>
                </c:pt>
                <c:pt idx="18544">
                  <c:v>29.190200000000001</c:v>
                </c:pt>
                <c:pt idx="18545">
                  <c:v>27.651</c:v>
                </c:pt>
                <c:pt idx="18546">
                  <c:v>26.445499999999949</c:v>
                </c:pt>
                <c:pt idx="18547">
                  <c:v>25.944600000000001</c:v>
                </c:pt>
                <c:pt idx="18548">
                  <c:v>24.263000000000002</c:v>
                </c:pt>
                <c:pt idx="18549">
                  <c:v>26.393599999999999</c:v>
                </c:pt>
                <c:pt idx="18550">
                  <c:v>27.527999999999999</c:v>
                </c:pt>
                <c:pt idx="18551">
                  <c:v>28.694800000000001</c:v>
                </c:pt>
                <c:pt idx="18552">
                  <c:v>25.509699999999999</c:v>
                </c:pt>
                <c:pt idx="18553">
                  <c:v>25.2315</c:v>
                </c:pt>
                <c:pt idx="18554">
                  <c:v>27.702500000000001</c:v>
                </c:pt>
                <c:pt idx="18555">
                  <c:v>28.585100000000001</c:v>
                </c:pt>
                <c:pt idx="18556">
                  <c:v>27.910599999999999</c:v>
                </c:pt>
                <c:pt idx="18557">
                  <c:v>29.8887</c:v>
                </c:pt>
                <c:pt idx="18558">
                  <c:v>22.628599999999999</c:v>
                </c:pt>
                <c:pt idx="18559">
                  <c:v>25.3096</c:v>
                </c:pt>
                <c:pt idx="18560">
                  <c:v>25.325900000000001</c:v>
                </c:pt>
                <c:pt idx="18561">
                  <c:v>35.515800000000013</c:v>
                </c:pt>
                <c:pt idx="18562">
                  <c:v>34.927900000000001</c:v>
                </c:pt>
                <c:pt idx="18563">
                  <c:v>34.488999999999997</c:v>
                </c:pt>
                <c:pt idx="18564">
                  <c:v>28.598600000000001</c:v>
                </c:pt>
                <c:pt idx="18565">
                  <c:v>28.243200000000002</c:v>
                </c:pt>
                <c:pt idx="18566">
                  <c:v>29.6691</c:v>
                </c:pt>
                <c:pt idx="18567">
                  <c:v>29.709499999999981</c:v>
                </c:pt>
                <c:pt idx="18568">
                  <c:v>29.578800000000001</c:v>
                </c:pt>
                <c:pt idx="18569">
                  <c:v>23.699100000000001</c:v>
                </c:pt>
                <c:pt idx="18570">
                  <c:v>24.052</c:v>
                </c:pt>
                <c:pt idx="18571">
                  <c:v>25.8461</c:v>
                </c:pt>
                <c:pt idx="18572">
                  <c:v>24.805099999999999</c:v>
                </c:pt>
                <c:pt idx="18573">
                  <c:v>24.751000000000001</c:v>
                </c:pt>
                <c:pt idx="18574">
                  <c:v>26.1751</c:v>
                </c:pt>
                <c:pt idx="18575">
                  <c:v>39.810899999999997</c:v>
                </c:pt>
                <c:pt idx="18576">
                  <c:v>41.465899999999998</c:v>
                </c:pt>
                <c:pt idx="18577">
                  <c:v>41.8705</c:v>
                </c:pt>
                <c:pt idx="18578">
                  <c:v>25.453600000000002</c:v>
                </c:pt>
                <c:pt idx="18579">
                  <c:v>26.0062</c:v>
                </c:pt>
                <c:pt idx="18580">
                  <c:v>26.282800000000002</c:v>
                </c:pt>
                <c:pt idx="18581">
                  <c:v>26.620100000000001</c:v>
                </c:pt>
                <c:pt idx="18582">
                  <c:v>28.325900000000001</c:v>
                </c:pt>
                <c:pt idx="18583">
                  <c:v>27.456800000000001</c:v>
                </c:pt>
                <c:pt idx="18584">
                  <c:v>33.6111</c:v>
                </c:pt>
                <c:pt idx="18585">
                  <c:v>34.3733</c:v>
                </c:pt>
                <c:pt idx="18586">
                  <c:v>27.2056</c:v>
                </c:pt>
                <c:pt idx="18587">
                  <c:v>30.809899999999999</c:v>
                </c:pt>
                <c:pt idx="18588">
                  <c:v>31.093800000000009</c:v>
                </c:pt>
                <c:pt idx="18589">
                  <c:v>32.004800000000003</c:v>
                </c:pt>
                <c:pt idx="18590">
                  <c:v>31.679200000000009</c:v>
                </c:pt>
                <c:pt idx="18591">
                  <c:v>26.186599999999981</c:v>
                </c:pt>
                <c:pt idx="18592">
                  <c:v>29.227699999999999</c:v>
                </c:pt>
                <c:pt idx="18593">
                  <c:v>29.396100000000001</c:v>
                </c:pt>
                <c:pt idx="18594">
                  <c:v>33.149900000000002</c:v>
                </c:pt>
                <c:pt idx="18595">
                  <c:v>28.12</c:v>
                </c:pt>
                <c:pt idx="18596">
                  <c:v>30.258199999999999</c:v>
                </c:pt>
                <c:pt idx="18597">
                  <c:v>29.250299999999999</c:v>
                </c:pt>
                <c:pt idx="18598">
                  <c:v>32.561</c:v>
                </c:pt>
                <c:pt idx="18599">
                  <c:v>34.238900000000001</c:v>
                </c:pt>
                <c:pt idx="18600">
                  <c:v>34.4542</c:v>
                </c:pt>
                <c:pt idx="18601">
                  <c:v>34.825600000000001</c:v>
                </c:pt>
                <c:pt idx="18602">
                  <c:v>19.901800000000001</c:v>
                </c:pt>
                <c:pt idx="18603">
                  <c:v>20.132100000000001</c:v>
                </c:pt>
                <c:pt idx="18604">
                  <c:v>40.132400000000011</c:v>
                </c:pt>
                <c:pt idx="18605">
                  <c:v>46.534700000000001</c:v>
                </c:pt>
                <c:pt idx="18606">
                  <c:v>26.557099999999991</c:v>
                </c:pt>
                <c:pt idx="18607">
                  <c:v>27.3001</c:v>
                </c:pt>
                <c:pt idx="18608">
                  <c:v>23.812000000000001</c:v>
                </c:pt>
                <c:pt idx="18609">
                  <c:v>25.5396</c:v>
                </c:pt>
                <c:pt idx="18610">
                  <c:v>27.937999999999999</c:v>
                </c:pt>
                <c:pt idx="18611">
                  <c:v>29.390499999999999</c:v>
                </c:pt>
                <c:pt idx="18612">
                  <c:v>26.154800000000009</c:v>
                </c:pt>
                <c:pt idx="18613">
                  <c:v>21.408899999999999</c:v>
                </c:pt>
                <c:pt idx="18614">
                  <c:v>21.158200000000001</c:v>
                </c:pt>
                <c:pt idx="18615">
                  <c:v>20.063800000000001</c:v>
                </c:pt>
                <c:pt idx="18616">
                  <c:v>21.683</c:v>
                </c:pt>
                <c:pt idx="18617">
                  <c:v>26.125900000000001</c:v>
                </c:pt>
                <c:pt idx="18618">
                  <c:v>27.2788</c:v>
                </c:pt>
                <c:pt idx="18619">
                  <c:v>27.845500000000001</c:v>
                </c:pt>
                <c:pt idx="18620">
                  <c:v>28.781600000000001</c:v>
                </c:pt>
                <c:pt idx="18621">
                  <c:v>29.6462</c:v>
                </c:pt>
                <c:pt idx="18622">
                  <c:v>27.292200000000001</c:v>
                </c:pt>
                <c:pt idx="18623">
                  <c:v>27.619599999999991</c:v>
                </c:pt>
                <c:pt idx="18624">
                  <c:v>22.995200000000001</c:v>
                </c:pt>
                <c:pt idx="18625">
                  <c:v>28.258199999999999</c:v>
                </c:pt>
                <c:pt idx="18626">
                  <c:v>23.014500000000009</c:v>
                </c:pt>
                <c:pt idx="18627">
                  <c:v>25.133900000000001</c:v>
                </c:pt>
                <c:pt idx="18628">
                  <c:v>24.28679999999995</c:v>
                </c:pt>
                <c:pt idx="18629">
                  <c:v>24.355499999999999</c:v>
                </c:pt>
                <c:pt idx="18630">
                  <c:v>34.0762</c:v>
                </c:pt>
                <c:pt idx="18631">
                  <c:v>32.156500000000001</c:v>
                </c:pt>
                <c:pt idx="18632">
                  <c:v>32.290200000000013</c:v>
                </c:pt>
                <c:pt idx="18633">
                  <c:v>31.101299999999991</c:v>
                </c:pt>
                <c:pt idx="18634">
                  <c:v>31.044499999999999</c:v>
                </c:pt>
                <c:pt idx="18635">
                  <c:v>31.363399999999999</c:v>
                </c:pt>
                <c:pt idx="18636">
                  <c:v>30.8581</c:v>
                </c:pt>
                <c:pt idx="18637">
                  <c:v>36.1374</c:v>
                </c:pt>
                <c:pt idx="18638">
                  <c:v>37.166800000000002</c:v>
                </c:pt>
                <c:pt idx="18639">
                  <c:v>39.785800000000002</c:v>
                </c:pt>
                <c:pt idx="18640">
                  <c:v>33.974299999999999</c:v>
                </c:pt>
                <c:pt idx="18641">
                  <c:v>31.677099999999999</c:v>
                </c:pt>
                <c:pt idx="18642">
                  <c:v>31.408999999999999</c:v>
                </c:pt>
                <c:pt idx="18643">
                  <c:v>31.744800000000001</c:v>
                </c:pt>
                <c:pt idx="18644">
                  <c:v>32.677900000000001</c:v>
                </c:pt>
                <c:pt idx="18645">
                  <c:v>28.4253</c:v>
                </c:pt>
                <c:pt idx="18646">
                  <c:v>28.48349999999995</c:v>
                </c:pt>
                <c:pt idx="18647">
                  <c:v>33.649900000000002</c:v>
                </c:pt>
                <c:pt idx="18648">
                  <c:v>32.818300000000001</c:v>
                </c:pt>
                <c:pt idx="18649">
                  <c:v>33.134500000000003</c:v>
                </c:pt>
                <c:pt idx="18650">
                  <c:v>22.983000000000001</c:v>
                </c:pt>
                <c:pt idx="18651">
                  <c:v>21.3108</c:v>
                </c:pt>
                <c:pt idx="18652">
                  <c:v>22.156400000000001</c:v>
                </c:pt>
                <c:pt idx="18653">
                  <c:v>25.540099999999999</c:v>
                </c:pt>
                <c:pt idx="18654">
                  <c:v>22.3931</c:v>
                </c:pt>
                <c:pt idx="18655">
                  <c:v>23.306999999999999</c:v>
                </c:pt>
                <c:pt idx="18656">
                  <c:v>22.451899999999991</c:v>
                </c:pt>
                <c:pt idx="18657">
                  <c:v>21.232299999999999</c:v>
                </c:pt>
                <c:pt idx="18658">
                  <c:v>21.011900000000001</c:v>
                </c:pt>
                <c:pt idx="18659">
                  <c:v>27.3184</c:v>
                </c:pt>
                <c:pt idx="18660">
                  <c:v>28.35</c:v>
                </c:pt>
                <c:pt idx="18661">
                  <c:v>19.389299999999999</c:v>
                </c:pt>
                <c:pt idx="18662">
                  <c:v>19.929300000000001</c:v>
                </c:pt>
                <c:pt idx="18663">
                  <c:v>19.928100000000001</c:v>
                </c:pt>
                <c:pt idx="18664">
                  <c:v>31.782499999999949</c:v>
                </c:pt>
                <c:pt idx="18665">
                  <c:v>32.7089</c:v>
                </c:pt>
                <c:pt idx="18666">
                  <c:v>31.025400000000001</c:v>
                </c:pt>
                <c:pt idx="18667">
                  <c:v>30.1631</c:v>
                </c:pt>
                <c:pt idx="18668">
                  <c:v>22.9651</c:v>
                </c:pt>
                <c:pt idx="18669">
                  <c:v>23.470500000000001</c:v>
                </c:pt>
                <c:pt idx="18670">
                  <c:v>23.6187</c:v>
                </c:pt>
                <c:pt idx="18671">
                  <c:v>24.935400000000001</c:v>
                </c:pt>
                <c:pt idx="18672">
                  <c:v>28.476400000000002</c:v>
                </c:pt>
                <c:pt idx="18673">
                  <c:v>24.941400000000002</c:v>
                </c:pt>
                <c:pt idx="18674">
                  <c:v>26.938400000000001</c:v>
                </c:pt>
                <c:pt idx="18675">
                  <c:v>27.773800000000001</c:v>
                </c:pt>
                <c:pt idx="18676">
                  <c:v>27.374400000000001</c:v>
                </c:pt>
                <c:pt idx="18677">
                  <c:v>28.880400000000002</c:v>
                </c:pt>
                <c:pt idx="18678">
                  <c:v>28.798100000000002</c:v>
                </c:pt>
                <c:pt idx="18679">
                  <c:v>29.3809</c:v>
                </c:pt>
                <c:pt idx="18680">
                  <c:v>23.739100000000001</c:v>
                </c:pt>
                <c:pt idx="18681">
                  <c:v>27.146100000000001</c:v>
                </c:pt>
                <c:pt idx="18682">
                  <c:v>33.395000000000003</c:v>
                </c:pt>
                <c:pt idx="18683">
                  <c:v>31.8887</c:v>
                </c:pt>
                <c:pt idx="18684">
                  <c:v>35.097499999999997</c:v>
                </c:pt>
                <c:pt idx="18685">
                  <c:v>34.9024</c:v>
                </c:pt>
                <c:pt idx="18686">
                  <c:v>35.452300000000001</c:v>
                </c:pt>
                <c:pt idx="18687">
                  <c:v>31.152899999999999</c:v>
                </c:pt>
                <c:pt idx="18688">
                  <c:v>33.044699999999999</c:v>
                </c:pt>
                <c:pt idx="18689">
                  <c:v>28.7</c:v>
                </c:pt>
                <c:pt idx="18690">
                  <c:v>24.798200000000001</c:v>
                </c:pt>
                <c:pt idx="18691">
                  <c:v>26.169</c:v>
                </c:pt>
                <c:pt idx="18692">
                  <c:v>25.756399999999999</c:v>
                </c:pt>
                <c:pt idx="18693">
                  <c:v>25.573399999999999</c:v>
                </c:pt>
                <c:pt idx="18694">
                  <c:v>25.3124</c:v>
                </c:pt>
                <c:pt idx="18695">
                  <c:v>24.571400000000001</c:v>
                </c:pt>
                <c:pt idx="18696">
                  <c:v>38.2104</c:v>
                </c:pt>
                <c:pt idx="18697">
                  <c:v>39.336200000000012</c:v>
                </c:pt>
                <c:pt idx="18698">
                  <c:v>21.5474</c:v>
                </c:pt>
                <c:pt idx="18699">
                  <c:v>22.151399999999999</c:v>
                </c:pt>
                <c:pt idx="18700">
                  <c:v>20.682600000000001</c:v>
                </c:pt>
                <c:pt idx="18701">
                  <c:v>26.756399999999999</c:v>
                </c:pt>
                <c:pt idx="18702">
                  <c:v>26.4786</c:v>
                </c:pt>
                <c:pt idx="18703">
                  <c:v>26.592400000000001</c:v>
                </c:pt>
                <c:pt idx="18704">
                  <c:v>22.504100000000001</c:v>
                </c:pt>
                <c:pt idx="18705">
                  <c:v>22.9572</c:v>
                </c:pt>
                <c:pt idx="18706">
                  <c:v>22.3398</c:v>
                </c:pt>
                <c:pt idx="18707">
                  <c:v>24.085999999999981</c:v>
                </c:pt>
                <c:pt idx="18708">
                  <c:v>24.613900000000001</c:v>
                </c:pt>
                <c:pt idx="18709">
                  <c:v>48.256600000000013</c:v>
                </c:pt>
                <c:pt idx="18710">
                  <c:v>50.814500000000002</c:v>
                </c:pt>
                <c:pt idx="18711">
                  <c:v>50.196000000000012</c:v>
                </c:pt>
                <c:pt idx="18712">
                  <c:v>24.284500000000001</c:v>
                </c:pt>
                <c:pt idx="18713">
                  <c:v>25.083400000000001</c:v>
                </c:pt>
                <c:pt idx="18714">
                  <c:v>42.4542</c:v>
                </c:pt>
                <c:pt idx="18715">
                  <c:v>40.794899999999998</c:v>
                </c:pt>
                <c:pt idx="18716">
                  <c:v>44.674300000000002</c:v>
                </c:pt>
                <c:pt idx="18717">
                  <c:v>25.725000000000001</c:v>
                </c:pt>
                <c:pt idx="18718">
                  <c:v>48.680600000000013</c:v>
                </c:pt>
                <c:pt idx="18719">
                  <c:v>50.165200000000013</c:v>
                </c:pt>
                <c:pt idx="18720">
                  <c:v>32.1265</c:v>
                </c:pt>
                <c:pt idx="18721">
                  <c:v>39.777700000000003</c:v>
                </c:pt>
                <c:pt idx="18722">
                  <c:v>35.7395</c:v>
                </c:pt>
                <c:pt idx="18723">
                  <c:v>37.000700000000002</c:v>
                </c:pt>
                <c:pt idx="18724">
                  <c:v>25.048200000000001</c:v>
                </c:pt>
                <c:pt idx="18725">
                  <c:v>24.867899999999999</c:v>
                </c:pt>
                <c:pt idx="18726">
                  <c:v>23.401900000000001</c:v>
                </c:pt>
                <c:pt idx="18727">
                  <c:v>24.799199999999999</c:v>
                </c:pt>
                <c:pt idx="18728">
                  <c:v>32.220200000000013</c:v>
                </c:pt>
                <c:pt idx="18729">
                  <c:v>21.676500000000001</c:v>
                </c:pt>
                <c:pt idx="18730">
                  <c:v>22.9605</c:v>
                </c:pt>
                <c:pt idx="18731">
                  <c:v>19.135999999999999</c:v>
                </c:pt>
                <c:pt idx="18732">
                  <c:v>21.8157</c:v>
                </c:pt>
                <c:pt idx="18733">
                  <c:v>28.436599999999981</c:v>
                </c:pt>
                <c:pt idx="18734">
                  <c:v>29.8871</c:v>
                </c:pt>
                <c:pt idx="18735">
                  <c:v>43.2271</c:v>
                </c:pt>
                <c:pt idx="18736">
                  <c:v>41.535499999999999</c:v>
                </c:pt>
                <c:pt idx="18737">
                  <c:v>30.080100000000002</c:v>
                </c:pt>
                <c:pt idx="18738">
                  <c:v>29.732099999999999</c:v>
                </c:pt>
                <c:pt idx="18739">
                  <c:v>31.014800000000001</c:v>
                </c:pt>
                <c:pt idx="18740">
                  <c:v>33.853400000000001</c:v>
                </c:pt>
                <c:pt idx="18741">
                  <c:v>30.502700000000001</c:v>
                </c:pt>
                <c:pt idx="18742">
                  <c:v>29.570799999999981</c:v>
                </c:pt>
                <c:pt idx="18743">
                  <c:v>30.224399999999999</c:v>
                </c:pt>
                <c:pt idx="18744">
                  <c:v>30.303599999999999</c:v>
                </c:pt>
                <c:pt idx="18745">
                  <c:v>28.3141</c:v>
                </c:pt>
                <c:pt idx="18746">
                  <c:v>32.610999999999997</c:v>
                </c:pt>
                <c:pt idx="18747">
                  <c:v>29.431100000000001</c:v>
                </c:pt>
                <c:pt idx="18748">
                  <c:v>31.44</c:v>
                </c:pt>
                <c:pt idx="18749">
                  <c:v>38.928899999999999</c:v>
                </c:pt>
                <c:pt idx="18750">
                  <c:v>37.870100000000001</c:v>
                </c:pt>
                <c:pt idx="18751">
                  <c:v>41.182299999999998</c:v>
                </c:pt>
                <c:pt idx="18752">
                  <c:v>38.076099999999997</c:v>
                </c:pt>
                <c:pt idx="18753">
                  <c:v>21.775500000000001</c:v>
                </c:pt>
                <c:pt idx="18754">
                  <c:v>38.422200000000011</c:v>
                </c:pt>
                <c:pt idx="18755">
                  <c:v>37.395200000000003</c:v>
                </c:pt>
                <c:pt idx="18756">
                  <c:v>34.836000000000013</c:v>
                </c:pt>
                <c:pt idx="18757">
                  <c:v>23.802499999999981</c:v>
                </c:pt>
                <c:pt idx="18758">
                  <c:v>25.218599999999999</c:v>
                </c:pt>
                <c:pt idx="18759">
                  <c:v>31.2133</c:v>
                </c:pt>
                <c:pt idx="18760">
                  <c:v>31.771799999999999</c:v>
                </c:pt>
                <c:pt idx="18761">
                  <c:v>31.213000000000001</c:v>
                </c:pt>
                <c:pt idx="18762">
                  <c:v>30.307600000000001</c:v>
                </c:pt>
                <c:pt idx="18763">
                  <c:v>30.393599999999999</c:v>
                </c:pt>
                <c:pt idx="18764">
                  <c:v>31.337299999999999</c:v>
                </c:pt>
                <c:pt idx="18765">
                  <c:v>25.123699999999999</c:v>
                </c:pt>
                <c:pt idx="18766">
                  <c:v>24.919599999999999</c:v>
                </c:pt>
                <c:pt idx="18767">
                  <c:v>24.838799999999999</c:v>
                </c:pt>
                <c:pt idx="18768">
                  <c:v>25.905100000000001</c:v>
                </c:pt>
                <c:pt idx="18769">
                  <c:v>25.9298</c:v>
                </c:pt>
                <c:pt idx="18770">
                  <c:v>38.703000000000003</c:v>
                </c:pt>
                <c:pt idx="18771">
                  <c:v>34.263000000000012</c:v>
                </c:pt>
                <c:pt idx="18772">
                  <c:v>36.5381</c:v>
                </c:pt>
                <c:pt idx="18773">
                  <c:v>37.278500000000001</c:v>
                </c:pt>
                <c:pt idx="18774">
                  <c:v>39.262300000000003</c:v>
                </c:pt>
                <c:pt idx="18775">
                  <c:v>19.4741</c:v>
                </c:pt>
                <c:pt idx="18776">
                  <c:v>20.055700000000002</c:v>
                </c:pt>
                <c:pt idx="18777">
                  <c:v>20.139600000000009</c:v>
                </c:pt>
                <c:pt idx="18778">
                  <c:v>21.7453</c:v>
                </c:pt>
                <c:pt idx="18779">
                  <c:v>22.943000000000001</c:v>
                </c:pt>
                <c:pt idx="18780">
                  <c:v>24.176100000000009</c:v>
                </c:pt>
                <c:pt idx="18781">
                  <c:v>29.4542</c:v>
                </c:pt>
                <c:pt idx="18782">
                  <c:v>25.521699999999999</c:v>
                </c:pt>
                <c:pt idx="18783">
                  <c:v>27.095800000000001</c:v>
                </c:pt>
                <c:pt idx="18784">
                  <c:v>29.685500000000001</c:v>
                </c:pt>
                <c:pt idx="18785">
                  <c:v>29.4208</c:v>
                </c:pt>
                <c:pt idx="18786">
                  <c:v>30.324000000000009</c:v>
                </c:pt>
                <c:pt idx="18787">
                  <c:v>32.350499999999997</c:v>
                </c:pt>
                <c:pt idx="18788">
                  <c:v>33.036099999999998</c:v>
                </c:pt>
                <c:pt idx="18789">
                  <c:v>35.571100000000001</c:v>
                </c:pt>
                <c:pt idx="18790">
                  <c:v>43.450099999999999</c:v>
                </c:pt>
                <c:pt idx="18791">
                  <c:v>41.107600000000012</c:v>
                </c:pt>
                <c:pt idx="18792">
                  <c:v>41.467599999999997</c:v>
                </c:pt>
                <c:pt idx="18793">
                  <c:v>30.0242</c:v>
                </c:pt>
                <c:pt idx="18794">
                  <c:v>29.7866</c:v>
                </c:pt>
                <c:pt idx="18795">
                  <c:v>30.263200000000001</c:v>
                </c:pt>
                <c:pt idx="18796">
                  <c:v>31.3688</c:v>
                </c:pt>
                <c:pt idx="18797">
                  <c:v>35.000999999999998</c:v>
                </c:pt>
                <c:pt idx="18798">
                  <c:v>34.002200000000002</c:v>
                </c:pt>
                <c:pt idx="18799">
                  <c:v>37.453200000000002</c:v>
                </c:pt>
                <c:pt idx="18800">
                  <c:v>35.972200000000001</c:v>
                </c:pt>
                <c:pt idx="18801">
                  <c:v>37.154000000000003</c:v>
                </c:pt>
                <c:pt idx="18802">
                  <c:v>34.004600000000003</c:v>
                </c:pt>
                <c:pt idx="18803">
                  <c:v>37.045000000000002</c:v>
                </c:pt>
                <c:pt idx="18804">
                  <c:v>25.856200000000001</c:v>
                </c:pt>
                <c:pt idx="18805">
                  <c:v>26.750399999999999</c:v>
                </c:pt>
                <c:pt idx="18806">
                  <c:v>27.372499999999999</c:v>
                </c:pt>
                <c:pt idx="18807">
                  <c:v>29.1584</c:v>
                </c:pt>
                <c:pt idx="18808">
                  <c:v>44.628100000000003</c:v>
                </c:pt>
                <c:pt idx="18809">
                  <c:v>26.6632</c:v>
                </c:pt>
                <c:pt idx="18810">
                  <c:v>29.328800000000001</c:v>
                </c:pt>
                <c:pt idx="18811">
                  <c:v>30.853400000000001</c:v>
                </c:pt>
                <c:pt idx="18812">
                  <c:v>31.831</c:v>
                </c:pt>
                <c:pt idx="18813">
                  <c:v>32.488200000000013</c:v>
                </c:pt>
                <c:pt idx="18814">
                  <c:v>24.655899999999999</c:v>
                </c:pt>
                <c:pt idx="18815">
                  <c:v>26.058800000000009</c:v>
                </c:pt>
                <c:pt idx="18816">
                  <c:v>26.8157</c:v>
                </c:pt>
                <c:pt idx="18817">
                  <c:v>26.761399999999981</c:v>
                </c:pt>
                <c:pt idx="18818">
                  <c:v>26.090900000000001</c:v>
                </c:pt>
                <c:pt idx="18819">
                  <c:v>26.3978</c:v>
                </c:pt>
                <c:pt idx="18820">
                  <c:v>26.022200000000002</c:v>
                </c:pt>
                <c:pt idx="18821">
                  <c:v>33.710600000000007</c:v>
                </c:pt>
                <c:pt idx="18822">
                  <c:v>32.733200000000011</c:v>
                </c:pt>
                <c:pt idx="18823">
                  <c:v>31.448799999999949</c:v>
                </c:pt>
                <c:pt idx="18824">
                  <c:v>31.6264</c:v>
                </c:pt>
                <c:pt idx="18825">
                  <c:v>30.253900000000009</c:v>
                </c:pt>
                <c:pt idx="18826">
                  <c:v>29.002199999999981</c:v>
                </c:pt>
                <c:pt idx="18827">
                  <c:v>27.5808</c:v>
                </c:pt>
                <c:pt idx="18828">
                  <c:v>47.1922</c:v>
                </c:pt>
                <c:pt idx="18829">
                  <c:v>45.221699999999998</c:v>
                </c:pt>
                <c:pt idx="18830">
                  <c:v>44.7911</c:v>
                </c:pt>
                <c:pt idx="18831">
                  <c:v>38.387</c:v>
                </c:pt>
                <c:pt idx="18832">
                  <c:v>38.116300000000003</c:v>
                </c:pt>
                <c:pt idx="18833">
                  <c:v>37.537300000000002</c:v>
                </c:pt>
                <c:pt idx="18834">
                  <c:v>38.894300000000001</c:v>
                </c:pt>
                <c:pt idx="18835">
                  <c:v>40.085000000000001</c:v>
                </c:pt>
                <c:pt idx="18836">
                  <c:v>40.236699999999999</c:v>
                </c:pt>
                <c:pt idx="18837">
                  <c:v>21.273599999999981</c:v>
                </c:pt>
                <c:pt idx="18838">
                  <c:v>19.788699999999949</c:v>
                </c:pt>
                <c:pt idx="18839">
                  <c:v>20.7836</c:v>
                </c:pt>
                <c:pt idx="18840">
                  <c:v>33.290900000000001</c:v>
                </c:pt>
                <c:pt idx="18841">
                  <c:v>27.160699999999981</c:v>
                </c:pt>
                <c:pt idx="18842">
                  <c:v>24.8672</c:v>
                </c:pt>
                <c:pt idx="18843">
                  <c:v>25.025099999999981</c:v>
                </c:pt>
                <c:pt idx="18844">
                  <c:v>24.326899999999991</c:v>
                </c:pt>
                <c:pt idx="18845">
                  <c:v>33.937800000000003</c:v>
                </c:pt>
                <c:pt idx="18846">
                  <c:v>34.805600000000013</c:v>
                </c:pt>
                <c:pt idx="18847">
                  <c:v>34.846499999999999</c:v>
                </c:pt>
                <c:pt idx="18848">
                  <c:v>25.888300000000001</c:v>
                </c:pt>
                <c:pt idx="18849">
                  <c:v>26.212</c:v>
                </c:pt>
                <c:pt idx="18850">
                  <c:v>27.146599999999999</c:v>
                </c:pt>
                <c:pt idx="18851">
                  <c:v>28.456499999999981</c:v>
                </c:pt>
                <c:pt idx="18852">
                  <c:v>25.032399999999999</c:v>
                </c:pt>
                <c:pt idx="18853">
                  <c:v>25.6418</c:v>
                </c:pt>
                <c:pt idx="18854">
                  <c:v>24.581800000000001</c:v>
                </c:pt>
                <c:pt idx="18855">
                  <c:v>24.8507</c:v>
                </c:pt>
                <c:pt idx="18856">
                  <c:v>42.563200000000002</c:v>
                </c:pt>
                <c:pt idx="18857">
                  <c:v>39.746200000000002</c:v>
                </c:pt>
                <c:pt idx="18858">
                  <c:v>37.578600000000002</c:v>
                </c:pt>
                <c:pt idx="18859">
                  <c:v>37.347099999999998</c:v>
                </c:pt>
                <c:pt idx="18860">
                  <c:v>37.6999</c:v>
                </c:pt>
                <c:pt idx="18861">
                  <c:v>30.0946</c:v>
                </c:pt>
                <c:pt idx="18862">
                  <c:v>30.452300000000001</c:v>
                </c:pt>
                <c:pt idx="18863">
                  <c:v>29.6999</c:v>
                </c:pt>
                <c:pt idx="18864">
                  <c:v>28.4695</c:v>
                </c:pt>
                <c:pt idx="18865">
                  <c:v>41.590200000000003</c:v>
                </c:pt>
                <c:pt idx="18866">
                  <c:v>43.319200000000002</c:v>
                </c:pt>
                <c:pt idx="18867">
                  <c:v>34.061400000000013</c:v>
                </c:pt>
                <c:pt idx="18868">
                  <c:v>35.215600000000002</c:v>
                </c:pt>
                <c:pt idx="18869">
                  <c:v>34.836500000000001</c:v>
                </c:pt>
                <c:pt idx="18870">
                  <c:v>20.930199999999999</c:v>
                </c:pt>
                <c:pt idx="18871">
                  <c:v>20.9207</c:v>
                </c:pt>
                <c:pt idx="18872">
                  <c:v>32.656000000000013</c:v>
                </c:pt>
                <c:pt idx="18873">
                  <c:v>30.927399999999999</c:v>
                </c:pt>
                <c:pt idx="18874">
                  <c:v>27.03</c:v>
                </c:pt>
                <c:pt idx="18875">
                  <c:v>26.7058</c:v>
                </c:pt>
                <c:pt idx="18876">
                  <c:v>25.3064</c:v>
                </c:pt>
                <c:pt idx="18877">
                  <c:v>24.7</c:v>
                </c:pt>
                <c:pt idx="18878">
                  <c:v>24.669499999999999</c:v>
                </c:pt>
                <c:pt idx="18879">
                  <c:v>25.062200000000001</c:v>
                </c:pt>
                <c:pt idx="18880">
                  <c:v>25.2074</c:v>
                </c:pt>
                <c:pt idx="18881">
                  <c:v>26.290199999999999</c:v>
                </c:pt>
                <c:pt idx="18882">
                  <c:v>26.852799999999981</c:v>
                </c:pt>
                <c:pt idx="18883">
                  <c:v>37.045299999999997</c:v>
                </c:pt>
                <c:pt idx="18884">
                  <c:v>31.946100000000001</c:v>
                </c:pt>
                <c:pt idx="18885">
                  <c:v>30.065999999999999</c:v>
                </c:pt>
                <c:pt idx="18886">
                  <c:v>22.672699999999999</c:v>
                </c:pt>
                <c:pt idx="18887">
                  <c:v>21.730799999999981</c:v>
                </c:pt>
                <c:pt idx="18888">
                  <c:v>22.538</c:v>
                </c:pt>
                <c:pt idx="18889">
                  <c:v>22.053599999999999</c:v>
                </c:pt>
                <c:pt idx="18890">
                  <c:v>31.048400000000001</c:v>
                </c:pt>
                <c:pt idx="18891">
                  <c:v>32.166400000000003</c:v>
                </c:pt>
                <c:pt idx="18892">
                  <c:v>32.8155</c:v>
                </c:pt>
                <c:pt idx="18893">
                  <c:v>32.205800000000011</c:v>
                </c:pt>
                <c:pt idx="18894">
                  <c:v>34.721200000000003</c:v>
                </c:pt>
                <c:pt idx="18895">
                  <c:v>35.819200000000002</c:v>
                </c:pt>
                <c:pt idx="18896">
                  <c:v>40.018099999999997</c:v>
                </c:pt>
              </c:numCache>
            </c:numRef>
          </c:xVal>
          <c:yVal>
            <c:numRef>
              <c:f>Sheet1!$C$2:$C$18898</c:f>
              <c:numCache>
                <c:formatCode>General</c:formatCode>
                <c:ptCount val="18897"/>
                <c:pt idx="0">
                  <c:v>-5.7850000000000001</c:v>
                </c:pt>
                <c:pt idx="1">
                  <c:v>-1.5509999999999999</c:v>
                </c:pt>
                <c:pt idx="2">
                  <c:v>-8.3049999999999997</c:v>
                </c:pt>
                <c:pt idx="3">
                  <c:v>-1.2110000000000001</c:v>
                </c:pt>
                <c:pt idx="4">
                  <c:v>-3.1680000000000001</c:v>
                </c:pt>
                <c:pt idx="5">
                  <c:v>-2.06</c:v>
                </c:pt>
                <c:pt idx="6">
                  <c:v>-4.7590000000000003</c:v>
                </c:pt>
                <c:pt idx="7">
                  <c:v>-4.1469999999999976</c:v>
                </c:pt>
                <c:pt idx="8">
                  <c:v>2.8349999999999991</c:v>
                </c:pt>
                <c:pt idx="9">
                  <c:v>-1.069</c:v>
                </c:pt>
                <c:pt idx="10">
                  <c:v>1.0920000000000001</c:v>
                </c:pt>
                <c:pt idx="11">
                  <c:v>9.0730000000000004</c:v>
                </c:pt>
                <c:pt idx="12">
                  <c:v>3.6840000000000002</c:v>
                </c:pt>
                <c:pt idx="13">
                  <c:v>-4.9740000000000002</c:v>
                </c:pt>
                <c:pt idx="14">
                  <c:v>-6.9000000000000006E-2</c:v>
                </c:pt>
                <c:pt idx="15">
                  <c:v>4.1279999999999939</c:v>
                </c:pt>
                <c:pt idx="16">
                  <c:v>2.3540000000000001</c:v>
                </c:pt>
                <c:pt idx="17">
                  <c:v>3.4670000000000001</c:v>
                </c:pt>
                <c:pt idx="18">
                  <c:v>5.1079999999999952</c:v>
                </c:pt>
                <c:pt idx="19">
                  <c:v>1.0660000000000001</c:v>
                </c:pt>
                <c:pt idx="20">
                  <c:v>7.864999999999994</c:v>
                </c:pt>
                <c:pt idx="21">
                  <c:v>1.867</c:v>
                </c:pt>
                <c:pt idx="22">
                  <c:v>-7.6599999999999957</c:v>
                </c:pt>
                <c:pt idx="23">
                  <c:v>-11.548999999999999</c:v>
                </c:pt>
                <c:pt idx="24">
                  <c:v>-3.6850000000000001</c:v>
                </c:pt>
                <c:pt idx="25">
                  <c:v>2.927</c:v>
                </c:pt>
                <c:pt idx="26">
                  <c:v>-8.6209999999999987</c:v>
                </c:pt>
                <c:pt idx="27">
                  <c:v>-12.638999999999999</c:v>
                </c:pt>
                <c:pt idx="28">
                  <c:v>3.52</c:v>
                </c:pt>
                <c:pt idx="29">
                  <c:v>7.734</c:v>
                </c:pt>
                <c:pt idx="30">
                  <c:v>-8.1140000000000008</c:v>
                </c:pt>
                <c:pt idx="31">
                  <c:v>-0.34</c:v>
                </c:pt>
                <c:pt idx="32">
                  <c:v>-0.70699999999999996</c:v>
                </c:pt>
                <c:pt idx="33">
                  <c:v>-20.728999999999999</c:v>
                </c:pt>
                <c:pt idx="34">
                  <c:v>-20.870999999999999</c:v>
                </c:pt>
                <c:pt idx="35">
                  <c:v>-10.567</c:v>
                </c:pt>
                <c:pt idx="36">
                  <c:v>-4.1959999999999953</c:v>
                </c:pt>
                <c:pt idx="37">
                  <c:v>4.532</c:v>
                </c:pt>
                <c:pt idx="38">
                  <c:v>-7.72</c:v>
                </c:pt>
                <c:pt idx="39">
                  <c:v>-12.749000000000001</c:v>
                </c:pt>
                <c:pt idx="40">
                  <c:v>-9.0040000000000013</c:v>
                </c:pt>
                <c:pt idx="41">
                  <c:v>-1.585</c:v>
                </c:pt>
                <c:pt idx="42">
                  <c:v>-3.0569999999999991</c:v>
                </c:pt>
                <c:pt idx="43">
                  <c:v>-1.3280000000000001</c:v>
                </c:pt>
                <c:pt idx="44">
                  <c:v>6.3629999999999951</c:v>
                </c:pt>
                <c:pt idx="45">
                  <c:v>22.030999999999999</c:v>
                </c:pt>
                <c:pt idx="46">
                  <c:v>13.164999999999999</c:v>
                </c:pt>
                <c:pt idx="47">
                  <c:v>-10.342000000000001</c:v>
                </c:pt>
                <c:pt idx="48">
                  <c:v>13.571</c:v>
                </c:pt>
                <c:pt idx="49">
                  <c:v>10.605</c:v>
                </c:pt>
                <c:pt idx="50">
                  <c:v>4.2279999999999953</c:v>
                </c:pt>
                <c:pt idx="51">
                  <c:v>6.4989999999999997</c:v>
                </c:pt>
                <c:pt idx="52">
                  <c:v>0.18099999999999999</c:v>
                </c:pt>
                <c:pt idx="53">
                  <c:v>21.588999999999999</c:v>
                </c:pt>
                <c:pt idx="54">
                  <c:v>17.701000000000001</c:v>
                </c:pt>
                <c:pt idx="55">
                  <c:v>4.1419999999999986</c:v>
                </c:pt>
                <c:pt idx="56">
                  <c:v>-6.2119999999999997</c:v>
                </c:pt>
                <c:pt idx="57">
                  <c:v>22.347000000000001</c:v>
                </c:pt>
                <c:pt idx="58">
                  <c:v>16.106999999999999</c:v>
                </c:pt>
                <c:pt idx="59">
                  <c:v>12.598000000000001</c:v>
                </c:pt>
                <c:pt idx="60">
                  <c:v>13.336</c:v>
                </c:pt>
                <c:pt idx="61">
                  <c:v>0.55900000000000005</c:v>
                </c:pt>
                <c:pt idx="62">
                  <c:v>1.2410000000000001</c:v>
                </c:pt>
                <c:pt idx="63">
                  <c:v>12.111000000000001</c:v>
                </c:pt>
                <c:pt idx="64">
                  <c:v>13.526999999999999</c:v>
                </c:pt>
                <c:pt idx="65">
                  <c:v>-3.0649999999999999</c:v>
                </c:pt>
                <c:pt idx="66">
                  <c:v>-2.1080000000000001</c:v>
                </c:pt>
                <c:pt idx="67">
                  <c:v>0.69199999999999995</c:v>
                </c:pt>
                <c:pt idx="68">
                  <c:v>31.305</c:v>
                </c:pt>
                <c:pt idx="69">
                  <c:v>31.044</c:v>
                </c:pt>
                <c:pt idx="70">
                  <c:v>21.731000000000009</c:v>
                </c:pt>
                <c:pt idx="71">
                  <c:v>13.558</c:v>
                </c:pt>
                <c:pt idx="72">
                  <c:v>-8.5290000000000017</c:v>
                </c:pt>
                <c:pt idx="73">
                  <c:v>18.385000000000002</c:v>
                </c:pt>
                <c:pt idx="74">
                  <c:v>2.415</c:v>
                </c:pt>
                <c:pt idx="75">
                  <c:v>2.8119999999999981</c:v>
                </c:pt>
                <c:pt idx="76">
                  <c:v>2.7149999999999999</c:v>
                </c:pt>
                <c:pt idx="77">
                  <c:v>2.2160000000000002</c:v>
                </c:pt>
                <c:pt idx="78">
                  <c:v>-8.6449999999999996</c:v>
                </c:pt>
                <c:pt idx="79">
                  <c:v>4.9269999999999996</c:v>
                </c:pt>
                <c:pt idx="80">
                  <c:v>-4.3479999999999954</c:v>
                </c:pt>
                <c:pt idx="81">
                  <c:v>-3.9569999999999981</c:v>
                </c:pt>
                <c:pt idx="82">
                  <c:v>3.7469999999999999</c:v>
                </c:pt>
                <c:pt idx="83">
                  <c:v>8.1379999999999981</c:v>
                </c:pt>
                <c:pt idx="84">
                  <c:v>7.8959999999999946</c:v>
                </c:pt>
                <c:pt idx="85">
                  <c:v>2.5859999999999999</c:v>
                </c:pt>
                <c:pt idx="86">
                  <c:v>8.1660000000000004</c:v>
                </c:pt>
                <c:pt idx="87">
                  <c:v>11.706</c:v>
                </c:pt>
                <c:pt idx="88">
                  <c:v>2.7789999999999999</c:v>
                </c:pt>
                <c:pt idx="89">
                  <c:v>4.8069999999999986</c:v>
                </c:pt>
                <c:pt idx="90">
                  <c:v>22.128</c:v>
                </c:pt>
                <c:pt idx="91">
                  <c:v>19.616</c:v>
                </c:pt>
                <c:pt idx="92">
                  <c:v>17.893999999999991</c:v>
                </c:pt>
                <c:pt idx="93">
                  <c:v>12.807</c:v>
                </c:pt>
                <c:pt idx="94">
                  <c:v>6.7770000000000001</c:v>
                </c:pt>
                <c:pt idx="95">
                  <c:v>4.1419999999999986</c:v>
                </c:pt>
                <c:pt idx="96">
                  <c:v>10.238</c:v>
                </c:pt>
                <c:pt idx="97">
                  <c:v>8.697000000000001</c:v>
                </c:pt>
                <c:pt idx="98">
                  <c:v>19.268999999999981</c:v>
                </c:pt>
                <c:pt idx="99">
                  <c:v>5.7279999999999953</c:v>
                </c:pt>
                <c:pt idx="100">
                  <c:v>1.147</c:v>
                </c:pt>
                <c:pt idx="101">
                  <c:v>-1.8680000000000001</c:v>
                </c:pt>
                <c:pt idx="102">
                  <c:v>-5.1159999999999952</c:v>
                </c:pt>
                <c:pt idx="103">
                  <c:v>-1.157</c:v>
                </c:pt>
                <c:pt idx="104">
                  <c:v>-7.0919999999999996</c:v>
                </c:pt>
                <c:pt idx="105">
                  <c:v>-1.756</c:v>
                </c:pt>
                <c:pt idx="106">
                  <c:v>32.901000000000003</c:v>
                </c:pt>
                <c:pt idx="107">
                  <c:v>13.583</c:v>
                </c:pt>
                <c:pt idx="108">
                  <c:v>15.976000000000001</c:v>
                </c:pt>
                <c:pt idx="109">
                  <c:v>16.702000000000002</c:v>
                </c:pt>
                <c:pt idx="110">
                  <c:v>17.46</c:v>
                </c:pt>
                <c:pt idx="111">
                  <c:v>37.366999999999997</c:v>
                </c:pt>
                <c:pt idx="112">
                  <c:v>33.048000000000002</c:v>
                </c:pt>
                <c:pt idx="113">
                  <c:v>-19.59</c:v>
                </c:pt>
                <c:pt idx="114">
                  <c:v>-18.375</c:v>
                </c:pt>
                <c:pt idx="115">
                  <c:v>-12.337999999999999</c:v>
                </c:pt>
                <c:pt idx="116">
                  <c:v>-3.54</c:v>
                </c:pt>
                <c:pt idx="117">
                  <c:v>-9.7189999999999994</c:v>
                </c:pt>
                <c:pt idx="118">
                  <c:v>-1.1499999999999999</c:v>
                </c:pt>
                <c:pt idx="119">
                  <c:v>0.221</c:v>
                </c:pt>
                <c:pt idx="120">
                  <c:v>-2.1619999999999999</c:v>
                </c:pt>
                <c:pt idx="121">
                  <c:v>0.95699999999999996</c:v>
                </c:pt>
                <c:pt idx="122">
                  <c:v>3.6030000000000002</c:v>
                </c:pt>
                <c:pt idx="123">
                  <c:v>-0.59599999999999997</c:v>
                </c:pt>
                <c:pt idx="124">
                  <c:v>1.3380000000000001</c:v>
                </c:pt>
                <c:pt idx="125">
                  <c:v>0.81699999999999995</c:v>
                </c:pt>
                <c:pt idx="126">
                  <c:v>64.670999999999978</c:v>
                </c:pt>
                <c:pt idx="127">
                  <c:v>-2.641</c:v>
                </c:pt>
                <c:pt idx="128">
                  <c:v>-3.6739999999999999</c:v>
                </c:pt>
                <c:pt idx="129">
                  <c:v>-3.2890000000000001</c:v>
                </c:pt>
                <c:pt idx="130">
                  <c:v>3.7029999999999998</c:v>
                </c:pt>
                <c:pt idx="131">
                  <c:v>-27.571000000000009</c:v>
                </c:pt>
                <c:pt idx="132">
                  <c:v>-23.995999999999999</c:v>
                </c:pt>
                <c:pt idx="133">
                  <c:v>-1.6990000000000001</c:v>
                </c:pt>
                <c:pt idx="134">
                  <c:v>-10.295</c:v>
                </c:pt>
                <c:pt idx="135">
                  <c:v>-3.8</c:v>
                </c:pt>
                <c:pt idx="136">
                  <c:v>13.295</c:v>
                </c:pt>
                <c:pt idx="137">
                  <c:v>6.2229999999999954</c:v>
                </c:pt>
                <c:pt idx="138">
                  <c:v>-1.0089999999999999</c:v>
                </c:pt>
                <c:pt idx="139">
                  <c:v>-1.6559999999999999</c:v>
                </c:pt>
                <c:pt idx="140">
                  <c:v>7.7839999999999998</c:v>
                </c:pt>
                <c:pt idx="141">
                  <c:v>-2.145</c:v>
                </c:pt>
                <c:pt idx="142">
                  <c:v>-6.6479999999999952</c:v>
                </c:pt>
                <c:pt idx="143">
                  <c:v>-17.431999999999999</c:v>
                </c:pt>
                <c:pt idx="144">
                  <c:v>-12.718999999999999</c:v>
                </c:pt>
                <c:pt idx="145">
                  <c:v>10.08</c:v>
                </c:pt>
                <c:pt idx="146">
                  <c:v>10.169</c:v>
                </c:pt>
                <c:pt idx="147">
                  <c:v>2.8090000000000002</c:v>
                </c:pt>
                <c:pt idx="148">
                  <c:v>9.8049999999999997</c:v>
                </c:pt>
                <c:pt idx="149">
                  <c:v>0.503</c:v>
                </c:pt>
                <c:pt idx="150">
                  <c:v>-6.3929999999999954</c:v>
                </c:pt>
                <c:pt idx="151">
                  <c:v>-7.1629999999999949</c:v>
                </c:pt>
                <c:pt idx="152">
                  <c:v>-11.545</c:v>
                </c:pt>
                <c:pt idx="153">
                  <c:v>3.8389999999999991</c:v>
                </c:pt>
                <c:pt idx="154">
                  <c:v>1.347</c:v>
                </c:pt>
                <c:pt idx="155">
                  <c:v>1.2749999999999999</c:v>
                </c:pt>
                <c:pt idx="156">
                  <c:v>2.14</c:v>
                </c:pt>
                <c:pt idx="157">
                  <c:v>6.3730000000000002</c:v>
                </c:pt>
                <c:pt idx="158">
                  <c:v>-7.5469999999999997</c:v>
                </c:pt>
                <c:pt idx="159">
                  <c:v>5.1199999999999974</c:v>
                </c:pt>
                <c:pt idx="160">
                  <c:v>-2.9039999999999999</c:v>
                </c:pt>
                <c:pt idx="161">
                  <c:v>17.46</c:v>
                </c:pt>
                <c:pt idx="162">
                  <c:v>5.1849999999999952</c:v>
                </c:pt>
                <c:pt idx="163">
                  <c:v>9.7640000000000011</c:v>
                </c:pt>
                <c:pt idx="164">
                  <c:v>15.212</c:v>
                </c:pt>
                <c:pt idx="165">
                  <c:v>2.65</c:v>
                </c:pt>
                <c:pt idx="166">
                  <c:v>-5.77</c:v>
                </c:pt>
                <c:pt idx="167">
                  <c:v>-4.9630000000000001</c:v>
                </c:pt>
                <c:pt idx="168">
                  <c:v>-8.2420000000000009</c:v>
                </c:pt>
                <c:pt idx="169">
                  <c:v>-4.8629999999999951</c:v>
                </c:pt>
                <c:pt idx="170">
                  <c:v>-11.169</c:v>
                </c:pt>
                <c:pt idx="171">
                  <c:v>0.65800000000000003</c:v>
                </c:pt>
                <c:pt idx="172">
                  <c:v>4.6749999999999954</c:v>
                </c:pt>
                <c:pt idx="173">
                  <c:v>6.6319999999999997</c:v>
                </c:pt>
                <c:pt idx="174">
                  <c:v>2.2490000000000001</c:v>
                </c:pt>
                <c:pt idx="175">
                  <c:v>-7.7060000000000004</c:v>
                </c:pt>
                <c:pt idx="176">
                  <c:v>-4.0919999999999996</c:v>
                </c:pt>
                <c:pt idx="177">
                  <c:v>-4.2229999999999954</c:v>
                </c:pt>
                <c:pt idx="178">
                  <c:v>5.7590000000000003</c:v>
                </c:pt>
                <c:pt idx="179">
                  <c:v>-1.552</c:v>
                </c:pt>
                <c:pt idx="180">
                  <c:v>-0.33100000000000002</c:v>
                </c:pt>
                <c:pt idx="181">
                  <c:v>0.371</c:v>
                </c:pt>
                <c:pt idx="182">
                  <c:v>20.84</c:v>
                </c:pt>
                <c:pt idx="183">
                  <c:v>5.1979999999999951</c:v>
                </c:pt>
                <c:pt idx="184">
                  <c:v>-3.4249999999999998</c:v>
                </c:pt>
                <c:pt idx="185">
                  <c:v>-6.0639999999999956</c:v>
                </c:pt>
                <c:pt idx="186">
                  <c:v>-9.668000000000001</c:v>
                </c:pt>
                <c:pt idx="187">
                  <c:v>-6.47</c:v>
                </c:pt>
                <c:pt idx="188">
                  <c:v>-12.07</c:v>
                </c:pt>
                <c:pt idx="189">
                  <c:v>-6.8519999999999976</c:v>
                </c:pt>
                <c:pt idx="190">
                  <c:v>3.5310000000000001</c:v>
                </c:pt>
                <c:pt idx="191">
                  <c:v>-2.3439999999999999</c:v>
                </c:pt>
                <c:pt idx="192">
                  <c:v>18.225000000000001</c:v>
                </c:pt>
                <c:pt idx="193">
                  <c:v>13.087999999999999</c:v>
                </c:pt>
                <c:pt idx="194">
                  <c:v>10.122999999999999</c:v>
                </c:pt>
                <c:pt idx="195">
                  <c:v>11.03</c:v>
                </c:pt>
                <c:pt idx="196">
                  <c:v>1.835</c:v>
                </c:pt>
                <c:pt idx="197">
                  <c:v>-2.802</c:v>
                </c:pt>
                <c:pt idx="198">
                  <c:v>14.243</c:v>
                </c:pt>
                <c:pt idx="199">
                  <c:v>14.101000000000001</c:v>
                </c:pt>
                <c:pt idx="200">
                  <c:v>17.361999999999991</c:v>
                </c:pt>
                <c:pt idx="201">
                  <c:v>-5.0649999999999951</c:v>
                </c:pt>
                <c:pt idx="202">
                  <c:v>-5.0330000000000004</c:v>
                </c:pt>
                <c:pt idx="203">
                  <c:v>-4.2889999999999997</c:v>
                </c:pt>
                <c:pt idx="204">
                  <c:v>-0.48499999999999999</c:v>
                </c:pt>
                <c:pt idx="205">
                  <c:v>-8.6270000000000007</c:v>
                </c:pt>
                <c:pt idx="206">
                  <c:v>-9.8360000000000003</c:v>
                </c:pt>
                <c:pt idx="207">
                  <c:v>-13.042999999999999</c:v>
                </c:pt>
                <c:pt idx="208">
                  <c:v>-11.339</c:v>
                </c:pt>
                <c:pt idx="209">
                  <c:v>-8.0690000000000008</c:v>
                </c:pt>
                <c:pt idx="210">
                  <c:v>-2.3559999999999981</c:v>
                </c:pt>
                <c:pt idx="211">
                  <c:v>-7.8549999999999951</c:v>
                </c:pt>
                <c:pt idx="212">
                  <c:v>-5.6760000000000002</c:v>
                </c:pt>
                <c:pt idx="213">
                  <c:v>3.4449999999999998</c:v>
                </c:pt>
                <c:pt idx="214">
                  <c:v>9.7730000000000015</c:v>
                </c:pt>
                <c:pt idx="215">
                  <c:v>0.26900000000000002</c:v>
                </c:pt>
                <c:pt idx="216">
                  <c:v>-2.4180000000000001</c:v>
                </c:pt>
                <c:pt idx="217">
                  <c:v>-4.0579999999999954</c:v>
                </c:pt>
                <c:pt idx="218">
                  <c:v>-4.649</c:v>
                </c:pt>
                <c:pt idx="219">
                  <c:v>15.526999999999999</c:v>
                </c:pt>
                <c:pt idx="220">
                  <c:v>14.028</c:v>
                </c:pt>
                <c:pt idx="221">
                  <c:v>5.819</c:v>
                </c:pt>
                <c:pt idx="222">
                  <c:v>8.82</c:v>
                </c:pt>
                <c:pt idx="223">
                  <c:v>11.609</c:v>
                </c:pt>
                <c:pt idx="224">
                  <c:v>3.7709999999999999</c:v>
                </c:pt>
                <c:pt idx="225">
                  <c:v>-11.945</c:v>
                </c:pt>
                <c:pt idx="226">
                  <c:v>-11.401</c:v>
                </c:pt>
                <c:pt idx="227">
                  <c:v>-5.7309999999999999</c:v>
                </c:pt>
                <c:pt idx="228">
                  <c:v>-1.0569999999999999</c:v>
                </c:pt>
                <c:pt idx="229">
                  <c:v>7.6289999999999951</c:v>
                </c:pt>
                <c:pt idx="230">
                  <c:v>6.56</c:v>
                </c:pt>
                <c:pt idx="231">
                  <c:v>-0.53400000000000003</c:v>
                </c:pt>
                <c:pt idx="232">
                  <c:v>2.3490000000000002</c:v>
                </c:pt>
                <c:pt idx="233">
                  <c:v>-2.996999999999999</c:v>
                </c:pt>
                <c:pt idx="234">
                  <c:v>-13.42</c:v>
                </c:pt>
                <c:pt idx="235">
                  <c:v>-4.4089999999999998</c:v>
                </c:pt>
                <c:pt idx="236">
                  <c:v>-6.9370000000000003</c:v>
                </c:pt>
                <c:pt idx="237">
                  <c:v>-8.4160000000000004</c:v>
                </c:pt>
                <c:pt idx="238">
                  <c:v>8.8889999999999993</c:v>
                </c:pt>
                <c:pt idx="239">
                  <c:v>5.0149999999999952</c:v>
                </c:pt>
                <c:pt idx="240">
                  <c:v>15.515000000000001</c:v>
                </c:pt>
                <c:pt idx="241">
                  <c:v>18.167000000000009</c:v>
                </c:pt>
                <c:pt idx="242">
                  <c:v>-7.0309999999999997</c:v>
                </c:pt>
                <c:pt idx="243">
                  <c:v>-13.705</c:v>
                </c:pt>
                <c:pt idx="244">
                  <c:v>-10.664</c:v>
                </c:pt>
                <c:pt idx="245">
                  <c:v>-3.13</c:v>
                </c:pt>
                <c:pt idx="246">
                  <c:v>-4.5179999999999954</c:v>
                </c:pt>
                <c:pt idx="247">
                  <c:v>-8.6270000000000007</c:v>
                </c:pt>
                <c:pt idx="248">
                  <c:v>-13.125</c:v>
                </c:pt>
                <c:pt idx="249">
                  <c:v>8.032</c:v>
                </c:pt>
                <c:pt idx="250">
                  <c:v>-23.576000000000001</c:v>
                </c:pt>
                <c:pt idx="251">
                  <c:v>-19.82</c:v>
                </c:pt>
                <c:pt idx="252">
                  <c:v>-2.161</c:v>
                </c:pt>
                <c:pt idx="253">
                  <c:v>0.41499999999999998</c:v>
                </c:pt>
                <c:pt idx="254">
                  <c:v>1.395</c:v>
                </c:pt>
                <c:pt idx="255">
                  <c:v>1.4650000000000001</c:v>
                </c:pt>
                <c:pt idx="256">
                  <c:v>-2.8849999999999998</c:v>
                </c:pt>
                <c:pt idx="257">
                  <c:v>-2.0339999999999998</c:v>
                </c:pt>
                <c:pt idx="258">
                  <c:v>-0.82599999999999996</c:v>
                </c:pt>
                <c:pt idx="259">
                  <c:v>9.32</c:v>
                </c:pt>
                <c:pt idx="260">
                  <c:v>24.396000000000001</c:v>
                </c:pt>
                <c:pt idx="261">
                  <c:v>18.370999999999999</c:v>
                </c:pt>
                <c:pt idx="262">
                  <c:v>9.75</c:v>
                </c:pt>
                <c:pt idx="263">
                  <c:v>15.962</c:v>
                </c:pt>
                <c:pt idx="264">
                  <c:v>8.9130000000000003</c:v>
                </c:pt>
                <c:pt idx="265">
                  <c:v>9.2139999999999986</c:v>
                </c:pt>
                <c:pt idx="266">
                  <c:v>-10.07</c:v>
                </c:pt>
                <c:pt idx="267">
                  <c:v>-2.3260000000000001</c:v>
                </c:pt>
                <c:pt idx="268">
                  <c:v>32.311</c:v>
                </c:pt>
                <c:pt idx="269">
                  <c:v>-7.8519999999999976</c:v>
                </c:pt>
                <c:pt idx="270">
                  <c:v>-27.05</c:v>
                </c:pt>
                <c:pt idx="271">
                  <c:v>-9.0460000000000012</c:v>
                </c:pt>
                <c:pt idx="272">
                  <c:v>-5.4279999999999946</c:v>
                </c:pt>
                <c:pt idx="273">
                  <c:v>-8.7510000000000012</c:v>
                </c:pt>
                <c:pt idx="274">
                  <c:v>-7.827999999999995</c:v>
                </c:pt>
                <c:pt idx="275">
                  <c:v>9.0830000000000002</c:v>
                </c:pt>
                <c:pt idx="276">
                  <c:v>8.2670000000000012</c:v>
                </c:pt>
                <c:pt idx="277">
                  <c:v>-1.9379999999999991</c:v>
                </c:pt>
                <c:pt idx="278">
                  <c:v>-6.8669999999999947</c:v>
                </c:pt>
                <c:pt idx="279">
                  <c:v>9.9880000000000013</c:v>
                </c:pt>
                <c:pt idx="280">
                  <c:v>6.391</c:v>
                </c:pt>
                <c:pt idx="281">
                  <c:v>18.693999999999999</c:v>
                </c:pt>
                <c:pt idx="282">
                  <c:v>8.7169999999999987</c:v>
                </c:pt>
                <c:pt idx="283">
                  <c:v>16.157</c:v>
                </c:pt>
                <c:pt idx="284">
                  <c:v>5.9009999999999998</c:v>
                </c:pt>
                <c:pt idx="285">
                  <c:v>1.819</c:v>
                </c:pt>
                <c:pt idx="286">
                  <c:v>-0.84799999999999998</c:v>
                </c:pt>
                <c:pt idx="287">
                  <c:v>4.41</c:v>
                </c:pt>
                <c:pt idx="288">
                  <c:v>5.18</c:v>
                </c:pt>
                <c:pt idx="289">
                  <c:v>7.7030000000000003</c:v>
                </c:pt>
                <c:pt idx="290">
                  <c:v>23.376999999999999</c:v>
                </c:pt>
                <c:pt idx="291">
                  <c:v>2.7130000000000001</c:v>
                </c:pt>
                <c:pt idx="292">
                  <c:v>7.1509999999999954</c:v>
                </c:pt>
                <c:pt idx="293">
                  <c:v>15.407999999999999</c:v>
                </c:pt>
                <c:pt idx="294">
                  <c:v>10.208</c:v>
                </c:pt>
                <c:pt idx="295">
                  <c:v>-1.3220000000000001</c:v>
                </c:pt>
                <c:pt idx="296">
                  <c:v>9.9479999999999986</c:v>
                </c:pt>
                <c:pt idx="297">
                  <c:v>10.916</c:v>
                </c:pt>
                <c:pt idx="298">
                  <c:v>-28.001000000000001</c:v>
                </c:pt>
                <c:pt idx="299">
                  <c:v>-9.213000000000001</c:v>
                </c:pt>
                <c:pt idx="300">
                  <c:v>-4.367999999999995</c:v>
                </c:pt>
                <c:pt idx="301">
                  <c:v>-6.891</c:v>
                </c:pt>
                <c:pt idx="302">
                  <c:v>-3.3149999999999991</c:v>
                </c:pt>
                <c:pt idx="303">
                  <c:v>-1.1080000000000001</c:v>
                </c:pt>
                <c:pt idx="304">
                  <c:v>-1.958</c:v>
                </c:pt>
                <c:pt idx="305">
                  <c:v>-6.6319999999999997</c:v>
                </c:pt>
                <c:pt idx="306">
                  <c:v>6.64</c:v>
                </c:pt>
                <c:pt idx="307">
                  <c:v>5.8069999999999986</c:v>
                </c:pt>
                <c:pt idx="308">
                  <c:v>10.821</c:v>
                </c:pt>
                <c:pt idx="309">
                  <c:v>17.273</c:v>
                </c:pt>
                <c:pt idx="310">
                  <c:v>11.786</c:v>
                </c:pt>
                <c:pt idx="311">
                  <c:v>13.097</c:v>
                </c:pt>
                <c:pt idx="312">
                  <c:v>2.5190000000000001</c:v>
                </c:pt>
                <c:pt idx="313">
                  <c:v>1.905999999999999</c:v>
                </c:pt>
                <c:pt idx="314">
                  <c:v>31.451000000000001</c:v>
                </c:pt>
                <c:pt idx="315">
                  <c:v>19.611000000000001</c:v>
                </c:pt>
                <c:pt idx="316">
                  <c:v>12.958</c:v>
                </c:pt>
                <c:pt idx="317">
                  <c:v>26.103999999999999</c:v>
                </c:pt>
                <c:pt idx="318">
                  <c:v>24.585999999999981</c:v>
                </c:pt>
                <c:pt idx="319">
                  <c:v>-6.1459999999999946</c:v>
                </c:pt>
                <c:pt idx="320">
                  <c:v>-5.2709999999999999</c:v>
                </c:pt>
                <c:pt idx="321">
                  <c:v>2.3820000000000001</c:v>
                </c:pt>
                <c:pt idx="322">
                  <c:v>-2.2719999999999998</c:v>
                </c:pt>
                <c:pt idx="323">
                  <c:v>11.757999999999999</c:v>
                </c:pt>
                <c:pt idx="324">
                  <c:v>27.393000000000001</c:v>
                </c:pt>
                <c:pt idx="325">
                  <c:v>27.888999999999999</c:v>
                </c:pt>
                <c:pt idx="326">
                  <c:v>23.013999999999999</c:v>
                </c:pt>
                <c:pt idx="327">
                  <c:v>14.066000000000001</c:v>
                </c:pt>
                <c:pt idx="328">
                  <c:v>3.9180000000000001</c:v>
                </c:pt>
                <c:pt idx="329">
                  <c:v>6.9429999999999996</c:v>
                </c:pt>
                <c:pt idx="330">
                  <c:v>-10.276</c:v>
                </c:pt>
                <c:pt idx="331">
                  <c:v>-6.8519999999999976</c:v>
                </c:pt>
                <c:pt idx="332">
                  <c:v>-11.468999999999999</c:v>
                </c:pt>
                <c:pt idx="333">
                  <c:v>-8.766</c:v>
                </c:pt>
                <c:pt idx="334">
                  <c:v>-18.201000000000001</c:v>
                </c:pt>
                <c:pt idx="335">
                  <c:v>1.6240000000000001</c:v>
                </c:pt>
                <c:pt idx="336">
                  <c:v>-14.528</c:v>
                </c:pt>
                <c:pt idx="337">
                  <c:v>-18.850999999999999</c:v>
                </c:pt>
                <c:pt idx="338">
                  <c:v>-14.055999999999999</c:v>
                </c:pt>
                <c:pt idx="339">
                  <c:v>-3.6179999999999999</c:v>
                </c:pt>
                <c:pt idx="340">
                  <c:v>-7.8E-2</c:v>
                </c:pt>
                <c:pt idx="341">
                  <c:v>-17.065000000000001</c:v>
                </c:pt>
                <c:pt idx="342">
                  <c:v>-16.802</c:v>
                </c:pt>
                <c:pt idx="343">
                  <c:v>1.829</c:v>
                </c:pt>
                <c:pt idx="344">
                  <c:v>-5.864999999999994</c:v>
                </c:pt>
                <c:pt idx="345">
                  <c:v>-5.4269999999999996</c:v>
                </c:pt>
                <c:pt idx="346">
                  <c:v>-1.341</c:v>
                </c:pt>
                <c:pt idx="347">
                  <c:v>-5.6869999999999976</c:v>
                </c:pt>
                <c:pt idx="348">
                  <c:v>14.818</c:v>
                </c:pt>
                <c:pt idx="349">
                  <c:v>4.5119999999999996</c:v>
                </c:pt>
                <c:pt idx="350">
                  <c:v>15.509</c:v>
                </c:pt>
                <c:pt idx="351">
                  <c:v>27.815000000000001</c:v>
                </c:pt>
                <c:pt idx="352">
                  <c:v>-6.26</c:v>
                </c:pt>
                <c:pt idx="353">
                  <c:v>-9.2219999999999995</c:v>
                </c:pt>
                <c:pt idx="354">
                  <c:v>-22.916</c:v>
                </c:pt>
                <c:pt idx="355">
                  <c:v>-30.111000000000001</c:v>
                </c:pt>
                <c:pt idx="356">
                  <c:v>-8.0050000000000008</c:v>
                </c:pt>
                <c:pt idx="357">
                  <c:v>-11.063000000000001</c:v>
                </c:pt>
                <c:pt idx="358">
                  <c:v>-4.6349999999999953</c:v>
                </c:pt>
                <c:pt idx="359">
                  <c:v>1.1040000000000001</c:v>
                </c:pt>
                <c:pt idx="360">
                  <c:v>-11.117000000000001</c:v>
                </c:pt>
                <c:pt idx="361">
                  <c:v>-17.417000000000009</c:v>
                </c:pt>
                <c:pt idx="362">
                  <c:v>-13.446999999999999</c:v>
                </c:pt>
                <c:pt idx="363">
                  <c:v>-5.23</c:v>
                </c:pt>
                <c:pt idx="364">
                  <c:v>6.9329999999999998</c:v>
                </c:pt>
                <c:pt idx="365">
                  <c:v>1.423</c:v>
                </c:pt>
                <c:pt idx="366">
                  <c:v>0.79800000000000004</c:v>
                </c:pt>
                <c:pt idx="367">
                  <c:v>-1.321</c:v>
                </c:pt>
                <c:pt idx="368">
                  <c:v>-1.9790000000000001</c:v>
                </c:pt>
                <c:pt idx="369">
                  <c:v>-3.052</c:v>
                </c:pt>
                <c:pt idx="370">
                  <c:v>-2.56</c:v>
                </c:pt>
                <c:pt idx="371">
                  <c:v>3.7810000000000001</c:v>
                </c:pt>
                <c:pt idx="372">
                  <c:v>3.7709999999999999</c:v>
                </c:pt>
                <c:pt idx="373">
                  <c:v>20.015999999999991</c:v>
                </c:pt>
                <c:pt idx="374">
                  <c:v>7.25</c:v>
                </c:pt>
                <c:pt idx="375">
                  <c:v>7.3780000000000001</c:v>
                </c:pt>
                <c:pt idx="376">
                  <c:v>4.907</c:v>
                </c:pt>
                <c:pt idx="377">
                  <c:v>-6.6169999999999947</c:v>
                </c:pt>
                <c:pt idx="378">
                  <c:v>-2.871999999999999</c:v>
                </c:pt>
                <c:pt idx="379">
                  <c:v>-2.1539999999999999</c:v>
                </c:pt>
                <c:pt idx="380">
                  <c:v>18.532</c:v>
                </c:pt>
                <c:pt idx="381">
                  <c:v>24.443999999999999</c:v>
                </c:pt>
                <c:pt idx="382">
                  <c:v>10.53</c:v>
                </c:pt>
                <c:pt idx="383">
                  <c:v>4.5869999999999997</c:v>
                </c:pt>
                <c:pt idx="384">
                  <c:v>-1.4790000000000001</c:v>
                </c:pt>
                <c:pt idx="385">
                  <c:v>18.32</c:v>
                </c:pt>
                <c:pt idx="386">
                  <c:v>11.308</c:v>
                </c:pt>
                <c:pt idx="387">
                  <c:v>0.28000000000000003</c:v>
                </c:pt>
                <c:pt idx="388">
                  <c:v>7.2009999999999996</c:v>
                </c:pt>
                <c:pt idx="389">
                  <c:v>-10.858000000000001</c:v>
                </c:pt>
                <c:pt idx="390">
                  <c:v>-8.0300000000000011</c:v>
                </c:pt>
                <c:pt idx="391">
                  <c:v>-14.166</c:v>
                </c:pt>
                <c:pt idx="392">
                  <c:v>-5.0599999999999996</c:v>
                </c:pt>
                <c:pt idx="393">
                  <c:v>6.2539999999999996</c:v>
                </c:pt>
                <c:pt idx="394">
                  <c:v>-9.2179999999999982</c:v>
                </c:pt>
                <c:pt idx="395">
                  <c:v>17.773</c:v>
                </c:pt>
                <c:pt idx="396">
                  <c:v>12.313000000000001</c:v>
                </c:pt>
                <c:pt idx="397">
                  <c:v>9.92</c:v>
                </c:pt>
                <c:pt idx="398">
                  <c:v>9.14</c:v>
                </c:pt>
                <c:pt idx="399">
                  <c:v>17.675000000000001</c:v>
                </c:pt>
                <c:pt idx="400">
                  <c:v>21.143999999999991</c:v>
                </c:pt>
                <c:pt idx="401">
                  <c:v>2.802999999999999</c:v>
                </c:pt>
                <c:pt idx="402">
                  <c:v>1.645</c:v>
                </c:pt>
                <c:pt idx="403">
                  <c:v>7.1919999999999966</c:v>
                </c:pt>
                <c:pt idx="404">
                  <c:v>7.149</c:v>
                </c:pt>
                <c:pt idx="405">
                  <c:v>2.528</c:v>
                </c:pt>
                <c:pt idx="406">
                  <c:v>0.27500000000000002</c:v>
                </c:pt>
                <c:pt idx="407">
                  <c:v>6.306</c:v>
                </c:pt>
                <c:pt idx="408">
                  <c:v>-1.839</c:v>
                </c:pt>
                <c:pt idx="409">
                  <c:v>-1.3939999999999999</c:v>
                </c:pt>
                <c:pt idx="410">
                  <c:v>1.492</c:v>
                </c:pt>
                <c:pt idx="411">
                  <c:v>0.67800000000000005</c:v>
                </c:pt>
                <c:pt idx="412">
                  <c:v>-4.0229999999999952</c:v>
                </c:pt>
                <c:pt idx="413">
                  <c:v>11.462</c:v>
                </c:pt>
                <c:pt idx="414">
                  <c:v>-11.311</c:v>
                </c:pt>
                <c:pt idx="415">
                  <c:v>5.68</c:v>
                </c:pt>
                <c:pt idx="416">
                  <c:v>-1.5309999999999999</c:v>
                </c:pt>
                <c:pt idx="417">
                  <c:v>-0.501</c:v>
                </c:pt>
                <c:pt idx="418">
                  <c:v>4.2210000000000001</c:v>
                </c:pt>
                <c:pt idx="419">
                  <c:v>-2.4700000000000002</c:v>
                </c:pt>
                <c:pt idx="420">
                  <c:v>22.579000000000001</c:v>
                </c:pt>
                <c:pt idx="421">
                  <c:v>7.4649999999999954</c:v>
                </c:pt>
                <c:pt idx="422">
                  <c:v>-0.17199999999999999</c:v>
                </c:pt>
                <c:pt idx="423">
                  <c:v>24.829000000000001</c:v>
                </c:pt>
                <c:pt idx="424">
                  <c:v>14.635999999999999</c:v>
                </c:pt>
                <c:pt idx="425">
                  <c:v>-5.117999999999995</c:v>
                </c:pt>
                <c:pt idx="426">
                  <c:v>-0.63900000000000001</c:v>
                </c:pt>
                <c:pt idx="427">
                  <c:v>9.947000000000001</c:v>
                </c:pt>
                <c:pt idx="428">
                  <c:v>13.747999999999999</c:v>
                </c:pt>
                <c:pt idx="429">
                  <c:v>-16.475000000000001</c:v>
                </c:pt>
                <c:pt idx="430">
                  <c:v>-10.239000000000001</c:v>
                </c:pt>
                <c:pt idx="431">
                  <c:v>-12.853</c:v>
                </c:pt>
                <c:pt idx="432">
                  <c:v>-14.868</c:v>
                </c:pt>
                <c:pt idx="433">
                  <c:v>23.407</c:v>
                </c:pt>
                <c:pt idx="434">
                  <c:v>21.446999999999999</c:v>
                </c:pt>
                <c:pt idx="435">
                  <c:v>16.521000000000001</c:v>
                </c:pt>
                <c:pt idx="436">
                  <c:v>3.1869999999999998</c:v>
                </c:pt>
                <c:pt idx="437">
                  <c:v>-13.93</c:v>
                </c:pt>
                <c:pt idx="438">
                  <c:v>-13.497999999999999</c:v>
                </c:pt>
                <c:pt idx="439">
                  <c:v>-10.214</c:v>
                </c:pt>
                <c:pt idx="440">
                  <c:v>-6.0430000000000001</c:v>
                </c:pt>
                <c:pt idx="441">
                  <c:v>-9.11</c:v>
                </c:pt>
                <c:pt idx="442">
                  <c:v>-8.2070000000000007</c:v>
                </c:pt>
                <c:pt idx="443">
                  <c:v>-6.5590000000000002</c:v>
                </c:pt>
                <c:pt idx="444">
                  <c:v>18.588000000000001</c:v>
                </c:pt>
                <c:pt idx="445">
                  <c:v>22.74</c:v>
                </c:pt>
                <c:pt idx="446">
                  <c:v>3.7519999999999998</c:v>
                </c:pt>
                <c:pt idx="447">
                  <c:v>0.59399999999999997</c:v>
                </c:pt>
                <c:pt idx="448">
                  <c:v>1.2410000000000001</c:v>
                </c:pt>
                <c:pt idx="449">
                  <c:v>-3.2250000000000001</c:v>
                </c:pt>
                <c:pt idx="450">
                  <c:v>-10.845000000000001</c:v>
                </c:pt>
                <c:pt idx="451">
                  <c:v>-9.0260000000000016</c:v>
                </c:pt>
                <c:pt idx="452">
                  <c:v>2.004</c:v>
                </c:pt>
                <c:pt idx="453">
                  <c:v>-3.7429999999999999</c:v>
                </c:pt>
                <c:pt idx="454">
                  <c:v>20.187999999999999</c:v>
                </c:pt>
                <c:pt idx="455">
                  <c:v>10.739000000000001</c:v>
                </c:pt>
                <c:pt idx="456">
                  <c:v>6.1969999999999956</c:v>
                </c:pt>
                <c:pt idx="457">
                  <c:v>-9.2960000000000012</c:v>
                </c:pt>
                <c:pt idx="458">
                  <c:v>-4.7679999999999954</c:v>
                </c:pt>
                <c:pt idx="459">
                  <c:v>-5.0830000000000002</c:v>
                </c:pt>
                <c:pt idx="460">
                  <c:v>26.43</c:v>
                </c:pt>
                <c:pt idx="461">
                  <c:v>36.008000000000003</c:v>
                </c:pt>
                <c:pt idx="462">
                  <c:v>6.85</c:v>
                </c:pt>
                <c:pt idx="463">
                  <c:v>5.6189999999999953</c:v>
                </c:pt>
                <c:pt idx="464">
                  <c:v>8.8919999999999995</c:v>
                </c:pt>
                <c:pt idx="465">
                  <c:v>6.0060000000000002</c:v>
                </c:pt>
                <c:pt idx="466">
                  <c:v>7.18</c:v>
                </c:pt>
                <c:pt idx="467">
                  <c:v>3.5569999999999991</c:v>
                </c:pt>
                <c:pt idx="468">
                  <c:v>-9.2830000000000013</c:v>
                </c:pt>
                <c:pt idx="469">
                  <c:v>-13.397</c:v>
                </c:pt>
                <c:pt idx="470">
                  <c:v>-10.273</c:v>
                </c:pt>
                <c:pt idx="471">
                  <c:v>-12.337999999999999</c:v>
                </c:pt>
                <c:pt idx="472">
                  <c:v>7.8569999999999967</c:v>
                </c:pt>
                <c:pt idx="473">
                  <c:v>3.3540000000000001</c:v>
                </c:pt>
                <c:pt idx="474">
                  <c:v>6.0659999999999954</c:v>
                </c:pt>
                <c:pt idx="475">
                  <c:v>6.9059999999999997</c:v>
                </c:pt>
                <c:pt idx="476">
                  <c:v>-2.6749999999999998</c:v>
                </c:pt>
                <c:pt idx="477">
                  <c:v>2.415</c:v>
                </c:pt>
                <c:pt idx="478">
                  <c:v>3.1539999999999999</c:v>
                </c:pt>
                <c:pt idx="479">
                  <c:v>41.119</c:v>
                </c:pt>
                <c:pt idx="480">
                  <c:v>-2.8370000000000002</c:v>
                </c:pt>
                <c:pt idx="481">
                  <c:v>36.35</c:v>
                </c:pt>
                <c:pt idx="482">
                  <c:v>40.957999999999998</c:v>
                </c:pt>
                <c:pt idx="483">
                  <c:v>2.887</c:v>
                </c:pt>
                <c:pt idx="484">
                  <c:v>-2.5510000000000002</c:v>
                </c:pt>
                <c:pt idx="485">
                  <c:v>7.4989999999999997</c:v>
                </c:pt>
                <c:pt idx="486">
                  <c:v>7.8209999999999953</c:v>
                </c:pt>
                <c:pt idx="487">
                  <c:v>-6.2809999999999997</c:v>
                </c:pt>
                <c:pt idx="488">
                  <c:v>-9.3410000000000011</c:v>
                </c:pt>
                <c:pt idx="489">
                  <c:v>-6.6939999999999946</c:v>
                </c:pt>
                <c:pt idx="490">
                  <c:v>9.947000000000001</c:v>
                </c:pt>
                <c:pt idx="491">
                  <c:v>6.8159999999999954</c:v>
                </c:pt>
                <c:pt idx="492">
                  <c:v>-4.3739999999999997</c:v>
                </c:pt>
                <c:pt idx="493">
                  <c:v>-3.46</c:v>
                </c:pt>
                <c:pt idx="494">
                  <c:v>-1.988</c:v>
                </c:pt>
                <c:pt idx="495">
                  <c:v>6.4429999999999996</c:v>
                </c:pt>
                <c:pt idx="496">
                  <c:v>13.657</c:v>
                </c:pt>
                <c:pt idx="497">
                  <c:v>-0.152</c:v>
                </c:pt>
                <c:pt idx="498">
                  <c:v>-6.774</c:v>
                </c:pt>
                <c:pt idx="499">
                  <c:v>-8.6150000000000002</c:v>
                </c:pt>
                <c:pt idx="500">
                  <c:v>-3.6280000000000001</c:v>
                </c:pt>
                <c:pt idx="501">
                  <c:v>1.1319999999999999</c:v>
                </c:pt>
                <c:pt idx="502">
                  <c:v>1.768</c:v>
                </c:pt>
                <c:pt idx="503">
                  <c:v>3.6019999999999999</c:v>
                </c:pt>
                <c:pt idx="504">
                  <c:v>31.335999999999999</c:v>
                </c:pt>
                <c:pt idx="505">
                  <c:v>26.170999999999999</c:v>
                </c:pt>
                <c:pt idx="506">
                  <c:v>10.074999999999999</c:v>
                </c:pt>
                <c:pt idx="507">
                  <c:v>-2.412999999999998</c:v>
                </c:pt>
                <c:pt idx="508">
                  <c:v>32.023000000000003</c:v>
                </c:pt>
                <c:pt idx="509">
                  <c:v>16.097999999999999</c:v>
                </c:pt>
                <c:pt idx="510">
                  <c:v>10.083</c:v>
                </c:pt>
                <c:pt idx="511">
                  <c:v>9.8780000000000001</c:v>
                </c:pt>
                <c:pt idx="512">
                  <c:v>-5.0229999999999952</c:v>
                </c:pt>
                <c:pt idx="513">
                  <c:v>-11.121</c:v>
                </c:pt>
                <c:pt idx="514">
                  <c:v>-8.657</c:v>
                </c:pt>
                <c:pt idx="515">
                  <c:v>45.795000000000002</c:v>
                </c:pt>
                <c:pt idx="516">
                  <c:v>46.924999999999997</c:v>
                </c:pt>
                <c:pt idx="517">
                  <c:v>27.099</c:v>
                </c:pt>
                <c:pt idx="518">
                  <c:v>28.42</c:v>
                </c:pt>
                <c:pt idx="519">
                  <c:v>22.449000000000002</c:v>
                </c:pt>
                <c:pt idx="520">
                  <c:v>3.2869999999999999</c:v>
                </c:pt>
                <c:pt idx="521">
                  <c:v>-1.097</c:v>
                </c:pt>
                <c:pt idx="522">
                  <c:v>16.957000000000001</c:v>
                </c:pt>
                <c:pt idx="523">
                  <c:v>8.6620000000000008</c:v>
                </c:pt>
                <c:pt idx="524">
                  <c:v>3.0920000000000001</c:v>
                </c:pt>
                <c:pt idx="525">
                  <c:v>9.35</c:v>
                </c:pt>
                <c:pt idx="526">
                  <c:v>5.2690000000000001</c:v>
                </c:pt>
                <c:pt idx="527">
                  <c:v>12.875999999999999</c:v>
                </c:pt>
                <c:pt idx="528">
                  <c:v>-8.8360000000000003</c:v>
                </c:pt>
                <c:pt idx="529">
                  <c:v>-4.6710000000000003</c:v>
                </c:pt>
                <c:pt idx="530">
                  <c:v>-2.4750000000000001</c:v>
                </c:pt>
                <c:pt idx="531">
                  <c:v>14.776</c:v>
                </c:pt>
                <c:pt idx="532">
                  <c:v>17.045999999999999</c:v>
                </c:pt>
                <c:pt idx="533">
                  <c:v>13.23</c:v>
                </c:pt>
                <c:pt idx="534">
                  <c:v>12.215999999999999</c:v>
                </c:pt>
                <c:pt idx="535">
                  <c:v>14.834</c:v>
                </c:pt>
                <c:pt idx="536">
                  <c:v>15.7</c:v>
                </c:pt>
                <c:pt idx="537">
                  <c:v>-2.4710000000000001</c:v>
                </c:pt>
                <c:pt idx="538">
                  <c:v>9.1050000000000004</c:v>
                </c:pt>
                <c:pt idx="539">
                  <c:v>22.925000000000001</c:v>
                </c:pt>
                <c:pt idx="540">
                  <c:v>23.564</c:v>
                </c:pt>
                <c:pt idx="541">
                  <c:v>12.638999999999999</c:v>
                </c:pt>
                <c:pt idx="542">
                  <c:v>-6.7759999999999998</c:v>
                </c:pt>
                <c:pt idx="543">
                  <c:v>-5.9290000000000003</c:v>
                </c:pt>
                <c:pt idx="544">
                  <c:v>-5.5419999999999998</c:v>
                </c:pt>
                <c:pt idx="545">
                  <c:v>-17.138999999999999</c:v>
                </c:pt>
                <c:pt idx="546">
                  <c:v>1.2999999999999999E-2</c:v>
                </c:pt>
                <c:pt idx="547">
                  <c:v>7.8330000000000002</c:v>
                </c:pt>
                <c:pt idx="548">
                  <c:v>-3.6680000000000001</c:v>
                </c:pt>
                <c:pt idx="549">
                  <c:v>-2.33</c:v>
                </c:pt>
                <c:pt idx="550">
                  <c:v>-9.2830000000000013</c:v>
                </c:pt>
                <c:pt idx="551">
                  <c:v>-0.191</c:v>
                </c:pt>
                <c:pt idx="552">
                  <c:v>6.0890000000000004</c:v>
                </c:pt>
                <c:pt idx="553">
                  <c:v>3.7749999999999999</c:v>
                </c:pt>
                <c:pt idx="554">
                  <c:v>0.122</c:v>
                </c:pt>
                <c:pt idx="555">
                  <c:v>3.5139999999999998</c:v>
                </c:pt>
                <c:pt idx="556">
                  <c:v>10.047000000000001</c:v>
                </c:pt>
                <c:pt idx="557">
                  <c:v>1.673</c:v>
                </c:pt>
                <c:pt idx="558">
                  <c:v>21.632000000000001</c:v>
                </c:pt>
                <c:pt idx="559">
                  <c:v>5.8629999999999951</c:v>
                </c:pt>
                <c:pt idx="560">
                  <c:v>-7.9960000000000004</c:v>
                </c:pt>
                <c:pt idx="561">
                  <c:v>-13.013</c:v>
                </c:pt>
                <c:pt idx="562">
                  <c:v>-0.78</c:v>
                </c:pt>
                <c:pt idx="563">
                  <c:v>-8.9789999999999992</c:v>
                </c:pt>
                <c:pt idx="564">
                  <c:v>-7.742</c:v>
                </c:pt>
                <c:pt idx="565">
                  <c:v>-0.39900000000000002</c:v>
                </c:pt>
                <c:pt idx="566">
                  <c:v>0.43</c:v>
                </c:pt>
                <c:pt idx="567">
                  <c:v>11.148999999999999</c:v>
                </c:pt>
                <c:pt idx="568">
                  <c:v>2.153</c:v>
                </c:pt>
                <c:pt idx="569">
                  <c:v>6.4820000000000002</c:v>
                </c:pt>
                <c:pt idx="570">
                  <c:v>4.1849999999999952</c:v>
                </c:pt>
                <c:pt idx="571">
                  <c:v>5.2939999999999996</c:v>
                </c:pt>
                <c:pt idx="572">
                  <c:v>-1.0069999999999999</c:v>
                </c:pt>
                <c:pt idx="573">
                  <c:v>27.411999999999999</c:v>
                </c:pt>
                <c:pt idx="574">
                  <c:v>33.645000000000003</c:v>
                </c:pt>
                <c:pt idx="575">
                  <c:v>15.352</c:v>
                </c:pt>
                <c:pt idx="576">
                  <c:v>3.4569999999999981</c:v>
                </c:pt>
                <c:pt idx="577">
                  <c:v>0.23799999999999999</c:v>
                </c:pt>
                <c:pt idx="578">
                  <c:v>7.7309999999999999</c:v>
                </c:pt>
                <c:pt idx="579">
                  <c:v>20.317</c:v>
                </c:pt>
                <c:pt idx="580">
                  <c:v>12.445</c:v>
                </c:pt>
                <c:pt idx="581">
                  <c:v>6.52</c:v>
                </c:pt>
                <c:pt idx="582">
                  <c:v>6.2830000000000004</c:v>
                </c:pt>
                <c:pt idx="583">
                  <c:v>17.971</c:v>
                </c:pt>
                <c:pt idx="584">
                  <c:v>-1.5660000000000001</c:v>
                </c:pt>
                <c:pt idx="585">
                  <c:v>-11.833</c:v>
                </c:pt>
                <c:pt idx="586">
                  <c:v>7.8209999999999953</c:v>
                </c:pt>
                <c:pt idx="587">
                  <c:v>7.2709999999999999</c:v>
                </c:pt>
                <c:pt idx="588">
                  <c:v>24.53</c:v>
                </c:pt>
                <c:pt idx="589">
                  <c:v>7.5330000000000004</c:v>
                </c:pt>
                <c:pt idx="590">
                  <c:v>4.0259999999999954</c:v>
                </c:pt>
                <c:pt idx="591">
                  <c:v>11.997</c:v>
                </c:pt>
                <c:pt idx="592">
                  <c:v>22.143000000000001</c:v>
                </c:pt>
                <c:pt idx="593">
                  <c:v>5.6869999999999976</c:v>
                </c:pt>
                <c:pt idx="594">
                  <c:v>5.4109999999999996</c:v>
                </c:pt>
                <c:pt idx="595">
                  <c:v>8.9290000000000003</c:v>
                </c:pt>
                <c:pt idx="596">
                  <c:v>0.36099999999999999</c:v>
                </c:pt>
                <c:pt idx="597">
                  <c:v>14.169</c:v>
                </c:pt>
                <c:pt idx="598">
                  <c:v>16.841000000000001</c:v>
                </c:pt>
                <c:pt idx="599">
                  <c:v>-7.3109999999999946</c:v>
                </c:pt>
                <c:pt idx="600">
                  <c:v>-14.154</c:v>
                </c:pt>
                <c:pt idx="601">
                  <c:v>-13.994</c:v>
                </c:pt>
                <c:pt idx="602">
                  <c:v>-4.8760000000000003</c:v>
                </c:pt>
                <c:pt idx="603">
                  <c:v>-6.1849999999999952</c:v>
                </c:pt>
                <c:pt idx="604">
                  <c:v>26.376000000000001</c:v>
                </c:pt>
                <c:pt idx="605">
                  <c:v>-14.324999999999999</c:v>
                </c:pt>
                <c:pt idx="606">
                  <c:v>16.927</c:v>
                </c:pt>
                <c:pt idx="607">
                  <c:v>6.7139999999999986</c:v>
                </c:pt>
                <c:pt idx="608">
                  <c:v>-3.7469999999999999</c:v>
                </c:pt>
                <c:pt idx="609">
                  <c:v>-9.4040000000000035</c:v>
                </c:pt>
                <c:pt idx="610">
                  <c:v>27.292999999999999</c:v>
                </c:pt>
                <c:pt idx="611">
                  <c:v>19.332000000000001</c:v>
                </c:pt>
                <c:pt idx="612">
                  <c:v>16.617999999999999</c:v>
                </c:pt>
                <c:pt idx="613">
                  <c:v>9.6239999999999988</c:v>
                </c:pt>
                <c:pt idx="614">
                  <c:v>11.587999999999999</c:v>
                </c:pt>
                <c:pt idx="615">
                  <c:v>-12.205</c:v>
                </c:pt>
                <c:pt idx="616">
                  <c:v>-15.105</c:v>
                </c:pt>
                <c:pt idx="617">
                  <c:v>28.920999999999999</c:v>
                </c:pt>
                <c:pt idx="618">
                  <c:v>-9.7970000000000006</c:v>
                </c:pt>
                <c:pt idx="619">
                  <c:v>-1.0049999999999999</c:v>
                </c:pt>
                <c:pt idx="620">
                  <c:v>11.3</c:v>
                </c:pt>
                <c:pt idx="621">
                  <c:v>2.5590000000000002</c:v>
                </c:pt>
                <c:pt idx="622">
                  <c:v>7.5219999999999976</c:v>
                </c:pt>
                <c:pt idx="623">
                  <c:v>-2.2879999999999998</c:v>
                </c:pt>
                <c:pt idx="624">
                  <c:v>-0.874</c:v>
                </c:pt>
                <c:pt idx="625">
                  <c:v>-3.46</c:v>
                </c:pt>
                <c:pt idx="626">
                  <c:v>-3.4260000000000002</c:v>
                </c:pt>
                <c:pt idx="627">
                  <c:v>-7.5060000000000002</c:v>
                </c:pt>
                <c:pt idx="628">
                  <c:v>-2.3309999999999991</c:v>
                </c:pt>
                <c:pt idx="629">
                  <c:v>-19.26599999999998</c:v>
                </c:pt>
                <c:pt idx="630">
                  <c:v>-19.395</c:v>
                </c:pt>
                <c:pt idx="631">
                  <c:v>18.814</c:v>
                </c:pt>
                <c:pt idx="632">
                  <c:v>19.492000000000001</c:v>
                </c:pt>
                <c:pt idx="633">
                  <c:v>12.893000000000001</c:v>
                </c:pt>
                <c:pt idx="634">
                  <c:v>16.315000000000001</c:v>
                </c:pt>
                <c:pt idx="635">
                  <c:v>-6.3849999999999953</c:v>
                </c:pt>
                <c:pt idx="636">
                  <c:v>1.7589999999999999</c:v>
                </c:pt>
                <c:pt idx="637">
                  <c:v>-7.33</c:v>
                </c:pt>
                <c:pt idx="638">
                  <c:v>19.431000000000001</c:v>
                </c:pt>
                <c:pt idx="639">
                  <c:v>15.842000000000001</c:v>
                </c:pt>
                <c:pt idx="640">
                  <c:v>18.337</c:v>
                </c:pt>
                <c:pt idx="641">
                  <c:v>2.4039999999999999</c:v>
                </c:pt>
                <c:pt idx="642">
                  <c:v>8.8230000000000004</c:v>
                </c:pt>
                <c:pt idx="643">
                  <c:v>4.8760000000000003</c:v>
                </c:pt>
                <c:pt idx="644">
                  <c:v>-2.323</c:v>
                </c:pt>
                <c:pt idx="645">
                  <c:v>3.8220000000000001</c:v>
                </c:pt>
                <c:pt idx="646">
                  <c:v>36.313000000000002</c:v>
                </c:pt>
                <c:pt idx="647">
                  <c:v>19.635999999999999</c:v>
                </c:pt>
                <c:pt idx="648">
                  <c:v>9.4340000000000011</c:v>
                </c:pt>
                <c:pt idx="649">
                  <c:v>-0.33</c:v>
                </c:pt>
                <c:pt idx="650">
                  <c:v>8.1549999999999994</c:v>
                </c:pt>
                <c:pt idx="651">
                  <c:v>7.4409999999999998</c:v>
                </c:pt>
                <c:pt idx="652">
                  <c:v>4.585</c:v>
                </c:pt>
                <c:pt idx="653">
                  <c:v>14.853</c:v>
                </c:pt>
                <c:pt idx="654">
                  <c:v>-16.722999999999999</c:v>
                </c:pt>
                <c:pt idx="655">
                  <c:v>-17.204000000000001</c:v>
                </c:pt>
                <c:pt idx="656">
                  <c:v>-8.843</c:v>
                </c:pt>
                <c:pt idx="657">
                  <c:v>-4.3919999999999986</c:v>
                </c:pt>
                <c:pt idx="658">
                  <c:v>-5.5149999999999952</c:v>
                </c:pt>
                <c:pt idx="659">
                  <c:v>-10.759</c:v>
                </c:pt>
                <c:pt idx="660">
                  <c:v>18.321000000000009</c:v>
                </c:pt>
                <c:pt idx="661">
                  <c:v>5.3890000000000002</c:v>
                </c:pt>
                <c:pt idx="662">
                  <c:v>11.15</c:v>
                </c:pt>
                <c:pt idx="663">
                  <c:v>3.4279999999999999</c:v>
                </c:pt>
                <c:pt idx="664">
                  <c:v>-8.5860000000000003</c:v>
                </c:pt>
                <c:pt idx="665">
                  <c:v>3.0409999999999999</c:v>
                </c:pt>
                <c:pt idx="666">
                  <c:v>7.4999999999999997E-2</c:v>
                </c:pt>
                <c:pt idx="667">
                  <c:v>1.9359999999999991</c:v>
                </c:pt>
                <c:pt idx="668">
                  <c:v>5.6829999999999954</c:v>
                </c:pt>
                <c:pt idx="669">
                  <c:v>4.6819999999999986</c:v>
                </c:pt>
                <c:pt idx="670">
                  <c:v>2.3940000000000001</c:v>
                </c:pt>
                <c:pt idx="671">
                  <c:v>3.93</c:v>
                </c:pt>
                <c:pt idx="672">
                  <c:v>0.21099999999999999</c:v>
                </c:pt>
                <c:pt idx="673">
                  <c:v>-12.692</c:v>
                </c:pt>
                <c:pt idx="674">
                  <c:v>-15.795</c:v>
                </c:pt>
                <c:pt idx="675">
                  <c:v>-9.2830000000000013</c:v>
                </c:pt>
                <c:pt idx="676">
                  <c:v>-7.8890000000000002</c:v>
                </c:pt>
                <c:pt idx="677">
                  <c:v>-15.98</c:v>
                </c:pt>
                <c:pt idx="678">
                  <c:v>-11.555999999999999</c:v>
                </c:pt>
                <c:pt idx="679">
                  <c:v>12.593999999999999</c:v>
                </c:pt>
                <c:pt idx="680">
                  <c:v>-7.6199999999999957</c:v>
                </c:pt>
                <c:pt idx="681">
                  <c:v>-10.827999999999999</c:v>
                </c:pt>
                <c:pt idx="682">
                  <c:v>-11.243</c:v>
                </c:pt>
                <c:pt idx="683">
                  <c:v>-10.986000000000001</c:v>
                </c:pt>
                <c:pt idx="684">
                  <c:v>-10.515000000000001</c:v>
                </c:pt>
                <c:pt idx="685">
                  <c:v>-7.1199999999999974</c:v>
                </c:pt>
                <c:pt idx="686">
                  <c:v>-10.308</c:v>
                </c:pt>
                <c:pt idx="687">
                  <c:v>-6.6619999999999946</c:v>
                </c:pt>
                <c:pt idx="688">
                  <c:v>-3.282</c:v>
                </c:pt>
                <c:pt idx="689">
                  <c:v>-7.94</c:v>
                </c:pt>
                <c:pt idx="690">
                  <c:v>15.125999999999999</c:v>
                </c:pt>
                <c:pt idx="691">
                  <c:v>5.4249999999999954</c:v>
                </c:pt>
                <c:pt idx="692">
                  <c:v>2.5630000000000002</c:v>
                </c:pt>
                <c:pt idx="693">
                  <c:v>3.9380000000000002</c:v>
                </c:pt>
                <c:pt idx="694">
                  <c:v>29.033999999999999</c:v>
                </c:pt>
                <c:pt idx="695">
                  <c:v>3.8349999999999991</c:v>
                </c:pt>
                <c:pt idx="696">
                  <c:v>21.876999999999999</c:v>
                </c:pt>
                <c:pt idx="697">
                  <c:v>2.806</c:v>
                </c:pt>
                <c:pt idx="698">
                  <c:v>19.231999999999999</c:v>
                </c:pt>
                <c:pt idx="699">
                  <c:v>9.2680000000000007</c:v>
                </c:pt>
                <c:pt idx="700">
                  <c:v>21.361000000000001</c:v>
                </c:pt>
                <c:pt idx="701">
                  <c:v>16.245000000000001</c:v>
                </c:pt>
                <c:pt idx="702">
                  <c:v>-23.103000000000009</c:v>
                </c:pt>
                <c:pt idx="703">
                  <c:v>-18.899000000000001</c:v>
                </c:pt>
                <c:pt idx="704">
                  <c:v>-10.204000000000001</c:v>
                </c:pt>
                <c:pt idx="705">
                  <c:v>-8.7760000000000016</c:v>
                </c:pt>
                <c:pt idx="706">
                  <c:v>11.051</c:v>
                </c:pt>
                <c:pt idx="707">
                  <c:v>4.8490000000000002</c:v>
                </c:pt>
                <c:pt idx="708">
                  <c:v>-4.3</c:v>
                </c:pt>
                <c:pt idx="709">
                  <c:v>-11.930999999999999</c:v>
                </c:pt>
                <c:pt idx="710">
                  <c:v>-15.000999999999999</c:v>
                </c:pt>
                <c:pt idx="711">
                  <c:v>-12.23</c:v>
                </c:pt>
                <c:pt idx="712">
                  <c:v>3.0009999999999999</c:v>
                </c:pt>
                <c:pt idx="713">
                  <c:v>8.65</c:v>
                </c:pt>
                <c:pt idx="714">
                  <c:v>7.9470000000000001</c:v>
                </c:pt>
                <c:pt idx="715">
                  <c:v>6.4169999999999998</c:v>
                </c:pt>
                <c:pt idx="716">
                  <c:v>9.5990000000000002</c:v>
                </c:pt>
                <c:pt idx="717">
                  <c:v>-17.109000000000009</c:v>
                </c:pt>
                <c:pt idx="718">
                  <c:v>-15.327999999999999</c:v>
                </c:pt>
                <c:pt idx="719">
                  <c:v>-10.179</c:v>
                </c:pt>
                <c:pt idx="720">
                  <c:v>10.849</c:v>
                </c:pt>
                <c:pt idx="721">
                  <c:v>8.0290000000000017</c:v>
                </c:pt>
                <c:pt idx="722">
                  <c:v>8.7889999999999997</c:v>
                </c:pt>
                <c:pt idx="723">
                  <c:v>4.7450000000000001</c:v>
                </c:pt>
                <c:pt idx="724">
                  <c:v>10.898999999999999</c:v>
                </c:pt>
                <c:pt idx="725">
                  <c:v>16.738</c:v>
                </c:pt>
                <c:pt idx="726">
                  <c:v>-7.1349999999999953</c:v>
                </c:pt>
                <c:pt idx="727">
                  <c:v>-8.5580000000000016</c:v>
                </c:pt>
                <c:pt idx="728">
                  <c:v>-11.037000000000001</c:v>
                </c:pt>
                <c:pt idx="729">
                  <c:v>-9.6140000000000008</c:v>
                </c:pt>
                <c:pt idx="730">
                  <c:v>-1.579</c:v>
                </c:pt>
                <c:pt idx="731">
                  <c:v>16.187000000000001</c:v>
                </c:pt>
                <c:pt idx="732">
                  <c:v>-1.9359999999999991</c:v>
                </c:pt>
                <c:pt idx="733">
                  <c:v>6.6969999999999956</c:v>
                </c:pt>
                <c:pt idx="734">
                  <c:v>-4.5179999999999954</c:v>
                </c:pt>
                <c:pt idx="735">
                  <c:v>-2.5619999999999998</c:v>
                </c:pt>
                <c:pt idx="736">
                  <c:v>45.209000000000003</c:v>
                </c:pt>
                <c:pt idx="737">
                  <c:v>1.504</c:v>
                </c:pt>
                <c:pt idx="738">
                  <c:v>17.286000000000001</c:v>
                </c:pt>
                <c:pt idx="739">
                  <c:v>16.021999999999991</c:v>
                </c:pt>
                <c:pt idx="740">
                  <c:v>12.78</c:v>
                </c:pt>
                <c:pt idx="741">
                  <c:v>22.413</c:v>
                </c:pt>
                <c:pt idx="742">
                  <c:v>19.311</c:v>
                </c:pt>
                <c:pt idx="743">
                  <c:v>25.311</c:v>
                </c:pt>
                <c:pt idx="744">
                  <c:v>10.661</c:v>
                </c:pt>
                <c:pt idx="745">
                  <c:v>9.5330000000000013</c:v>
                </c:pt>
                <c:pt idx="746">
                  <c:v>12.919</c:v>
                </c:pt>
                <c:pt idx="747">
                  <c:v>19.199000000000009</c:v>
                </c:pt>
                <c:pt idx="748">
                  <c:v>10.513</c:v>
                </c:pt>
                <c:pt idx="749">
                  <c:v>-4.8069999999999986</c:v>
                </c:pt>
                <c:pt idx="750">
                  <c:v>-10.943</c:v>
                </c:pt>
                <c:pt idx="751">
                  <c:v>-20.585999999999981</c:v>
                </c:pt>
                <c:pt idx="752">
                  <c:v>-11.510999999999999</c:v>
                </c:pt>
                <c:pt idx="753">
                  <c:v>39.973000000000013</c:v>
                </c:pt>
                <c:pt idx="754">
                  <c:v>4.319</c:v>
                </c:pt>
                <c:pt idx="755">
                  <c:v>-10.364000000000001</c:v>
                </c:pt>
                <c:pt idx="756">
                  <c:v>-8.359</c:v>
                </c:pt>
                <c:pt idx="757">
                  <c:v>-2.3519999999999981</c:v>
                </c:pt>
                <c:pt idx="758">
                  <c:v>16.440999999999999</c:v>
                </c:pt>
                <c:pt idx="759">
                  <c:v>-2.4990000000000001</c:v>
                </c:pt>
                <c:pt idx="760">
                  <c:v>-10.785</c:v>
                </c:pt>
                <c:pt idx="761">
                  <c:v>1.4999999999999999E-2</c:v>
                </c:pt>
                <c:pt idx="762">
                  <c:v>-0.41699999999999998</c:v>
                </c:pt>
                <c:pt idx="763">
                  <c:v>11.548999999999999</c:v>
                </c:pt>
                <c:pt idx="764">
                  <c:v>16.013999999999999</c:v>
                </c:pt>
                <c:pt idx="765">
                  <c:v>15.054</c:v>
                </c:pt>
                <c:pt idx="766">
                  <c:v>-9.9740000000000002</c:v>
                </c:pt>
                <c:pt idx="767">
                  <c:v>-0.122</c:v>
                </c:pt>
                <c:pt idx="768">
                  <c:v>-0.61</c:v>
                </c:pt>
                <c:pt idx="769">
                  <c:v>-11.551</c:v>
                </c:pt>
                <c:pt idx="770">
                  <c:v>13.986000000000001</c:v>
                </c:pt>
                <c:pt idx="771">
                  <c:v>3.9590000000000001</c:v>
                </c:pt>
                <c:pt idx="772">
                  <c:v>-2.4089999999999998</c:v>
                </c:pt>
                <c:pt idx="773">
                  <c:v>-7.9770000000000003</c:v>
                </c:pt>
                <c:pt idx="774">
                  <c:v>-5.6499999999999977</c:v>
                </c:pt>
                <c:pt idx="775">
                  <c:v>-9.947000000000001</c:v>
                </c:pt>
                <c:pt idx="776">
                  <c:v>-4.4489999999999998</c:v>
                </c:pt>
                <c:pt idx="777">
                  <c:v>37.906999999999996</c:v>
                </c:pt>
                <c:pt idx="778">
                  <c:v>47.127000000000002</c:v>
                </c:pt>
                <c:pt idx="779">
                  <c:v>0.20899999999999999</c:v>
                </c:pt>
                <c:pt idx="780">
                  <c:v>-0.94799999999999995</c:v>
                </c:pt>
                <c:pt idx="781">
                  <c:v>13.782999999999999</c:v>
                </c:pt>
                <c:pt idx="782">
                  <c:v>7.9329999999999998</c:v>
                </c:pt>
                <c:pt idx="783">
                  <c:v>10.016</c:v>
                </c:pt>
                <c:pt idx="784">
                  <c:v>35.85</c:v>
                </c:pt>
                <c:pt idx="785">
                  <c:v>22.137</c:v>
                </c:pt>
                <c:pt idx="786">
                  <c:v>6.2069999999999999</c:v>
                </c:pt>
                <c:pt idx="787">
                  <c:v>1.419</c:v>
                </c:pt>
                <c:pt idx="788">
                  <c:v>-2.4489999999999998</c:v>
                </c:pt>
                <c:pt idx="789">
                  <c:v>-2.4359999999999991</c:v>
                </c:pt>
                <c:pt idx="790">
                  <c:v>-10.145</c:v>
                </c:pt>
                <c:pt idx="791">
                  <c:v>4.5090000000000003</c:v>
                </c:pt>
                <c:pt idx="792">
                  <c:v>15.081</c:v>
                </c:pt>
                <c:pt idx="793">
                  <c:v>6.2169999999999996</c:v>
                </c:pt>
                <c:pt idx="794">
                  <c:v>2.1379999999999999</c:v>
                </c:pt>
                <c:pt idx="795">
                  <c:v>-5.0010000000000003</c:v>
                </c:pt>
                <c:pt idx="796">
                  <c:v>-8.0090000000000003</c:v>
                </c:pt>
                <c:pt idx="797">
                  <c:v>-3.13</c:v>
                </c:pt>
                <c:pt idx="798">
                  <c:v>-8.1120000000000001</c:v>
                </c:pt>
                <c:pt idx="799">
                  <c:v>-1.466</c:v>
                </c:pt>
                <c:pt idx="800">
                  <c:v>-0.64800000000000002</c:v>
                </c:pt>
                <c:pt idx="801">
                  <c:v>3.169</c:v>
                </c:pt>
                <c:pt idx="802">
                  <c:v>-10.025</c:v>
                </c:pt>
                <c:pt idx="803">
                  <c:v>-5.6569999999999947</c:v>
                </c:pt>
                <c:pt idx="804">
                  <c:v>-0.32600000000000001</c:v>
                </c:pt>
                <c:pt idx="805">
                  <c:v>36.89</c:v>
                </c:pt>
                <c:pt idx="806">
                  <c:v>16.042999999999999</c:v>
                </c:pt>
                <c:pt idx="807">
                  <c:v>13.144</c:v>
                </c:pt>
                <c:pt idx="808">
                  <c:v>-1.84</c:v>
                </c:pt>
                <c:pt idx="809">
                  <c:v>6.319</c:v>
                </c:pt>
                <c:pt idx="810">
                  <c:v>22.713999999999999</c:v>
                </c:pt>
                <c:pt idx="811">
                  <c:v>18.163</c:v>
                </c:pt>
                <c:pt idx="812">
                  <c:v>-13.321</c:v>
                </c:pt>
                <c:pt idx="813">
                  <c:v>-10.502000000000001</c:v>
                </c:pt>
                <c:pt idx="814">
                  <c:v>-4.0389999999999997</c:v>
                </c:pt>
                <c:pt idx="815">
                  <c:v>0.98399999999999999</c:v>
                </c:pt>
                <c:pt idx="816">
                  <c:v>7.1159999999999952</c:v>
                </c:pt>
                <c:pt idx="817">
                  <c:v>9.5140000000000011</c:v>
                </c:pt>
                <c:pt idx="818">
                  <c:v>1.4570000000000001</c:v>
                </c:pt>
                <c:pt idx="819">
                  <c:v>-2.912999999999998</c:v>
                </c:pt>
                <c:pt idx="820">
                  <c:v>51.537999999999997</c:v>
                </c:pt>
                <c:pt idx="821">
                  <c:v>2.89</c:v>
                </c:pt>
                <c:pt idx="822">
                  <c:v>3.1970000000000001</c:v>
                </c:pt>
                <c:pt idx="823">
                  <c:v>0.57199999999999995</c:v>
                </c:pt>
                <c:pt idx="824">
                  <c:v>-2.3119999999999981</c:v>
                </c:pt>
                <c:pt idx="825">
                  <c:v>-2.343</c:v>
                </c:pt>
                <c:pt idx="826">
                  <c:v>2.754</c:v>
                </c:pt>
                <c:pt idx="827">
                  <c:v>12.324</c:v>
                </c:pt>
                <c:pt idx="828">
                  <c:v>30.954000000000001</c:v>
                </c:pt>
                <c:pt idx="829">
                  <c:v>20.428999999999981</c:v>
                </c:pt>
                <c:pt idx="830">
                  <c:v>10.885999999999999</c:v>
                </c:pt>
                <c:pt idx="831">
                  <c:v>12.784000000000001</c:v>
                </c:pt>
                <c:pt idx="832">
                  <c:v>13.836</c:v>
                </c:pt>
                <c:pt idx="833">
                  <c:v>51.629000000000012</c:v>
                </c:pt>
                <c:pt idx="834">
                  <c:v>15.736000000000001</c:v>
                </c:pt>
                <c:pt idx="835">
                  <c:v>-18.338000000000001</c:v>
                </c:pt>
                <c:pt idx="836">
                  <c:v>36.467000000000013</c:v>
                </c:pt>
                <c:pt idx="837">
                  <c:v>29.227</c:v>
                </c:pt>
                <c:pt idx="838">
                  <c:v>7.0010000000000003</c:v>
                </c:pt>
                <c:pt idx="839">
                  <c:v>4.4420000000000002</c:v>
                </c:pt>
                <c:pt idx="840">
                  <c:v>7.2119999999999997</c:v>
                </c:pt>
                <c:pt idx="841">
                  <c:v>0.96899999999999997</c:v>
                </c:pt>
                <c:pt idx="842">
                  <c:v>24.690999999999999</c:v>
                </c:pt>
                <c:pt idx="843">
                  <c:v>4.3619999999999957</c:v>
                </c:pt>
                <c:pt idx="844">
                  <c:v>-1.7549999999999999</c:v>
                </c:pt>
                <c:pt idx="845">
                  <c:v>-4.2229999999999954</c:v>
                </c:pt>
                <c:pt idx="846">
                  <c:v>3.4020000000000001</c:v>
                </c:pt>
                <c:pt idx="847">
                  <c:v>1.2689999999999999</c:v>
                </c:pt>
                <c:pt idx="848">
                  <c:v>-6.6000000000000003E-2</c:v>
                </c:pt>
                <c:pt idx="849">
                  <c:v>2.379</c:v>
                </c:pt>
                <c:pt idx="850">
                  <c:v>2.746</c:v>
                </c:pt>
                <c:pt idx="851">
                  <c:v>9.1940000000000008</c:v>
                </c:pt>
                <c:pt idx="852">
                  <c:v>-7.9029999999999996</c:v>
                </c:pt>
                <c:pt idx="853">
                  <c:v>-5.859</c:v>
                </c:pt>
                <c:pt idx="854">
                  <c:v>-3.8490000000000002</c:v>
                </c:pt>
                <c:pt idx="855">
                  <c:v>4.1790000000000003</c:v>
                </c:pt>
                <c:pt idx="856">
                  <c:v>11.978</c:v>
                </c:pt>
                <c:pt idx="857">
                  <c:v>13.861000000000001</c:v>
                </c:pt>
                <c:pt idx="858">
                  <c:v>10.25</c:v>
                </c:pt>
                <c:pt idx="859">
                  <c:v>7.806</c:v>
                </c:pt>
                <c:pt idx="860">
                  <c:v>35.421000000000006</c:v>
                </c:pt>
                <c:pt idx="861">
                  <c:v>8.56</c:v>
                </c:pt>
                <c:pt idx="862">
                  <c:v>1.333</c:v>
                </c:pt>
                <c:pt idx="863">
                  <c:v>-6.7139999999999986</c:v>
                </c:pt>
                <c:pt idx="864">
                  <c:v>-2.5680000000000001</c:v>
                </c:pt>
                <c:pt idx="865">
                  <c:v>-3.4409999999999998</c:v>
                </c:pt>
                <c:pt idx="866">
                  <c:v>-8.6620000000000008</c:v>
                </c:pt>
                <c:pt idx="867">
                  <c:v>-0.51300000000000001</c:v>
                </c:pt>
                <c:pt idx="868">
                  <c:v>-1.0660000000000001</c:v>
                </c:pt>
                <c:pt idx="869">
                  <c:v>38.341000000000001</c:v>
                </c:pt>
                <c:pt idx="870">
                  <c:v>31.454000000000001</c:v>
                </c:pt>
                <c:pt idx="871">
                  <c:v>-10.505000000000001</c:v>
                </c:pt>
                <c:pt idx="872">
                  <c:v>-9.6830000000000016</c:v>
                </c:pt>
                <c:pt idx="873">
                  <c:v>-5.7619999999999987</c:v>
                </c:pt>
                <c:pt idx="874">
                  <c:v>-5.9980000000000002</c:v>
                </c:pt>
                <c:pt idx="875">
                  <c:v>11.502000000000001</c:v>
                </c:pt>
                <c:pt idx="876">
                  <c:v>0.66300000000000003</c:v>
                </c:pt>
                <c:pt idx="877">
                  <c:v>-1.96</c:v>
                </c:pt>
                <c:pt idx="878">
                  <c:v>-2.4889999999999999</c:v>
                </c:pt>
                <c:pt idx="879">
                  <c:v>-4.0990000000000002</c:v>
                </c:pt>
                <c:pt idx="880">
                  <c:v>-4.1919999999999966</c:v>
                </c:pt>
                <c:pt idx="881">
                  <c:v>-6.67</c:v>
                </c:pt>
                <c:pt idx="882">
                  <c:v>-5.3259999999999952</c:v>
                </c:pt>
                <c:pt idx="883">
                  <c:v>8.9770000000000003</c:v>
                </c:pt>
                <c:pt idx="884">
                  <c:v>6.7169999999999996</c:v>
                </c:pt>
                <c:pt idx="885">
                  <c:v>13.449</c:v>
                </c:pt>
                <c:pt idx="886">
                  <c:v>3.7309999999999999</c:v>
                </c:pt>
                <c:pt idx="887">
                  <c:v>-1.08</c:v>
                </c:pt>
                <c:pt idx="888">
                  <c:v>-0.79100000000000004</c:v>
                </c:pt>
                <c:pt idx="889">
                  <c:v>4.1509999999999954</c:v>
                </c:pt>
                <c:pt idx="890">
                  <c:v>4.2469999999999999</c:v>
                </c:pt>
                <c:pt idx="891">
                  <c:v>10.912000000000001</c:v>
                </c:pt>
                <c:pt idx="892">
                  <c:v>31.69</c:v>
                </c:pt>
                <c:pt idx="893">
                  <c:v>15.590999999999999</c:v>
                </c:pt>
                <c:pt idx="894">
                  <c:v>-15.891999999999999</c:v>
                </c:pt>
                <c:pt idx="895">
                  <c:v>-13.015000000000001</c:v>
                </c:pt>
                <c:pt idx="896">
                  <c:v>-7.4589999999999996</c:v>
                </c:pt>
                <c:pt idx="897">
                  <c:v>10.273999999999999</c:v>
                </c:pt>
                <c:pt idx="898">
                  <c:v>6.2069999999999999</c:v>
                </c:pt>
                <c:pt idx="899">
                  <c:v>-4.9420000000000002</c:v>
                </c:pt>
                <c:pt idx="900">
                  <c:v>-4.5410000000000004</c:v>
                </c:pt>
                <c:pt idx="901">
                  <c:v>-3.2429999999999999</c:v>
                </c:pt>
                <c:pt idx="902">
                  <c:v>-2.5209999999999999</c:v>
                </c:pt>
                <c:pt idx="903">
                  <c:v>15.977</c:v>
                </c:pt>
                <c:pt idx="904">
                  <c:v>-7.44</c:v>
                </c:pt>
                <c:pt idx="905">
                  <c:v>-11.923</c:v>
                </c:pt>
                <c:pt idx="906">
                  <c:v>0.879</c:v>
                </c:pt>
                <c:pt idx="907">
                  <c:v>-3.0070000000000001</c:v>
                </c:pt>
                <c:pt idx="908">
                  <c:v>-0.316</c:v>
                </c:pt>
                <c:pt idx="909">
                  <c:v>-3.3189999999999991</c:v>
                </c:pt>
                <c:pt idx="910">
                  <c:v>-1.33</c:v>
                </c:pt>
                <c:pt idx="911">
                  <c:v>1.68</c:v>
                </c:pt>
                <c:pt idx="912">
                  <c:v>-2.6850000000000001</c:v>
                </c:pt>
                <c:pt idx="913">
                  <c:v>1.522</c:v>
                </c:pt>
                <c:pt idx="914">
                  <c:v>-4.622999999999994</c:v>
                </c:pt>
                <c:pt idx="915">
                  <c:v>3.8109999999999991</c:v>
                </c:pt>
                <c:pt idx="916">
                  <c:v>-4.0179999999999954</c:v>
                </c:pt>
                <c:pt idx="917">
                  <c:v>-9.6670000000000016</c:v>
                </c:pt>
                <c:pt idx="918">
                  <c:v>-7.9859999999999998</c:v>
                </c:pt>
                <c:pt idx="919">
                  <c:v>24.564</c:v>
                </c:pt>
                <c:pt idx="920">
                  <c:v>7.399</c:v>
                </c:pt>
                <c:pt idx="921">
                  <c:v>10.359</c:v>
                </c:pt>
                <c:pt idx="922">
                  <c:v>3.375</c:v>
                </c:pt>
                <c:pt idx="923">
                  <c:v>-1.6259999999999999</c:v>
                </c:pt>
                <c:pt idx="924">
                  <c:v>-9.1750000000000007</c:v>
                </c:pt>
                <c:pt idx="925">
                  <c:v>-1.0229999999999999</c:v>
                </c:pt>
                <c:pt idx="926">
                  <c:v>-3.8309999999999991</c:v>
                </c:pt>
                <c:pt idx="927">
                  <c:v>-13.978999999999999</c:v>
                </c:pt>
                <c:pt idx="928">
                  <c:v>-2.5110000000000001</c:v>
                </c:pt>
                <c:pt idx="929">
                  <c:v>-1.849</c:v>
                </c:pt>
                <c:pt idx="930">
                  <c:v>-1.625</c:v>
                </c:pt>
                <c:pt idx="931">
                  <c:v>8.6070000000000011</c:v>
                </c:pt>
                <c:pt idx="932">
                  <c:v>8.2970000000000006</c:v>
                </c:pt>
                <c:pt idx="933">
                  <c:v>-0.315</c:v>
                </c:pt>
                <c:pt idx="934">
                  <c:v>-1.083</c:v>
                </c:pt>
                <c:pt idx="935">
                  <c:v>-3.7450000000000001</c:v>
                </c:pt>
                <c:pt idx="936">
                  <c:v>-24.14</c:v>
                </c:pt>
                <c:pt idx="937">
                  <c:v>-7.3999999999999996E-2</c:v>
                </c:pt>
                <c:pt idx="938">
                  <c:v>-5.7329999999999997</c:v>
                </c:pt>
                <c:pt idx="939">
                  <c:v>43.577000000000012</c:v>
                </c:pt>
                <c:pt idx="940">
                  <c:v>35.609000000000002</c:v>
                </c:pt>
                <c:pt idx="941">
                  <c:v>27.754000000000001</c:v>
                </c:pt>
                <c:pt idx="942">
                  <c:v>30.411000000000001</c:v>
                </c:pt>
                <c:pt idx="943">
                  <c:v>6.9969999999999999</c:v>
                </c:pt>
                <c:pt idx="944">
                  <c:v>5.1119999999999974</c:v>
                </c:pt>
                <c:pt idx="945">
                  <c:v>-25.370999999999999</c:v>
                </c:pt>
                <c:pt idx="946">
                  <c:v>-29.353999999999999</c:v>
                </c:pt>
                <c:pt idx="947">
                  <c:v>-15.509</c:v>
                </c:pt>
                <c:pt idx="948">
                  <c:v>-23.634</c:v>
                </c:pt>
                <c:pt idx="949">
                  <c:v>11.182</c:v>
                </c:pt>
                <c:pt idx="950">
                  <c:v>8.6590000000000007</c:v>
                </c:pt>
                <c:pt idx="951">
                  <c:v>-1.4690000000000001</c:v>
                </c:pt>
                <c:pt idx="952">
                  <c:v>1.78</c:v>
                </c:pt>
                <c:pt idx="953">
                  <c:v>36.174000000000007</c:v>
                </c:pt>
                <c:pt idx="954">
                  <c:v>42.935000000000002</c:v>
                </c:pt>
                <c:pt idx="955">
                  <c:v>-2.6509999999999998</c:v>
                </c:pt>
                <c:pt idx="956">
                  <c:v>-10.827</c:v>
                </c:pt>
                <c:pt idx="957">
                  <c:v>-11.551</c:v>
                </c:pt>
                <c:pt idx="958">
                  <c:v>-10.554</c:v>
                </c:pt>
                <c:pt idx="959">
                  <c:v>2.3980000000000001</c:v>
                </c:pt>
                <c:pt idx="960">
                  <c:v>-2.97</c:v>
                </c:pt>
                <c:pt idx="961">
                  <c:v>-6.8979999999999952</c:v>
                </c:pt>
                <c:pt idx="962">
                  <c:v>6.5750000000000002</c:v>
                </c:pt>
                <c:pt idx="963">
                  <c:v>3.6520000000000001</c:v>
                </c:pt>
                <c:pt idx="964">
                  <c:v>-2.8210000000000002</c:v>
                </c:pt>
                <c:pt idx="965">
                  <c:v>-4.1919999999999966</c:v>
                </c:pt>
                <c:pt idx="966">
                  <c:v>-8.3190000000000008</c:v>
                </c:pt>
                <c:pt idx="967">
                  <c:v>50.033000000000001</c:v>
                </c:pt>
                <c:pt idx="968">
                  <c:v>46.564</c:v>
                </c:pt>
                <c:pt idx="969">
                  <c:v>0.30499999999999999</c:v>
                </c:pt>
                <c:pt idx="970">
                  <c:v>-8.4749999999999996</c:v>
                </c:pt>
                <c:pt idx="971">
                  <c:v>-2.8180000000000001</c:v>
                </c:pt>
                <c:pt idx="972">
                  <c:v>9.8030000000000008</c:v>
                </c:pt>
                <c:pt idx="973">
                  <c:v>1.5009999999999999</c:v>
                </c:pt>
                <c:pt idx="974">
                  <c:v>-7.407</c:v>
                </c:pt>
                <c:pt idx="975">
                  <c:v>4.8499999999999996</c:v>
                </c:pt>
                <c:pt idx="976">
                  <c:v>-3.1669999999999998</c:v>
                </c:pt>
                <c:pt idx="977">
                  <c:v>42.58</c:v>
                </c:pt>
                <c:pt idx="978">
                  <c:v>24.045999999999999</c:v>
                </c:pt>
                <c:pt idx="979">
                  <c:v>-5.351</c:v>
                </c:pt>
                <c:pt idx="980">
                  <c:v>-6.2850000000000001</c:v>
                </c:pt>
                <c:pt idx="981">
                  <c:v>-10.403</c:v>
                </c:pt>
                <c:pt idx="982">
                  <c:v>-15.433999999999999</c:v>
                </c:pt>
                <c:pt idx="983">
                  <c:v>0.1</c:v>
                </c:pt>
                <c:pt idx="984">
                  <c:v>1.125</c:v>
                </c:pt>
                <c:pt idx="985">
                  <c:v>-21.131</c:v>
                </c:pt>
                <c:pt idx="986">
                  <c:v>-9.8680000000000003</c:v>
                </c:pt>
                <c:pt idx="987">
                  <c:v>0.47599999999999998</c:v>
                </c:pt>
                <c:pt idx="988">
                  <c:v>-1.419</c:v>
                </c:pt>
                <c:pt idx="989">
                  <c:v>4.468</c:v>
                </c:pt>
                <c:pt idx="990">
                  <c:v>2.8650000000000002</c:v>
                </c:pt>
                <c:pt idx="991">
                  <c:v>2.984</c:v>
                </c:pt>
                <c:pt idx="992">
                  <c:v>-3.5379999999999998</c:v>
                </c:pt>
                <c:pt idx="993">
                  <c:v>2.9580000000000002</c:v>
                </c:pt>
                <c:pt idx="994">
                  <c:v>3.169</c:v>
                </c:pt>
                <c:pt idx="995">
                  <c:v>12.805999999999999</c:v>
                </c:pt>
                <c:pt idx="996">
                  <c:v>-6.6109999999999953</c:v>
                </c:pt>
                <c:pt idx="997">
                  <c:v>10.574</c:v>
                </c:pt>
                <c:pt idx="998">
                  <c:v>4.681</c:v>
                </c:pt>
                <c:pt idx="999">
                  <c:v>0.309</c:v>
                </c:pt>
                <c:pt idx="1000">
                  <c:v>-15.425000000000001</c:v>
                </c:pt>
                <c:pt idx="1001">
                  <c:v>5.7389999999999999</c:v>
                </c:pt>
                <c:pt idx="1002">
                  <c:v>16.396000000000001</c:v>
                </c:pt>
                <c:pt idx="1003">
                  <c:v>-0.98499999999999999</c:v>
                </c:pt>
                <c:pt idx="1004">
                  <c:v>-4.7450000000000001</c:v>
                </c:pt>
                <c:pt idx="1005">
                  <c:v>-2.9889999999999999</c:v>
                </c:pt>
                <c:pt idx="1006">
                  <c:v>-19.617000000000001</c:v>
                </c:pt>
                <c:pt idx="1007">
                  <c:v>-19.113</c:v>
                </c:pt>
                <c:pt idx="1008">
                  <c:v>1.3180000000000001</c:v>
                </c:pt>
                <c:pt idx="1009">
                  <c:v>-3.302999999999999</c:v>
                </c:pt>
                <c:pt idx="1010">
                  <c:v>2.1019999999999999</c:v>
                </c:pt>
                <c:pt idx="1011">
                  <c:v>4.1519999999999966</c:v>
                </c:pt>
                <c:pt idx="1012">
                  <c:v>-3.411</c:v>
                </c:pt>
                <c:pt idx="1013">
                  <c:v>11.744</c:v>
                </c:pt>
                <c:pt idx="1014">
                  <c:v>2.1520000000000001</c:v>
                </c:pt>
                <c:pt idx="1015">
                  <c:v>7.992</c:v>
                </c:pt>
                <c:pt idx="1016">
                  <c:v>2.081</c:v>
                </c:pt>
                <c:pt idx="1017">
                  <c:v>-16.731999999999999</c:v>
                </c:pt>
                <c:pt idx="1018">
                  <c:v>-2.702</c:v>
                </c:pt>
                <c:pt idx="1019">
                  <c:v>24.367999999999999</c:v>
                </c:pt>
                <c:pt idx="1020">
                  <c:v>27.48</c:v>
                </c:pt>
                <c:pt idx="1021">
                  <c:v>14.414</c:v>
                </c:pt>
                <c:pt idx="1022">
                  <c:v>1.865</c:v>
                </c:pt>
                <c:pt idx="1023">
                  <c:v>10.561</c:v>
                </c:pt>
                <c:pt idx="1024">
                  <c:v>2.6480000000000001</c:v>
                </c:pt>
                <c:pt idx="1025">
                  <c:v>-1.292</c:v>
                </c:pt>
                <c:pt idx="1026">
                  <c:v>0.97699999999999998</c:v>
                </c:pt>
                <c:pt idx="1027">
                  <c:v>10.005000000000001</c:v>
                </c:pt>
                <c:pt idx="1028">
                  <c:v>4.4489999999999998</c:v>
                </c:pt>
                <c:pt idx="1029">
                  <c:v>-6.33</c:v>
                </c:pt>
                <c:pt idx="1030">
                  <c:v>-4.2389999999999999</c:v>
                </c:pt>
                <c:pt idx="1031">
                  <c:v>30.989000000000001</c:v>
                </c:pt>
                <c:pt idx="1032">
                  <c:v>7.5569999999999986</c:v>
                </c:pt>
                <c:pt idx="1033">
                  <c:v>4.0279999999999951</c:v>
                </c:pt>
                <c:pt idx="1034">
                  <c:v>9.4479999999999986</c:v>
                </c:pt>
                <c:pt idx="1035">
                  <c:v>4.423</c:v>
                </c:pt>
                <c:pt idx="1036">
                  <c:v>3.1339999999999999</c:v>
                </c:pt>
                <c:pt idx="1037">
                  <c:v>-0.42</c:v>
                </c:pt>
                <c:pt idx="1038">
                  <c:v>4.5010000000000003</c:v>
                </c:pt>
                <c:pt idx="1039">
                  <c:v>-12.108000000000001</c:v>
                </c:pt>
                <c:pt idx="1040">
                  <c:v>-13.486000000000001</c:v>
                </c:pt>
                <c:pt idx="1041">
                  <c:v>-2.3039999999999998</c:v>
                </c:pt>
                <c:pt idx="1042">
                  <c:v>-4.7039999999999997</c:v>
                </c:pt>
                <c:pt idx="1043">
                  <c:v>4.5619999999999976</c:v>
                </c:pt>
                <c:pt idx="1044">
                  <c:v>2.4489999999999998</c:v>
                </c:pt>
                <c:pt idx="1045">
                  <c:v>4.5880000000000001</c:v>
                </c:pt>
                <c:pt idx="1046">
                  <c:v>-8.8849999999999998</c:v>
                </c:pt>
                <c:pt idx="1047">
                  <c:v>-4.4340000000000002</c:v>
                </c:pt>
                <c:pt idx="1048">
                  <c:v>-6.157999999999995</c:v>
                </c:pt>
                <c:pt idx="1049">
                  <c:v>-2.0550000000000002</c:v>
                </c:pt>
                <c:pt idx="1050">
                  <c:v>14.795</c:v>
                </c:pt>
                <c:pt idx="1051">
                  <c:v>1.95</c:v>
                </c:pt>
                <c:pt idx="1052">
                  <c:v>-0.28799999999999998</c:v>
                </c:pt>
                <c:pt idx="1053">
                  <c:v>7.3549999999999951</c:v>
                </c:pt>
                <c:pt idx="1054">
                  <c:v>1.3029999999999999</c:v>
                </c:pt>
                <c:pt idx="1055">
                  <c:v>-0.82499999999999996</c:v>
                </c:pt>
                <c:pt idx="1056">
                  <c:v>-9.44</c:v>
                </c:pt>
                <c:pt idx="1057">
                  <c:v>-3.508</c:v>
                </c:pt>
                <c:pt idx="1058">
                  <c:v>-3.552999999999999</c:v>
                </c:pt>
                <c:pt idx="1059">
                  <c:v>32.186999999999998</c:v>
                </c:pt>
                <c:pt idx="1060">
                  <c:v>22.294</c:v>
                </c:pt>
                <c:pt idx="1061">
                  <c:v>17.603999999999999</c:v>
                </c:pt>
                <c:pt idx="1062">
                  <c:v>11.298999999999999</c:v>
                </c:pt>
                <c:pt idx="1063">
                  <c:v>23.437000000000001</c:v>
                </c:pt>
                <c:pt idx="1064">
                  <c:v>-0.58199999999999996</c:v>
                </c:pt>
                <c:pt idx="1065">
                  <c:v>6.0739999999999998</c:v>
                </c:pt>
                <c:pt idx="1066">
                  <c:v>5.9420000000000002</c:v>
                </c:pt>
                <c:pt idx="1067">
                  <c:v>-0.28999999999999998</c:v>
                </c:pt>
                <c:pt idx="1068">
                  <c:v>0.16300000000000001</c:v>
                </c:pt>
                <c:pt idx="1069">
                  <c:v>11.068</c:v>
                </c:pt>
                <c:pt idx="1070">
                  <c:v>0.28599999999999998</c:v>
                </c:pt>
                <c:pt idx="1071">
                  <c:v>10.337999999999999</c:v>
                </c:pt>
                <c:pt idx="1072">
                  <c:v>4.1339999999999986</c:v>
                </c:pt>
                <c:pt idx="1073">
                  <c:v>14.926</c:v>
                </c:pt>
                <c:pt idx="1074">
                  <c:v>4.0069999999999997</c:v>
                </c:pt>
                <c:pt idx="1075">
                  <c:v>-5.9790000000000001</c:v>
                </c:pt>
                <c:pt idx="1076">
                  <c:v>2.532999999999999</c:v>
                </c:pt>
                <c:pt idx="1077">
                  <c:v>-16.596</c:v>
                </c:pt>
                <c:pt idx="1078">
                  <c:v>-9.1760000000000002</c:v>
                </c:pt>
                <c:pt idx="1079">
                  <c:v>8.4710000000000001</c:v>
                </c:pt>
                <c:pt idx="1080">
                  <c:v>1.8440000000000001</c:v>
                </c:pt>
                <c:pt idx="1081">
                  <c:v>2.262</c:v>
                </c:pt>
                <c:pt idx="1082">
                  <c:v>14.563000000000001</c:v>
                </c:pt>
                <c:pt idx="1083">
                  <c:v>2.0790000000000002</c:v>
                </c:pt>
                <c:pt idx="1084">
                  <c:v>-4.0709999999999997</c:v>
                </c:pt>
                <c:pt idx="1085">
                  <c:v>5.49</c:v>
                </c:pt>
                <c:pt idx="1086">
                  <c:v>-6.0709999999999997</c:v>
                </c:pt>
                <c:pt idx="1087">
                  <c:v>-1.1759999999999999</c:v>
                </c:pt>
                <c:pt idx="1088">
                  <c:v>-2.8000000000000001E-2</c:v>
                </c:pt>
                <c:pt idx="1089">
                  <c:v>17.158999999999999</c:v>
                </c:pt>
                <c:pt idx="1090">
                  <c:v>21.309000000000001</c:v>
                </c:pt>
                <c:pt idx="1091">
                  <c:v>21.835999999999999</c:v>
                </c:pt>
                <c:pt idx="1092">
                  <c:v>13.343</c:v>
                </c:pt>
                <c:pt idx="1093">
                  <c:v>9.3160000000000007</c:v>
                </c:pt>
                <c:pt idx="1094">
                  <c:v>7.1139999999999954</c:v>
                </c:pt>
                <c:pt idx="1095">
                  <c:v>6.056</c:v>
                </c:pt>
                <c:pt idx="1096">
                  <c:v>7.0060000000000002</c:v>
                </c:pt>
                <c:pt idx="1097">
                  <c:v>5.0810000000000004</c:v>
                </c:pt>
                <c:pt idx="1098">
                  <c:v>-0.38600000000000001</c:v>
                </c:pt>
                <c:pt idx="1099">
                  <c:v>8.7299999999999986</c:v>
                </c:pt>
                <c:pt idx="1100">
                  <c:v>30.8</c:v>
                </c:pt>
                <c:pt idx="1101">
                  <c:v>20.152000000000001</c:v>
                </c:pt>
                <c:pt idx="1102">
                  <c:v>5.8269999999999946</c:v>
                </c:pt>
                <c:pt idx="1103">
                  <c:v>21.241</c:v>
                </c:pt>
                <c:pt idx="1104">
                  <c:v>21.236999999999991</c:v>
                </c:pt>
                <c:pt idx="1105">
                  <c:v>-14.101000000000001</c:v>
                </c:pt>
                <c:pt idx="1106">
                  <c:v>-17.425000000000001</c:v>
                </c:pt>
                <c:pt idx="1107">
                  <c:v>-5.8449999999999953</c:v>
                </c:pt>
                <c:pt idx="1108">
                  <c:v>-5.835</c:v>
                </c:pt>
                <c:pt idx="1109">
                  <c:v>-5.0979999999999954</c:v>
                </c:pt>
                <c:pt idx="1110">
                  <c:v>-4.5569999999999986</c:v>
                </c:pt>
                <c:pt idx="1111">
                  <c:v>1.667</c:v>
                </c:pt>
                <c:pt idx="1112">
                  <c:v>8.484</c:v>
                </c:pt>
                <c:pt idx="1113">
                  <c:v>5.5209999999999946</c:v>
                </c:pt>
                <c:pt idx="1114">
                  <c:v>7.9290000000000003</c:v>
                </c:pt>
                <c:pt idx="1115">
                  <c:v>1.421999999999999</c:v>
                </c:pt>
                <c:pt idx="1116">
                  <c:v>3.883</c:v>
                </c:pt>
                <c:pt idx="1117">
                  <c:v>-0.51</c:v>
                </c:pt>
                <c:pt idx="1118">
                  <c:v>14.257999999999999</c:v>
                </c:pt>
                <c:pt idx="1119">
                  <c:v>11.606</c:v>
                </c:pt>
                <c:pt idx="1120">
                  <c:v>-0.192</c:v>
                </c:pt>
                <c:pt idx="1121">
                  <c:v>-2.7669999999999999</c:v>
                </c:pt>
                <c:pt idx="1122">
                  <c:v>2.5259999999999998</c:v>
                </c:pt>
                <c:pt idx="1123">
                  <c:v>12</c:v>
                </c:pt>
                <c:pt idx="1124">
                  <c:v>23.187999999999999</c:v>
                </c:pt>
                <c:pt idx="1125">
                  <c:v>17.989000000000001</c:v>
                </c:pt>
                <c:pt idx="1126">
                  <c:v>-9.2950000000000017</c:v>
                </c:pt>
                <c:pt idx="1127">
                  <c:v>-12.842000000000001</c:v>
                </c:pt>
                <c:pt idx="1128">
                  <c:v>-15.103</c:v>
                </c:pt>
                <c:pt idx="1129">
                  <c:v>-5.98</c:v>
                </c:pt>
                <c:pt idx="1130">
                  <c:v>-8.604000000000001</c:v>
                </c:pt>
                <c:pt idx="1131">
                  <c:v>9.5040000000000013</c:v>
                </c:pt>
                <c:pt idx="1132">
                  <c:v>7.423</c:v>
                </c:pt>
                <c:pt idx="1133">
                  <c:v>2.3849999999999998</c:v>
                </c:pt>
                <c:pt idx="1134">
                  <c:v>-1.3169999999999999</c:v>
                </c:pt>
                <c:pt idx="1135">
                  <c:v>-0.17399999999999999</c:v>
                </c:pt>
                <c:pt idx="1136">
                  <c:v>-6.907</c:v>
                </c:pt>
                <c:pt idx="1137">
                  <c:v>-20.07</c:v>
                </c:pt>
                <c:pt idx="1138">
                  <c:v>-3.5259999999999998</c:v>
                </c:pt>
                <c:pt idx="1139">
                  <c:v>30.806000000000001</c:v>
                </c:pt>
                <c:pt idx="1140">
                  <c:v>37.43</c:v>
                </c:pt>
                <c:pt idx="1141">
                  <c:v>-0.93300000000000005</c:v>
                </c:pt>
                <c:pt idx="1142">
                  <c:v>4.3269999999999946</c:v>
                </c:pt>
                <c:pt idx="1143">
                  <c:v>5.01</c:v>
                </c:pt>
                <c:pt idx="1144">
                  <c:v>13.564</c:v>
                </c:pt>
                <c:pt idx="1145">
                  <c:v>-9.8360000000000003</c:v>
                </c:pt>
                <c:pt idx="1146">
                  <c:v>-11.8</c:v>
                </c:pt>
                <c:pt idx="1147">
                  <c:v>30.722000000000001</c:v>
                </c:pt>
                <c:pt idx="1148">
                  <c:v>12.135</c:v>
                </c:pt>
                <c:pt idx="1149">
                  <c:v>-9.1339999999999986</c:v>
                </c:pt>
                <c:pt idx="1150">
                  <c:v>-1.3109999999999999</c:v>
                </c:pt>
                <c:pt idx="1151">
                  <c:v>22.879000000000001</c:v>
                </c:pt>
                <c:pt idx="1152">
                  <c:v>25.885999999999999</c:v>
                </c:pt>
                <c:pt idx="1153">
                  <c:v>18.350999999999999</c:v>
                </c:pt>
                <c:pt idx="1154">
                  <c:v>4.9160000000000004</c:v>
                </c:pt>
                <c:pt idx="1155">
                  <c:v>-0.56899999999999995</c:v>
                </c:pt>
                <c:pt idx="1156">
                  <c:v>-3.5449999999999999</c:v>
                </c:pt>
                <c:pt idx="1157">
                  <c:v>3.722</c:v>
                </c:pt>
                <c:pt idx="1158">
                  <c:v>6.9909999999999997</c:v>
                </c:pt>
                <c:pt idx="1159">
                  <c:v>16.350000000000001</c:v>
                </c:pt>
                <c:pt idx="1160">
                  <c:v>16.242000000000001</c:v>
                </c:pt>
                <c:pt idx="1161">
                  <c:v>-22.346</c:v>
                </c:pt>
                <c:pt idx="1162">
                  <c:v>-25.068999999999999</c:v>
                </c:pt>
                <c:pt idx="1163">
                  <c:v>-2.1280000000000001</c:v>
                </c:pt>
                <c:pt idx="1164">
                  <c:v>-14.606999999999999</c:v>
                </c:pt>
                <c:pt idx="1165">
                  <c:v>8.1150000000000002</c:v>
                </c:pt>
                <c:pt idx="1166">
                  <c:v>6.5060000000000002</c:v>
                </c:pt>
                <c:pt idx="1167">
                  <c:v>-3.8479999999999999</c:v>
                </c:pt>
                <c:pt idx="1168">
                  <c:v>23.44</c:v>
                </c:pt>
                <c:pt idx="1169">
                  <c:v>22.535</c:v>
                </c:pt>
                <c:pt idx="1170">
                  <c:v>7.1249999999999938</c:v>
                </c:pt>
                <c:pt idx="1171">
                  <c:v>22.821000000000009</c:v>
                </c:pt>
                <c:pt idx="1172">
                  <c:v>9.8140000000000001</c:v>
                </c:pt>
                <c:pt idx="1173">
                  <c:v>1.8939999999999999</c:v>
                </c:pt>
                <c:pt idx="1174">
                  <c:v>19.12</c:v>
                </c:pt>
                <c:pt idx="1175">
                  <c:v>13.276</c:v>
                </c:pt>
                <c:pt idx="1176">
                  <c:v>35.579000000000001</c:v>
                </c:pt>
                <c:pt idx="1177">
                  <c:v>36.599000000000011</c:v>
                </c:pt>
                <c:pt idx="1178">
                  <c:v>30.175000000000001</c:v>
                </c:pt>
                <c:pt idx="1179">
                  <c:v>27.634</c:v>
                </c:pt>
                <c:pt idx="1180">
                  <c:v>24.821999999999999</c:v>
                </c:pt>
                <c:pt idx="1181">
                  <c:v>11.195</c:v>
                </c:pt>
                <c:pt idx="1182">
                  <c:v>-1.05</c:v>
                </c:pt>
                <c:pt idx="1183">
                  <c:v>-3.5550000000000002</c:v>
                </c:pt>
                <c:pt idx="1184">
                  <c:v>14.478</c:v>
                </c:pt>
                <c:pt idx="1185">
                  <c:v>15.53</c:v>
                </c:pt>
                <c:pt idx="1186">
                  <c:v>11.513999999999999</c:v>
                </c:pt>
                <c:pt idx="1187">
                  <c:v>8.7079999999999984</c:v>
                </c:pt>
                <c:pt idx="1188">
                  <c:v>-1.857</c:v>
                </c:pt>
                <c:pt idx="1189">
                  <c:v>-13.167</c:v>
                </c:pt>
                <c:pt idx="1190">
                  <c:v>-23.074999999999999</c:v>
                </c:pt>
                <c:pt idx="1191">
                  <c:v>-6.3979999999999952</c:v>
                </c:pt>
                <c:pt idx="1192">
                  <c:v>-15.292</c:v>
                </c:pt>
                <c:pt idx="1193">
                  <c:v>-4.415</c:v>
                </c:pt>
                <c:pt idx="1194">
                  <c:v>1.84</c:v>
                </c:pt>
                <c:pt idx="1195">
                  <c:v>-0.26</c:v>
                </c:pt>
                <c:pt idx="1196">
                  <c:v>-4.5529999999999946</c:v>
                </c:pt>
                <c:pt idx="1197">
                  <c:v>10.516</c:v>
                </c:pt>
                <c:pt idx="1198">
                  <c:v>-1.4510000000000001</c:v>
                </c:pt>
                <c:pt idx="1199">
                  <c:v>-4.9880000000000004</c:v>
                </c:pt>
                <c:pt idx="1200">
                  <c:v>-2.718</c:v>
                </c:pt>
                <c:pt idx="1201">
                  <c:v>-4.532</c:v>
                </c:pt>
                <c:pt idx="1202">
                  <c:v>34.917000000000002</c:v>
                </c:pt>
                <c:pt idx="1203">
                  <c:v>30.853000000000009</c:v>
                </c:pt>
                <c:pt idx="1204">
                  <c:v>39.524000000000001</c:v>
                </c:pt>
                <c:pt idx="1205">
                  <c:v>-6.649</c:v>
                </c:pt>
                <c:pt idx="1206">
                  <c:v>-3.867</c:v>
                </c:pt>
                <c:pt idx="1207">
                  <c:v>6.8739999999999997</c:v>
                </c:pt>
                <c:pt idx="1208">
                  <c:v>-2.2389999999999999</c:v>
                </c:pt>
                <c:pt idx="1209">
                  <c:v>13.263999999999999</c:v>
                </c:pt>
                <c:pt idx="1210">
                  <c:v>-0.68300000000000005</c:v>
                </c:pt>
                <c:pt idx="1211">
                  <c:v>-1.988</c:v>
                </c:pt>
                <c:pt idx="1212">
                  <c:v>-6.7510000000000003</c:v>
                </c:pt>
                <c:pt idx="1213">
                  <c:v>-1.2250000000000001</c:v>
                </c:pt>
                <c:pt idx="1214">
                  <c:v>-11.292999999999999</c:v>
                </c:pt>
                <c:pt idx="1215">
                  <c:v>-4.6339999999999977</c:v>
                </c:pt>
                <c:pt idx="1216">
                  <c:v>8.7269999999999985</c:v>
                </c:pt>
                <c:pt idx="1217">
                  <c:v>27.43</c:v>
                </c:pt>
                <c:pt idx="1218">
                  <c:v>10.95</c:v>
                </c:pt>
                <c:pt idx="1219">
                  <c:v>4.9800000000000004</c:v>
                </c:pt>
                <c:pt idx="1220">
                  <c:v>-1.3280000000000001</c:v>
                </c:pt>
                <c:pt idx="1221">
                  <c:v>0.246</c:v>
                </c:pt>
                <c:pt idx="1222">
                  <c:v>-5.1819999999999986</c:v>
                </c:pt>
                <c:pt idx="1223">
                  <c:v>-2.98</c:v>
                </c:pt>
                <c:pt idx="1224">
                  <c:v>-4.125999999999995</c:v>
                </c:pt>
                <c:pt idx="1225">
                  <c:v>13.211</c:v>
                </c:pt>
                <c:pt idx="1226">
                  <c:v>-22.559000000000001</c:v>
                </c:pt>
                <c:pt idx="1227">
                  <c:v>-22.257000000000001</c:v>
                </c:pt>
                <c:pt idx="1228">
                  <c:v>-11.196999999999999</c:v>
                </c:pt>
                <c:pt idx="1229">
                  <c:v>-14.804</c:v>
                </c:pt>
                <c:pt idx="1230">
                  <c:v>-9.5460000000000012</c:v>
                </c:pt>
                <c:pt idx="1231">
                  <c:v>-15.282999999999999</c:v>
                </c:pt>
                <c:pt idx="1232">
                  <c:v>-1.1439999999999999</c:v>
                </c:pt>
                <c:pt idx="1233">
                  <c:v>-0.80900000000000005</c:v>
                </c:pt>
                <c:pt idx="1234">
                  <c:v>3.726</c:v>
                </c:pt>
                <c:pt idx="1235">
                  <c:v>-10.597</c:v>
                </c:pt>
                <c:pt idx="1236">
                  <c:v>10.651</c:v>
                </c:pt>
                <c:pt idx="1237">
                  <c:v>1.95</c:v>
                </c:pt>
                <c:pt idx="1238">
                  <c:v>-6.8209999999999953</c:v>
                </c:pt>
                <c:pt idx="1239">
                  <c:v>-10.407</c:v>
                </c:pt>
                <c:pt idx="1240">
                  <c:v>-7.5890000000000004</c:v>
                </c:pt>
                <c:pt idx="1241">
                  <c:v>2.9049999999999998</c:v>
                </c:pt>
                <c:pt idx="1242">
                  <c:v>4.1109999999999953</c:v>
                </c:pt>
                <c:pt idx="1243">
                  <c:v>6.8010000000000002</c:v>
                </c:pt>
                <c:pt idx="1244">
                  <c:v>5.0430000000000001</c:v>
                </c:pt>
                <c:pt idx="1245">
                  <c:v>3.1669999999999998</c:v>
                </c:pt>
                <c:pt idx="1246">
                  <c:v>4.867999999999995</c:v>
                </c:pt>
                <c:pt idx="1247">
                  <c:v>2.3119999999999981</c:v>
                </c:pt>
                <c:pt idx="1248">
                  <c:v>-1.48</c:v>
                </c:pt>
                <c:pt idx="1249">
                  <c:v>9.3480000000000008</c:v>
                </c:pt>
                <c:pt idx="1250">
                  <c:v>-3.423</c:v>
                </c:pt>
                <c:pt idx="1251">
                  <c:v>-4.4189999999999996</c:v>
                </c:pt>
                <c:pt idx="1252">
                  <c:v>33.262</c:v>
                </c:pt>
                <c:pt idx="1253">
                  <c:v>6.3719999999999999</c:v>
                </c:pt>
                <c:pt idx="1254">
                  <c:v>0.63100000000000001</c:v>
                </c:pt>
                <c:pt idx="1255">
                  <c:v>-7.33</c:v>
                </c:pt>
                <c:pt idx="1256">
                  <c:v>-3.9009999999999998</c:v>
                </c:pt>
                <c:pt idx="1257">
                  <c:v>-2.5539999999999998</c:v>
                </c:pt>
                <c:pt idx="1258">
                  <c:v>-7.851</c:v>
                </c:pt>
                <c:pt idx="1259">
                  <c:v>-5.1989999999999954</c:v>
                </c:pt>
                <c:pt idx="1260">
                  <c:v>7.6019999999999976</c:v>
                </c:pt>
                <c:pt idx="1261">
                  <c:v>5.7119999999999997</c:v>
                </c:pt>
                <c:pt idx="1262">
                  <c:v>18.440999999999999</c:v>
                </c:pt>
                <c:pt idx="1263">
                  <c:v>5.165999999999995</c:v>
                </c:pt>
                <c:pt idx="1264">
                  <c:v>8.9570000000000007</c:v>
                </c:pt>
                <c:pt idx="1265">
                  <c:v>34.697000000000003</c:v>
                </c:pt>
                <c:pt idx="1266">
                  <c:v>31.251000000000001</c:v>
                </c:pt>
                <c:pt idx="1267">
                  <c:v>31.856000000000009</c:v>
                </c:pt>
                <c:pt idx="1268">
                  <c:v>38.294000000000011</c:v>
                </c:pt>
                <c:pt idx="1269">
                  <c:v>7.8919999999999986</c:v>
                </c:pt>
                <c:pt idx="1270">
                  <c:v>5.1669999999999954</c:v>
                </c:pt>
                <c:pt idx="1271">
                  <c:v>-13.317</c:v>
                </c:pt>
                <c:pt idx="1272">
                  <c:v>22.913</c:v>
                </c:pt>
                <c:pt idx="1273">
                  <c:v>17.524999999999999</c:v>
                </c:pt>
                <c:pt idx="1274">
                  <c:v>24.46</c:v>
                </c:pt>
                <c:pt idx="1275">
                  <c:v>4.4870000000000001</c:v>
                </c:pt>
                <c:pt idx="1276">
                  <c:v>1.849</c:v>
                </c:pt>
                <c:pt idx="1277">
                  <c:v>9.9580000000000002</c:v>
                </c:pt>
                <c:pt idx="1278">
                  <c:v>-10.948</c:v>
                </c:pt>
                <c:pt idx="1279">
                  <c:v>-8.36</c:v>
                </c:pt>
                <c:pt idx="1280">
                  <c:v>-5.577</c:v>
                </c:pt>
                <c:pt idx="1281">
                  <c:v>-10.034000000000001</c:v>
                </c:pt>
                <c:pt idx="1282">
                  <c:v>-13.973000000000001</c:v>
                </c:pt>
                <c:pt idx="1283">
                  <c:v>-5.364999999999994</c:v>
                </c:pt>
                <c:pt idx="1284">
                  <c:v>-11.558</c:v>
                </c:pt>
                <c:pt idx="1285">
                  <c:v>-8.202</c:v>
                </c:pt>
                <c:pt idx="1286">
                  <c:v>4.984</c:v>
                </c:pt>
                <c:pt idx="1287">
                  <c:v>-4.2359999999999998</c:v>
                </c:pt>
                <c:pt idx="1288">
                  <c:v>-2.8570000000000002</c:v>
                </c:pt>
                <c:pt idx="1289">
                  <c:v>1.8460000000000001</c:v>
                </c:pt>
                <c:pt idx="1290">
                  <c:v>14.042999999999999</c:v>
                </c:pt>
                <c:pt idx="1291">
                  <c:v>-13.087999999999999</c:v>
                </c:pt>
                <c:pt idx="1292">
                  <c:v>32.081000000000003</c:v>
                </c:pt>
                <c:pt idx="1293">
                  <c:v>31.45</c:v>
                </c:pt>
                <c:pt idx="1294">
                  <c:v>13.83</c:v>
                </c:pt>
                <c:pt idx="1295">
                  <c:v>-1.905</c:v>
                </c:pt>
                <c:pt idx="1296">
                  <c:v>-21.343</c:v>
                </c:pt>
                <c:pt idx="1297">
                  <c:v>-2.173</c:v>
                </c:pt>
                <c:pt idx="1298">
                  <c:v>4.1119999999999974</c:v>
                </c:pt>
                <c:pt idx="1299">
                  <c:v>8.3640000000000008</c:v>
                </c:pt>
                <c:pt idx="1300">
                  <c:v>-3.9609999999999999</c:v>
                </c:pt>
                <c:pt idx="1301">
                  <c:v>-3.1059999999999999</c:v>
                </c:pt>
                <c:pt idx="1302">
                  <c:v>-19.221</c:v>
                </c:pt>
                <c:pt idx="1303">
                  <c:v>-24.841000000000001</c:v>
                </c:pt>
                <c:pt idx="1304">
                  <c:v>-28.696999999999999</c:v>
                </c:pt>
                <c:pt idx="1305">
                  <c:v>2.2570000000000001</c:v>
                </c:pt>
                <c:pt idx="1306">
                  <c:v>-5.1559999999999953</c:v>
                </c:pt>
                <c:pt idx="1307">
                  <c:v>-8.532</c:v>
                </c:pt>
                <c:pt idx="1308">
                  <c:v>3.202</c:v>
                </c:pt>
                <c:pt idx="1309">
                  <c:v>-0.3</c:v>
                </c:pt>
                <c:pt idx="1310">
                  <c:v>-17.724</c:v>
                </c:pt>
                <c:pt idx="1311">
                  <c:v>-15.262</c:v>
                </c:pt>
                <c:pt idx="1312">
                  <c:v>-8.4450000000000003</c:v>
                </c:pt>
                <c:pt idx="1313">
                  <c:v>-17.004999999999999</c:v>
                </c:pt>
                <c:pt idx="1314">
                  <c:v>-23.298999999999999</c:v>
                </c:pt>
                <c:pt idx="1315">
                  <c:v>-22.295000000000002</c:v>
                </c:pt>
                <c:pt idx="1316">
                  <c:v>4.8439999999999976</c:v>
                </c:pt>
                <c:pt idx="1317">
                  <c:v>-3.008</c:v>
                </c:pt>
                <c:pt idx="1318">
                  <c:v>24.599</c:v>
                </c:pt>
                <c:pt idx="1319">
                  <c:v>25.901</c:v>
                </c:pt>
                <c:pt idx="1320">
                  <c:v>-2.3509999999999991</c:v>
                </c:pt>
                <c:pt idx="1321">
                  <c:v>0.75700000000000001</c:v>
                </c:pt>
                <c:pt idx="1322">
                  <c:v>17.347000000000001</c:v>
                </c:pt>
                <c:pt idx="1323">
                  <c:v>4.1050000000000004</c:v>
                </c:pt>
                <c:pt idx="1324">
                  <c:v>-3.0150000000000001</c:v>
                </c:pt>
                <c:pt idx="1325">
                  <c:v>-2.6930000000000001</c:v>
                </c:pt>
                <c:pt idx="1326">
                  <c:v>-43.835000000000001</c:v>
                </c:pt>
                <c:pt idx="1327">
                  <c:v>-50.664000000000001</c:v>
                </c:pt>
                <c:pt idx="1328">
                  <c:v>3.722</c:v>
                </c:pt>
                <c:pt idx="1329">
                  <c:v>8.8960000000000008</c:v>
                </c:pt>
                <c:pt idx="1330">
                  <c:v>6.6279999999999939</c:v>
                </c:pt>
                <c:pt idx="1331">
                  <c:v>9.6940000000000008</c:v>
                </c:pt>
                <c:pt idx="1332">
                  <c:v>6.5380000000000003</c:v>
                </c:pt>
                <c:pt idx="1333">
                  <c:v>-0.51700000000000002</c:v>
                </c:pt>
                <c:pt idx="1334">
                  <c:v>-0.38900000000000001</c:v>
                </c:pt>
                <c:pt idx="1335">
                  <c:v>-0.625</c:v>
                </c:pt>
                <c:pt idx="1336">
                  <c:v>44.146000000000001</c:v>
                </c:pt>
                <c:pt idx="1337">
                  <c:v>33.177</c:v>
                </c:pt>
                <c:pt idx="1338">
                  <c:v>11.44</c:v>
                </c:pt>
                <c:pt idx="1339">
                  <c:v>23.277000000000001</c:v>
                </c:pt>
                <c:pt idx="1340">
                  <c:v>11.58</c:v>
                </c:pt>
                <c:pt idx="1341">
                  <c:v>9.3249999999999993</c:v>
                </c:pt>
                <c:pt idx="1342">
                  <c:v>3.782</c:v>
                </c:pt>
                <c:pt idx="1343">
                  <c:v>5.9340000000000002</c:v>
                </c:pt>
                <c:pt idx="1344">
                  <c:v>11.22</c:v>
                </c:pt>
                <c:pt idx="1345">
                  <c:v>31.905000000000001</c:v>
                </c:pt>
                <c:pt idx="1346">
                  <c:v>29.111999999999998</c:v>
                </c:pt>
                <c:pt idx="1347">
                  <c:v>7.93</c:v>
                </c:pt>
                <c:pt idx="1348">
                  <c:v>12.867000000000001</c:v>
                </c:pt>
                <c:pt idx="1349">
                  <c:v>-1.488</c:v>
                </c:pt>
                <c:pt idx="1350">
                  <c:v>-3.2690000000000001</c:v>
                </c:pt>
                <c:pt idx="1351">
                  <c:v>23.276</c:v>
                </c:pt>
                <c:pt idx="1352">
                  <c:v>10.596</c:v>
                </c:pt>
                <c:pt idx="1353">
                  <c:v>2.778</c:v>
                </c:pt>
                <c:pt idx="1354">
                  <c:v>-2.3330000000000002</c:v>
                </c:pt>
                <c:pt idx="1355">
                  <c:v>-11.981999999999999</c:v>
                </c:pt>
                <c:pt idx="1356">
                  <c:v>-6.4390000000000001</c:v>
                </c:pt>
                <c:pt idx="1357">
                  <c:v>9.7269999999999985</c:v>
                </c:pt>
                <c:pt idx="1358">
                  <c:v>-2.2410000000000001</c:v>
                </c:pt>
                <c:pt idx="1359">
                  <c:v>25.869</c:v>
                </c:pt>
                <c:pt idx="1360">
                  <c:v>18.393999999999991</c:v>
                </c:pt>
                <c:pt idx="1361">
                  <c:v>-3.1469999999999998</c:v>
                </c:pt>
                <c:pt idx="1362">
                  <c:v>-7.0359999999999996</c:v>
                </c:pt>
                <c:pt idx="1363">
                  <c:v>12.571999999999999</c:v>
                </c:pt>
                <c:pt idx="1364">
                  <c:v>-8.2060000000000013</c:v>
                </c:pt>
                <c:pt idx="1365">
                  <c:v>-14.487</c:v>
                </c:pt>
                <c:pt idx="1366">
                  <c:v>25.651</c:v>
                </c:pt>
                <c:pt idx="1367">
                  <c:v>20.288</c:v>
                </c:pt>
                <c:pt idx="1368">
                  <c:v>9.6910000000000007</c:v>
                </c:pt>
                <c:pt idx="1369">
                  <c:v>-7.7720000000000002</c:v>
                </c:pt>
                <c:pt idx="1370">
                  <c:v>3.4009999999999998</c:v>
                </c:pt>
                <c:pt idx="1371">
                  <c:v>-1.913</c:v>
                </c:pt>
                <c:pt idx="1372">
                  <c:v>-0.65900000000000003</c:v>
                </c:pt>
                <c:pt idx="1373">
                  <c:v>16.571000000000009</c:v>
                </c:pt>
                <c:pt idx="1374">
                  <c:v>5.1459999999999946</c:v>
                </c:pt>
                <c:pt idx="1375">
                  <c:v>5.9729999999999999</c:v>
                </c:pt>
                <c:pt idx="1376">
                  <c:v>17.175000000000001</c:v>
                </c:pt>
                <c:pt idx="1377">
                  <c:v>11.843</c:v>
                </c:pt>
                <c:pt idx="1378">
                  <c:v>18.843</c:v>
                </c:pt>
                <c:pt idx="1379">
                  <c:v>4.016</c:v>
                </c:pt>
                <c:pt idx="1380">
                  <c:v>12.785</c:v>
                </c:pt>
                <c:pt idx="1381">
                  <c:v>1.2769999999999999</c:v>
                </c:pt>
                <c:pt idx="1382">
                  <c:v>-3.7909999999999999</c:v>
                </c:pt>
                <c:pt idx="1383">
                  <c:v>12.708</c:v>
                </c:pt>
                <c:pt idx="1384">
                  <c:v>-2.5270000000000001</c:v>
                </c:pt>
                <c:pt idx="1385">
                  <c:v>-6.8609999999999953</c:v>
                </c:pt>
                <c:pt idx="1386">
                  <c:v>15.647</c:v>
                </c:pt>
                <c:pt idx="1387">
                  <c:v>6.4649999999999954</c:v>
                </c:pt>
                <c:pt idx="1388">
                  <c:v>2.6429999999999998</c:v>
                </c:pt>
                <c:pt idx="1389">
                  <c:v>-0.378</c:v>
                </c:pt>
                <c:pt idx="1390">
                  <c:v>-11.199</c:v>
                </c:pt>
                <c:pt idx="1391">
                  <c:v>-9.9350000000000005</c:v>
                </c:pt>
                <c:pt idx="1392">
                  <c:v>-1.9890000000000001</c:v>
                </c:pt>
                <c:pt idx="1393">
                  <c:v>-2.88</c:v>
                </c:pt>
                <c:pt idx="1394">
                  <c:v>-2.1419999999999999</c:v>
                </c:pt>
                <c:pt idx="1395">
                  <c:v>-2.5419999999999998</c:v>
                </c:pt>
                <c:pt idx="1396">
                  <c:v>19.251000000000001</c:v>
                </c:pt>
                <c:pt idx="1397">
                  <c:v>10.917</c:v>
                </c:pt>
                <c:pt idx="1398">
                  <c:v>3.5350000000000001</c:v>
                </c:pt>
                <c:pt idx="1399">
                  <c:v>5.3479999999999954</c:v>
                </c:pt>
                <c:pt idx="1400">
                  <c:v>57.218000000000011</c:v>
                </c:pt>
                <c:pt idx="1401">
                  <c:v>5.827999999999995</c:v>
                </c:pt>
                <c:pt idx="1402">
                  <c:v>-6.7119999999999997</c:v>
                </c:pt>
                <c:pt idx="1403">
                  <c:v>3.06</c:v>
                </c:pt>
                <c:pt idx="1404">
                  <c:v>-0.128</c:v>
                </c:pt>
                <c:pt idx="1405">
                  <c:v>3.1869999999999998</c:v>
                </c:pt>
                <c:pt idx="1406">
                  <c:v>-1.429</c:v>
                </c:pt>
                <c:pt idx="1407">
                  <c:v>-1.4850000000000001</c:v>
                </c:pt>
                <c:pt idx="1408">
                  <c:v>-5.0129999999999946</c:v>
                </c:pt>
                <c:pt idx="1409">
                  <c:v>33.365000000000002</c:v>
                </c:pt>
                <c:pt idx="1410">
                  <c:v>24.966000000000001</c:v>
                </c:pt>
                <c:pt idx="1411">
                  <c:v>25.449000000000002</c:v>
                </c:pt>
                <c:pt idx="1412">
                  <c:v>-4.3339999999999996</c:v>
                </c:pt>
                <c:pt idx="1413">
                  <c:v>-4.8769999999999998</c:v>
                </c:pt>
                <c:pt idx="1414">
                  <c:v>-4.2969999999999997</c:v>
                </c:pt>
                <c:pt idx="1415">
                  <c:v>4.673</c:v>
                </c:pt>
                <c:pt idx="1416">
                  <c:v>-3.6859999999999999</c:v>
                </c:pt>
                <c:pt idx="1417">
                  <c:v>33.984000000000002</c:v>
                </c:pt>
                <c:pt idx="1418">
                  <c:v>28.617999999999999</c:v>
                </c:pt>
                <c:pt idx="1419">
                  <c:v>21.231999999999999</c:v>
                </c:pt>
                <c:pt idx="1420">
                  <c:v>33.121000000000002</c:v>
                </c:pt>
                <c:pt idx="1421">
                  <c:v>16.369</c:v>
                </c:pt>
                <c:pt idx="1422">
                  <c:v>4.2519999999999998</c:v>
                </c:pt>
                <c:pt idx="1423">
                  <c:v>-3.3279999999999998</c:v>
                </c:pt>
                <c:pt idx="1424">
                  <c:v>0.67600000000000005</c:v>
                </c:pt>
                <c:pt idx="1425">
                  <c:v>-3.4910000000000001</c:v>
                </c:pt>
                <c:pt idx="1426">
                  <c:v>-3.8340000000000001</c:v>
                </c:pt>
                <c:pt idx="1427">
                  <c:v>-0.93300000000000005</c:v>
                </c:pt>
                <c:pt idx="1428">
                  <c:v>5.4009999999999998</c:v>
                </c:pt>
                <c:pt idx="1429">
                  <c:v>8.0980000000000008</c:v>
                </c:pt>
                <c:pt idx="1430">
                  <c:v>26.097999999999999</c:v>
                </c:pt>
                <c:pt idx="1431">
                  <c:v>24.879000000000001</c:v>
                </c:pt>
                <c:pt idx="1432">
                  <c:v>36.784999999999997</c:v>
                </c:pt>
                <c:pt idx="1433">
                  <c:v>40.404000000000003</c:v>
                </c:pt>
                <c:pt idx="1434">
                  <c:v>25.603999999999999</c:v>
                </c:pt>
                <c:pt idx="1435">
                  <c:v>26.356999999999999</c:v>
                </c:pt>
                <c:pt idx="1436">
                  <c:v>-4.6479999999999952</c:v>
                </c:pt>
                <c:pt idx="1437">
                  <c:v>-0.61399999999999999</c:v>
                </c:pt>
                <c:pt idx="1438">
                  <c:v>-1.796</c:v>
                </c:pt>
                <c:pt idx="1439">
                  <c:v>5.8949999999999951</c:v>
                </c:pt>
                <c:pt idx="1440">
                  <c:v>21.704000000000001</c:v>
                </c:pt>
                <c:pt idx="1441">
                  <c:v>23.661000000000001</c:v>
                </c:pt>
                <c:pt idx="1442">
                  <c:v>11.704000000000001</c:v>
                </c:pt>
                <c:pt idx="1443">
                  <c:v>12.999000000000001</c:v>
                </c:pt>
                <c:pt idx="1444">
                  <c:v>15.154999999999999</c:v>
                </c:pt>
                <c:pt idx="1445">
                  <c:v>6.0639999999999956</c:v>
                </c:pt>
                <c:pt idx="1446">
                  <c:v>18.504999999999999</c:v>
                </c:pt>
                <c:pt idx="1447">
                  <c:v>7.6289999999999951</c:v>
                </c:pt>
                <c:pt idx="1448">
                  <c:v>8.1989999999999998</c:v>
                </c:pt>
                <c:pt idx="1449">
                  <c:v>-0.59399999999999997</c:v>
                </c:pt>
                <c:pt idx="1450">
                  <c:v>-1.8740000000000001</c:v>
                </c:pt>
                <c:pt idx="1451">
                  <c:v>-3.24</c:v>
                </c:pt>
                <c:pt idx="1452">
                  <c:v>-1.855</c:v>
                </c:pt>
                <c:pt idx="1453">
                  <c:v>-2.92</c:v>
                </c:pt>
                <c:pt idx="1454">
                  <c:v>1.0760000000000001</c:v>
                </c:pt>
                <c:pt idx="1455">
                  <c:v>7.6189999999999953</c:v>
                </c:pt>
                <c:pt idx="1456">
                  <c:v>12.89</c:v>
                </c:pt>
                <c:pt idx="1457">
                  <c:v>11.052</c:v>
                </c:pt>
                <c:pt idx="1458">
                  <c:v>11.481</c:v>
                </c:pt>
                <c:pt idx="1459">
                  <c:v>-4.1599999999999966</c:v>
                </c:pt>
                <c:pt idx="1460">
                  <c:v>6.7000000000000004E-2</c:v>
                </c:pt>
                <c:pt idx="1461">
                  <c:v>-17.085000000000001</c:v>
                </c:pt>
                <c:pt idx="1462">
                  <c:v>-11.146000000000001</c:v>
                </c:pt>
                <c:pt idx="1463">
                  <c:v>-8.3620000000000001</c:v>
                </c:pt>
                <c:pt idx="1464">
                  <c:v>-10.666</c:v>
                </c:pt>
                <c:pt idx="1465">
                  <c:v>-14.859</c:v>
                </c:pt>
                <c:pt idx="1466">
                  <c:v>21.788</c:v>
                </c:pt>
                <c:pt idx="1467">
                  <c:v>15.096</c:v>
                </c:pt>
                <c:pt idx="1468">
                  <c:v>-10.976000000000001</c:v>
                </c:pt>
                <c:pt idx="1469">
                  <c:v>15.086</c:v>
                </c:pt>
                <c:pt idx="1470">
                  <c:v>18.835000000000001</c:v>
                </c:pt>
                <c:pt idx="1471">
                  <c:v>-1.7070000000000001</c:v>
                </c:pt>
                <c:pt idx="1472">
                  <c:v>-9.9479999999999986</c:v>
                </c:pt>
                <c:pt idx="1473">
                  <c:v>-9.1860000000000035</c:v>
                </c:pt>
                <c:pt idx="1474">
                  <c:v>-2.2559999999999998</c:v>
                </c:pt>
                <c:pt idx="1475">
                  <c:v>8.9350000000000005</c:v>
                </c:pt>
                <c:pt idx="1476">
                  <c:v>-3.3980000000000001</c:v>
                </c:pt>
                <c:pt idx="1477">
                  <c:v>-3.218</c:v>
                </c:pt>
                <c:pt idx="1478">
                  <c:v>16.611000000000001</c:v>
                </c:pt>
                <c:pt idx="1479">
                  <c:v>9.3889999999999993</c:v>
                </c:pt>
                <c:pt idx="1480">
                  <c:v>5.7130000000000001</c:v>
                </c:pt>
                <c:pt idx="1481">
                  <c:v>-2.2989999999999999</c:v>
                </c:pt>
                <c:pt idx="1482">
                  <c:v>-1.859</c:v>
                </c:pt>
                <c:pt idx="1483">
                  <c:v>11.282</c:v>
                </c:pt>
                <c:pt idx="1484">
                  <c:v>4.133</c:v>
                </c:pt>
                <c:pt idx="1485">
                  <c:v>-4.04</c:v>
                </c:pt>
                <c:pt idx="1486">
                  <c:v>-6.9340000000000002</c:v>
                </c:pt>
                <c:pt idx="1487">
                  <c:v>33.606000000000002</c:v>
                </c:pt>
                <c:pt idx="1488">
                  <c:v>20.289000000000001</c:v>
                </c:pt>
                <c:pt idx="1489">
                  <c:v>28.640999999999991</c:v>
                </c:pt>
                <c:pt idx="1490">
                  <c:v>0.26800000000000002</c:v>
                </c:pt>
                <c:pt idx="1491">
                  <c:v>-3.7149999999999999</c:v>
                </c:pt>
                <c:pt idx="1492">
                  <c:v>-1.4990000000000001</c:v>
                </c:pt>
                <c:pt idx="1493">
                  <c:v>15.273</c:v>
                </c:pt>
                <c:pt idx="1494">
                  <c:v>18.350000000000001</c:v>
                </c:pt>
                <c:pt idx="1495">
                  <c:v>0.45800000000000002</c:v>
                </c:pt>
                <c:pt idx="1496">
                  <c:v>-2.2320000000000002</c:v>
                </c:pt>
                <c:pt idx="1497">
                  <c:v>-2.4489999999999998</c:v>
                </c:pt>
                <c:pt idx="1498">
                  <c:v>-3.0209999999999999</c:v>
                </c:pt>
                <c:pt idx="1499">
                  <c:v>14.648</c:v>
                </c:pt>
                <c:pt idx="1500">
                  <c:v>5.9850000000000003</c:v>
                </c:pt>
                <c:pt idx="1501">
                  <c:v>5.9630000000000001</c:v>
                </c:pt>
                <c:pt idx="1502">
                  <c:v>3.6840000000000002</c:v>
                </c:pt>
                <c:pt idx="1503">
                  <c:v>3.0750000000000002</c:v>
                </c:pt>
                <c:pt idx="1504">
                  <c:v>-0.95399999999999996</c:v>
                </c:pt>
                <c:pt idx="1505">
                  <c:v>31.457999999999991</c:v>
                </c:pt>
                <c:pt idx="1506">
                  <c:v>-6.7139999999999986</c:v>
                </c:pt>
                <c:pt idx="1507">
                  <c:v>2.0979999999999999</c:v>
                </c:pt>
                <c:pt idx="1508">
                  <c:v>-8.5010000000000012</c:v>
                </c:pt>
                <c:pt idx="1509">
                  <c:v>-3.5350000000000001</c:v>
                </c:pt>
                <c:pt idx="1510">
                  <c:v>-5.0999999999999996</c:v>
                </c:pt>
                <c:pt idx="1511">
                  <c:v>-11.474</c:v>
                </c:pt>
                <c:pt idx="1512">
                  <c:v>35.692</c:v>
                </c:pt>
                <c:pt idx="1513">
                  <c:v>11.112</c:v>
                </c:pt>
                <c:pt idx="1514">
                  <c:v>7.7669999999999977</c:v>
                </c:pt>
                <c:pt idx="1515">
                  <c:v>6.4639999999999986</c:v>
                </c:pt>
                <c:pt idx="1516">
                  <c:v>-4.01</c:v>
                </c:pt>
                <c:pt idx="1517">
                  <c:v>10.86</c:v>
                </c:pt>
                <c:pt idx="1518">
                  <c:v>21.988</c:v>
                </c:pt>
                <c:pt idx="1519">
                  <c:v>21.77</c:v>
                </c:pt>
                <c:pt idx="1520">
                  <c:v>4.4139999999999997</c:v>
                </c:pt>
                <c:pt idx="1521">
                  <c:v>7.4459999999999997</c:v>
                </c:pt>
                <c:pt idx="1522">
                  <c:v>29.326000000000001</c:v>
                </c:pt>
                <c:pt idx="1523">
                  <c:v>11.217000000000001</c:v>
                </c:pt>
                <c:pt idx="1524">
                  <c:v>-1.258</c:v>
                </c:pt>
                <c:pt idx="1525">
                  <c:v>-19.532</c:v>
                </c:pt>
                <c:pt idx="1526">
                  <c:v>46.279000000000003</c:v>
                </c:pt>
                <c:pt idx="1527">
                  <c:v>34.911000000000001</c:v>
                </c:pt>
                <c:pt idx="1528">
                  <c:v>42.786000000000001</c:v>
                </c:pt>
                <c:pt idx="1529">
                  <c:v>31.125</c:v>
                </c:pt>
                <c:pt idx="1530">
                  <c:v>8.8070000000000004</c:v>
                </c:pt>
                <c:pt idx="1531">
                  <c:v>0.93500000000000005</c:v>
                </c:pt>
                <c:pt idx="1532">
                  <c:v>-4.4669999999999996</c:v>
                </c:pt>
                <c:pt idx="1533">
                  <c:v>-0.93100000000000005</c:v>
                </c:pt>
                <c:pt idx="1534">
                  <c:v>1.0509999999999999</c:v>
                </c:pt>
                <c:pt idx="1535">
                  <c:v>-0.77600000000000002</c:v>
                </c:pt>
                <c:pt idx="1536">
                  <c:v>9.0030000000000001</c:v>
                </c:pt>
                <c:pt idx="1537">
                  <c:v>14.897</c:v>
                </c:pt>
                <c:pt idx="1538">
                  <c:v>12.726000000000001</c:v>
                </c:pt>
                <c:pt idx="1539">
                  <c:v>14.944000000000001</c:v>
                </c:pt>
                <c:pt idx="1540">
                  <c:v>5.31</c:v>
                </c:pt>
                <c:pt idx="1541">
                  <c:v>9.213000000000001</c:v>
                </c:pt>
                <c:pt idx="1542">
                  <c:v>9.1469999999999985</c:v>
                </c:pt>
                <c:pt idx="1543">
                  <c:v>-3.3170000000000002</c:v>
                </c:pt>
                <c:pt idx="1544">
                  <c:v>5.4669999999999996</c:v>
                </c:pt>
                <c:pt idx="1545">
                  <c:v>0.38500000000000001</c:v>
                </c:pt>
                <c:pt idx="1546">
                  <c:v>6.665999999999995</c:v>
                </c:pt>
                <c:pt idx="1547">
                  <c:v>1.7609999999999999</c:v>
                </c:pt>
                <c:pt idx="1548">
                  <c:v>-4.5</c:v>
                </c:pt>
                <c:pt idx="1549">
                  <c:v>-6.8810000000000002</c:v>
                </c:pt>
                <c:pt idx="1550">
                  <c:v>-4.2939999999999996</c:v>
                </c:pt>
                <c:pt idx="1551">
                  <c:v>-5.72</c:v>
                </c:pt>
                <c:pt idx="1552">
                  <c:v>-5.3490000000000002</c:v>
                </c:pt>
                <c:pt idx="1553">
                  <c:v>30.268000000000001</c:v>
                </c:pt>
                <c:pt idx="1554">
                  <c:v>12.622</c:v>
                </c:pt>
                <c:pt idx="1555">
                  <c:v>12.961</c:v>
                </c:pt>
                <c:pt idx="1556">
                  <c:v>39.917999999999999</c:v>
                </c:pt>
                <c:pt idx="1557">
                  <c:v>20.221</c:v>
                </c:pt>
                <c:pt idx="1558">
                  <c:v>17.088000000000001</c:v>
                </c:pt>
                <c:pt idx="1559">
                  <c:v>30.896999999999991</c:v>
                </c:pt>
                <c:pt idx="1560">
                  <c:v>46.323</c:v>
                </c:pt>
                <c:pt idx="1561">
                  <c:v>17.885000000000002</c:v>
                </c:pt>
                <c:pt idx="1562">
                  <c:v>7.2430000000000003</c:v>
                </c:pt>
                <c:pt idx="1563">
                  <c:v>8.0250000000000004</c:v>
                </c:pt>
                <c:pt idx="1564">
                  <c:v>0.189</c:v>
                </c:pt>
                <c:pt idx="1565">
                  <c:v>3.6520000000000001</c:v>
                </c:pt>
                <c:pt idx="1566">
                  <c:v>1.1419999999999999</c:v>
                </c:pt>
                <c:pt idx="1567">
                  <c:v>4.7850000000000001</c:v>
                </c:pt>
                <c:pt idx="1568">
                  <c:v>-11.128</c:v>
                </c:pt>
                <c:pt idx="1569">
                  <c:v>30.077999999999999</c:v>
                </c:pt>
                <c:pt idx="1570">
                  <c:v>30.468</c:v>
                </c:pt>
                <c:pt idx="1571">
                  <c:v>10.738</c:v>
                </c:pt>
                <c:pt idx="1572">
                  <c:v>14.148</c:v>
                </c:pt>
                <c:pt idx="1573">
                  <c:v>-1.3320000000000001</c:v>
                </c:pt>
                <c:pt idx="1574">
                  <c:v>-12.395</c:v>
                </c:pt>
                <c:pt idx="1575">
                  <c:v>10.682</c:v>
                </c:pt>
                <c:pt idx="1576">
                  <c:v>-12.648</c:v>
                </c:pt>
                <c:pt idx="1577">
                  <c:v>4.4720000000000004</c:v>
                </c:pt>
                <c:pt idx="1578">
                  <c:v>1.0369999999999999</c:v>
                </c:pt>
                <c:pt idx="1579">
                  <c:v>15.712</c:v>
                </c:pt>
                <c:pt idx="1580">
                  <c:v>13.852</c:v>
                </c:pt>
                <c:pt idx="1581">
                  <c:v>3.0409999999999999</c:v>
                </c:pt>
                <c:pt idx="1582">
                  <c:v>5.125999999999995</c:v>
                </c:pt>
                <c:pt idx="1583">
                  <c:v>11.504</c:v>
                </c:pt>
                <c:pt idx="1584">
                  <c:v>13.01</c:v>
                </c:pt>
                <c:pt idx="1585">
                  <c:v>17.039000000000001</c:v>
                </c:pt>
                <c:pt idx="1586">
                  <c:v>8.6449999999999996</c:v>
                </c:pt>
                <c:pt idx="1587">
                  <c:v>13.518000000000001</c:v>
                </c:pt>
                <c:pt idx="1588">
                  <c:v>18.157</c:v>
                </c:pt>
                <c:pt idx="1589">
                  <c:v>17.026</c:v>
                </c:pt>
                <c:pt idx="1590">
                  <c:v>25.06</c:v>
                </c:pt>
                <c:pt idx="1591">
                  <c:v>11.827999999999999</c:v>
                </c:pt>
                <c:pt idx="1592">
                  <c:v>10.696999999999999</c:v>
                </c:pt>
                <c:pt idx="1593">
                  <c:v>15.566000000000001</c:v>
                </c:pt>
                <c:pt idx="1594">
                  <c:v>23.262</c:v>
                </c:pt>
                <c:pt idx="1595">
                  <c:v>4.992</c:v>
                </c:pt>
                <c:pt idx="1596">
                  <c:v>-7.0410000000000004</c:v>
                </c:pt>
                <c:pt idx="1597">
                  <c:v>-4.7779999999999996</c:v>
                </c:pt>
                <c:pt idx="1598">
                  <c:v>-1.1679999999999999</c:v>
                </c:pt>
                <c:pt idx="1599">
                  <c:v>3.004</c:v>
                </c:pt>
                <c:pt idx="1600">
                  <c:v>-0.67200000000000004</c:v>
                </c:pt>
                <c:pt idx="1601">
                  <c:v>-12.999000000000001</c:v>
                </c:pt>
                <c:pt idx="1602">
                  <c:v>-6.2190000000000003</c:v>
                </c:pt>
                <c:pt idx="1603">
                  <c:v>-5.9470000000000001</c:v>
                </c:pt>
                <c:pt idx="1604">
                  <c:v>32.006</c:v>
                </c:pt>
                <c:pt idx="1605">
                  <c:v>32.722000000000001</c:v>
                </c:pt>
                <c:pt idx="1606">
                  <c:v>38.604999999999997</c:v>
                </c:pt>
                <c:pt idx="1607">
                  <c:v>40.698</c:v>
                </c:pt>
                <c:pt idx="1608">
                  <c:v>2.4940000000000002</c:v>
                </c:pt>
                <c:pt idx="1609">
                  <c:v>7.4249999999999954</c:v>
                </c:pt>
                <c:pt idx="1610">
                  <c:v>12.387</c:v>
                </c:pt>
                <c:pt idx="1611">
                  <c:v>15.066000000000001</c:v>
                </c:pt>
                <c:pt idx="1612">
                  <c:v>4.6119999999999957</c:v>
                </c:pt>
                <c:pt idx="1613">
                  <c:v>5.274</c:v>
                </c:pt>
                <c:pt idx="1614">
                  <c:v>-3.8439999999999999</c:v>
                </c:pt>
                <c:pt idx="1615">
                  <c:v>-2.8210000000000002</c:v>
                </c:pt>
                <c:pt idx="1616">
                  <c:v>23.916</c:v>
                </c:pt>
                <c:pt idx="1617">
                  <c:v>-4.0380000000000003</c:v>
                </c:pt>
                <c:pt idx="1618">
                  <c:v>-8.27</c:v>
                </c:pt>
                <c:pt idx="1619">
                  <c:v>-8.7150000000000016</c:v>
                </c:pt>
                <c:pt idx="1620">
                  <c:v>-6.7000000000000004E-2</c:v>
                </c:pt>
                <c:pt idx="1621">
                  <c:v>0.27800000000000002</c:v>
                </c:pt>
                <c:pt idx="1622">
                  <c:v>4.3310000000000004</c:v>
                </c:pt>
                <c:pt idx="1623">
                  <c:v>10.058</c:v>
                </c:pt>
                <c:pt idx="1624">
                  <c:v>9.1960000000000015</c:v>
                </c:pt>
                <c:pt idx="1625">
                  <c:v>9.1479999999999961</c:v>
                </c:pt>
                <c:pt idx="1626">
                  <c:v>5.824999999999994</c:v>
                </c:pt>
                <c:pt idx="1627">
                  <c:v>12.83</c:v>
                </c:pt>
                <c:pt idx="1628">
                  <c:v>5.9550000000000001</c:v>
                </c:pt>
                <c:pt idx="1629">
                  <c:v>-9.1050000000000004</c:v>
                </c:pt>
                <c:pt idx="1630">
                  <c:v>3.7349999999999999</c:v>
                </c:pt>
                <c:pt idx="1631">
                  <c:v>16.923999999999999</c:v>
                </c:pt>
                <c:pt idx="1632">
                  <c:v>4.4020000000000001</c:v>
                </c:pt>
                <c:pt idx="1633">
                  <c:v>4.6760000000000002</c:v>
                </c:pt>
                <c:pt idx="1634">
                  <c:v>-4.6189999999999953</c:v>
                </c:pt>
                <c:pt idx="1635">
                  <c:v>26.285</c:v>
                </c:pt>
                <c:pt idx="1636">
                  <c:v>11.619</c:v>
                </c:pt>
                <c:pt idx="1637">
                  <c:v>6.64</c:v>
                </c:pt>
                <c:pt idx="1638">
                  <c:v>3.7629999999999999</c:v>
                </c:pt>
                <c:pt idx="1639">
                  <c:v>101.854</c:v>
                </c:pt>
                <c:pt idx="1640">
                  <c:v>98.284000000000006</c:v>
                </c:pt>
                <c:pt idx="1641">
                  <c:v>99.022999999999982</c:v>
                </c:pt>
                <c:pt idx="1642">
                  <c:v>84.600999999999999</c:v>
                </c:pt>
                <c:pt idx="1643">
                  <c:v>21.69</c:v>
                </c:pt>
                <c:pt idx="1644">
                  <c:v>4.4950000000000001</c:v>
                </c:pt>
                <c:pt idx="1645">
                  <c:v>22.957000000000001</c:v>
                </c:pt>
                <c:pt idx="1646">
                  <c:v>0.96</c:v>
                </c:pt>
                <c:pt idx="1647">
                  <c:v>-3.22</c:v>
                </c:pt>
                <c:pt idx="1648">
                  <c:v>11.734</c:v>
                </c:pt>
                <c:pt idx="1649">
                  <c:v>6.8959999999999946</c:v>
                </c:pt>
                <c:pt idx="1650">
                  <c:v>6.8810000000000002</c:v>
                </c:pt>
                <c:pt idx="1651">
                  <c:v>-9.7800000000000011</c:v>
                </c:pt>
                <c:pt idx="1652">
                  <c:v>-8.6220000000000017</c:v>
                </c:pt>
                <c:pt idx="1653">
                  <c:v>0.20300000000000001</c:v>
                </c:pt>
                <c:pt idx="1654">
                  <c:v>7.6890000000000001</c:v>
                </c:pt>
                <c:pt idx="1655">
                  <c:v>0.91200000000000003</c:v>
                </c:pt>
                <c:pt idx="1656">
                  <c:v>10.569000000000001</c:v>
                </c:pt>
                <c:pt idx="1657">
                  <c:v>6.4260000000000002</c:v>
                </c:pt>
                <c:pt idx="1658">
                  <c:v>5.2439999999999998</c:v>
                </c:pt>
                <c:pt idx="1659">
                  <c:v>74.548000000000002</c:v>
                </c:pt>
                <c:pt idx="1660">
                  <c:v>80.253</c:v>
                </c:pt>
                <c:pt idx="1661">
                  <c:v>34.516000000000012</c:v>
                </c:pt>
                <c:pt idx="1662">
                  <c:v>20.844000000000001</c:v>
                </c:pt>
                <c:pt idx="1663">
                  <c:v>11.433</c:v>
                </c:pt>
                <c:pt idx="1664">
                  <c:v>-0.98499999999999999</c:v>
                </c:pt>
                <c:pt idx="1665">
                  <c:v>-0.82599999999999996</c:v>
                </c:pt>
                <c:pt idx="1666">
                  <c:v>13.007999999999999</c:v>
                </c:pt>
                <c:pt idx="1667">
                  <c:v>1.988</c:v>
                </c:pt>
                <c:pt idx="1668">
                  <c:v>15.993</c:v>
                </c:pt>
                <c:pt idx="1669">
                  <c:v>-1.893</c:v>
                </c:pt>
                <c:pt idx="1670">
                  <c:v>-11.16</c:v>
                </c:pt>
                <c:pt idx="1671">
                  <c:v>-7.6059999999999954</c:v>
                </c:pt>
                <c:pt idx="1672">
                  <c:v>-4.7009999999999996</c:v>
                </c:pt>
                <c:pt idx="1673">
                  <c:v>-2.0579999999999998</c:v>
                </c:pt>
                <c:pt idx="1674">
                  <c:v>-13.51</c:v>
                </c:pt>
                <c:pt idx="1675">
                  <c:v>-11.079000000000001</c:v>
                </c:pt>
                <c:pt idx="1676">
                  <c:v>-18.442</c:v>
                </c:pt>
                <c:pt idx="1677">
                  <c:v>-10.832000000000001</c:v>
                </c:pt>
                <c:pt idx="1678">
                  <c:v>-2.7730000000000001</c:v>
                </c:pt>
                <c:pt idx="1679">
                  <c:v>10.106999999999999</c:v>
                </c:pt>
                <c:pt idx="1680">
                  <c:v>24.318999999999999</c:v>
                </c:pt>
                <c:pt idx="1681">
                  <c:v>2.8490000000000002</c:v>
                </c:pt>
                <c:pt idx="1682">
                  <c:v>-5.6189999999999953</c:v>
                </c:pt>
                <c:pt idx="1683">
                  <c:v>6.4219999999999997</c:v>
                </c:pt>
                <c:pt idx="1684">
                  <c:v>7.1360000000000001</c:v>
                </c:pt>
                <c:pt idx="1685">
                  <c:v>-4.6069999999999967</c:v>
                </c:pt>
                <c:pt idx="1686">
                  <c:v>-8.4190000000000005</c:v>
                </c:pt>
                <c:pt idx="1687">
                  <c:v>-11.875999999999999</c:v>
                </c:pt>
                <c:pt idx="1688">
                  <c:v>3.2879999999999998</c:v>
                </c:pt>
                <c:pt idx="1689">
                  <c:v>13.605</c:v>
                </c:pt>
                <c:pt idx="1690">
                  <c:v>24.832000000000001</c:v>
                </c:pt>
                <c:pt idx="1691">
                  <c:v>1.224</c:v>
                </c:pt>
                <c:pt idx="1692">
                  <c:v>-2.4910000000000001</c:v>
                </c:pt>
                <c:pt idx="1693">
                  <c:v>21.181999999999999</c:v>
                </c:pt>
                <c:pt idx="1694">
                  <c:v>29.56</c:v>
                </c:pt>
                <c:pt idx="1695">
                  <c:v>22.364000000000001</c:v>
                </c:pt>
                <c:pt idx="1696">
                  <c:v>21.231000000000009</c:v>
                </c:pt>
                <c:pt idx="1697">
                  <c:v>11.317</c:v>
                </c:pt>
                <c:pt idx="1698">
                  <c:v>11.625999999999999</c:v>
                </c:pt>
                <c:pt idx="1699">
                  <c:v>0.45900000000000002</c:v>
                </c:pt>
                <c:pt idx="1700">
                  <c:v>10.647</c:v>
                </c:pt>
                <c:pt idx="1701">
                  <c:v>-3.895999999999999</c:v>
                </c:pt>
                <c:pt idx="1702">
                  <c:v>18.378</c:v>
                </c:pt>
                <c:pt idx="1703">
                  <c:v>17.858000000000001</c:v>
                </c:pt>
                <c:pt idx="1704">
                  <c:v>10.769</c:v>
                </c:pt>
                <c:pt idx="1705">
                  <c:v>-0.45900000000000002</c:v>
                </c:pt>
                <c:pt idx="1706">
                  <c:v>3.1960000000000002</c:v>
                </c:pt>
                <c:pt idx="1707">
                  <c:v>-3.8090000000000002</c:v>
                </c:pt>
                <c:pt idx="1708">
                  <c:v>-1.708</c:v>
                </c:pt>
                <c:pt idx="1709">
                  <c:v>-3.6840000000000002</c:v>
                </c:pt>
                <c:pt idx="1710">
                  <c:v>-0.78600000000000003</c:v>
                </c:pt>
                <c:pt idx="1711">
                  <c:v>3.548</c:v>
                </c:pt>
                <c:pt idx="1712">
                  <c:v>8.4280000000000008</c:v>
                </c:pt>
                <c:pt idx="1713">
                  <c:v>8.9340000000000011</c:v>
                </c:pt>
                <c:pt idx="1714">
                  <c:v>3.0819999999999999</c:v>
                </c:pt>
                <c:pt idx="1715">
                  <c:v>6.5789999999999997</c:v>
                </c:pt>
                <c:pt idx="1716">
                  <c:v>79.313000000000002</c:v>
                </c:pt>
                <c:pt idx="1717">
                  <c:v>-32.255000000000003</c:v>
                </c:pt>
                <c:pt idx="1718">
                  <c:v>-7.5949999999999953</c:v>
                </c:pt>
                <c:pt idx="1719">
                  <c:v>32.566000000000003</c:v>
                </c:pt>
                <c:pt idx="1720">
                  <c:v>11.452</c:v>
                </c:pt>
                <c:pt idx="1721">
                  <c:v>19.225999999999999</c:v>
                </c:pt>
                <c:pt idx="1722">
                  <c:v>23.614000000000001</c:v>
                </c:pt>
                <c:pt idx="1723">
                  <c:v>14.353</c:v>
                </c:pt>
                <c:pt idx="1724">
                  <c:v>-7.6019999999999976</c:v>
                </c:pt>
                <c:pt idx="1725">
                  <c:v>-11.491</c:v>
                </c:pt>
                <c:pt idx="1726">
                  <c:v>-11.09</c:v>
                </c:pt>
                <c:pt idx="1727">
                  <c:v>-5.76</c:v>
                </c:pt>
                <c:pt idx="1728">
                  <c:v>-2.1989999999999998</c:v>
                </c:pt>
                <c:pt idx="1729">
                  <c:v>6.7030000000000003</c:v>
                </c:pt>
                <c:pt idx="1730">
                  <c:v>32.07</c:v>
                </c:pt>
                <c:pt idx="1731">
                  <c:v>17.318999999999999</c:v>
                </c:pt>
                <c:pt idx="1732">
                  <c:v>20.536999999999999</c:v>
                </c:pt>
                <c:pt idx="1733">
                  <c:v>13.015000000000001</c:v>
                </c:pt>
                <c:pt idx="1734">
                  <c:v>14.071</c:v>
                </c:pt>
                <c:pt idx="1735">
                  <c:v>21.423999999999999</c:v>
                </c:pt>
                <c:pt idx="1736">
                  <c:v>15.398</c:v>
                </c:pt>
                <c:pt idx="1737">
                  <c:v>0.55700000000000005</c:v>
                </c:pt>
                <c:pt idx="1738">
                  <c:v>-5.1819999999999986</c:v>
                </c:pt>
                <c:pt idx="1739">
                  <c:v>40.976999999999997</c:v>
                </c:pt>
                <c:pt idx="1740">
                  <c:v>44.712000000000003</c:v>
                </c:pt>
                <c:pt idx="1741">
                  <c:v>2.2090000000000001</c:v>
                </c:pt>
                <c:pt idx="1742">
                  <c:v>6.2779999999999996</c:v>
                </c:pt>
                <c:pt idx="1743">
                  <c:v>11.039</c:v>
                </c:pt>
                <c:pt idx="1744">
                  <c:v>4.5119999999999996</c:v>
                </c:pt>
                <c:pt idx="1745">
                  <c:v>0.29299999999999998</c:v>
                </c:pt>
                <c:pt idx="1746">
                  <c:v>10.989000000000001</c:v>
                </c:pt>
                <c:pt idx="1747">
                  <c:v>14.814</c:v>
                </c:pt>
                <c:pt idx="1748">
                  <c:v>2.214</c:v>
                </c:pt>
                <c:pt idx="1749">
                  <c:v>0.32</c:v>
                </c:pt>
                <c:pt idx="1750">
                  <c:v>9.782</c:v>
                </c:pt>
                <c:pt idx="1751">
                  <c:v>2.577</c:v>
                </c:pt>
                <c:pt idx="1752">
                  <c:v>-5.7859999999999996</c:v>
                </c:pt>
                <c:pt idx="1753">
                  <c:v>-3.8589999999999991</c:v>
                </c:pt>
                <c:pt idx="1754">
                  <c:v>-10.53</c:v>
                </c:pt>
                <c:pt idx="1755">
                  <c:v>5.3149999999999951</c:v>
                </c:pt>
                <c:pt idx="1756">
                  <c:v>-4.9050000000000002</c:v>
                </c:pt>
                <c:pt idx="1757">
                  <c:v>-8.75</c:v>
                </c:pt>
                <c:pt idx="1758">
                  <c:v>-4.3479999999999954</c:v>
                </c:pt>
                <c:pt idx="1759">
                  <c:v>-7.306</c:v>
                </c:pt>
                <c:pt idx="1760">
                  <c:v>-9.0340000000000007</c:v>
                </c:pt>
                <c:pt idx="1761">
                  <c:v>-9.1670000000000016</c:v>
                </c:pt>
                <c:pt idx="1762">
                  <c:v>-4.1519999999999966</c:v>
                </c:pt>
                <c:pt idx="1763">
                  <c:v>25.533000000000001</c:v>
                </c:pt>
                <c:pt idx="1764">
                  <c:v>19.673999999999999</c:v>
                </c:pt>
                <c:pt idx="1765">
                  <c:v>4.91</c:v>
                </c:pt>
                <c:pt idx="1766">
                  <c:v>-12.481999999999999</c:v>
                </c:pt>
                <c:pt idx="1767">
                  <c:v>6.8049999999999953</c:v>
                </c:pt>
                <c:pt idx="1768">
                  <c:v>0.98499999999999999</c:v>
                </c:pt>
                <c:pt idx="1769">
                  <c:v>2.04</c:v>
                </c:pt>
                <c:pt idx="1770">
                  <c:v>-1.9</c:v>
                </c:pt>
                <c:pt idx="1771">
                  <c:v>12.788</c:v>
                </c:pt>
                <c:pt idx="1772">
                  <c:v>-3.08</c:v>
                </c:pt>
                <c:pt idx="1773">
                  <c:v>2.2120000000000002</c:v>
                </c:pt>
                <c:pt idx="1774">
                  <c:v>-3.8119999999999981</c:v>
                </c:pt>
                <c:pt idx="1775">
                  <c:v>-4.3599999999999977</c:v>
                </c:pt>
                <c:pt idx="1776">
                  <c:v>-7.6390000000000002</c:v>
                </c:pt>
                <c:pt idx="1777">
                  <c:v>-0.80700000000000005</c:v>
                </c:pt>
                <c:pt idx="1778">
                  <c:v>3.2509999999999999</c:v>
                </c:pt>
                <c:pt idx="1779">
                  <c:v>9.2050000000000001</c:v>
                </c:pt>
                <c:pt idx="1780">
                  <c:v>14.382999999999999</c:v>
                </c:pt>
                <c:pt idx="1781">
                  <c:v>13.215</c:v>
                </c:pt>
                <c:pt idx="1782">
                  <c:v>-5.6039999999999957</c:v>
                </c:pt>
                <c:pt idx="1783">
                  <c:v>18.526</c:v>
                </c:pt>
                <c:pt idx="1784">
                  <c:v>-5.2160000000000002</c:v>
                </c:pt>
                <c:pt idx="1785">
                  <c:v>-0.373</c:v>
                </c:pt>
                <c:pt idx="1786">
                  <c:v>-7.0939999999999994</c:v>
                </c:pt>
                <c:pt idx="1787">
                  <c:v>13.848000000000001</c:v>
                </c:pt>
                <c:pt idx="1788">
                  <c:v>9.5749999999999993</c:v>
                </c:pt>
                <c:pt idx="1789">
                  <c:v>-5.5E-2</c:v>
                </c:pt>
                <c:pt idx="1790">
                  <c:v>-2.8820000000000001</c:v>
                </c:pt>
                <c:pt idx="1791">
                  <c:v>-5.319</c:v>
                </c:pt>
                <c:pt idx="1792">
                  <c:v>27.893999999999991</c:v>
                </c:pt>
                <c:pt idx="1793">
                  <c:v>-11.62</c:v>
                </c:pt>
                <c:pt idx="1794">
                  <c:v>1.3</c:v>
                </c:pt>
                <c:pt idx="1795">
                  <c:v>5.6310000000000002</c:v>
                </c:pt>
                <c:pt idx="1796">
                  <c:v>0.63800000000000001</c:v>
                </c:pt>
                <c:pt idx="1797">
                  <c:v>11.462</c:v>
                </c:pt>
                <c:pt idx="1798">
                  <c:v>-5.8090000000000002</c:v>
                </c:pt>
                <c:pt idx="1799">
                  <c:v>-2.6579999999999999</c:v>
                </c:pt>
                <c:pt idx="1800">
                  <c:v>10.204000000000001</c:v>
                </c:pt>
                <c:pt idx="1801">
                  <c:v>8.9700000000000006</c:v>
                </c:pt>
                <c:pt idx="1802">
                  <c:v>-19.091999999999999</c:v>
                </c:pt>
                <c:pt idx="1803">
                  <c:v>-18.452000000000002</c:v>
                </c:pt>
                <c:pt idx="1804">
                  <c:v>-24.039000000000001</c:v>
                </c:pt>
                <c:pt idx="1805">
                  <c:v>-25.817</c:v>
                </c:pt>
                <c:pt idx="1806">
                  <c:v>-24.975000000000001</c:v>
                </c:pt>
                <c:pt idx="1807">
                  <c:v>-7.5830000000000002</c:v>
                </c:pt>
                <c:pt idx="1808">
                  <c:v>-14.612</c:v>
                </c:pt>
                <c:pt idx="1809">
                  <c:v>-17.664000000000001</c:v>
                </c:pt>
                <c:pt idx="1810">
                  <c:v>-17.265000000000001</c:v>
                </c:pt>
                <c:pt idx="1811">
                  <c:v>17.326000000000001</c:v>
                </c:pt>
                <c:pt idx="1812">
                  <c:v>10.98</c:v>
                </c:pt>
                <c:pt idx="1813">
                  <c:v>9.4570000000000007</c:v>
                </c:pt>
                <c:pt idx="1814">
                  <c:v>4.0039999999999996</c:v>
                </c:pt>
                <c:pt idx="1815">
                  <c:v>0.48299999999999998</c:v>
                </c:pt>
                <c:pt idx="1816">
                  <c:v>5.6279999999999939</c:v>
                </c:pt>
                <c:pt idx="1817">
                  <c:v>3.3780000000000001</c:v>
                </c:pt>
                <c:pt idx="1818">
                  <c:v>1.988</c:v>
                </c:pt>
                <c:pt idx="1819">
                  <c:v>7.2930000000000001</c:v>
                </c:pt>
                <c:pt idx="1820">
                  <c:v>2.6760000000000002</c:v>
                </c:pt>
                <c:pt idx="1821">
                  <c:v>-0.64500000000000002</c:v>
                </c:pt>
                <c:pt idx="1822">
                  <c:v>0.54800000000000004</c:v>
                </c:pt>
                <c:pt idx="1823">
                  <c:v>7.5890000000000004</c:v>
                </c:pt>
                <c:pt idx="1824">
                  <c:v>1.538</c:v>
                </c:pt>
                <c:pt idx="1825">
                  <c:v>15.003</c:v>
                </c:pt>
                <c:pt idx="1826">
                  <c:v>6.1099999999999994</c:v>
                </c:pt>
                <c:pt idx="1827">
                  <c:v>19.62</c:v>
                </c:pt>
                <c:pt idx="1828">
                  <c:v>21.027000000000001</c:v>
                </c:pt>
                <c:pt idx="1829">
                  <c:v>21.5</c:v>
                </c:pt>
                <c:pt idx="1830">
                  <c:v>10.084</c:v>
                </c:pt>
                <c:pt idx="1831">
                  <c:v>-0.95799999999999996</c:v>
                </c:pt>
                <c:pt idx="1832">
                  <c:v>-1.6120000000000001</c:v>
                </c:pt>
                <c:pt idx="1833">
                  <c:v>40.393000000000001</c:v>
                </c:pt>
                <c:pt idx="1834">
                  <c:v>20.34</c:v>
                </c:pt>
                <c:pt idx="1835">
                  <c:v>24.696999999999999</c:v>
                </c:pt>
                <c:pt idx="1836">
                  <c:v>17.952000000000002</c:v>
                </c:pt>
                <c:pt idx="1837">
                  <c:v>7.6839999999999966</c:v>
                </c:pt>
                <c:pt idx="1838">
                  <c:v>-6.6079999999999952</c:v>
                </c:pt>
                <c:pt idx="1839">
                  <c:v>-1.21</c:v>
                </c:pt>
                <c:pt idx="1840">
                  <c:v>1.716</c:v>
                </c:pt>
                <c:pt idx="1841">
                  <c:v>-3.871999999999999</c:v>
                </c:pt>
                <c:pt idx="1842">
                  <c:v>5.0339999999999998</c:v>
                </c:pt>
                <c:pt idx="1843">
                  <c:v>8.2570000000000014</c:v>
                </c:pt>
                <c:pt idx="1844">
                  <c:v>5.1050000000000004</c:v>
                </c:pt>
                <c:pt idx="1845">
                  <c:v>-4.5999999999999999E-2</c:v>
                </c:pt>
                <c:pt idx="1846">
                  <c:v>18.728000000000002</c:v>
                </c:pt>
                <c:pt idx="1847">
                  <c:v>8.2590000000000003</c:v>
                </c:pt>
                <c:pt idx="1848">
                  <c:v>-0.84</c:v>
                </c:pt>
                <c:pt idx="1849">
                  <c:v>11.167</c:v>
                </c:pt>
                <c:pt idx="1850">
                  <c:v>11.438000000000001</c:v>
                </c:pt>
                <c:pt idx="1851">
                  <c:v>11.705</c:v>
                </c:pt>
                <c:pt idx="1852">
                  <c:v>10.731</c:v>
                </c:pt>
                <c:pt idx="1853">
                  <c:v>26.096</c:v>
                </c:pt>
                <c:pt idx="1854">
                  <c:v>9.9019999999999992</c:v>
                </c:pt>
                <c:pt idx="1855">
                  <c:v>3.5609999999999999</c:v>
                </c:pt>
                <c:pt idx="1856">
                  <c:v>-8.2580000000000009</c:v>
                </c:pt>
                <c:pt idx="1857">
                  <c:v>-2.8610000000000002</c:v>
                </c:pt>
                <c:pt idx="1858">
                  <c:v>-5.6609999999999951</c:v>
                </c:pt>
                <c:pt idx="1859">
                  <c:v>-14.547000000000001</c:v>
                </c:pt>
                <c:pt idx="1860">
                  <c:v>1.6719999999999999</c:v>
                </c:pt>
                <c:pt idx="1861">
                  <c:v>1.589</c:v>
                </c:pt>
                <c:pt idx="1862">
                  <c:v>9.3320000000000007</c:v>
                </c:pt>
                <c:pt idx="1863">
                  <c:v>2.7389999999999999</c:v>
                </c:pt>
                <c:pt idx="1864">
                  <c:v>-0.64800000000000002</c:v>
                </c:pt>
                <c:pt idx="1865">
                  <c:v>-3.5990000000000002</c:v>
                </c:pt>
                <c:pt idx="1866">
                  <c:v>-0.38200000000000001</c:v>
                </c:pt>
                <c:pt idx="1867">
                  <c:v>-6.101</c:v>
                </c:pt>
                <c:pt idx="1868">
                  <c:v>-3.7789999999999999</c:v>
                </c:pt>
                <c:pt idx="1869">
                  <c:v>-4.9660000000000002</c:v>
                </c:pt>
                <c:pt idx="1870">
                  <c:v>-5.7549999999999946</c:v>
                </c:pt>
                <c:pt idx="1871">
                  <c:v>37.951999999999998</c:v>
                </c:pt>
                <c:pt idx="1872">
                  <c:v>17.457999999999991</c:v>
                </c:pt>
                <c:pt idx="1873">
                  <c:v>12.563000000000001</c:v>
                </c:pt>
                <c:pt idx="1874">
                  <c:v>16.145</c:v>
                </c:pt>
                <c:pt idx="1875">
                  <c:v>1.8640000000000001</c:v>
                </c:pt>
                <c:pt idx="1876">
                  <c:v>-0.85499999999999998</c:v>
                </c:pt>
                <c:pt idx="1877">
                  <c:v>-4.7139999999999986</c:v>
                </c:pt>
                <c:pt idx="1878">
                  <c:v>-2.5390000000000001</c:v>
                </c:pt>
                <c:pt idx="1879">
                  <c:v>-0.32900000000000001</c:v>
                </c:pt>
                <c:pt idx="1880">
                  <c:v>-5.6119999999999957</c:v>
                </c:pt>
                <c:pt idx="1881">
                  <c:v>16.942</c:v>
                </c:pt>
                <c:pt idx="1882">
                  <c:v>12.513999999999999</c:v>
                </c:pt>
                <c:pt idx="1883">
                  <c:v>9.1930000000000014</c:v>
                </c:pt>
                <c:pt idx="1884">
                  <c:v>4.9660000000000002</c:v>
                </c:pt>
                <c:pt idx="1885">
                  <c:v>4.0019999999999998</c:v>
                </c:pt>
                <c:pt idx="1886">
                  <c:v>7.907</c:v>
                </c:pt>
                <c:pt idx="1887">
                  <c:v>-8.99</c:v>
                </c:pt>
                <c:pt idx="1888">
                  <c:v>-0.308</c:v>
                </c:pt>
                <c:pt idx="1889">
                  <c:v>-1.248</c:v>
                </c:pt>
                <c:pt idx="1890">
                  <c:v>-7.8710000000000004</c:v>
                </c:pt>
                <c:pt idx="1891">
                  <c:v>-13</c:v>
                </c:pt>
                <c:pt idx="1892">
                  <c:v>-20.893000000000001</c:v>
                </c:pt>
                <c:pt idx="1893">
                  <c:v>1.5069999999999999</c:v>
                </c:pt>
                <c:pt idx="1894">
                  <c:v>3.8620000000000001</c:v>
                </c:pt>
                <c:pt idx="1895">
                  <c:v>-2.2829999999999999</c:v>
                </c:pt>
                <c:pt idx="1896">
                  <c:v>-1.923</c:v>
                </c:pt>
                <c:pt idx="1897">
                  <c:v>-1.2010000000000001</c:v>
                </c:pt>
                <c:pt idx="1898">
                  <c:v>6.6189999999999953</c:v>
                </c:pt>
                <c:pt idx="1899">
                  <c:v>18.667999999999999</c:v>
                </c:pt>
                <c:pt idx="1900">
                  <c:v>7.5449999999999946</c:v>
                </c:pt>
                <c:pt idx="1901">
                  <c:v>0.51400000000000001</c:v>
                </c:pt>
                <c:pt idx="1902">
                  <c:v>28.623000000000001</c:v>
                </c:pt>
                <c:pt idx="1903">
                  <c:v>4.4610000000000003</c:v>
                </c:pt>
                <c:pt idx="1904">
                  <c:v>0.63400000000000001</c:v>
                </c:pt>
                <c:pt idx="1905">
                  <c:v>-3.3549999999999991</c:v>
                </c:pt>
                <c:pt idx="1906">
                  <c:v>4.016</c:v>
                </c:pt>
                <c:pt idx="1907">
                  <c:v>3.2040000000000002</c:v>
                </c:pt>
                <c:pt idx="1908">
                  <c:v>24.097999999999999</c:v>
                </c:pt>
                <c:pt idx="1909">
                  <c:v>3.532</c:v>
                </c:pt>
                <c:pt idx="1910">
                  <c:v>9.3960000000000008</c:v>
                </c:pt>
                <c:pt idx="1911">
                  <c:v>10.423999999999999</c:v>
                </c:pt>
                <c:pt idx="1912">
                  <c:v>2.396999999999998</c:v>
                </c:pt>
                <c:pt idx="1913">
                  <c:v>14.587</c:v>
                </c:pt>
                <c:pt idx="1914">
                  <c:v>-2.8639999999999999</c:v>
                </c:pt>
                <c:pt idx="1915">
                  <c:v>23.794</c:v>
                </c:pt>
                <c:pt idx="1916">
                  <c:v>14.079000000000001</c:v>
                </c:pt>
                <c:pt idx="1917">
                  <c:v>-4.7009999999999996</c:v>
                </c:pt>
                <c:pt idx="1918">
                  <c:v>-1.1100000000000001</c:v>
                </c:pt>
                <c:pt idx="1919">
                  <c:v>-3.6349999999999998</c:v>
                </c:pt>
                <c:pt idx="1920">
                  <c:v>7.3769999999999998</c:v>
                </c:pt>
                <c:pt idx="1921">
                  <c:v>12.544</c:v>
                </c:pt>
                <c:pt idx="1922">
                  <c:v>8.109</c:v>
                </c:pt>
                <c:pt idx="1923">
                  <c:v>2.2679999999999998</c:v>
                </c:pt>
                <c:pt idx="1924">
                  <c:v>-1.3029999999999999</c:v>
                </c:pt>
                <c:pt idx="1925">
                  <c:v>-0.80500000000000005</c:v>
                </c:pt>
                <c:pt idx="1926">
                  <c:v>-0.71399999999999997</c:v>
                </c:pt>
                <c:pt idx="1927">
                  <c:v>14.792</c:v>
                </c:pt>
                <c:pt idx="1928">
                  <c:v>5.1649999999999938</c:v>
                </c:pt>
                <c:pt idx="1929">
                  <c:v>5.47</c:v>
                </c:pt>
                <c:pt idx="1930">
                  <c:v>1.708</c:v>
                </c:pt>
                <c:pt idx="1931">
                  <c:v>2.516</c:v>
                </c:pt>
                <c:pt idx="1932">
                  <c:v>4.7789999999999999</c:v>
                </c:pt>
                <c:pt idx="1933">
                  <c:v>-5.42</c:v>
                </c:pt>
                <c:pt idx="1934">
                  <c:v>-7.452</c:v>
                </c:pt>
                <c:pt idx="1935">
                  <c:v>-17.506</c:v>
                </c:pt>
                <c:pt idx="1936">
                  <c:v>-1.36</c:v>
                </c:pt>
                <c:pt idx="1937">
                  <c:v>9.0549999999999997</c:v>
                </c:pt>
                <c:pt idx="1938">
                  <c:v>6.4630000000000001</c:v>
                </c:pt>
                <c:pt idx="1939">
                  <c:v>14.641</c:v>
                </c:pt>
                <c:pt idx="1940">
                  <c:v>2.2669999999999999</c:v>
                </c:pt>
                <c:pt idx="1941">
                  <c:v>-0.248</c:v>
                </c:pt>
                <c:pt idx="1942">
                  <c:v>0.68600000000000005</c:v>
                </c:pt>
                <c:pt idx="1943">
                  <c:v>-2.0179999999999998</c:v>
                </c:pt>
                <c:pt idx="1944">
                  <c:v>17.835000000000001</c:v>
                </c:pt>
                <c:pt idx="1945">
                  <c:v>-2.0659999999999998</c:v>
                </c:pt>
                <c:pt idx="1946">
                  <c:v>0.54600000000000004</c:v>
                </c:pt>
                <c:pt idx="1947">
                  <c:v>-9.18</c:v>
                </c:pt>
                <c:pt idx="1948">
                  <c:v>19.085000000000001</c:v>
                </c:pt>
                <c:pt idx="1949">
                  <c:v>18.974</c:v>
                </c:pt>
                <c:pt idx="1950">
                  <c:v>19.37</c:v>
                </c:pt>
                <c:pt idx="1951">
                  <c:v>16.137</c:v>
                </c:pt>
                <c:pt idx="1952">
                  <c:v>2.9580000000000002</c:v>
                </c:pt>
                <c:pt idx="1953">
                  <c:v>-0.3</c:v>
                </c:pt>
                <c:pt idx="1954">
                  <c:v>0.64500000000000002</c:v>
                </c:pt>
                <c:pt idx="1955">
                  <c:v>-5.4610000000000003</c:v>
                </c:pt>
                <c:pt idx="1956">
                  <c:v>18.145</c:v>
                </c:pt>
                <c:pt idx="1957">
                  <c:v>14.749000000000001</c:v>
                </c:pt>
                <c:pt idx="1958">
                  <c:v>0.80700000000000005</c:v>
                </c:pt>
                <c:pt idx="1959">
                  <c:v>4.7910000000000004</c:v>
                </c:pt>
                <c:pt idx="1960">
                  <c:v>14.105</c:v>
                </c:pt>
                <c:pt idx="1961">
                  <c:v>8.3840000000000003</c:v>
                </c:pt>
                <c:pt idx="1962">
                  <c:v>5.2290000000000001</c:v>
                </c:pt>
                <c:pt idx="1963">
                  <c:v>-4.1629999999999949</c:v>
                </c:pt>
                <c:pt idx="1964">
                  <c:v>2.363</c:v>
                </c:pt>
                <c:pt idx="1965">
                  <c:v>-6.83</c:v>
                </c:pt>
                <c:pt idx="1966">
                  <c:v>-8.2730000000000015</c:v>
                </c:pt>
                <c:pt idx="1967">
                  <c:v>-3.08</c:v>
                </c:pt>
                <c:pt idx="1968">
                  <c:v>1.7110000000000001</c:v>
                </c:pt>
                <c:pt idx="1969">
                  <c:v>2.6760000000000002</c:v>
                </c:pt>
                <c:pt idx="1970">
                  <c:v>-15.023999999999999</c:v>
                </c:pt>
                <c:pt idx="1971">
                  <c:v>21.343</c:v>
                </c:pt>
                <c:pt idx="1972">
                  <c:v>21.26599999999998</c:v>
                </c:pt>
                <c:pt idx="1973">
                  <c:v>-0.65800000000000003</c:v>
                </c:pt>
                <c:pt idx="1974">
                  <c:v>-8.4719999999999995</c:v>
                </c:pt>
                <c:pt idx="1975">
                  <c:v>-12.712999999999999</c:v>
                </c:pt>
                <c:pt idx="1976">
                  <c:v>-17.145</c:v>
                </c:pt>
                <c:pt idx="1977">
                  <c:v>5.968</c:v>
                </c:pt>
                <c:pt idx="1978">
                  <c:v>8.0920000000000005</c:v>
                </c:pt>
                <c:pt idx="1979">
                  <c:v>7.1189999999999953</c:v>
                </c:pt>
                <c:pt idx="1980">
                  <c:v>11.699</c:v>
                </c:pt>
                <c:pt idx="1981">
                  <c:v>-10.824</c:v>
                </c:pt>
                <c:pt idx="1982">
                  <c:v>1.0529999999999999</c:v>
                </c:pt>
                <c:pt idx="1983">
                  <c:v>-9.5830000000000002</c:v>
                </c:pt>
                <c:pt idx="1984">
                  <c:v>-7.1339999999999986</c:v>
                </c:pt>
                <c:pt idx="1985">
                  <c:v>-6.242</c:v>
                </c:pt>
                <c:pt idx="1986">
                  <c:v>-0.39100000000000001</c:v>
                </c:pt>
                <c:pt idx="1987">
                  <c:v>-6.4139999999999997</c:v>
                </c:pt>
                <c:pt idx="1988">
                  <c:v>-3.0070000000000001</c:v>
                </c:pt>
                <c:pt idx="1989">
                  <c:v>-6.6589999999999954</c:v>
                </c:pt>
                <c:pt idx="1990">
                  <c:v>-5.6859999999999946</c:v>
                </c:pt>
                <c:pt idx="1991">
                  <c:v>-0.35199999999999998</c:v>
                </c:pt>
                <c:pt idx="1992">
                  <c:v>27.712</c:v>
                </c:pt>
                <c:pt idx="1993">
                  <c:v>26.172999999999991</c:v>
                </c:pt>
                <c:pt idx="1994">
                  <c:v>-3.3389999999999991</c:v>
                </c:pt>
                <c:pt idx="1995">
                  <c:v>2.6619999999999999</c:v>
                </c:pt>
                <c:pt idx="1996">
                  <c:v>1.2490000000000001</c:v>
                </c:pt>
                <c:pt idx="1997">
                  <c:v>-10.534000000000001</c:v>
                </c:pt>
                <c:pt idx="1998">
                  <c:v>-12.53</c:v>
                </c:pt>
                <c:pt idx="1999">
                  <c:v>11.13</c:v>
                </c:pt>
                <c:pt idx="2000">
                  <c:v>26.356000000000009</c:v>
                </c:pt>
                <c:pt idx="2001">
                  <c:v>17.917999999999999</c:v>
                </c:pt>
                <c:pt idx="2002">
                  <c:v>9.9250000000000007</c:v>
                </c:pt>
                <c:pt idx="2003">
                  <c:v>28.300999999999991</c:v>
                </c:pt>
                <c:pt idx="2004">
                  <c:v>10.972</c:v>
                </c:pt>
                <c:pt idx="2005">
                  <c:v>1.423</c:v>
                </c:pt>
                <c:pt idx="2006">
                  <c:v>-4.1539999999999946</c:v>
                </c:pt>
                <c:pt idx="2007">
                  <c:v>0.28100000000000003</c:v>
                </c:pt>
                <c:pt idx="2008">
                  <c:v>-0.41599999999999998</c:v>
                </c:pt>
                <c:pt idx="2009">
                  <c:v>3.5510000000000002</c:v>
                </c:pt>
                <c:pt idx="2010">
                  <c:v>-11.766</c:v>
                </c:pt>
                <c:pt idx="2011">
                  <c:v>-7.5579999999999954</c:v>
                </c:pt>
                <c:pt idx="2012">
                  <c:v>-6.2359999999999998</c:v>
                </c:pt>
                <c:pt idx="2013">
                  <c:v>-7.52</c:v>
                </c:pt>
                <c:pt idx="2014">
                  <c:v>-9.3340000000000014</c:v>
                </c:pt>
                <c:pt idx="2015">
                  <c:v>23.536000000000001</c:v>
                </c:pt>
                <c:pt idx="2016">
                  <c:v>19.847000000000001</c:v>
                </c:pt>
                <c:pt idx="2017">
                  <c:v>-1.4390000000000001</c:v>
                </c:pt>
                <c:pt idx="2018">
                  <c:v>-0.90800000000000003</c:v>
                </c:pt>
                <c:pt idx="2019">
                  <c:v>-3.153</c:v>
                </c:pt>
                <c:pt idx="2020">
                  <c:v>2.2599999999999998</c:v>
                </c:pt>
                <c:pt idx="2021">
                  <c:v>2.91</c:v>
                </c:pt>
                <c:pt idx="2022">
                  <c:v>1.722</c:v>
                </c:pt>
                <c:pt idx="2023">
                  <c:v>6.9880000000000004</c:v>
                </c:pt>
                <c:pt idx="2024">
                  <c:v>12.603999999999999</c:v>
                </c:pt>
                <c:pt idx="2025">
                  <c:v>3.544</c:v>
                </c:pt>
                <c:pt idx="2026">
                  <c:v>-5.032</c:v>
                </c:pt>
                <c:pt idx="2027">
                  <c:v>-9.8849999999999998</c:v>
                </c:pt>
                <c:pt idx="2028">
                  <c:v>27.033000000000001</c:v>
                </c:pt>
                <c:pt idx="2029">
                  <c:v>11.837999999999999</c:v>
                </c:pt>
                <c:pt idx="2030">
                  <c:v>0.93700000000000006</c:v>
                </c:pt>
                <c:pt idx="2031">
                  <c:v>-7.2990000000000004</c:v>
                </c:pt>
                <c:pt idx="2032">
                  <c:v>-6.3689999999999953</c:v>
                </c:pt>
                <c:pt idx="2033">
                  <c:v>-5.14</c:v>
                </c:pt>
                <c:pt idx="2034">
                  <c:v>-4.8449999999999953</c:v>
                </c:pt>
                <c:pt idx="2035">
                  <c:v>1.768</c:v>
                </c:pt>
                <c:pt idx="2036">
                  <c:v>9.9540000000000006</c:v>
                </c:pt>
                <c:pt idx="2037">
                  <c:v>9.2119999999999997</c:v>
                </c:pt>
                <c:pt idx="2038">
                  <c:v>-5.1779999999999946</c:v>
                </c:pt>
                <c:pt idx="2039">
                  <c:v>-1.3149999999999999</c:v>
                </c:pt>
                <c:pt idx="2040">
                  <c:v>-4.6199999999999957</c:v>
                </c:pt>
                <c:pt idx="2041">
                  <c:v>-5.4039999999999999</c:v>
                </c:pt>
                <c:pt idx="2042">
                  <c:v>-8.1419999999999995</c:v>
                </c:pt>
                <c:pt idx="2043">
                  <c:v>-2.9710000000000001</c:v>
                </c:pt>
                <c:pt idx="2044">
                  <c:v>11.182</c:v>
                </c:pt>
                <c:pt idx="2045">
                  <c:v>1.2989999999999999</c:v>
                </c:pt>
                <c:pt idx="2046">
                  <c:v>-13.308</c:v>
                </c:pt>
                <c:pt idx="2047">
                  <c:v>-13.994</c:v>
                </c:pt>
                <c:pt idx="2048">
                  <c:v>1.982</c:v>
                </c:pt>
                <c:pt idx="2049">
                  <c:v>-6.8949999999999951</c:v>
                </c:pt>
                <c:pt idx="2050">
                  <c:v>-6.01</c:v>
                </c:pt>
                <c:pt idx="2051">
                  <c:v>-3.0590000000000002</c:v>
                </c:pt>
                <c:pt idx="2052">
                  <c:v>-5.5E-2</c:v>
                </c:pt>
                <c:pt idx="2053">
                  <c:v>-10.773</c:v>
                </c:pt>
                <c:pt idx="2054">
                  <c:v>-9.4670000000000005</c:v>
                </c:pt>
                <c:pt idx="2055">
                  <c:v>8.8420000000000005</c:v>
                </c:pt>
                <c:pt idx="2056">
                  <c:v>7.391</c:v>
                </c:pt>
                <c:pt idx="2057">
                  <c:v>10.201000000000001</c:v>
                </c:pt>
                <c:pt idx="2058">
                  <c:v>30.376999999999999</c:v>
                </c:pt>
                <c:pt idx="2059">
                  <c:v>20.373999999999999</c:v>
                </c:pt>
                <c:pt idx="2060">
                  <c:v>-24.919</c:v>
                </c:pt>
                <c:pt idx="2061">
                  <c:v>9.1309999999999985</c:v>
                </c:pt>
                <c:pt idx="2062">
                  <c:v>7.7190000000000003</c:v>
                </c:pt>
                <c:pt idx="2063">
                  <c:v>5.3939999999999966</c:v>
                </c:pt>
                <c:pt idx="2064">
                  <c:v>7.3079999999999954</c:v>
                </c:pt>
                <c:pt idx="2065">
                  <c:v>6.7080000000000002</c:v>
                </c:pt>
                <c:pt idx="2066">
                  <c:v>-6.8310000000000004</c:v>
                </c:pt>
                <c:pt idx="2067">
                  <c:v>-13.686</c:v>
                </c:pt>
                <c:pt idx="2068">
                  <c:v>-9.9360000000000035</c:v>
                </c:pt>
                <c:pt idx="2069">
                  <c:v>-0.39600000000000002</c:v>
                </c:pt>
                <c:pt idx="2070">
                  <c:v>-2.6640000000000001</c:v>
                </c:pt>
                <c:pt idx="2071">
                  <c:v>12.827</c:v>
                </c:pt>
                <c:pt idx="2072">
                  <c:v>8.4460000000000015</c:v>
                </c:pt>
                <c:pt idx="2073">
                  <c:v>3.395999999999999</c:v>
                </c:pt>
                <c:pt idx="2074">
                  <c:v>6.0609999999999946</c:v>
                </c:pt>
                <c:pt idx="2075">
                  <c:v>3.07</c:v>
                </c:pt>
                <c:pt idx="2076">
                  <c:v>-5.6029999999999953</c:v>
                </c:pt>
                <c:pt idx="2077">
                  <c:v>2.871999999999999</c:v>
                </c:pt>
                <c:pt idx="2078">
                  <c:v>3.9319999999999991</c:v>
                </c:pt>
                <c:pt idx="2079">
                  <c:v>8.3819999999999997</c:v>
                </c:pt>
                <c:pt idx="2080">
                  <c:v>4.0990000000000002</c:v>
                </c:pt>
                <c:pt idx="2081">
                  <c:v>-4.2960000000000003</c:v>
                </c:pt>
                <c:pt idx="2082">
                  <c:v>-5.0389999999999997</c:v>
                </c:pt>
                <c:pt idx="2083">
                  <c:v>8.6519999999999992</c:v>
                </c:pt>
                <c:pt idx="2084">
                  <c:v>6.085</c:v>
                </c:pt>
                <c:pt idx="2085">
                  <c:v>-5.8869999999999996</c:v>
                </c:pt>
                <c:pt idx="2086">
                  <c:v>10.050000000000001</c:v>
                </c:pt>
                <c:pt idx="2087">
                  <c:v>10.563000000000001</c:v>
                </c:pt>
                <c:pt idx="2088">
                  <c:v>-3.9649999999999999</c:v>
                </c:pt>
                <c:pt idx="2089">
                  <c:v>51.417000000000002</c:v>
                </c:pt>
                <c:pt idx="2090">
                  <c:v>50.183999999999997</c:v>
                </c:pt>
                <c:pt idx="2091">
                  <c:v>47.947000000000003</c:v>
                </c:pt>
                <c:pt idx="2092">
                  <c:v>38.917999999999999</c:v>
                </c:pt>
                <c:pt idx="2093">
                  <c:v>3.948</c:v>
                </c:pt>
                <c:pt idx="2094">
                  <c:v>-4.532</c:v>
                </c:pt>
                <c:pt idx="2095">
                  <c:v>0.44600000000000001</c:v>
                </c:pt>
                <c:pt idx="2096">
                  <c:v>-10.103999999999999</c:v>
                </c:pt>
                <c:pt idx="2097">
                  <c:v>2.8479999999999999</c:v>
                </c:pt>
                <c:pt idx="2098">
                  <c:v>8.5570000000000004</c:v>
                </c:pt>
                <c:pt idx="2099">
                  <c:v>-5.9639999999999986</c:v>
                </c:pt>
                <c:pt idx="2100">
                  <c:v>1.2689999999999999</c:v>
                </c:pt>
                <c:pt idx="2101">
                  <c:v>-1.218</c:v>
                </c:pt>
                <c:pt idx="2102">
                  <c:v>-0.35399999999999998</c:v>
                </c:pt>
                <c:pt idx="2103">
                  <c:v>10.430999999999999</c:v>
                </c:pt>
                <c:pt idx="2104">
                  <c:v>3.2989999999999999</c:v>
                </c:pt>
                <c:pt idx="2105">
                  <c:v>5.093</c:v>
                </c:pt>
                <c:pt idx="2106">
                  <c:v>0.48499999999999999</c:v>
                </c:pt>
                <c:pt idx="2107">
                  <c:v>-0.70699999999999996</c:v>
                </c:pt>
                <c:pt idx="2108">
                  <c:v>6.8360000000000003</c:v>
                </c:pt>
                <c:pt idx="2109">
                  <c:v>7.7720000000000002</c:v>
                </c:pt>
                <c:pt idx="2110">
                  <c:v>28.135000000000009</c:v>
                </c:pt>
                <c:pt idx="2111">
                  <c:v>-2.6110000000000002</c:v>
                </c:pt>
                <c:pt idx="2112">
                  <c:v>2.766</c:v>
                </c:pt>
                <c:pt idx="2113">
                  <c:v>-4.1559999999999953</c:v>
                </c:pt>
                <c:pt idx="2114">
                  <c:v>13.483000000000001</c:v>
                </c:pt>
                <c:pt idx="2115">
                  <c:v>6.3839999999999986</c:v>
                </c:pt>
                <c:pt idx="2116">
                  <c:v>1.976</c:v>
                </c:pt>
                <c:pt idx="2117">
                  <c:v>-0.23799999999999999</c:v>
                </c:pt>
                <c:pt idx="2118">
                  <c:v>28.094999999999999</c:v>
                </c:pt>
                <c:pt idx="2119">
                  <c:v>12.632999999999999</c:v>
                </c:pt>
                <c:pt idx="2120">
                  <c:v>7.0149999999999952</c:v>
                </c:pt>
                <c:pt idx="2121">
                  <c:v>1.927</c:v>
                </c:pt>
                <c:pt idx="2122">
                  <c:v>4.6529999999999951</c:v>
                </c:pt>
                <c:pt idx="2123">
                  <c:v>-5.2469999999999999</c:v>
                </c:pt>
                <c:pt idx="2124">
                  <c:v>5.7000000000000002E-2</c:v>
                </c:pt>
                <c:pt idx="2125">
                  <c:v>-6.7430000000000003</c:v>
                </c:pt>
                <c:pt idx="2126">
                  <c:v>3.6309999999999998</c:v>
                </c:pt>
                <c:pt idx="2127">
                  <c:v>3.9489999999999998</c:v>
                </c:pt>
                <c:pt idx="2128">
                  <c:v>15.162000000000001</c:v>
                </c:pt>
                <c:pt idx="2129">
                  <c:v>-11.260999999999999</c:v>
                </c:pt>
                <c:pt idx="2130">
                  <c:v>-10.941000000000001</c:v>
                </c:pt>
                <c:pt idx="2131">
                  <c:v>-17.163</c:v>
                </c:pt>
                <c:pt idx="2132">
                  <c:v>11.82</c:v>
                </c:pt>
                <c:pt idx="2133">
                  <c:v>5.0919999999999996</c:v>
                </c:pt>
                <c:pt idx="2134">
                  <c:v>2.5350000000000001</c:v>
                </c:pt>
                <c:pt idx="2135">
                  <c:v>3.7639999999999998</c:v>
                </c:pt>
                <c:pt idx="2136">
                  <c:v>12.872999999999999</c:v>
                </c:pt>
                <c:pt idx="2137">
                  <c:v>5.3579999999999952</c:v>
                </c:pt>
                <c:pt idx="2138">
                  <c:v>5.6219999999999946</c:v>
                </c:pt>
                <c:pt idx="2139">
                  <c:v>6.7720000000000002</c:v>
                </c:pt>
                <c:pt idx="2140">
                  <c:v>32.804000000000002</c:v>
                </c:pt>
                <c:pt idx="2141">
                  <c:v>32.787999999999997</c:v>
                </c:pt>
                <c:pt idx="2142">
                  <c:v>23.96</c:v>
                </c:pt>
                <c:pt idx="2143">
                  <c:v>-3.2509999999999999</c:v>
                </c:pt>
                <c:pt idx="2144">
                  <c:v>0.33800000000000002</c:v>
                </c:pt>
                <c:pt idx="2145">
                  <c:v>-10.673999999999999</c:v>
                </c:pt>
                <c:pt idx="2146">
                  <c:v>31.373999999999999</c:v>
                </c:pt>
                <c:pt idx="2147">
                  <c:v>28.782</c:v>
                </c:pt>
                <c:pt idx="2148">
                  <c:v>8.8770000000000007</c:v>
                </c:pt>
                <c:pt idx="2149">
                  <c:v>6.6779999999999946</c:v>
                </c:pt>
                <c:pt idx="2150">
                  <c:v>-7.6119999999999957</c:v>
                </c:pt>
                <c:pt idx="2151">
                  <c:v>3.5609999999999999</c:v>
                </c:pt>
                <c:pt idx="2152">
                  <c:v>-2.681</c:v>
                </c:pt>
                <c:pt idx="2153">
                  <c:v>-3.895999999999999</c:v>
                </c:pt>
                <c:pt idx="2154">
                  <c:v>-1.8029999999999999</c:v>
                </c:pt>
                <c:pt idx="2155">
                  <c:v>35.863</c:v>
                </c:pt>
                <c:pt idx="2156">
                  <c:v>19.399999999999999</c:v>
                </c:pt>
                <c:pt idx="2157">
                  <c:v>10.207000000000001</c:v>
                </c:pt>
                <c:pt idx="2158">
                  <c:v>0.91</c:v>
                </c:pt>
                <c:pt idx="2159">
                  <c:v>-9.6920000000000002</c:v>
                </c:pt>
                <c:pt idx="2160">
                  <c:v>-6.1279999999999939</c:v>
                </c:pt>
                <c:pt idx="2161">
                  <c:v>1.631</c:v>
                </c:pt>
                <c:pt idx="2162">
                  <c:v>-5.2919999999999998</c:v>
                </c:pt>
                <c:pt idx="2163">
                  <c:v>-6.5219999999999976</c:v>
                </c:pt>
                <c:pt idx="2164">
                  <c:v>-4.7759999999999998</c:v>
                </c:pt>
                <c:pt idx="2165">
                  <c:v>8.5660000000000007</c:v>
                </c:pt>
                <c:pt idx="2166">
                  <c:v>9.36</c:v>
                </c:pt>
                <c:pt idx="2167">
                  <c:v>-2.1419999999999999</c:v>
                </c:pt>
                <c:pt idx="2168">
                  <c:v>6.7930000000000001</c:v>
                </c:pt>
                <c:pt idx="2169">
                  <c:v>41.435000000000002</c:v>
                </c:pt>
                <c:pt idx="2170">
                  <c:v>24.44</c:v>
                </c:pt>
                <c:pt idx="2171">
                  <c:v>32.267000000000003</c:v>
                </c:pt>
                <c:pt idx="2172">
                  <c:v>33.784999999999997</c:v>
                </c:pt>
                <c:pt idx="2173">
                  <c:v>11.565</c:v>
                </c:pt>
                <c:pt idx="2174">
                  <c:v>2.883</c:v>
                </c:pt>
                <c:pt idx="2175">
                  <c:v>-1.8580000000000001</c:v>
                </c:pt>
                <c:pt idx="2176">
                  <c:v>3.597</c:v>
                </c:pt>
                <c:pt idx="2177">
                  <c:v>4.5350000000000001</c:v>
                </c:pt>
                <c:pt idx="2178">
                  <c:v>-46.487000000000002</c:v>
                </c:pt>
                <c:pt idx="2179">
                  <c:v>-50.32</c:v>
                </c:pt>
                <c:pt idx="2180">
                  <c:v>-56.08</c:v>
                </c:pt>
                <c:pt idx="2181">
                  <c:v>3.7450000000000001</c:v>
                </c:pt>
                <c:pt idx="2182">
                  <c:v>5.84</c:v>
                </c:pt>
                <c:pt idx="2183">
                  <c:v>1.284</c:v>
                </c:pt>
                <c:pt idx="2184">
                  <c:v>-2.8090000000000002</c:v>
                </c:pt>
                <c:pt idx="2185">
                  <c:v>-6.2409999999999997</c:v>
                </c:pt>
                <c:pt idx="2186">
                  <c:v>26.789000000000001</c:v>
                </c:pt>
                <c:pt idx="2187">
                  <c:v>17.364999999999991</c:v>
                </c:pt>
                <c:pt idx="2188">
                  <c:v>9.3310000000000013</c:v>
                </c:pt>
                <c:pt idx="2189">
                  <c:v>8.2150000000000016</c:v>
                </c:pt>
                <c:pt idx="2190">
                  <c:v>6.6049999999999951</c:v>
                </c:pt>
                <c:pt idx="2191">
                  <c:v>7.0229999999999952</c:v>
                </c:pt>
                <c:pt idx="2192">
                  <c:v>20.007999999999999</c:v>
                </c:pt>
                <c:pt idx="2193">
                  <c:v>19.943000000000001</c:v>
                </c:pt>
                <c:pt idx="2194">
                  <c:v>13.994</c:v>
                </c:pt>
                <c:pt idx="2195">
                  <c:v>-7.662999999999994</c:v>
                </c:pt>
                <c:pt idx="2196">
                  <c:v>41.034000000000013</c:v>
                </c:pt>
                <c:pt idx="2197">
                  <c:v>21.300999999999991</c:v>
                </c:pt>
                <c:pt idx="2198">
                  <c:v>-2.911</c:v>
                </c:pt>
                <c:pt idx="2199">
                  <c:v>-3.4009999999999998</c:v>
                </c:pt>
                <c:pt idx="2200">
                  <c:v>31.963000000000001</c:v>
                </c:pt>
                <c:pt idx="2201">
                  <c:v>42.323</c:v>
                </c:pt>
                <c:pt idx="2202">
                  <c:v>31.167999999999999</c:v>
                </c:pt>
                <c:pt idx="2203">
                  <c:v>28.545000000000002</c:v>
                </c:pt>
                <c:pt idx="2204">
                  <c:v>23.655999999999999</c:v>
                </c:pt>
                <c:pt idx="2205">
                  <c:v>0.90900000000000003</c:v>
                </c:pt>
                <c:pt idx="2206">
                  <c:v>0.22</c:v>
                </c:pt>
                <c:pt idx="2207">
                  <c:v>-1.4890000000000001</c:v>
                </c:pt>
                <c:pt idx="2208">
                  <c:v>5.7149999999999954</c:v>
                </c:pt>
                <c:pt idx="2209">
                  <c:v>3.9089999999999998</c:v>
                </c:pt>
                <c:pt idx="2210">
                  <c:v>-1.901</c:v>
                </c:pt>
                <c:pt idx="2211">
                  <c:v>-4.4649999999999954</c:v>
                </c:pt>
                <c:pt idx="2212">
                  <c:v>13.467000000000001</c:v>
                </c:pt>
                <c:pt idx="2213">
                  <c:v>7.9260000000000002</c:v>
                </c:pt>
                <c:pt idx="2214">
                  <c:v>0.94499999999999995</c:v>
                </c:pt>
                <c:pt idx="2215">
                  <c:v>-13.294</c:v>
                </c:pt>
                <c:pt idx="2216">
                  <c:v>-14.238</c:v>
                </c:pt>
                <c:pt idx="2217">
                  <c:v>-15.224</c:v>
                </c:pt>
                <c:pt idx="2218">
                  <c:v>-2.0609999999999999</c:v>
                </c:pt>
                <c:pt idx="2219">
                  <c:v>3.6589999999999998</c:v>
                </c:pt>
                <c:pt idx="2220">
                  <c:v>0.81699999999999995</c:v>
                </c:pt>
                <c:pt idx="2221">
                  <c:v>1.8540000000000001</c:v>
                </c:pt>
                <c:pt idx="2222">
                  <c:v>39.542000000000002</c:v>
                </c:pt>
                <c:pt idx="2223">
                  <c:v>-5.2930000000000001</c:v>
                </c:pt>
                <c:pt idx="2224">
                  <c:v>-4.2510000000000003</c:v>
                </c:pt>
                <c:pt idx="2225">
                  <c:v>2.0259999999999998</c:v>
                </c:pt>
                <c:pt idx="2226">
                  <c:v>-0.80100000000000005</c:v>
                </c:pt>
                <c:pt idx="2227">
                  <c:v>-6.367999999999995</c:v>
                </c:pt>
                <c:pt idx="2228">
                  <c:v>-12.178000000000001</c:v>
                </c:pt>
                <c:pt idx="2229">
                  <c:v>-12.189</c:v>
                </c:pt>
                <c:pt idx="2230">
                  <c:v>-6.0629999999999953</c:v>
                </c:pt>
                <c:pt idx="2231">
                  <c:v>7.1919999999999966</c:v>
                </c:pt>
                <c:pt idx="2232">
                  <c:v>15.742000000000001</c:v>
                </c:pt>
                <c:pt idx="2233">
                  <c:v>25.213000000000001</c:v>
                </c:pt>
                <c:pt idx="2234">
                  <c:v>33.402000000000001</c:v>
                </c:pt>
                <c:pt idx="2235">
                  <c:v>-4.5639999999999956</c:v>
                </c:pt>
                <c:pt idx="2236">
                  <c:v>-7.125999999999995</c:v>
                </c:pt>
                <c:pt idx="2237">
                  <c:v>6.7990000000000004</c:v>
                </c:pt>
                <c:pt idx="2238">
                  <c:v>-3.29</c:v>
                </c:pt>
                <c:pt idx="2239">
                  <c:v>3.1920000000000002</c:v>
                </c:pt>
                <c:pt idx="2240">
                  <c:v>6.75</c:v>
                </c:pt>
                <c:pt idx="2241">
                  <c:v>11.98</c:v>
                </c:pt>
                <c:pt idx="2242">
                  <c:v>6.1269999999999953</c:v>
                </c:pt>
                <c:pt idx="2243">
                  <c:v>5.78</c:v>
                </c:pt>
                <c:pt idx="2244">
                  <c:v>14.757999999999999</c:v>
                </c:pt>
                <c:pt idx="2245">
                  <c:v>15.462</c:v>
                </c:pt>
                <c:pt idx="2246">
                  <c:v>19.975999999999999</c:v>
                </c:pt>
                <c:pt idx="2247">
                  <c:v>14.755000000000001</c:v>
                </c:pt>
                <c:pt idx="2248">
                  <c:v>15.057</c:v>
                </c:pt>
                <c:pt idx="2249">
                  <c:v>33.106000000000002</c:v>
                </c:pt>
                <c:pt idx="2250">
                  <c:v>27.045999999999999</c:v>
                </c:pt>
                <c:pt idx="2251">
                  <c:v>25.533000000000001</c:v>
                </c:pt>
                <c:pt idx="2252">
                  <c:v>29.013000000000009</c:v>
                </c:pt>
                <c:pt idx="2253">
                  <c:v>10.516</c:v>
                </c:pt>
                <c:pt idx="2254">
                  <c:v>6.673</c:v>
                </c:pt>
                <c:pt idx="2255">
                  <c:v>6.1459999999999946</c:v>
                </c:pt>
                <c:pt idx="2256">
                  <c:v>-2.9319999999999991</c:v>
                </c:pt>
                <c:pt idx="2257">
                  <c:v>20.175999999999991</c:v>
                </c:pt>
                <c:pt idx="2258">
                  <c:v>17.013999999999999</c:v>
                </c:pt>
                <c:pt idx="2259">
                  <c:v>19.78</c:v>
                </c:pt>
                <c:pt idx="2260">
                  <c:v>9.702</c:v>
                </c:pt>
                <c:pt idx="2261">
                  <c:v>12.195</c:v>
                </c:pt>
                <c:pt idx="2262">
                  <c:v>3.7759999999999998</c:v>
                </c:pt>
                <c:pt idx="2263">
                  <c:v>-2.3889999999999998</c:v>
                </c:pt>
                <c:pt idx="2264">
                  <c:v>-6.6879999999999953</c:v>
                </c:pt>
                <c:pt idx="2265">
                  <c:v>7.5629999999999953</c:v>
                </c:pt>
                <c:pt idx="2266">
                  <c:v>31.501999999999999</c:v>
                </c:pt>
                <c:pt idx="2267">
                  <c:v>34.301000000000002</c:v>
                </c:pt>
                <c:pt idx="2268">
                  <c:v>20.126999999999999</c:v>
                </c:pt>
                <c:pt idx="2269">
                  <c:v>21.071000000000009</c:v>
                </c:pt>
                <c:pt idx="2270">
                  <c:v>28.882999999999999</c:v>
                </c:pt>
                <c:pt idx="2271">
                  <c:v>23.885999999999999</c:v>
                </c:pt>
                <c:pt idx="2272">
                  <c:v>32.166000000000011</c:v>
                </c:pt>
                <c:pt idx="2273">
                  <c:v>5.2060000000000004</c:v>
                </c:pt>
                <c:pt idx="2274">
                  <c:v>6.654999999999994</c:v>
                </c:pt>
                <c:pt idx="2275">
                  <c:v>9.604000000000001</c:v>
                </c:pt>
                <c:pt idx="2276">
                  <c:v>12.522</c:v>
                </c:pt>
                <c:pt idx="2277">
                  <c:v>12.204000000000001</c:v>
                </c:pt>
                <c:pt idx="2278">
                  <c:v>11.972</c:v>
                </c:pt>
                <c:pt idx="2279">
                  <c:v>-1.028</c:v>
                </c:pt>
                <c:pt idx="2280">
                  <c:v>5.0369999999999999</c:v>
                </c:pt>
                <c:pt idx="2281">
                  <c:v>3.7749999999999999</c:v>
                </c:pt>
                <c:pt idx="2282">
                  <c:v>1.966</c:v>
                </c:pt>
                <c:pt idx="2283">
                  <c:v>2.9860000000000002</c:v>
                </c:pt>
                <c:pt idx="2284">
                  <c:v>-8.4240000000000013</c:v>
                </c:pt>
                <c:pt idx="2285">
                  <c:v>-9.2870000000000008</c:v>
                </c:pt>
                <c:pt idx="2286">
                  <c:v>-10.204000000000001</c:v>
                </c:pt>
                <c:pt idx="2287">
                  <c:v>-19.347999999999999</c:v>
                </c:pt>
                <c:pt idx="2288">
                  <c:v>-9.668000000000001</c:v>
                </c:pt>
                <c:pt idx="2289">
                  <c:v>-20.059999999999999</c:v>
                </c:pt>
                <c:pt idx="2290">
                  <c:v>-12.733000000000001</c:v>
                </c:pt>
                <c:pt idx="2291">
                  <c:v>11.009</c:v>
                </c:pt>
                <c:pt idx="2292">
                  <c:v>15.423999999999999</c:v>
                </c:pt>
                <c:pt idx="2293">
                  <c:v>12.691000000000001</c:v>
                </c:pt>
                <c:pt idx="2294">
                  <c:v>15.118</c:v>
                </c:pt>
                <c:pt idx="2295">
                  <c:v>-4.6539999999999946</c:v>
                </c:pt>
                <c:pt idx="2296">
                  <c:v>-8.9619999999999997</c:v>
                </c:pt>
                <c:pt idx="2297">
                  <c:v>3.1219999999999999</c:v>
                </c:pt>
                <c:pt idx="2298">
                  <c:v>-5.851</c:v>
                </c:pt>
                <c:pt idx="2299">
                  <c:v>9.6079999999999988</c:v>
                </c:pt>
                <c:pt idx="2300">
                  <c:v>1.8080000000000001</c:v>
                </c:pt>
                <c:pt idx="2301">
                  <c:v>0.22700000000000001</c:v>
                </c:pt>
                <c:pt idx="2302">
                  <c:v>-5.99</c:v>
                </c:pt>
                <c:pt idx="2303">
                  <c:v>24.693999999999999</c:v>
                </c:pt>
                <c:pt idx="2304">
                  <c:v>9.0980000000000008</c:v>
                </c:pt>
                <c:pt idx="2305">
                  <c:v>11.513</c:v>
                </c:pt>
                <c:pt idx="2306">
                  <c:v>4.5649999999999951</c:v>
                </c:pt>
                <c:pt idx="2307">
                  <c:v>-5.4340000000000002</c:v>
                </c:pt>
                <c:pt idx="2308">
                  <c:v>-0.66400000000000003</c:v>
                </c:pt>
                <c:pt idx="2309">
                  <c:v>-1.1819999999999999</c:v>
                </c:pt>
                <c:pt idx="2310">
                  <c:v>-0.371</c:v>
                </c:pt>
                <c:pt idx="2311">
                  <c:v>-2.3490000000000002</c:v>
                </c:pt>
                <c:pt idx="2312">
                  <c:v>6.532</c:v>
                </c:pt>
                <c:pt idx="2313">
                  <c:v>5.8069999999999986</c:v>
                </c:pt>
                <c:pt idx="2314">
                  <c:v>-19.138999999999999</c:v>
                </c:pt>
                <c:pt idx="2315">
                  <c:v>-23.34</c:v>
                </c:pt>
                <c:pt idx="2316">
                  <c:v>7.2149999999999954</c:v>
                </c:pt>
                <c:pt idx="2317">
                  <c:v>0.35699999999999998</c:v>
                </c:pt>
                <c:pt idx="2318">
                  <c:v>-2.5449999999999999</c:v>
                </c:pt>
                <c:pt idx="2319">
                  <c:v>-7.27</c:v>
                </c:pt>
                <c:pt idx="2320">
                  <c:v>-4.5119999999999996</c:v>
                </c:pt>
                <c:pt idx="2321">
                  <c:v>-4.0049999999999946</c:v>
                </c:pt>
                <c:pt idx="2322">
                  <c:v>7.1539999999999946</c:v>
                </c:pt>
                <c:pt idx="2323">
                  <c:v>14.853999999999999</c:v>
                </c:pt>
                <c:pt idx="2324">
                  <c:v>16.959</c:v>
                </c:pt>
                <c:pt idx="2325">
                  <c:v>11.625</c:v>
                </c:pt>
                <c:pt idx="2326">
                  <c:v>-5.1019999999999994</c:v>
                </c:pt>
                <c:pt idx="2327">
                  <c:v>-1.851</c:v>
                </c:pt>
                <c:pt idx="2328">
                  <c:v>0.33200000000000002</c:v>
                </c:pt>
                <c:pt idx="2329">
                  <c:v>-17.163</c:v>
                </c:pt>
                <c:pt idx="2330">
                  <c:v>-14.701000000000001</c:v>
                </c:pt>
                <c:pt idx="2331">
                  <c:v>3.1349999999999998</c:v>
                </c:pt>
                <c:pt idx="2332">
                  <c:v>22.353999999999999</c:v>
                </c:pt>
                <c:pt idx="2333">
                  <c:v>5.7910000000000004</c:v>
                </c:pt>
                <c:pt idx="2334">
                  <c:v>0.52300000000000002</c:v>
                </c:pt>
                <c:pt idx="2335">
                  <c:v>0.50700000000000001</c:v>
                </c:pt>
                <c:pt idx="2336">
                  <c:v>1.915</c:v>
                </c:pt>
                <c:pt idx="2337">
                  <c:v>-1.7170000000000001</c:v>
                </c:pt>
                <c:pt idx="2338">
                  <c:v>-7.008</c:v>
                </c:pt>
                <c:pt idx="2339">
                  <c:v>3.5379999999999998</c:v>
                </c:pt>
                <c:pt idx="2340">
                  <c:v>1.869</c:v>
                </c:pt>
                <c:pt idx="2341">
                  <c:v>0.70899999999999996</c:v>
                </c:pt>
                <c:pt idx="2342">
                  <c:v>0.33900000000000002</c:v>
                </c:pt>
                <c:pt idx="2343">
                  <c:v>-6.1509999999999954</c:v>
                </c:pt>
                <c:pt idx="2344">
                  <c:v>0.72899999999999998</c:v>
                </c:pt>
                <c:pt idx="2345">
                  <c:v>-20.547000000000001</c:v>
                </c:pt>
                <c:pt idx="2346">
                  <c:v>-22.03</c:v>
                </c:pt>
                <c:pt idx="2347">
                  <c:v>-21.326000000000001</c:v>
                </c:pt>
                <c:pt idx="2348">
                  <c:v>12.63</c:v>
                </c:pt>
                <c:pt idx="2349">
                  <c:v>-20.75</c:v>
                </c:pt>
                <c:pt idx="2350">
                  <c:v>3.6819999999999999</c:v>
                </c:pt>
                <c:pt idx="2351">
                  <c:v>3.8460000000000001</c:v>
                </c:pt>
                <c:pt idx="2352">
                  <c:v>-8.4090000000000007</c:v>
                </c:pt>
                <c:pt idx="2353">
                  <c:v>-11.592000000000001</c:v>
                </c:pt>
                <c:pt idx="2354">
                  <c:v>-6.2119999999999997</c:v>
                </c:pt>
                <c:pt idx="2355">
                  <c:v>-10.525</c:v>
                </c:pt>
                <c:pt idx="2356">
                  <c:v>36.055</c:v>
                </c:pt>
                <c:pt idx="2357">
                  <c:v>27.126999999999999</c:v>
                </c:pt>
                <c:pt idx="2358">
                  <c:v>6.29</c:v>
                </c:pt>
                <c:pt idx="2359">
                  <c:v>8.4120000000000008</c:v>
                </c:pt>
                <c:pt idx="2360">
                  <c:v>-20.899000000000001</c:v>
                </c:pt>
                <c:pt idx="2361">
                  <c:v>8.0540000000000003</c:v>
                </c:pt>
                <c:pt idx="2362">
                  <c:v>12.705</c:v>
                </c:pt>
                <c:pt idx="2363">
                  <c:v>-0.19</c:v>
                </c:pt>
                <c:pt idx="2364">
                  <c:v>20.66</c:v>
                </c:pt>
                <c:pt idx="2365">
                  <c:v>23.925000000000001</c:v>
                </c:pt>
                <c:pt idx="2366">
                  <c:v>20.768000000000001</c:v>
                </c:pt>
                <c:pt idx="2367">
                  <c:v>24.988</c:v>
                </c:pt>
                <c:pt idx="2368">
                  <c:v>23.942</c:v>
                </c:pt>
                <c:pt idx="2369">
                  <c:v>10.433999999999999</c:v>
                </c:pt>
                <c:pt idx="2370">
                  <c:v>14.765000000000001</c:v>
                </c:pt>
                <c:pt idx="2371">
                  <c:v>-0.61399999999999999</c:v>
                </c:pt>
                <c:pt idx="2372">
                  <c:v>4.944</c:v>
                </c:pt>
                <c:pt idx="2373">
                  <c:v>2.2290000000000001</c:v>
                </c:pt>
                <c:pt idx="2374">
                  <c:v>-3.2519999999999998</c:v>
                </c:pt>
                <c:pt idx="2375">
                  <c:v>-5.3609999999999953</c:v>
                </c:pt>
                <c:pt idx="2376">
                  <c:v>3.7330000000000001</c:v>
                </c:pt>
                <c:pt idx="2377">
                  <c:v>2.0510000000000002</c:v>
                </c:pt>
                <c:pt idx="2378">
                  <c:v>33.356999999999999</c:v>
                </c:pt>
                <c:pt idx="2379">
                  <c:v>17.22</c:v>
                </c:pt>
                <c:pt idx="2380">
                  <c:v>16.286999999999999</c:v>
                </c:pt>
                <c:pt idx="2381">
                  <c:v>9.9710000000000001</c:v>
                </c:pt>
                <c:pt idx="2382">
                  <c:v>-14.561</c:v>
                </c:pt>
                <c:pt idx="2383">
                  <c:v>-15.337</c:v>
                </c:pt>
                <c:pt idx="2384">
                  <c:v>-7.9880000000000004</c:v>
                </c:pt>
                <c:pt idx="2385">
                  <c:v>-1.149</c:v>
                </c:pt>
                <c:pt idx="2386">
                  <c:v>0.81499999999999995</c:v>
                </c:pt>
                <c:pt idx="2387">
                  <c:v>1.1220000000000001</c:v>
                </c:pt>
                <c:pt idx="2388">
                  <c:v>-5.9039999999999999</c:v>
                </c:pt>
                <c:pt idx="2389">
                  <c:v>-5.9820000000000002</c:v>
                </c:pt>
                <c:pt idx="2390">
                  <c:v>-4.8069999999999986</c:v>
                </c:pt>
                <c:pt idx="2391">
                  <c:v>1.304</c:v>
                </c:pt>
                <c:pt idx="2392">
                  <c:v>9.6530000000000005</c:v>
                </c:pt>
                <c:pt idx="2393">
                  <c:v>6.7990000000000004</c:v>
                </c:pt>
                <c:pt idx="2394">
                  <c:v>0.433</c:v>
                </c:pt>
                <c:pt idx="2395">
                  <c:v>7.0490000000000004</c:v>
                </c:pt>
                <c:pt idx="2396">
                  <c:v>-2.3389999999999991</c:v>
                </c:pt>
                <c:pt idx="2397">
                  <c:v>6.2380000000000004</c:v>
                </c:pt>
                <c:pt idx="2398">
                  <c:v>1.048</c:v>
                </c:pt>
                <c:pt idx="2399">
                  <c:v>1.43</c:v>
                </c:pt>
                <c:pt idx="2400">
                  <c:v>4.21</c:v>
                </c:pt>
                <c:pt idx="2401">
                  <c:v>23.536999999999999</c:v>
                </c:pt>
                <c:pt idx="2402">
                  <c:v>19.048999999999999</c:v>
                </c:pt>
                <c:pt idx="2403">
                  <c:v>26.425999999999981</c:v>
                </c:pt>
                <c:pt idx="2404">
                  <c:v>12.776999999999999</c:v>
                </c:pt>
                <c:pt idx="2405">
                  <c:v>-13.384</c:v>
                </c:pt>
                <c:pt idx="2406">
                  <c:v>-0.125</c:v>
                </c:pt>
                <c:pt idx="2407">
                  <c:v>-6.9000000000000006E-2</c:v>
                </c:pt>
                <c:pt idx="2408">
                  <c:v>4.2149999999999954</c:v>
                </c:pt>
                <c:pt idx="2409">
                  <c:v>-5.4239999999999986</c:v>
                </c:pt>
                <c:pt idx="2410">
                  <c:v>-15.429</c:v>
                </c:pt>
                <c:pt idx="2411">
                  <c:v>0.93200000000000005</c:v>
                </c:pt>
                <c:pt idx="2412">
                  <c:v>-9.3420000000000005</c:v>
                </c:pt>
                <c:pt idx="2413">
                  <c:v>-19.497</c:v>
                </c:pt>
                <c:pt idx="2414">
                  <c:v>-19.584</c:v>
                </c:pt>
                <c:pt idx="2415">
                  <c:v>-27.379000000000001</c:v>
                </c:pt>
                <c:pt idx="2416">
                  <c:v>27.350999999999999</c:v>
                </c:pt>
                <c:pt idx="2417">
                  <c:v>20.733000000000001</c:v>
                </c:pt>
                <c:pt idx="2418">
                  <c:v>-2.569</c:v>
                </c:pt>
                <c:pt idx="2419">
                  <c:v>-2.669</c:v>
                </c:pt>
                <c:pt idx="2420">
                  <c:v>0.436</c:v>
                </c:pt>
                <c:pt idx="2421">
                  <c:v>12.78</c:v>
                </c:pt>
                <c:pt idx="2422">
                  <c:v>0.82699999999999996</c:v>
                </c:pt>
                <c:pt idx="2423">
                  <c:v>-12.105</c:v>
                </c:pt>
                <c:pt idx="2424">
                  <c:v>-12.885</c:v>
                </c:pt>
                <c:pt idx="2425">
                  <c:v>-5.6189999999999953</c:v>
                </c:pt>
                <c:pt idx="2426">
                  <c:v>-5.1029999999999953</c:v>
                </c:pt>
                <c:pt idx="2427">
                  <c:v>9.0810000000000013</c:v>
                </c:pt>
                <c:pt idx="2428">
                  <c:v>1.9430000000000001</c:v>
                </c:pt>
                <c:pt idx="2429">
                  <c:v>2.2490000000000001</c:v>
                </c:pt>
                <c:pt idx="2430">
                  <c:v>-6.364999999999994</c:v>
                </c:pt>
                <c:pt idx="2431">
                  <c:v>-14.73</c:v>
                </c:pt>
                <c:pt idx="2432">
                  <c:v>-8.7560000000000002</c:v>
                </c:pt>
                <c:pt idx="2433">
                  <c:v>-7.1649999999999938</c:v>
                </c:pt>
                <c:pt idx="2434">
                  <c:v>1.845</c:v>
                </c:pt>
                <c:pt idx="2435">
                  <c:v>-11.724</c:v>
                </c:pt>
                <c:pt idx="2436">
                  <c:v>-17.533999999999999</c:v>
                </c:pt>
                <c:pt idx="2437">
                  <c:v>-8.6030000000000015</c:v>
                </c:pt>
                <c:pt idx="2438">
                  <c:v>1.268</c:v>
                </c:pt>
                <c:pt idx="2439">
                  <c:v>-3.1949999999999998</c:v>
                </c:pt>
                <c:pt idx="2440">
                  <c:v>12.667</c:v>
                </c:pt>
                <c:pt idx="2441">
                  <c:v>2.944</c:v>
                </c:pt>
                <c:pt idx="2442">
                  <c:v>-0.182</c:v>
                </c:pt>
                <c:pt idx="2443">
                  <c:v>7.8010000000000002</c:v>
                </c:pt>
                <c:pt idx="2444">
                  <c:v>30.734999999999999</c:v>
                </c:pt>
                <c:pt idx="2445">
                  <c:v>14.455</c:v>
                </c:pt>
                <c:pt idx="2446">
                  <c:v>8.7510000000000012</c:v>
                </c:pt>
                <c:pt idx="2447">
                  <c:v>6.0669999999999966</c:v>
                </c:pt>
                <c:pt idx="2448">
                  <c:v>-16.52</c:v>
                </c:pt>
                <c:pt idx="2449">
                  <c:v>-12.741</c:v>
                </c:pt>
                <c:pt idx="2450">
                  <c:v>-12.765000000000001</c:v>
                </c:pt>
                <c:pt idx="2451">
                  <c:v>-10.67</c:v>
                </c:pt>
                <c:pt idx="2452">
                  <c:v>-1.3360000000000001</c:v>
                </c:pt>
                <c:pt idx="2453">
                  <c:v>-5.3639999999999954</c:v>
                </c:pt>
                <c:pt idx="2454">
                  <c:v>-7.9589999999999996</c:v>
                </c:pt>
                <c:pt idx="2455">
                  <c:v>-11.319000000000001</c:v>
                </c:pt>
                <c:pt idx="2456">
                  <c:v>-6.03</c:v>
                </c:pt>
                <c:pt idx="2457">
                  <c:v>-6.88</c:v>
                </c:pt>
                <c:pt idx="2458">
                  <c:v>12.94</c:v>
                </c:pt>
                <c:pt idx="2459">
                  <c:v>12.416</c:v>
                </c:pt>
                <c:pt idx="2460">
                  <c:v>15.773</c:v>
                </c:pt>
                <c:pt idx="2461">
                  <c:v>21.762</c:v>
                </c:pt>
                <c:pt idx="2462">
                  <c:v>12.887</c:v>
                </c:pt>
                <c:pt idx="2463">
                  <c:v>16.606000000000009</c:v>
                </c:pt>
                <c:pt idx="2464">
                  <c:v>0.55900000000000005</c:v>
                </c:pt>
                <c:pt idx="2465">
                  <c:v>15.941000000000001</c:v>
                </c:pt>
                <c:pt idx="2466">
                  <c:v>10.236000000000001</c:v>
                </c:pt>
                <c:pt idx="2467">
                  <c:v>12.743</c:v>
                </c:pt>
                <c:pt idx="2468">
                  <c:v>37.252000000000002</c:v>
                </c:pt>
                <c:pt idx="2469">
                  <c:v>20.704000000000001</c:v>
                </c:pt>
                <c:pt idx="2470">
                  <c:v>6.2290000000000001</c:v>
                </c:pt>
                <c:pt idx="2471">
                  <c:v>2.1429999999999998</c:v>
                </c:pt>
                <c:pt idx="2472">
                  <c:v>5.8000000000000003E-2</c:v>
                </c:pt>
                <c:pt idx="2473">
                  <c:v>6.9390000000000001</c:v>
                </c:pt>
                <c:pt idx="2474">
                  <c:v>6.3169999999999966</c:v>
                </c:pt>
                <c:pt idx="2475">
                  <c:v>3.17</c:v>
                </c:pt>
                <c:pt idx="2476">
                  <c:v>5.1349999999999953</c:v>
                </c:pt>
                <c:pt idx="2477">
                  <c:v>3.7050000000000001</c:v>
                </c:pt>
                <c:pt idx="2478">
                  <c:v>20.792000000000002</c:v>
                </c:pt>
                <c:pt idx="2479">
                  <c:v>15.664</c:v>
                </c:pt>
                <c:pt idx="2480">
                  <c:v>12.452999999999999</c:v>
                </c:pt>
                <c:pt idx="2481">
                  <c:v>11.693</c:v>
                </c:pt>
                <c:pt idx="2482">
                  <c:v>20.853000000000009</c:v>
                </c:pt>
                <c:pt idx="2483">
                  <c:v>7.6209999999999951</c:v>
                </c:pt>
                <c:pt idx="2484">
                  <c:v>7.4480000000000004</c:v>
                </c:pt>
                <c:pt idx="2485">
                  <c:v>3.64</c:v>
                </c:pt>
                <c:pt idx="2486">
                  <c:v>17.898</c:v>
                </c:pt>
                <c:pt idx="2487">
                  <c:v>12.667</c:v>
                </c:pt>
                <c:pt idx="2488">
                  <c:v>13.21</c:v>
                </c:pt>
                <c:pt idx="2489">
                  <c:v>10.813000000000001</c:v>
                </c:pt>
                <c:pt idx="2490">
                  <c:v>5.819</c:v>
                </c:pt>
                <c:pt idx="2491">
                  <c:v>0.46300000000000002</c:v>
                </c:pt>
                <c:pt idx="2492">
                  <c:v>29.326000000000001</c:v>
                </c:pt>
                <c:pt idx="2493">
                  <c:v>-22.376000000000001</c:v>
                </c:pt>
                <c:pt idx="2494">
                  <c:v>-25.286999999999999</c:v>
                </c:pt>
                <c:pt idx="2495">
                  <c:v>-13.721</c:v>
                </c:pt>
                <c:pt idx="2496">
                  <c:v>-19.683</c:v>
                </c:pt>
                <c:pt idx="2497">
                  <c:v>-12.438000000000001</c:v>
                </c:pt>
                <c:pt idx="2498">
                  <c:v>-12.086</c:v>
                </c:pt>
                <c:pt idx="2499">
                  <c:v>-9.620000000000001</c:v>
                </c:pt>
                <c:pt idx="2500">
                  <c:v>8.4240000000000013</c:v>
                </c:pt>
                <c:pt idx="2501">
                  <c:v>26.11</c:v>
                </c:pt>
                <c:pt idx="2502">
                  <c:v>5.6589999999999954</c:v>
                </c:pt>
                <c:pt idx="2503">
                  <c:v>-9.7760000000000016</c:v>
                </c:pt>
                <c:pt idx="2504">
                  <c:v>-12.662000000000001</c:v>
                </c:pt>
                <c:pt idx="2505">
                  <c:v>22.603000000000002</c:v>
                </c:pt>
                <c:pt idx="2506">
                  <c:v>24.245000000000001</c:v>
                </c:pt>
                <c:pt idx="2507">
                  <c:v>14.996</c:v>
                </c:pt>
                <c:pt idx="2508">
                  <c:v>5.8049999999999953</c:v>
                </c:pt>
                <c:pt idx="2509">
                  <c:v>-6.3339999999999996</c:v>
                </c:pt>
                <c:pt idx="2510">
                  <c:v>-4.6249999999999929</c:v>
                </c:pt>
                <c:pt idx="2511">
                  <c:v>-2.6469999999999998</c:v>
                </c:pt>
                <c:pt idx="2512">
                  <c:v>-2.472</c:v>
                </c:pt>
                <c:pt idx="2513">
                  <c:v>-4.4009999999999998</c:v>
                </c:pt>
                <c:pt idx="2514">
                  <c:v>23.975999999999999</c:v>
                </c:pt>
                <c:pt idx="2515">
                  <c:v>9.6640000000000015</c:v>
                </c:pt>
                <c:pt idx="2516">
                  <c:v>9.468</c:v>
                </c:pt>
                <c:pt idx="2517">
                  <c:v>6.742</c:v>
                </c:pt>
                <c:pt idx="2518">
                  <c:v>6.5190000000000001</c:v>
                </c:pt>
                <c:pt idx="2519">
                  <c:v>7.5659999999999954</c:v>
                </c:pt>
                <c:pt idx="2520">
                  <c:v>-0.59899999999999998</c:v>
                </c:pt>
                <c:pt idx="2521">
                  <c:v>-4.9420000000000002</c:v>
                </c:pt>
                <c:pt idx="2522">
                  <c:v>-8.8980000000000015</c:v>
                </c:pt>
                <c:pt idx="2523">
                  <c:v>-0.29699999999999999</c:v>
                </c:pt>
                <c:pt idx="2524">
                  <c:v>-9.1260000000000012</c:v>
                </c:pt>
                <c:pt idx="2525">
                  <c:v>-3.32</c:v>
                </c:pt>
                <c:pt idx="2526">
                  <c:v>2.3860000000000001</c:v>
                </c:pt>
                <c:pt idx="2527">
                  <c:v>3.226</c:v>
                </c:pt>
                <c:pt idx="2528">
                  <c:v>11.561999999999999</c:v>
                </c:pt>
                <c:pt idx="2529">
                  <c:v>2.6880000000000002</c:v>
                </c:pt>
                <c:pt idx="2530">
                  <c:v>3.9580000000000002</c:v>
                </c:pt>
                <c:pt idx="2531">
                  <c:v>2.88</c:v>
                </c:pt>
                <c:pt idx="2532">
                  <c:v>7.1629999999999949</c:v>
                </c:pt>
                <c:pt idx="2533">
                  <c:v>9.9370000000000012</c:v>
                </c:pt>
                <c:pt idx="2534">
                  <c:v>2.8450000000000002</c:v>
                </c:pt>
                <c:pt idx="2535">
                  <c:v>-0.996</c:v>
                </c:pt>
                <c:pt idx="2536">
                  <c:v>0.247</c:v>
                </c:pt>
                <c:pt idx="2537">
                  <c:v>-4.077</c:v>
                </c:pt>
                <c:pt idx="2538">
                  <c:v>-5.5949999999999953</c:v>
                </c:pt>
                <c:pt idx="2539">
                  <c:v>15.585000000000001</c:v>
                </c:pt>
                <c:pt idx="2540">
                  <c:v>4.1819999999999986</c:v>
                </c:pt>
                <c:pt idx="2541">
                  <c:v>0.79200000000000004</c:v>
                </c:pt>
                <c:pt idx="2542">
                  <c:v>8.104000000000001</c:v>
                </c:pt>
                <c:pt idx="2543">
                  <c:v>2.5649999999999999</c:v>
                </c:pt>
                <c:pt idx="2544">
                  <c:v>14.262</c:v>
                </c:pt>
                <c:pt idx="2545">
                  <c:v>14.314</c:v>
                </c:pt>
                <c:pt idx="2546">
                  <c:v>-5.6000000000000001E-2</c:v>
                </c:pt>
                <c:pt idx="2547">
                  <c:v>-4.26</c:v>
                </c:pt>
                <c:pt idx="2548">
                  <c:v>-6.5910000000000002</c:v>
                </c:pt>
                <c:pt idx="2549">
                  <c:v>-6.8209999999999953</c:v>
                </c:pt>
                <c:pt idx="2550">
                  <c:v>-12.2</c:v>
                </c:pt>
                <c:pt idx="2551">
                  <c:v>6.75</c:v>
                </c:pt>
                <c:pt idx="2552">
                  <c:v>12.743</c:v>
                </c:pt>
                <c:pt idx="2553">
                  <c:v>2.7029999999999998</c:v>
                </c:pt>
                <c:pt idx="2554">
                  <c:v>-3.6850000000000001</c:v>
                </c:pt>
                <c:pt idx="2555">
                  <c:v>4.07</c:v>
                </c:pt>
                <c:pt idx="2556">
                  <c:v>5.3449999999999953</c:v>
                </c:pt>
                <c:pt idx="2557">
                  <c:v>1.661</c:v>
                </c:pt>
                <c:pt idx="2558">
                  <c:v>-2.3140000000000001</c:v>
                </c:pt>
                <c:pt idx="2559">
                  <c:v>7.8209999999999953</c:v>
                </c:pt>
                <c:pt idx="2560">
                  <c:v>11.430999999999999</c:v>
                </c:pt>
                <c:pt idx="2561">
                  <c:v>0.46</c:v>
                </c:pt>
                <c:pt idx="2562">
                  <c:v>-34.906999999999996</c:v>
                </c:pt>
                <c:pt idx="2563">
                  <c:v>-33.935000000000002</c:v>
                </c:pt>
                <c:pt idx="2564">
                  <c:v>-40.481000000000002</c:v>
                </c:pt>
                <c:pt idx="2565">
                  <c:v>-0.67700000000000005</c:v>
                </c:pt>
                <c:pt idx="2566">
                  <c:v>-2.395999999999999</c:v>
                </c:pt>
                <c:pt idx="2567">
                  <c:v>-9.197000000000001</c:v>
                </c:pt>
                <c:pt idx="2568">
                  <c:v>8.6150000000000002</c:v>
                </c:pt>
                <c:pt idx="2569">
                  <c:v>21.288</c:v>
                </c:pt>
                <c:pt idx="2570">
                  <c:v>16.515000000000001</c:v>
                </c:pt>
                <c:pt idx="2571">
                  <c:v>-11.327999999999999</c:v>
                </c:pt>
                <c:pt idx="2572">
                  <c:v>-14.58</c:v>
                </c:pt>
                <c:pt idx="2573">
                  <c:v>-9.9</c:v>
                </c:pt>
                <c:pt idx="2574">
                  <c:v>-7.335</c:v>
                </c:pt>
                <c:pt idx="2575">
                  <c:v>-7.4989999999999997</c:v>
                </c:pt>
                <c:pt idx="2576">
                  <c:v>9.875</c:v>
                </c:pt>
                <c:pt idx="2577">
                  <c:v>7.641</c:v>
                </c:pt>
                <c:pt idx="2578">
                  <c:v>-0.99</c:v>
                </c:pt>
                <c:pt idx="2579">
                  <c:v>-4.8959999999999946</c:v>
                </c:pt>
                <c:pt idx="2580">
                  <c:v>2.6190000000000002</c:v>
                </c:pt>
                <c:pt idx="2581">
                  <c:v>16.925000000000001</c:v>
                </c:pt>
                <c:pt idx="2582">
                  <c:v>1.3320000000000001</c:v>
                </c:pt>
                <c:pt idx="2583">
                  <c:v>-0.87</c:v>
                </c:pt>
                <c:pt idx="2584">
                  <c:v>0.58299999999999996</c:v>
                </c:pt>
                <c:pt idx="2585">
                  <c:v>5.7690000000000001</c:v>
                </c:pt>
                <c:pt idx="2586">
                  <c:v>32.957999999999998</c:v>
                </c:pt>
                <c:pt idx="2587">
                  <c:v>14.903</c:v>
                </c:pt>
                <c:pt idx="2588">
                  <c:v>4.8639999999999954</c:v>
                </c:pt>
                <c:pt idx="2589">
                  <c:v>-1.407</c:v>
                </c:pt>
                <c:pt idx="2590">
                  <c:v>-7.5949999999999953</c:v>
                </c:pt>
                <c:pt idx="2591">
                  <c:v>7.9480000000000004</c:v>
                </c:pt>
                <c:pt idx="2592">
                  <c:v>-1.766</c:v>
                </c:pt>
                <c:pt idx="2593">
                  <c:v>-18.574999999999999</c:v>
                </c:pt>
                <c:pt idx="2594">
                  <c:v>-16.536999999999999</c:v>
                </c:pt>
                <c:pt idx="2595">
                  <c:v>-14.347</c:v>
                </c:pt>
                <c:pt idx="2596">
                  <c:v>7.1629999999999949</c:v>
                </c:pt>
                <c:pt idx="2597">
                  <c:v>14.438000000000001</c:v>
                </c:pt>
                <c:pt idx="2598">
                  <c:v>-4.0739999999999998</c:v>
                </c:pt>
                <c:pt idx="2599">
                  <c:v>0.65700000000000003</c:v>
                </c:pt>
                <c:pt idx="2600">
                  <c:v>-15.715</c:v>
                </c:pt>
                <c:pt idx="2601">
                  <c:v>-10.167999999999999</c:v>
                </c:pt>
                <c:pt idx="2602">
                  <c:v>-1.712</c:v>
                </c:pt>
                <c:pt idx="2603">
                  <c:v>6.6189999999999953</c:v>
                </c:pt>
                <c:pt idx="2604">
                  <c:v>0.58699999999999997</c:v>
                </c:pt>
                <c:pt idx="2605">
                  <c:v>-8.4250000000000007</c:v>
                </c:pt>
                <c:pt idx="2606">
                  <c:v>-2.3159999999999981</c:v>
                </c:pt>
                <c:pt idx="2607">
                  <c:v>26.315000000000001</c:v>
                </c:pt>
                <c:pt idx="2608">
                  <c:v>4.1229999999999949</c:v>
                </c:pt>
                <c:pt idx="2609">
                  <c:v>-6.1599999999999966</c:v>
                </c:pt>
                <c:pt idx="2610">
                  <c:v>-4.149</c:v>
                </c:pt>
                <c:pt idx="2611">
                  <c:v>10.843</c:v>
                </c:pt>
                <c:pt idx="2612">
                  <c:v>14.32</c:v>
                </c:pt>
                <c:pt idx="2613">
                  <c:v>12.526999999999999</c:v>
                </c:pt>
                <c:pt idx="2614">
                  <c:v>21.021000000000001</c:v>
                </c:pt>
                <c:pt idx="2615">
                  <c:v>-8.277000000000001</c:v>
                </c:pt>
                <c:pt idx="2616">
                  <c:v>-1.129</c:v>
                </c:pt>
                <c:pt idx="2617">
                  <c:v>13.279</c:v>
                </c:pt>
                <c:pt idx="2618">
                  <c:v>11.15</c:v>
                </c:pt>
                <c:pt idx="2619">
                  <c:v>21.323</c:v>
                </c:pt>
                <c:pt idx="2620">
                  <c:v>16.007999999999999</c:v>
                </c:pt>
                <c:pt idx="2621">
                  <c:v>11.702999999999999</c:v>
                </c:pt>
                <c:pt idx="2622">
                  <c:v>0.56399999999999995</c:v>
                </c:pt>
                <c:pt idx="2623">
                  <c:v>-3.4990000000000001</c:v>
                </c:pt>
                <c:pt idx="2624">
                  <c:v>-12.385999999999999</c:v>
                </c:pt>
                <c:pt idx="2625">
                  <c:v>14.32</c:v>
                </c:pt>
                <c:pt idx="2626">
                  <c:v>6.6360000000000001</c:v>
                </c:pt>
                <c:pt idx="2627">
                  <c:v>-2.214</c:v>
                </c:pt>
                <c:pt idx="2628">
                  <c:v>-0.67500000000000004</c:v>
                </c:pt>
                <c:pt idx="2629">
                  <c:v>1.986</c:v>
                </c:pt>
                <c:pt idx="2630">
                  <c:v>-4.9249999999999954</c:v>
                </c:pt>
                <c:pt idx="2631">
                  <c:v>2.4340000000000002</c:v>
                </c:pt>
                <c:pt idx="2632">
                  <c:v>9.86</c:v>
                </c:pt>
                <c:pt idx="2633">
                  <c:v>2.226</c:v>
                </c:pt>
                <c:pt idx="2634">
                  <c:v>10.414</c:v>
                </c:pt>
                <c:pt idx="2635">
                  <c:v>9.7540000000000013</c:v>
                </c:pt>
                <c:pt idx="2636">
                  <c:v>-7.3139999999999956</c:v>
                </c:pt>
                <c:pt idx="2637">
                  <c:v>-8.8560000000000052</c:v>
                </c:pt>
                <c:pt idx="2638">
                  <c:v>-1.2290000000000001</c:v>
                </c:pt>
                <c:pt idx="2639">
                  <c:v>0.33900000000000002</c:v>
                </c:pt>
                <c:pt idx="2640">
                  <c:v>32.418999999999997</c:v>
                </c:pt>
                <c:pt idx="2641">
                  <c:v>18.298999999999999</c:v>
                </c:pt>
                <c:pt idx="2642">
                  <c:v>17.128</c:v>
                </c:pt>
                <c:pt idx="2643">
                  <c:v>-9.8330000000000002</c:v>
                </c:pt>
                <c:pt idx="2644">
                  <c:v>-6.8739999999999997</c:v>
                </c:pt>
                <c:pt idx="2645">
                  <c:v>-1.671</c:v>
                </c:pt>
                <c:pt idx="2646">
                  <c:v>1.1040000000000001</c:v>
                </c:pt>
                <c:pt idx="2647">
                  <c:v>-1.752</c:v>
                </c:pt>
                <c:pt idx="2648">
                  <c:v>2.3330000000000002</c:v>
                </c:pt>
                <c:pt idx="2649">
                  <c:v>27.189</c:v>
                </c:pt>
                <c:pt idx="2650">
                  <c:v>31.045000000000002</c:v>
                </c:pt>
                <c:pt idx="2651">
                  <c:v>21.152999999999999</c:v>
                </c:pt>
                <c:pt idx="2652">
                  <c:v>14.645</c:v>
                </c:pt>
                <c:pt idx="2653">
                  <c:v>-0.15</c:v>
                </c:pt>
                <c:pt idx="2654">
                  <c:v>0.85799999999999998</c:v>
                </c:pt>
                <c:pt idx="2655">
                  <c:v>-5.141</c:v>
                </c:pt>
                <c:pt idx="2656">
                  <c:v>-4.0609999999999946</c:v>
                </c:pt>
                <c:pt idx="2657">
                  <c:v>1.214</c:v>
                </c:pt>
                <c:pt idx="2658">
                  <c:v>24.518000000000001</c:v>
                </c:pt>
                <c:pt idx="2659">
                  <c:v>8.58</c:v>
                </c:pt>
                <c:pt idx="2660">
                  <c:v>9.2540000000000013</c:v>
                </c:pt>
                <c:pt idx="2661">
                  <c:v>5.3460000000000001</c:v>
                </c:pt>
                <c:pt idx="2662">
                  <c:v>4.5419999999999998</c:v>
                </c:pt>
                <c:pt idx="2663">
                  <c:v>7.622999999999994</c:v>
                </c:pt>
                <c:pt idx="2664">
                  <c:v>12.837999999999999</c:v>
                </c:pt>
                <c:pt idx="2665">
                  <c:v>5.976</c:v>
                </c:pt>
                <c:pt idx="2666">
                  <c:v>-5.984</c:v>
                </c:pt>
                <c:pt idx="2667">
                  <c:v>8.5409999999999986</c:v>
                </c:pt>
                <c:pt idx="2668">
                  <c:v>-7.8739999999999997</c:v>
                </c:pt>
                <c:pt idx="2669">
                  <c:v>-9.9489999999999998</c:v>
                </c:pt>
                <c:pt idx="2670">
                  <c:v>3.3490000000000002</c:v>
                </c:pt>
                <c:pt idx="2671">
                  <c:v>-10.885</c:v>
                </c:pt>
                <c:pt idx="2672">
                  <c:v>-0.315</c:v>
                </c:pt>
                <c:pt idx="2673">
                  <c:v>4.8769999999999998</c:v>
                </c:pt>
                <c:pt idx="2674">
                  <c:v>1.5820000000000001</c:v>
                </c:pt>
                <c:pt idx="2675">
                  <c:v>-7.4269999999999996</c:v>
                </c:pt>
                <c:pt idx="2676">
                  <c:v>5.8619999999999957</c:v>
                </c:pt>
                <c:pt idx="2677">
                  <c:v>15.465999999999999</c:v>
                </c:pt>
                <c:pt idx="2678">
                  <c:v>9.604000000000001</c:v>
                </c:pt>
                <c:pt idx="2679">
                  <c:v>10.74</c:v>
                </c:pt>
                <c:pt idx="2680">
                  <c:v>3.323</c:v>
                </c:pt>
                <c:pt idx="2681">
                  <c:v>-0.65400000000000003</c:v>
                </c:pt>
                <c:pt idx="2682">
                  <c:v>6.7009999999999996</c:v>
                </c:pt>
                <c:pt idx="2683">
                  <c:v>18.201000000000001</c:v>
                </c:pt>
                <c:pt idx="2684">
                  <c:v>13.095000000000001</c:v>
                </c:pt>
                <c:pt idx="2685">
                  <c:v>-0.26100000000000001</c:v>
                </c:pt>
                <c:pt idx="2686">
                  <c:v>-9.2230000000000008</c:v>
                </c:pt>
                <c:pt idx="2687">
                  <c:v>-4.7119999999999997</c:v>
                </c:pt>
                <c:pt idx="2688">
                  <c:v>1.079</c:v>
                </c:pt>
                <c:pt idx="2689">
                  <c:v>-2.2530000000000001</c:v>
                </c:pt>
                <c:pt idx="2690">
                  <c:v>-2.8079999999999998</c:v>
                </c:pt>
                <c:pt idx="2691">
                  <c:v>4.3939999999999966</c:v>
                </c:pt>
                <c:pt idx="2692">
                  <c:v>3.8559999999999981</c:v>
                </c:pt>
                <c:pt idx="2693">
                  <c:v>7.622999999999994</c:v>
                </c:pt>
                <c:pt idx="2694">
                  <c:v>5.8069999999999986</c:v>
                </c:pt>
                <c:pt idx="2695">
                  <c:v>0.83199999999999996</c:v>
                </c:pt>
                <c:pt idx="2696">
                  <c:v>2.0009999999999999</c:v>
                </c:pt>
                <c:pt idx="2697">
                  <c:v>9.1020000000000003</c:v>
                </c:pt>
                <c:pt idx="2698">
                  <c:v>3.9049999999999998</c:v>
                </c:pt>
                <c:pt idx="2699">
                  <c:v>1.2330000000000001</c:v>
                </c:pt>
                <c:pt idx="2700">
                  <c:v>-7.226</c:v>
                </c:pt>
                <c:pt idx="2701">
                  <c:v>-6.476</c:v>
                </c:pt>
                <c:pt idx="2702">
                  <c:v>-3.0000000000000001E-3</c:v>
                </c:pt>
                <c:pt idx="2703">
                  <c:v>16.564</c:v>
                </c:pt>
                <c:pt idx="2704">
                  <c:v>-27.266999999999999</c:v>
                </c:pt>
                <c:pt idx="2705">
                  <c:v>41.908000000000001</c:v>
                </c:pt>
                <c:pt idx="2706">
                  <c:v>30.954999999999991</c:v>
                </c:pt>
                <c:pt idx="2707">
                  <c:v>2.7410000000000001</c:v>
                </c:pt>
                <c:pt idx="2708">
                  <c:v>28.228999999999999</c:v>
                </c:pt>
                <c:pt idx="2709">
                  <c:v>24.268999999999981</c:v>
                </c:pt>
                <c:pt idx="2710">
                  <c:v>18.966999999999999</c:v>
                </c:pt>
                <c:pt idx="2711">
                  <c:v>1.329</c:v>
                </c:pt>
                <c:pt idx="2712">
                  <c:v>1.2749999999999999</c:v>
                </c:pt>
                <c:pt idx="2713">
                  <c:v>3.391</c:v>
                </c:pt>
                <c:pt idx="2714">
                  <c:v>7.0269999999999966</c:v>
                </c:pt>
                <c:pt idx="2715">
                  <c:v>8.0479999999999983</c:v>
                </c:pt>
                <c:pt idx="2716">
                  <c:v>7.3199999999999976</c:v>
                </c:pt>
                <c:pt idx="2717">
                  <c:v>-6.1159999999999952</c:v>
                </c:pt>
                <c:pt idx="2718">
                  <c:v>4.9550000000000001</c:v>
                </c:pt>
                <c:pt idx="2719">
                  <c:v>-16.347999999999999</c:v>
                </c:pt>
                <c:pt idx="2720">
                  <c:v>-18.829999999999991</c:v>
                </c:pt>
                <c:pt idx="2721">
                  <c:v>-13.528</c:v>
                </c:pt>
                <c:pt idx="2722">
                  <c:v>-16.279</c:v>
                </c:pt>
                <c:pt idx="2723">
                  <c:v>-8.7399999999999984</c:v>
                </c:pt>
                <c:pt idx="2724">
                  <c:v>-6.1429999999999954</c:v>
                </c:pt>
                <c:pt idx="2725">
                  <c:v>-1.577</c:v>
                </c:pt>
                <c:pt idx="2726">
                  <c:v>-9.5379999999999985</c:v>
                </c:pt>
                <c:pt idx="2727">
                  <c:v>-9.8960000000000008</c:v>
                </c:pt>
                <c:pt idx="2728">
                  <c:v>11.984</c:v>
                </c:pt>
                <c:pt idx="2729">
                  <c:v>8.5710000000000015</c:v>
                </c:pt>
                <c:pt idx="2730">
                  <c:v>-5.5590000000000002</c:v>
                </c:pt>
                <c:pt idx="2731">
                  <c:v>-18.393999999999991</c:v>
                </c:pt>
                <c:pt idx="2732">
                  <c:v>-20.942</c:v>
                </c:pt>
                <c:pt idx="2733">
                  <c:v>-24.294</c:v>
                </c:pt>
                <c:pt idx="2734">
                  <c:v>-13.426</c:v>
                </c:pt>
                <c:pt idx="2735">
                  <c:v>-15.638999999999999</c:v>
                </c:pt>
                <c:pt idx="2736">
                  <c:v>35.805</c:v>
                </c:pt>
                <c:pt idx="2737">
                  <c:v>17.193000000000001</c:v>
                </c:pt>
                <c:pt idx="2738">
                  <c:v>-5.258</c:v>
                </c:pt>
                <c:pt idx="2739">
                  <c:v>-2.871</c:v>
                </c:pt>
                <c:pt idx="2740">
                  <c:v>-0.73099999999999998</c:v>
                </c:pt>
                <c:pt idx="2741">
                  <c:v>2.706</c:v>
                </c:pt>
                <c:pt idx="2742">
                  <c:v>12.551</c:v>
                </c:pt>
                <c:pt idx="2743">
                  <c:v>6.7770000000000001</c:v>
                </c:pt>
                <c:pt idx="2744">
                  <c:v>0.17499999999999999</c:v>
                </c:pt>
                <c:pt idx="2745">
                  <c:v>2.4849999999999999</c:v>
                </c:pt>
                <c:pt idx="2746">
                  <c:v>18.003</c:v>
                </c:pt>
                <c:pt idx="2747">
                  <c:v>14.356</c:v>
                </c:pt>
                <c:pt idx="2748">
                  <c:v>9.6610000000000014</c:v>
                </c:pt>
                <c:pt idx="2749">
                  <c:v>7.2560000000000002</c:v>
                </c:pt>
                <c:pt idx="2750">
                  <c:v>19.361999999999991</c:v>
                </c:pt>
                <c:pt idx="2751">
                  <c:v>8.9589999999999996</c:v>
                </c:pt>
                <c:pt idx="2752">
                  <c:v>11.811</c:v>
                </c:pt>
                <c:pt idx="2753">
                  <c:v>6.3269999999999946</c:v>
                </c:pt>
                <c:pt idx="2754">
                  <c:v>1.0780000000000001</c:v>
                </c:pt>
                <c:pt idx="2755">
                  <c:v>6.5970000000000004</c:v>
                </c:pt>
                <c:pt idx="2756">
                  <c:v>7.4790000000000001</c:v>
                </c:pt>
                <c:pt idx="2757">
                  <c:v>21.812000000000001</c:v>
                </c:pt>
                <c:pt idx="2758">
                  <c:v>13.355</c:v>
                </c:pt>
                <c:pt idx="2759">
                  <c:v>33.091000000000001</c:v>
                </c:pt>
                <c:pt idx="2760">
                  <c:v>21.448</c:v>
                </c:pt>
                <c:pt idx="2761">
                  <c:v>22.244</c:v>
                </c:pt>
                <c:pt idx="2762">
                  <c:v>18.204000000000001</c:v>
                </c:pt>
                <c:pt idx="2763">
                  <c:v>22.202999999999999</c:v>
                </c:pt>
                <c:pt idx="2764">
                  <c:v>17.273</c:v>
                </c:pt>
                <c:pt idx="2765">
                  <c:v>15.404999999999999</c:v>
                </c:pt>
                <c:pt idx="2766">
                  <c:v>18.678000000000001</c:v>
                </c:pt>
                <c:pt idx="2767">
                  <c:v>8.4250000000000007</c:v>
                </c:pt>
                <c:pt idx="2768">
                  <c:v>2.7770000000000001</c:v>
                </c:pt>
                <c:pt idx="2769">
                  <c:v>6.1469999999999976</c:v>
                </c:pt>
                <c:pt idx="2770">
                  <c:v>4.3380000000000001</c:v>
                </c:pt>
                <c:pt idx="2771">
                  <c:v>1.1499999999999999</c:v>
                </c:pt>
                <c:pt idx="2772">
                  <c:v>25.28</c:v>
                </c:pt>
                <c:pt idx="2773">
                  <c:v>12.247999999999999</c:v>
                </c:pt>
                <c:pt idx="2774">
                  <c:v>-5.5539999999999976</c:v>
                </c:pt>
                <c:pt idx="2775">
                  <c:v>-7.6249999999999929</c:v>
                </c:pt>
                <c:pt idx="2776">
                  <c:v>0.35799999999999998</c:v>
                </c:pt>
                <c:pt idx="2777">
                  <c:v>-4.2519999999999998</c:v>
                </c:pt>
                <c:pt idx="2778">
                  <c:v>9.2530000000000001</c:v>
                </c:pt>
                <c:pt idx="2779">
                  <c:v>5.9790000000000001</c:v>
                </c:pt>
                <c:pt idx="2780">
                  <c:v>8.8580000000000005</c:v>
                </c:pt>
                <c:pt idx="2781">
                  <c:v>2.766</c:v>
                </c:pt>
                <c:pt idx="2782">
                  <c:v>9.452</c:v>
                </c:pt>
                <c:pt idx="2783">
                  <c:v>0.159</c:v>
                </c:pt>
                <c:pt idx="2784">
                  <c:v>-10.509</c:v>
                </c:pt>
                <c:pt idx="2785">
                  <c:v>-15.489000000000001</c:v>
                </c:pt>
                <c:pt idx="2786">
                  <c:v>-23.274999999999999</c:v>
                </c:pt>
                <c:pt idx="2787">
                  <c:v>59.182000000000002</c:v>
                </c:pt>
                <c:pt idx="2788">
                  <c:v>62.351999999999997</c:v>
                </c:pt>
                <c:pt idx="2789">
                  <c:v>3.7440000000000002</c:v>
                </c:pt>
                <c:pt idx="2790">
                  <c:v>-5.173</c:v>
                </c:pt>
                <c:pt idx="2791">
                  <c:v>-18.634</c:v>
                </c:pt>
                <c:pt idx="2792">
                  <c:v>-17.672999999999991</c:v>
                </c:pt>
                <c:pt idx="2793">
                  <c:v>-15.423</c:v>
                </c:pt>
                <c:pt idx="2794">
                  <c:v>29.914999999999999</c:v>
                </c:pt>
                <c:pt idx="2795">
                  <c:v>33.994999999999997</c:v>
                </c:pt>
                <c:pt idx="2796">
                  <c:v>41.527000000000001</c:v>
                </c:pt>
                <c:pt idx="2797">
                  <c:v>4.3179999999999952</c:v>
                </c:pt>
                <c:pt idx="2798">
                  <c:v>12.231</c:v>
                </c:pt>
                <c:pt idx="2799">
                  <c:v>11.265000000000001</c:v>
                </c:pt>
                <c:pt idx="2800">
                  <c:v>13.452</c:v>
                </c:pt>
                <c:pt idx="2801">
                  <c:v>3.278</c:v>
                </c:pt>
                <c:pt idx="2802">
                  <c:v>9.9730000000000008</c:v>
                </c:pt>
                <c:pt idx="2803">
                  <c:v>-1.92</c:v>
                </c:pt>
                <c:pt idx="2804">
                  <c:v>3.6999999999999998E-2</c:v>
                </c:pt>
                <c:pt idx="2805">
                  <c:v>26.212</c:v>
                </c:pt>
                <c:pt idx="2806">
                  <c:v>12.584</c:v>
                </c:pt>
                <c:pt idx="2807">
                  <c:v>22.004999999999999</c:v>
                </c:pt>
                <c:pt idx="2808">
                  <c:v>28.251000000000001</c:v>
                </c:pt>
                <c:pt idx="2809">
                  <c:v>-27.09</c:v>
                </c:pt>
                <c:pt idx="2810">
                  <c:v>4.25</c:v>
                </c:pt>
                <c:pt idx="2811">
                  <c:v>6.2510000000000003</c:v>
                </c:pt>
                <c:pt idx="2812">
                  <c:v>9.9540000000000006</c:v>
                </c:pt>
                <c:pt idx="2813">
                  <c:v>26.5</c:v>
                </c:pt>
                <c:pt idx="2814">
                  <c:v>5.8330000000000002</c:v>
                </c:pt>
                <c:pt idx="2815">
                  <c:v>5.8439999999999976</c:v>
                </c:pt>
                <c:pt idx="2816">
                  <c:v>-1.597</c:v>
                </c:pt>
                <c:pt idx="2817">
                  <c:v>-4.8609999999999953</c:v>
                </c:pt>
                <c:pt idx="2818">
                  <c:v>2.46</c:v>
                </c:pt>
                <c:pt idx="2819">
                  <c:v>-4.5019999999999998</c:v>
                </c:pt>
                <c:pt idx="2820">
                  <c:v>-6.3539999999999957</c:v>
                </c:pt>
                <c:pt idx="2821">
                  <c:v>4.9580000000000002</c:v>
                </c:pt>
                <c:pt idx="2822">
                  <c:v>-14.315</c:v>
                </c:pt>
                <c:pt idx="2823">
                  <c:v>2.758</c:v>
                </c:pt>
                <c:pt idx="2824">
                  <c:v>4.6649999999999929</c:v>
                </c:pt>
                <c:pt idx="2825">
                  <c:v>4.3669999999999947</c:v>
                </c:pt>
                <c:pt idx="2826">
                  <c:v>13.848000000000001</c:v>
                </c:pt>
                <c:pt idx="2827">
                  <c:v>5.2919999999999998</c:v>
                </c:pt>
                <c:pt idx="2828">
                  <c:v>-3.964</c:v>
                </c:pt>
                <c:pt idx="2829">
                  <c:v>-8.7530000000000001</c:v>
                </c:pt>
                <c:pt idx="2830">
                  <c:v>0.68700000000000006</c:v>
                </c:pt>
                <c:pt idx="2831">
                  <c:v>-13.159000000000001</c:v>
                </c:pt>
                <c:pt idx="2832">
                  <c:v>9.1260000000000012</c:v>
                </c:pt>
                <c:pt idx="2833">
                  <c:v>7.93</c:v>
                </c:pt>
                <c:pt idx="2834">
                  <c:v>0.98599999999999999</c:v>
                </c:pt>
                <c:pt idx="2835">
                  <c:v>5.4009999999999998</c:v>
                </c:pt>
                <c:pt idx="2836">
                  <c:v>39.626000000000012</c:v>
                </c:pt>
                <c:pt idx="2837">
                  <c:v>14.763</c:v>
                </c:pt>
                <c:pt idx="2838">
                  <c:v>6.5330000000000004</c:v>
                </c:pt>
                <c:pt idx="2839">
                  <c:v>6.2E-2</c:v>
                </c:pt>
                <c:pt idx="2840">
                  <c:v>-12.202</c:v>
                </c:pt>
                <c:pt idx="2841">
                  <c:v>11.797000000000001</c:v>
                </c:pt>
                <c:pt idx="2842">
                  <c:v>4.3529999999999953</c:v>
                </c:pt>
                <c:pt idx="2843">
                  <c:v>-14.186</c:v>
                </c:pt>
                <c:pt idx="2844">
                  <c:v>-21.783999999999999</c:v>
                </c:pt>
                <c:pt idx="2845">
                  <c:v>-23.672000000000001</c:v>
                </c:pt>
                <c:pt idx="2846">
                  <c:v>-5.1079999999999952</c:v>
                </c:pt>
                <c:pt idx="2847">
                  <c:v>-13.573</c:v>
                </c:pt>
                <c:pt idx="2848">
                  <c:v>1.77</c:v>
                </c:pt>
                <c:pt idx="2849">
                  <c:v>-3.1070000000000002</c:v>
                </c:pt>
                <c:pt idx="2850">
                  <c:v>-13.839</c:v>
                </c:pt>
                <c:pt idx="2851">
                  <c:v>1.181</c:v>
                </c:pt>
                <c:pt idx="2852">
                  <c:v>10.558999999999999</c:v>
                </c:pt>
                <c:pt idx="2853">
                  <c:v>19.324999999999999</c:v>
                </c:pt>
                <c:pt idx="2854">
                  <c:v>7.9029999999999996</c:v>
                </c:pt>
                <c:pt idx="2855">
                  <c:v>-0.10100000000000001</c:v>
                </c:pt>
                <c:pt idx="2856">
                  <c:v>-3.3119999999999981</c:v>
                </c:pt>
                <c:pt idx="2857">
                  <c:v>-6.1189999999999953</c:v>
                </c:pt>
                <c:pt idx="2858">
                  <c:v>-1.3740000000000001</c:v>
                </c:pt>
                <c:pt idx="2859">
                  <c:v>0.35899999999999999</c:v>
                </c:pt>
                <c:pt idx="2860">
                  <c:v>12.443</c:v>
                </c:pt>
                <c:pt idx="2861">
                  <c:v>38.412999999999997</c:v>
                </c:pt>
                <c:pt idx="2862">
                  <c:v>33.895000000000003</c:v>
                </c:pt>
                <c:pt idx="2863">
                  <c:v>-5.29</c:v>
                </c:pt>
                <c:pt idx="2864">
                  <c:v>-3.9340000000000002</c:v>
                </c:pt>
                <c:pt idx="2865">
                  <c:v>17.045000000000002</c:v>
                </c:pt>
                <c:pt idx="2866">
                  <c:v>9.6289999999999996</c:v>
                </c:pt>
                <c:pt idx="2867">
                  <c:v>4.7669999999999977</c:v>
                </c:pt>
                <c:pt idx="2868">
                  <c:v>4.7389999999999999</c:v>
                </c:pt>
                <c:pt idx="2869">
                  <c:v>-2.1259999999999999</c:v>
                </c:pt>
                <c:pt idx="2870">
                  <c:v>8.7009999999999987</c:v>
                </c:pt>
                <c:pt idx="2871">
                  <c:v>6.149</c:v>
                </c:pt>
                <c:pt idx="2872">
                  <c:v>5.92</c:v>
                </c:pt>
                <c:pt idx="2873">
                  <c:v>12.798999999999999</c:v>
                </c:pt>
                <c:pt idx="2874">
                  <c:v>16.925000000000001</c:v>
                </c:pt>
                <c:pt idx="2875">
                  <c:v>43.609000000000002</c:v>
                </c:pt>
                <c:pt idx="2876">
                  <c:v>1.7110000000000001</c:v>
                </c:pt>
                <c:pt idx="2877">
                  <c:v>4.8209999999999953</c:v>
                </c:pt>
                <c:pt idx="2878">
                  <c:v>-6.1899999999999986</c:v>
                </c:pt>
                <c:pt idx="2879">
                  <c:v>-9.3870000000000005</c:v>
                </c:pt>
                <c:pt idx="2880">
                  <c:v>-1.798</c:v>
                </c:pt>
                <c:pt idx="2881">
                  <c:v>25.04</c:v>
                </c:pt>
                <c:pt idx="2882">
                  <c:v>18.584</c:v>
                </c:pt>
                <c:pt idx="2883">
                  <c:v>-3.6309999999999998</c:v>
                </c:pt>
                <c:pt idx="2884">
                  <c:v>-9.1439999999999984</c:v>
                </c:pt>
                <c:pt idx="2885">
                  <c:v>-5.6719999999999997</c:v>
                </c:pt>
                <c:pt idx="2886">
                  <c:v>-7.2759999999999998</c:v>
                </c:pt>
                <c:pt idx="2887">
                  <c:v>-7.3239999999999954</c:v>
                </c:pt>
                <c:pt idx="2888">
                  <c:v>0.38600000000000001</c:v>
                </c:pt>
                <c:pt idx="2889">
                  <c:v>-3.6989999999999998</c:v>
                </c:pt>
                <c:pt idx="2890">
                  <c:v>3.81</c:v>
                </c:pt>
                <c:pt idx="2891">
                  <c:v>-3.1219999999999999</c:v>
                </c:pt>
                <c:pt idx="2892">
                  <c:v>-6.1559999999999953</c:v>
                </c:pt>
                <c:pt idx="2893">
                  <c:v>2.7050000000000001</c:v>
                </c:pt>
                <c:pt idx="2894">
                  <c:v>-2.5659999999999998</c:v>
                </c:pt>
                <c:pt idx="2895">
                  <c:v>5.1869999999999976</c:v>
                </c:pt>
                <c:pt idx="2896">
                  <c:v>3.7829999999999999</c:v>
                </c:pt>
                <c:pt idx="2897">
                  <c:v>3.09</c:v>
                </c:pt>
                <c:pt idx="2898">
                  <c:v>-26.062000000000001</c:v>
                </c:pt>
                <c:pt idx="2899">
                  <c:v>-24.664999999999999</c:v>
                </c:pt>
                <c:pt idx="2900">
                  <c:v>-17.207000000000001</c:v>
                </c:pt>
                <c:pt idx="2901">
                  <c:v>-18.693999999999999</c:v>
                </c:pt>
                <c:pt idx="2902">
                  <c:v>1.093</c:v>
                </c:pt>
                <c:pt idx="2903">
                  <c:v>5.6639999999999953</c:v>
                </c:pt>
                <c:pt idx="2904">
                  <c:v>37.767000000000003</c:v>
                </c:pt>
                <c:pt idx="2905">
                  <c:v>3.02</c:v>
                </c:pt>
                <c:pt idx="2906">
                  <c:v>2.7629999999999999</c:v>
                </c:pt>
                <c:pt idx="2907">
                  <c:v>-16.757000000000001</c:v>
                </c:pt>
                <c:pt idx="2908">
                  <c:v>-12.743</c:v>
                </c:pt>
                <c:pt idx="2909">
                  <c:v>-9.2900000000000009</c:v>
                </c:pt>
                <c:pt idx="2910">
                  <c:v>-19.841000000000001</c:v>
                </c:pt>
                <c:pt idx="2911">
                  <c:v>-19.457999999999991</c:v>
                </c:pt>
                <c:pt idx="2912">
                  <c:v>-13.648</c:v>
                </c:pt>
                <c:pt idx="2913">
                  <c:v>-15.932</c:v>
                </c:pt>
                <c:pt idx="2914">
                  <c:v>19.254999999999999</c:v>
                </c:pt>
                <c:pt idx="2915">
                  <c:v>16.195</c:v>
                </c:pt>
                <c:pt idx="2916">
                  <c:v>26.631</c:v>
                </c:pt>
                <c:pt idx="2917">
                  <c:v>21.404</c:v>
                </c:pt>
                <c:pt idx="2918">
                  <c:v>6.7770000000000001</c:v>
                </c:pt>
                <c:pt idx="2919">
                  <c:v>4.0179999999999954</c:v>
                </c:pt>
                <c:pt idx="2920">
                  <c:v>3.036</c:v>
                </c:pt>
                <c:pt idx="2921">
                  <c:v>11.997</c:v>
                </c:pt>
                <c:pt idx="2922">
                  <c:v>-4.5</c:v>
                </c:pt>
                <c:pt idx="2923">
                  <c:v>-4.2009999999999996</c:v>
                </c:pt>
                <c:pt idx="2924">
                  <c:v>6.1</c:v>
                </c:pt>
                <c:pt idx="2925">
                  <c:v>-3.7909999999999999</c:v>
                </c:pt>
                <c:pt idx="2926">
                  <c:v>5.702</c:v>
                </c:pt>
                <c:pt idx="2927">
                  <c:v>24.402999999999999</c:v>
                </c:pt>
                <c:pt idx="2928">
                  <c:v>17.835999999999999</c:v>
                </c:pt>
                <c:pt idx="2929">
                  <c:v>3.8330000000000002</c:v>
                </c:pt>
                <c:pt idx="2930">
                  <c:v>2.6749999999999998</c:v>
                </c:pt>
                <c:pt idx="2931">
                  <c:v>-2.5110000000000001</c:v>
                </c:pt>
                <c:pt idx="2932">
                  <c:v>4.3499999999999996</c:v>
                </c:pt>
                <c:pt idx="2933">
                  <c:v>2.35</c:v>
                </c:pt>
                <c:pt idx="2934">
                  <c:v>2.4710000000000001</c:v>
                </c:pt>
                <c:pt idx="2935">
                  <c:v>4.7190000000000003</c:v>
                </c:pt>
                <c:pt idx="2936">
                  <c:v>-9.7630000000000035</c:v>
                </c:pt>
                <c:pt idx="2937">
                  <c:v>-5.8879999999999946</c:v>
                </c:pt>
                <c:pt idx="2938">
                  <c:v>26.672999999999991</c:v>
                </c:pt>
                <c:pt idx="2939">
                  <c:v>18.611999999999998</c:v>
                </c:pt>
                <c:pt idx="2940">
                  <c:v>9.5990000000000002</c:v>
                </c:pt>
                <c:pt idx="2941">
                  <c:v>-0.88900000000000001</c:v>
                </c:pt>
                <c:pt idx="2942">
                  <c:v>10.112</c:v>
                </c:pt>
                <c:pt idx="2943">
                  <c:v>20.556999999999999</c:v>
                </c:pt>
                <c:pt idx="2944">
                  <c:v>-0.32400000000000001</c:v>
                </c:pt>
                <c:pt idx="2945">
                  <c:v>5.0209999999999946</c:v>
                </c:pt>
                <c:pt idx="2946">
                  <c:v>5.625999999999995</c:v>
                </c:pt>
                <c:pt idx="2947">
                  <c:v>-5.0119999999999996</c:v>
                </c:pt>
                <c:pt idx="2948">
                  <c:v>-1.611</c:v>
                </c:pt>
                <c:pt idx="2949">
                  <c:v>1.3759999999999999</c:v>
                </c:pt>
                <c:pt idx="2950">
                  <c:v>-1.06</c:v>
                </c:pt>
                <c:pt idx="2951">
                  <c:v>-3.4209999999999998</c:v>
                </c:pt>
                <c:pt idx="2952">
                  <c:v>0.54300000000000004</c:v>
                </c:pt>
                <c:pt idx="2953">
                  <c:v>-4.1619999999999946</c:v>
                </c:pt>
                <c:pt idx="2954">
                  <c:v>-7.7949999999999946</c:v>
                </c:pt>
                <c:pt idx="2955">
                  <c:v>-6.968</c:v>
                </c:pt>
                <c:pt idx="2956">
                  <c:v>-6.8849999999999953</c:v>
                </c:pt>
                <c:pt idx="2957">
                  <c:v>11.026</c:v>
                </c:pt>
                <c:pt idx="2958">
                  <c:v>6.3539999999999957</c:v>
                </c:pt>
                <c:pt idx="2959">
                  <c:v>-4.548</c:v>
                </c:pt>
                <c:pt idx="2960">
                  <c:v>-1.5820000000000001</c:v>
                </c:pt>
                <c:pt idx="2961">
                  <c:v>-5.5469999999999997</c:v>
                </c:pt>
                <c:pt idx="2962">
                  <c:v>-3.6150000000000002</c:v>
                </c:pt>
                <c:pt idx="2963">
                  <c:v>-5.843</c:v>
                </c:pt>
                <c:pt idx="2964">
                  <c:v>-4.3539999999999957</c:v>
                </c:pt>
                <c:pt idx="2965">
                  <c:v>-3.0350000000000001</c:v>
                </c:pt>
                <c:pt idx="2966">
                  <c:v>-12.522</c:v>
                </c:pt>
                <c:pt idx="2967">
                  <c:v>-11.595000000000001</c:v>
                </c:pt>
                <c:pt idx="2968">
                  <c:v>-7.6119999999999957</c:v>
                </c:pt>
                <c:pt idx="2969">
                  <c:v>-5.3139999999999956</c:v>
                </c:pt>
                <c:pt idx="2970">
                  <c:v>-3.6349999999999998</c:v>
                </c:pt>
                <c:pt idx="2971">
                  <c:v>-19.036000000000001</c:v>
                </c:pt>
                <c:pt idx="2972">
                  <c:v>-20.076000000000001</c:v>
                </c:pt>
                <c:pt idx="2973">
                  <c:v>-10.09</c:v>
                </c:pt>
                <c:pt idx="2974">
                  <c:v>-3.8809999999999998</c:v>
                </c:pt>
                <c:pt idx="2975">
                  <c:v>-2.4780000000000002</c:v>
                </c:pt>
                <c:pt idx="2976">
                  <c:v>2.7759999999999998</c:v>
                </c:pt>
                <c:pt idx="2977">
                  <c:v>1.5149999999999999</c:v>
                </c:pt>
                <c:pt idx="2978">
                  <c:v>-0.47399999999999998</c:v>
                </c:pt>
                <c:pt idx="2979">
                  <c:v>-3.77</c:v>
                </c:pt>
                <c:pt idx="2980">
                  <c:v>-5.9109999999999996</c:v>
                </c:pt>
                <c:pt idx="2981">
                  <c:v>24.146000000000001</c:v>
                </c:pt>
                <c:pt idx="2982">
                  <c:v>4.6469999999999967</c:v>
                </c:pt>
                <c:pt idx="2983">
                  <c:v>3.9020000000000001</c:v>
                </c:pt>
                <c:pt idx="2984">
                  <c:v>8.5820000000000007</c:v>
                </c:pt>
                <c:pt idx="2985">
                  <c:v>2.6</c:v>
                </c:pt>
                <c:pt idx="2986">
                  <c:v>8.9789999999999992</c:v>
                </c:pt>
                <c:pt idx="2987">
                  <c:v>-10.616</c:v>
                </c:pt>
                <c:pt idx="2988">
                  <c:v>-13.613</c:v>
                </c:pt>
                <c:pt idx="2989">
                  <c:v>-12.586</c:v>
                </c:pt>
                <c:pt idx="2990">
                  <c:v>-10.262</c:v>
                </c:pt>
                <c:pt idx="2991">
                  <c:v>-7.9009999999999998</c:v>
                </c:pt>
                <c:pt idx="2992">
                  <c:v>12.071999999999999</c:v>
                </c:pt>
                <c:pt idx="2993">
                  <c:v>-6.4450000000000003</c:v>
                </c:pt>
                <c:pt idx="2994">
                  <c:v>-7.1119999999999974</c:v>
                </c:pt>
                <c:pt idx="2995">
                  <c:v>-1.587</c:v>
                </c:pt>
                <c:pt idx="2996">
                  <c:v>-5.6829999999999954</c:v>
                </c:pt>
                <c:pt idx="2997">
                  <c:v>8.7000000000000011</c:v>
                </c:pt>
                <c:pt idx="2998">
                  <c:v>3.8279999999999998</c:v>
                </c:pt>
                <c:pt idx="2999">
                  <c:v>-0.49399999999999999</c:v>
                </c:pt>
                <c:pt idx="3000">
                  <c:v>-2.6150000000000002</c:v>
                </c:pt>
                <c:pt idx="3001">
                  <c:v>-2.8319999999999981</c:v>
                </c:pt>
                <c:pt idx="3002">
                  <c:v>-3.871</c:v>
                </c:pt>
                <c:pt idx="3003">
                  <c:v>-8.4960000000000004</c:v>
                </c:pt>
                <c:pt idx="3004">
                  <c:v>-11.428000000000001</c:v>
                </c:pt>
                <c:pt idx="3005">
                  <c:v>-5.1479999999999952</c:v>
                </c:pt>
                <c:pt idx="3006">
                  <c:v>-4.1639999999999953</c:v>
                </c:pt>
                <c:pt idx="3007">
                  <c:v>-2.3199999999999981</c:v>
                </c:pt>
                <c:pt idx="3008">
                  <c:v>-2.4689999999999999</c:v>
                </c:pt>
                <c:pt idx="3009">
                  <c:v>-10.728</c:v>
                </c:pt>
                <c:pt idx="3010">
                  <c:v>-5.6569999999999947</c:v>
                </c:pt>
                <c:pt idx="3011">
                  <c:v>31.556999999999999</c:v>
                </c:pt>
                <c:pt idx="3012">
                  <c:v>4.1829999999999954</c:v>
                </c:pt>
                <c:pt idx="3013">
                  <c:v>-0.76</c:v>
                </c:pt>
                <c:pt idx="3014">
                  <c:v>-11.449</c:v>
                </c:pt>
                <c:pt idx="3015">
                  <c:v>-7.3049999999999953</c:v>
                </c:pt>
                <c:pt idx="3016">
                  <c:v>10.618</c:v>
                </c:pt>
                <c:pt idx="3017">
                  <c:v>-1.9890000000000001</c:v>
                </c:pt>
                <c:pt idx="3018">
                  <c:v>4.7210000000000001</c:v>
                </c:pt>
                <c:pt idx="3019">
                  <c:v>-2.2759999999999998</c:v>
                </c:pt>
                <c:pt idx="3020">
                  <c:v>-1.514</c:v>
                </c:pt>
                <c:pt idx="3021">
                  <c:v>16.920999999999999</c:v>
                </c:pt>
                <c:pt idx="3022">
                  <c:v>16.364999999999991</c:v>
                </c:pt>
                <c:pt idx="3023">
                  <c:v>15.92</c:v>
                </c:pt>
                <c:pt idx="3024">
                  <c:v>-0.68899999999999995</c:v>
                </c:pt>
                <c:pt idx="3025">
                  <c:v>-1.0840000000000001</c:v>
                </c:pt>
                <c:pt idx="3026">
                  <c:v>-8.0610000000000035</c:v>
                </c:pt>
                <c:pt idx="3027">
                  <c:v>-4.9539999999999997</c:v>
                </c:pt>
                <c:pt idx="3028">
                  <c:v>-0.98699999999999999</c:v>
                </c:pt>
                <c:pt idx="3029">
                  <c:v>4.7460000000000004</c:v>
                </c:pt>
                <c:pt idx="3030">
                  <c:v>2.0390000000000001</c:v>
                </c:pt>
                <c:pt idx="3031">
                  <c:v>-5.3659999999999952</c:v>
                </c:pt>
                <c:pt idx="3032">
                  <c:v>-12.948</c:v>
                </c:pt>
                <c:pt idx="3033">
                  <c:v>-8.8019999999999996</c:v>
                </c:pt>
                <c:pt idx="3034">
                  <c:v>-1.3160000000000001</c:v>
                </c:pt>
                <c:pt idx="3035">
                  <c:v>2.0009999999999999</c:v>
                </c:pt>
                <c:pt idx="3036">
                  <c:v>-5.3579999999999952</c:v>
                </c:pt>
                <c:pt idx="3037">
                  <c:v>-1.9710000000000001</c:v>
                </c:pt>
                <c:pt idx="3038">
                  <c:v>2.218</c:v>
                </c:pt>
                <c:pt idx="3039">
                  <c:v>-1.252</c:v>
                </c:pt>
                <c:pt idx="3040">
                  <c:v>8.67</c:v>
                </c:pt>
                <c:pt idx="3041">
                  <c:v>9.3130000000000006</c:v>
                </c:pt>
                <c:pt idx="3042">
                  <c:v>0.60499999999999998</c:v>
                </c:pt>
                <c:pt idx="3043">
                  <c:v>17.420999999999999</c:v>
                </c:pt>
                <c:pt idx="3044">
                  <c:v>2.3639999999999999</c:v>
                </c:pt>
                <c:pt idx="3045">
                  <c:v>6.6269999999999953</c:v>
                </c:pt>
                <c:pt idx="3046">
                  <c:v>-9.6389999999999993</c:v>
                </c:pt>
                <c:pt idx="3047">
                  <c:v>-5.6749999999999954</c:v>
                </c:pt>
                <c:pt idx="3048">
                  <c:v>-6.29</c:v>
                </c:pt>
                <c:pt idx="3049">
                  <c:v>-5.1919999999999966</c:v>
                </c:pt>
                <c:pt idx="3050">
                  <c:v>16.988</c:v>
                </c:pt>
                <c:pt idx="3051">
                  <c:v>22.402999999999999</c:v>
                </c:pt>
                <c:pt idx="3052">
                  <c:v>13.666</c:v>
                </c:pt>
                <c:pt idx="3053">
                  <c:v>2</c:v>
                </c:pt>
                <c:pt idx="3054">
                  <c:v>2.5089999999999999</c:v>
                </c:pt>
                <c:pt idx="3055">
                  <c:v>-4.6639999999999953</c:v>
                </c:pt>
                <c:pt idx="3056">
                  <c:v>1.1259999999999999</c:v>
                </c:pt>
                <c:pt idx="3057">
                  <c:v>-6.8549999999999951</c:v>
                </c:pt>
                <c:pt idx="3058">
                  <c:v>-2.4830000000000001</c:v>
                </c:pt>
                <c:pt idx="3059">
                  <c:v>-8.2630000000000035</c:v>
                </c:pt>
                <c:pt idx="3060">
                  <c:v>-18.934000000000001</c:v>
                </c:pt>
                <c:pt idx="3061">
                  <c:v>-18.352</c:v>
                </c:pt>
                <c:pt idx="3062">
                  <c:v>-6.3979999999999952</c:v>
                </c:pt>
                <c:pt idx="3063">
                  <c:v>-11.571999999999999</c:v>
                </c:pt>
                <c:pt idx="3064">
                  <c:v>2.6880000000000002</c:v>
                </c:pt>
                <c:pt idx="3065">
                  <c:v>8.8049999999999997</c:v>
                </c:pt>
                <c:pt idx="3066">
                  <c:v>0.69599999999999995</c:v>
                </c:pt>
                <c:pt idx="3067">
                  <c:v>10.898999999999999</c:v>
                </c:pt>
                <c:pt idx="3068">
                  <c:v>-13.571999999999999</c:v>
                </c:pt>
                <c:pt idx="3069">
                  <c:v>-4.2679999999999954</c:v>
                </c:pt>
                <c:pt idx="3070">
                  <c:v>-11.568</c:v>
                </c:pt>
                <c:pt idx="3071">
                  <c:v>-11.089</c:v>
                </c:pt>
                <c:pt idx="3072">
                  <c:v>-10.282</c:v>
                </c:pt>
                <c:pt idx="3073">
                  <c:v>-11.407999999999999</c:v>
                </c:pt>
                <c:pt idx="3074">
                  <c:v>-6.8410000000000002</c:v>
                </c:pt>
                <c:pt idx="3075">
                  <c:v>4.3149999999999951</c:v>
                </c:pt>
                <c:pt idx="3076">
                  <c:v>-9.9810000000000034</c:v>
                </c:pt>
                <c:pt idx="3077">
                  <c:v>6.6159999999999952</c:v>
                </c:pt>
                <c:pt idx="3078">
                  <c:v>-1.0960000000000001</c:v>
                </c:pt>
                <c:pt idx="3079">
                  <c:v>-14.987</c:v>
                </c:pt>
                <c:pt idx="3080">
                  <c:v>-9.7299999999999986</c:v>
                </c:pt>
                <c:pt idx="3081">
                  <c:v>-6.258</c:v>
                </c:pt>
                <c:pt idx="3082">
                  <c:v>-6.8669999999999947</c:v>
                </c:pt>
                <c:pt idx="3083">
                  <c:v>-7.6</c:v>
                </c:pt>
                <c:pt idx="3084">
                  <c:v>-0.93300000000000005</c:v>
                </c:pt>
                <c:pt idx="3085">
                  <c:v>-1.958</c:v>
                </c:pt>
                <c:pt idx="3086">
                  <c:v>4.2750000000000004</c:v>
                </c:pt>
                <c:pt idx="3087">
                  <c:v>-5.6760000000000002</c:v>
                </c:pt>
                <c:pt idx="3088">
                  <c:v>-4.9329999999999998</c:v>
                </c:pt>
                <c:pt idx="3089">
                  <c:v>-6.0469999999999997</c:v>
                </c:pt>
                <c:pt idx="3090">
                  <c:v>6.8319999999999999</c:v>
                </c:pt>
                <c:pt idx="3091">
                  <c:v>-10.545999999999999</c:v>
                </c:pt>
                <c:pt idx="3092">
                  <c:v>7.3469999999999986</c:v>
                </c:pt>
                <c:pt idx="3093">
                  <c:v>-1.05</c:v>
                </c:pt>
                <c:pt idx="3094">
                  <c:v>-2.16</c:v>
                </c:pt>
                <c:pt idx="3095">
                  <c:v>-12.505000000000001</c:v>
                </c:pt>
                <c:pt idx="3096">
                  <c:v>-1.1140000000000001</c:v>
                </c:pt>
                <c:pt idx="3097">
                  <c:v>-11.909000000000001</c:v>
                </c:pt>
                <c:pt idx="3098">
                  <c:v>20.748000000000001</c:v>
                </c:pt>
                <c:pt idx="3099">
                  <c:v>23.539000000000001</c:v>
                </c:pt>
                <c:pt idx="3100">
                  <c:v>29.588999999999999</c:v>
                </c:pt>
                <c:pt idx="3101">
                  <c:v>2.0979999999999999</c:v>
                </c:pt>
                <c:pt idx="3102">
                  <c:v>15.314</c:v>
                </c:pt>
                <c:pt idx="3103">
                  <c:v>-7.1210000000000004</c:v>
                </c:pt>
                <c:pt idx="3104">
                  <c:v>34.594000000000001</c:v>
                </c:pt>
                <c:pt idx="3105">
                  <c:v>22.759</c:v>
                </c:pt>
                <c:pt idx="3106">
                  <c:v>-11.92</c:v>
                </c:pt>
                <c:pt idx="3107">
                  <c:v>1.0349999999999999</c:v>
                </c:pt>
                <c:pt idx="3108">
                  <c:v>-2.657</c:v>
                </c:pt>
                <c:pt idx="3109">
                  <c:v>-0.28799999999999998</c:v>
                </c:pt>
                <c:pt idx="3110">
                  <c:v>-4.4470000000000001</c:v>
                </c:pt>
                <c:pt idx="3111">
                  <c:v>-2.4390000000000001</c:v>
                </c:pt>
                <c:pt idx="3112">
                  <c:v>0.32200000000000001</c:v>
                </c:pt>
                <c:pt idx="3113">
                  <c:v>0.14299999999999999</c:v>
                </c:pt>
                <c:pt idx="3114">
                  <c:v>24.943000000000001</c:v>
                </c:pt>
                <c:pt idx="3115">
                  <c:v>28.626000000000001</c:v>
                </c:pt>
                <c:pt idx="3116">
                  <c:v>16.564</c:v>
                </c:pt>
                <c:pt idx="3117">
                  <c:v>1.127</c:v>
                </c:pt>
                <c:pt idx="3118">
                  <c:v>-6.0380000000000003</c:v>
                </c:pt>
                <c:pt idx="3119">
                  <c:v>-7.7269999999999976</c:v>
                </c:pt>
                <c:pt idx="3120">
                  <c:v>-7.7489999999999997</c:v>
                </c:pt>
                <c:pt idx="3121">
                  <c:v>-4.2409999999999997</c:v>
                </c:pt>
                <c:pt idx="3122">
                  <c:v>-3.6789999999999998</c:v>
                </c:pt>
                <c:pt idx="3123">
                  <c:v>-5.9829999999999997</c:v>
                </c:pt>
                <c:pt idx="3124">
                  <c:v>-0.32200000000000001</c:v>
                </c:pt>
                <c:pt idx="3125">
                  <c:v>3.415</c:v>
                </c:pt>
                <c:pt idx="3126">
                  <c:v>-14.468</c:v>
                </c:pt>
                <c:pt idx="3127">
                  <c:v>-14.026</c:v>
                </c:pt>
                <c:pt idx="3128">
                  <c:v>-9.875</c:v>
                </c:pt>
                <c:pt idx="3129">
                  <c:v>3.246</c:v>
                </c:pt>
                <c:pt idx="3130">
                  <c:v>-7.5999999999999998E-2</c:v>
                </c:pt>
                <c:pt idx="3131">
                  <c:v>-8.5710000000000015</c:v>
                </c:pt>
                <c:pt idx="3132">
                  <c:v>-4.1119999999999974</c:v>
                </c:pt>
                <c:pt idx="3133">
                  <c:v>-8.0530000000000008</c:v>
                </c:pt>
                <c:pt idx="3134">
                  <c:v>-1.984</c:v>
                </c:pt>
                <c:pt idx="3135">
                  <c:v>0.91</c:v>
                </c:pt>
                <c:pt idx="3136">
                  <c:v>-2.8</c:v>
                </c:pt>
                <c:pt idx="3137">
                  <c:v>-2.137</c:v>
                </c:pt>
                <c:pt idx="3138">
                  <c:v>3.2480000000000002</c:v>
                </c:pt>
                <c:pt idx="3139">
                  <c:v>7.1760000000000002</c:v>
                </c:pt>
                <c:pt idx="3140">
                  <c:v>3.5880000000000001</c:v>
                </c:pt>
                <c:pt idx="3141">
                  <c:v>1.02</c:v>
                </c:pt>
                <c:pt idx="3142">
                  <c:v>5.8</c:v>
                </c:pt>
                <c:pt idx="3143">
                  <c:v>9.0060000000000002</c:v>
                </c:pt>
                <c:pt idx="3144">
                  <c:v>-2.165</c:v>
                </c:pt>
                <c:pt idx="3145">
                  <c:v>4.1829999999999954</c:v>
                </c:pt>
                <c:pt idx="3146">
                  <c:v>-2.3690000000000002</c:v>
                </c:pt>
                <c:pt idx="3147">
                  <c:v>-14.215999999999999</c:v>
                </c:pt>
                <c:pt idx="3148">
                  <c:v>-8.0419999999999998</c:v>
                </c:pt>
                <c:pt idx="3149">
                  <c:v>-5.2130000000000001</c:v>
                </c:pt>
                <c:pt idx="3150">
                  <c:v>5.2590000000000003</c:v>
                </c:pt>
                <c:pt idx="3151">
                  <c:v>-15.279</c:v>
                </c:pt>
                <c:pt idx="3152">
                  <c:v>-6.9909999999999997</c:v>
                </c:pt>
                <c:pt idx="3153">
                  <c:v>-12.673999999999999</c:v>
                </c:pt>
                <c:pt idx="3154">
                  <c:v>0.66700000000000004</c:v>
                </c:pt>
                <c:pt idx="3155">
                  <c:v>8.0090000000000003</c:v>
                </c:pt>
                <c:pt idx="3156">
                  <c:v>4.74</c:v>
                </c:pt>
                <c:pt idx="3157">
                  <c:v>-1.474</c:v>
                </c:pt>
                <c:pt idx="3158">
                  <c:v>-3.8079999999999998</c:v>
                </c:pt>
                <c:pt idx="3159">
                  <c:v>-0.92200000000000004</c:v>
                </c:pt>
                <c:pt idx="3160">
                  <c:v>-1.6279999999999999</c:v>
                </c:pt>
                <c:pt idx="3161">
                  <c:v>-1.2490000000000001</c:v>
                </c:pt>
                <c:pt idx="3162">
                  <c:v>-1.2010000000000001</c:v>
                </c:pt>
                <c:pt idx="3163">
                  <c:v>2.96</c:v>
                </c:pt>
                <c:pt idx="3164">
                  <c:v>-1.1619999999999999</c:v>
                </c:pt>
                <c:pt idx="3165">
                  <c:v>-0.29399999999999998</c:v>
                </c:pt>
                <c:pt idx="3166">
                  <c:v>-12.355</c:v>
                </c:pt>
                <c:pt idx="3167">
                  <c:v>-8.3410000000000011</c:v>
                </c:pt>
                <c:pt idx="3168">
                  <c:v>-7.2460000000000004</c:v>
                </c:pt>
                <c:pt idx="3169">
                  <c:v>24.452999999999999</c:v>
                </c:pt>
                <c:pt idx="3170">
                  <c:v>7.7709999999999999</c:v>
                </c:pt>
                <c:pt idx="3171">
                  <c:v>-8.6050000000000004</c:v>
                </c:pt>
                <c:pt idx="3172">
                  <c:v>-16.873000000000001</c:v>
                </c:pt>
                <c:pt idx="3173">
                  <c:v>-1.353</c:v>
                </c:pt>
                <c:pt idx="3174">
                  <c:v>-15.446999999999999</c:v>
                </c:pt>
                <c:pt idx="3175">
                  <c:v>-13.784000000000001</c:v>
                </c:pt>
                <c:pt idx="3176">
                  <c:v>-7.25</c:v>
                </c:pt>
                <c:pt idx="3177">
                  <c:v>-6.867999999999995</c:v>
                </c:pt>
                <c:pt idx="3178">
                  <c:v>-4.9800000000000004</c:v>
                </c:pt>
                <c:pt idx="3179">
                  <c:v>0.24399999999999999</c:v>
                </c:pt>
                <c:pt idx="3180">
                  <c:v>-1.8169999999999999</c:v>
                </c:pt>
                <c:pt idx="3181">
                  <c:v>12.584</c:v>
                </c:pt>
                <c:pt idx="3182">
                  <c:v>-0.35</c:v>
                </c:pt>
                <c:pt idx="3183">
                  <c:v>3.3490000000000002</c:v>
                </c:pt>
                <c:pt idx="3184">
                  <c:v>7.5990000000000002</c:v>
                </c:pt>
                <c:pt idx="3185">
                  <c:v>-3.7690000000000001</c:v>
                </c:pt>
                <c:pt idx="3186">
                  <c:v>-4.1529999999999951</c:v>
                </c:pt>
                <c:pt idx="3187">
                  <c:v>-3.6999999999999998E-2</c:v>
                </c:pt>
                <c:pt idx="3188">
                  <c:v>-2.254</c:v>
                </c:pt>
                <c:pt idx="3189">
                  <c:v>6.4939999999999998</c:v>
                </c:pt>
                <c:pt idx="3190">
                  <c:v>1.2549999999999999</c:v>
                </c:pt>
                <c:pt idx="3191">
                  <c:v>21.861000000000001</c:v>
                </c:pt>
                <c:pt idx="3192">
                  <c:v>7.4870000000000001</c:v>
                </c:pt>
                <c:pt idx="3193">
                  <c:v>2.5779999999999998</c:v>
                </c:pt>
                <c:pt idx="3194">
                  <c:v>4.2830000000000004</c:v>
                </c:pt>
                <c:pt idx="3195">
                  <c:v>-7.1529999999999951</c:v>
                </c:pt>
                <c:pt idx="3196">
                  <c:v>-3.2069999999999999</c:v>
                </c:pt>
                <c:pt idx="3197">
                  <c:v>2.0699999999999998</c:v>
                </c:pt>
                <c:pt idx="3198">
                  <c:v>-3.5419999999999998</c:v>
                </c:pt>
                <c:pt idx="3199">
                  <c:v>2.052</c:v>
                </c:pt>
                <c:pt idx="3200">
                  <c:v>-9.7329999999999988</c:v>
                </c:pt>
                <c:pt idx="3201">
                  <c:v>1.101</c:v>
                </c:pt>
                <c:pt idx="3202">
                  <c:v>-2.448</c:v>
                </c:pt>
                <c:pt idx="3203">
                  <c:v>-0.35399999999999998</c:v>
                </c:pt>
                <c:pt idx="3204">
                  <c:v>-19.166</c:v>
                </c:pt>
                <c:pt idx="3205">
                  <c:v>-15.728</c:v>
                </c:pt>
                <c:pt idx="3206">
                  <c:v>-8.3390000000000004</c:v>
                </c:pt>
                <c:pt idx="3207">
                  <c:v>-4.298</c:v>
                </c:pt>
                <c:pt idx="3208">
                  <c:v>5.1649999999999938</c:v>
                </c:pt>
                <c:pt idx="3209">
                  <c:v>-11.281000000000001</c:v>
                </c:pt>
                <c:pt idx="3210">
                  <c:v>-14.295999999999999</c:v>
                </c:pt>
                <c:pt idx="3211">
                  <c:v>0.63400000000000001</c:v>
                </c:pt>
                <c:pt idx="3212">
                  <c:v>-5.0579999999999954</c:v>
                </c:pt>
                <c:pt idx="3213">
                  <c:v>-12.022</c:v>
                </c:pt>
                <c:pt idx="3214">
                  <c:v>-22.923999999999999</c:v>
                </c:pt>
                <c:pt idx="3215">
                  <c:v>1.7130000000000001</c:v>
                </c:pt>
                <c:pt idx="3216">
                  <c:v>-5.532</c:v>
                </c:pt>
                <c:pt idx="3217">
                  <c:v>-2.899</c:v>
                </c:pt>
                <c:pt idx="3218">
                  <c:v>2.2869999999999999</c:v>
                </c:pt>
                <c:pt idx="3219">
                  <c:v>-1.048</c:v>
                </c:pt>
                <c:pt idx="3220">
                  <c:v>-0.33900000000000002</c:v>
                </c:pt>
                <c:pt idx="3221">
                  <c:v>3.2759999999999998</c:v>
                </c:pt>
                <c:pt idx="3222">
                  <c:v>11.75</c:v>
                </c:pt>
                <c:pt idx="3223">
                  <c:v>-6.6390000000000002</c:v>
                </c:pt>
                <c:pt idx="3224">
                  <c:v>-7.24</c:v>
                </c:pt>
                <c:pt idx="3225">
                  <c:v>0.45100000000000001</c:v>
                </c:pt>
                <c:pt idx="3226">
                  <c:v>4.1769999999999996</c:v>
                </c:pt>
                <c:pt idx="3227">
                  <c:v>-2.74</c:v>
                </c:pt>
                <c:pt idx="3228">
                  <c:v>11.7</c:v>
                </c:pt>
                <c:pt idx="3229">
                  <c:v>8.7750000000000004</c:v>
                </c:pt>
                <c:pt idx="3230">
                  <c:v>-1.3640000000000001</c:v>
                </c:pt>
                <c:pt idx="3231">
                  <c:v>-2.528</c:v>
                </c:pt>
                <c:pt idx="3232">
                  <c:v>-3.0379999999999998</c:v>
                </c:pt>
                <c:pt idx="3233">
                  <c:v>-22.577000000000009</c:v>
                </c:pt>
                <c:pt idx="3234">
                  <c:v>-18.39</c:v>
                </c:pt>
                <c:pt idx="3235">
                  <c:v>-12.238</c:v>
                </c:pt>
                <c:pt idx="3236">
                  <c:v>-11.388</c:v>
                </c:pt>
                <c:pt idx="3237">
                  <c:v>-11.997999999999999</c:v>
                </c:pt>
                <c:pt idx="3238">
                  <c:v>-3.0569999999999991</c:v>
                </c:pt>
                <c:pt idx="3239">
                  <c:v>-14.302</c:v>
                </c:pt>
                <c:pt idx="3240">
                  <c:v>-4.6419999999999977</c:v>
                </c:pt>
                <c:pt idx="3241">
                  <c:v>-2.1549999999999998</c:v>
                </c:pt>
                <c:pt idx="3242">
                  <c:v>-4.2489999999999997</c:v>
                </c:pt>
                <c:pt idx="3243">
                  <c:v>13.616</c:v>
                </c:pt>
                <c:pt idx="3244">
                  <c:v>16.905999999999999</c:v>
                </c:pt>
                <c:pt idx="3245">
                  <c:v>-2.4750000000000001</c:v>
                </c:pt>
                <c:pt idx="3246">
                  <c:v>-1.786</c:v>
                </c:pt>
                <c:pt idx="3247">
                  <c:v>-2.6640000000000001</c:v>
                </c:pt>
                <c:pt idx="3248">
                  <c:v>0.51200000000000001</c:v>
                </c:pt>
                <c:pt idx="3249">
                  <c:v>-14.167</c:v>
                </c:pt>
                <c:pt idx="3250">
                  <c:v>-11.56</c:v>
                </c:pt>
                <c:pt idx="3251">
                  <c:v>-7.1439999999999966</c:v>
                </c:pt>
                <c:pt idx="3252">
                  <c:v>5.5289999999999946</c:v>
                </c:pt>
                <c:pt idx="3253">
                  <c:v>-10.59</c:v>
                </c:pt>
                <c:pt idx="3254">
                  <c:v>-7.734</c:v>
                </c:pt>
                <c:pt idx="3255">
                  <c:v>-8.8260000000000005</c:v>
                </c:pt>
                <c:pt idx="3256">
                  <c:v>-3.6219999999999999</c:v>
                </c:pt>
                <c:pt idx="3257">
                  <c:v>7.1069999999999984</c:v>
                </c:pt>
                <c:pt idx="3258">
                  <c:v>1.8660000000000001</c:v>
                </c:pt>
                <c:pt idx="3259">
                  <c:v>-18.329000000000001</c:v>
                </c:pt>
                <c:pt idx="3260">
                  <c:v>-14.628</c:v>
                </c:pt>
                <c:pt idx="3261">
                  <c:v>-5.46</c:v>
                </c:pt>
                <c:pt idx="3262">
                  <c:v>-2.4630000000000001</c:v>
                </c:pt>
                <c:pt idx="3263">
                  <c:v>-7.8569999999999967</c:v>
                </c:pt>
                <c:pt idx="3264">
                  <c:v>-3.5609999999999999</c:v>
                </c:pt>
                <c:pt idx="3265">
                  <c:v>0.53400000000000003</c:v>
                </c:pt>
                <c:pt idx="3266">
                  <c:v>-4.622999999999994</c:v>
                </c:pt>
                <c:pt idx="3267">
                  <c:v>-6.7139999999999986</c:v>
                </c:pt>
                <c:pt idx="3268">
                  <c:v>-10.677</c:v>
                </c:pt>
                <c:pt idx="3269">
                  <c:v>-9.8070000000000004</c:v>
                </c:pt>
                <c:pt idx="3270">
                  <c:v>-5.2489999999999997</c:v>
                </c:pt>
                <c:pt idx="3271">
                  <c:v>-1.9590000000000001</c:v>
                </c:pt>
                <c:pt idx="3272">
                  <c:v>-14.456</c:v>
                </c:pt>
                <c:pt idx="3273">
                  <c:v>-16.366</c:v>
                </c:pt>
                <c:pt idx="3274">
                  <c:v>-10.031000000000001</c:v>
                </c:pt>
                <c:pt idx="3275">
                  <c:v>-13.314</c:v>
                </c:pt>
                <c:pt idx="3276">
                  <c:v>-3.23</c:v>
                </c:pt>
                <c:pt idx="3277">
                  <c:v>-4.1679999999999939</c:v>
                </c:pt>
                <c:pt idx="3278">
                  <c:v>19.501000000000001</c:v>
                </c:pt>
                <c:pt idx="3279">
                  <c:v>23.648</c:v>
                </c:pt>
                <c:pt idx="3280">
                  <c:v>-0.71499999999999997</c:v>
                </c:pt>
                <c:pt idx="3281">
                  <c:v>6.4980000000000002</c:v>
                </c:pt>
                <c:pt idx="3282">
                  <c:v>3.706</c:v>
                </c:pt>
                <c:pt idx="3283">
                  <c:v>-9.7800000000000011</c:v>
                </c:pt>
                <c:pt idx="3284">
                  <c:v>-10.254</c:v>
                </c:pt>
                <c:pt idx="3285">
                  <c:v>-2.392999999999998</c:v>
                </c:pt>
                <c:pt idx="3286">
                  <c:v>-12.89</c:v>
                </c:pt>
                <c:pt idx="3287">
                  <c:v>-11.000999999999999</c:v>
                </c:pt>
                <c:pt idx="3288">
                  <c:v>-7.5539999999999976</c:v>
                </c:pt>
                <c:pt idx="3289">
                  <c:v>20.11</c:v>
                </c:pt>
                <c:pt idx="3290">
                  <c:v>3.5009999999999999</c:v>
                </c:pt>
                <c:pt idx="3291">
                  <c:v>2.7759999999999998</c:v>
                </c:pt>
                <c:pt idx="3292">
                  <c:v>-1.266</c:v>
                </c:pt>
                <c:pt idx="3293">
                  <c:v>6.8519999999999976</c:v>
                </c:pt>
                <c:pt idx="3294">
                  <c:v>12.791</c:v>
                </c:pt>
                <c:pt idx="3295">
                  <c:v>25.510999999999999</c:v>
                </c:pt>
                <c:pt idx="3296">
                  <c:v>20.655000000000001</c:v>
                </c:pt>
                <c:pt idx="3297">
                  <c:v>-5.9989999999999997</c:v>
                </c:pt>
                <c:pt idx="3298">
                  <c:v>-14.696999999999999</c:v>
                </c:pt>
                <c:pt idx="3299">
                  <c:v>-12.787000000000001</c:v>
                </c:pt>
                <c:pt idx="3300">
                  <c:v>-3.7210000000000001</c:v>
                </c:pt>
                <c:pt idx="3301">
                  <c:v>-2.81</c:v>
                </c:pt>
                <c:pt idx="3302">
                  <c:v>-2.9580000000000002</c:v>
                </c:pt>
                <c:pt idx="3303">
                  <c:v>1.6120000000000001</c:v>
                </c:pt>
                <c:pt idx="3304">
                  <c:v>8.9749999999999996</c:v>
                </c:pt>
                <c:pt idx="3305">
                  <c:v>13.895</c:v>
                </c:pt>
                <c:pt idx="3306">
                  <c:v>1.6739999999999999</c:v>
                </c:pt>
                <c:pt idx="3307">
                  <c:v>4.4589999999999996</c:v>
                </c:pt>
                <c:pt idx="3308">
                  <c:v>6.0030000000000001</c:v>
                </c:pt>
                <c:pt idx="3309">
                  <c:v>4.9000000000000002E-2</c:v>
                </c:pt>
                <c:pt idx="3310">
                  <c:v>-5.6219999999999946</c:v>
                </c:pt>
                <c:pt idx="3311">
                  <c:v>1.331</c:v>
                </c:pt>
                <c:pt idx="3312">
                  <c:v>-1.599</c:v>
                </c:pt>
                <c:pt idx="3313">
                  <c:v>-13.192</c:v>
                </c:pt>
                <c:pt idx="3314">
                  <c:v>-1.823</c:v>
                </c:pt>
                <c:pt idx="3315">
                  <c:v>-8.1449999999999996</c:v>
                </c:pt>
                <c:pt idx="3316">
                  <c:v>-5.2949999999999946</c:v>
                </c:pt>
                <c:pt idx="3317">
                  <c:v>4.0330000000000004</c:v>
                </c:pt>
                <c:pt idx="3318">
                  <c:v>-2.4529999999999981</c:v>
                </c:pt>
                <c:pt idx="3319">
                  <c:v>-7.4379999999999997</c:v>
                </c:pt>
                <c:pt idx="3320">
                  <c:v>17.425999999999981</c:v>
                </c:pt>
                <c:pt idx="3321">
                  <c:v>5.46</c:v>
                </c:pt>
                <c:pt idx="3322">
                  <c:v>-13.612</c:v>
                </c:pt>
                <c:pt idx="3323">
                  <c:v>-8.3019999999999996</c:v>
                </c:pt>
                <c:pt idx="3324">
                  <c:v>-10.904999999999999</c:v>
                </c:pt>
                <c:pt idx="3325">
                  <c:v>-0.64600000000000002</c:v>
                </c:pt>
                <c:pt idx="3326">
                  <c:v>-14.667999999999999</c:v>
                </c:pt>
                <c:pt idx="3327">
                  <c:v>-13.122</c:v>
                </c:pt>
                <c:pt idx="3328">
                  <c:v>-12.907</c:v>
                </c:pt>
                <c:pt idx="3329">
                  <c:v>-6.59</c:v>
                </c:pt>
                <c:pt idx="3330">
                  <c:v>-9.3880000000000035</c:v>
                </c:pt>
                <c:pt idx="3331">
                  <c:v>-7.2770000000000001</c:v>
                </c:pt>
                <c:pt idx="3332">
                  <c:v>-19.859000000000009</c:v>
                </c:pt>
                <c:pt idx="3333">
                  <c:v>-19.954000000000001</c:v>
                </c:pt>
                <c:pt idx="3334">
                  <c:v>6.1939999999999946</c:v>
                </c:pt>
                <c:pt idx="3335">
                  <c:v>-0.34699999999999998</c:v>
                </c:pt>
                <c:pt idx="3336">
                  <c:v>21.841999999999999</c:v>
                </c:pt>
                <c:pt idx="3337">
                  <c:v>11.398</c:v>
                </c:pt>
                <c:pt idx="3338">
                  <c:v>2.8359999999999981</c:v>
                </c:pt>
                <c:pt idx="3339">
                  <c:v>0.33400000000000002</c:v>
                </c:pt>
                <c:pt idx="3340">
                  <c:v>2.6059999999999999</c:v>
                </c:pt>
                <c:pt idx="3341">
                  <c:v>-13.254</c:v>
                </c:pt>
                <c:pt idx="3342">
                  <c:v>-12.657999999999999</c:v>
                </c:pt>
                <c:pt idx="3343">
                  <c:v>-22.852</c:v>
                </c:pt>
                <c:pt idx="3344">
                  <c:v>-30.593</c:v>
                </c:pt>
                <c:pt idx="3345">
                  <c:v>-1.218</c:v>
                </c:pt>
                <c:pt idx="3346">
                  <c:v>-2.1549999999999998</c:v>
                </c:pt>
                <c:pt idx="3347">
                  <c:v>-5.9080000000000004</c:v>
                </c:pt>
                <c:pt idx="3348">
                  <c:v>-3.6030000000000002</c:v>
                </c:pt>
                <c:pt idx="3349">
                  <c:v>-5.7359999999999998</c:v>
                </c:pt>
                <c:pt idx="3350">
                  <c:v>-3.6869999999999998</c:v>
                </c:pt>
                <c:pt idx="3351">
                  <c:v>-6.492</c:v>
                </c:pt>
                <c:pt idx="3352">
                  <c:v>0.90300000000000002</c:v>
                </c:pt>
                <c:pt idx="3353">
                  <c:v>2.0840000000000001</c:v>
                </c:pt>
                <c:pt idx="3354">
                  <c:v>19.582999999999981</c:v>
                </c:pt>
                <c:pt idx="3355">
                  <c:v>6.8599999999999977</c:v>
                </c:pt>
                <c:pt idx="3356">
                  <c:v>-11.279</c:v>
                </c:pt>
                <c:pt idx="3357">
                  <c:v>-14.968999999999999</c:v>
                </c:pt>
                <c:pt idx="3358">
                  <c:v>-1.1839999999999999</c:v>
                </c:pt>
                <c:pt idx="3359">
                  <c:v>7.5910000000000002</c:v>
                </c:pt>
                <c:pt idx="3360">
                  <c:v>8.4019999999999992</c:v>
                </c:pt>
                <c:pt idx="3361">
                  <c:v>6.71</c:v>
                </c:pt>
                <c:pt idx="3362">
                  <c:v>2.1760000000000002</c:v>
                </c:pt>
                <c:pt idx="3363">
                  <c:v>-5.298</c:v>
                </c:pt>
                <c:pt idx="3364">
                  <c:v>-7.6849999999999952</c:v>
                </c:pt>
                <c:pt idx="3365">
                  <c:v>-4.8159999999999954</c:v>
                </c:pt>
                <c:pt idx="3366">
                  <c:v>-3.5569999999999991</c:v>
                </c:pt>
                <c:pt idx="3367">
                  <c:v>-1.087</c:v>
                </c:pt>
                <c:pt idx="3368">
                  <c:v>1.464</c:v>
                </c:pt>
                <c:pt idx="3369">
                  <c:v>1.577</c:v>
                </c:pt>
                <c:pt idx="3370">
                  <c:v>-3.3820000000000001</c:v>
                </c:pt>
                <c:pt idx="3371">
                  <c:v>-14.702</c:v>
                </c:pt>
                <c:pt idx="3372">
                  <c:v>-9.0760000000000005</c:v>
                </c:pt>
                <c:pt idx="3373">
                  <c:v>-10.612</c:v>
                </c:pt>
                <c:pt idx="3374">
                  <c:v>-10.225</c:v>
                </c:pt>
                <c:pt idx="3375">
                  <c:v>-6.71</c:v>
                </c:pt>
                <c:pt idx="3376">
                  <c:v>-16.670999999999999</c:v>
                </c:pt>
                <c:pt idx="3377">
                  <c:v>-22.564</c:v>
                </c:pt>
                <c:pt idx="3378">
                  <c:v>-9.9960000000000004</c:v>
                </c:pt>
                <c:pt idx="3379">
                  <c:v>-11.057</c:v>
                </c:pt>
                <c:pt idx="3380">
                  <c:v>21.753</c:v>
                </c:pt>
                <c:pt idx="3381">
                  <c:v>-3.1459999999999999</c:v>
                </c:pt>
                <c:pt idx="3382">
                  <c:v>-16.706</c:v>
                </c:pt>
                <c:pt idx="3383">
                  <c:v>-9.7409999999999979</c:v>
                </c:pt>
                <c:pt idx="3384">
                  <c:v>-8.2479999999999976</c:v>
                </c:pt>
                <c:pt idx="3385">
                  <c:v>-17.742000000000001</c:v>
                </c:pt>
                <c:pt idx="3386">
                  <c:v>-14.656000000000001</c:v>
                </c:pt>
                <c:pt idx="3387">
                  <c:v>-16.395</c:v>
                </c:pt>
                <c:pt idx="3388">
                  <c:v>-6.7679999999999954</c:v>
                </c:pt>
                <c:pt idx="3389">
                  <c:v>2.5659999999999998</c:v>
                </c:pt>
                <c:pt idx="3390">
                  <c:v>-7.4690000000000003</c:v>
                </c:pt>
                <c:pt idx="3391">
                  <c:v>-5.0000000000000001E-3</c:v>
                </c:pt>
                <c:pt idx="3392">
                  <c:v>0.53200000000000003</c:v>
                </c:pt>
                <c:pt idx="3393">
                  <c:v>17.626000000000001</c:v>
                </c:pt>
                <c:pt idx="3394">
                  <c:v>0.58599999999999997</c:v>
                </c:pt>
                <c:pt idx="3395">
                  <c:v>-6.0830000000000002</c:v>
                </c:pt>
                <c:pt idx="3396">
                  <c:v>0.18</c:v>
                </c:pt>
                <c:pt idx="3397">
                  <c:v>4.6059999999999954</c:v>
                </c:pt>
                <c:pt idx="3398">
                  <c:v>9.2079999999999984</c:v>
                </c:pt>
                <c:pt idx="3399">
                  <c:v>-2.37</c:v>
                </c:pt>
                <c:pt idx="3400">
                  <c:v>-4.93</c:v>
                </c:pt>
                <c:pt idx="3401">
                  <c:v>-15.977</c:v>
                </c:pt>
                <c:pt idx="3402">
                  <c:v>-8.3789999999999996</c:v>
                </c:pt>
                <c:pt idx="3403">
                  <c:v>-9.7299999999999986</c:v>
                </c:pt>
                <c:pt idx="3404">
                  <c:v>-3.4940000000000002</c:v>
                </c:pt>
                <c:pt idx="3405">
                  <c:v>-7.7239999999999966</c:v>
                </c:pt>
                <c:pt idx="3406">
                  <c:v>5.9160000000000004</c:v>
                </c:pt>
                <c:pt idx="3407">
                  <c:v>-5.766</c:v>
                </c:pt>
                <c:pt idx="3408">
                  <c:v>-3.89</c:v>
                </c:pt>
                <c:pt idx="3409">
                  <c:v>-2.1629999999999998</c:v>
                </c:pt>
                <c:pt idx="3410">
                  <c:v>2.032999999999999</c:v>
                </c:pt>
                <c:pt idx="3411">
                  <c:v>11.536</c:v>
                </c:pt>
                <c:pt idx="3412">
                  <c:v>14.878</c:v>
                </c:pt>
                <c:pt idx="3413">
                  <c:v>1.625</c:v>
                </c:pt>
                <c:pt idx="3414">
                  <c:v>-2.2549999999999999</c:v>
                </c:pt>
                <c:pt idx="3415">
                  <c:v>14.375999999999999</c:v>
                </c:pt>
                <c:pt idx="3416">
                  <c:v>34.878</c:v>
                </c:pt>
                <c:pt idx="3417">
                  <c:v>16.824999999999999</c:v>
                </c:pt>
                <c:pt idx="3418">
                  <c:v>6.1099999999999994</c:v>
                </c:pt>
                <c:pt idx="3419">
                  <c:v>-0.89900000000000002</c:v>
                </c:pt>
                <c:pt idx="3420">
                  <c:v>4.8469999999999986</c:v>
                </c:pt>
                <c:pt idx="3421">
                  <c:v>5.8539999999999957</c:v>
                </c:pt>
                <c:pt idx="3422">
                  <c:v>3.5539999999999998</c:v>
                </c:pt>
                <c:pt idx="3423">
                  <c:v>-1.3680000000000001</c:v>
                </c:pt>
                <c:pt idx="3424">
                  <c:v>-6.25</c:v>
                </c:pt>
                <c:pt idx="3425">
                  <c:v>-9.2420000000000009</c:v>
                </c:pt>
                <c:pt idx="3426">
                  <c:v>-8.7139999999999986</c:v>
                </c:pt>
                <c:pt idx="3427">
                  <c:v>-5.8839999999999986</c:v>
                </c:pt>
                <c:pt idx="3428">
                  <c:v>-9.9570000000000007</c:v>
                </c:pt>
                <c:pt idx="3429">
                  <c:v>2.3239999999999998</c:v>
                </c:pt>
                <c:pt idx="3430">
                  <c:v>3.968</c:v>
                </c:pt>
                <c:pt idx="3431">
                  <c:v>7.8390000000000004</c:v>
                </c:pt>
                <c:pt idx="3432">
                  <c:v>-1.847</c:v>
                </c:pt>
                <c:pt idx="3433">
                  <c:v>-4.2050000000000001</c:v>
                </c:pt>
                <c:pt idx="3434">
                  <c:v>-4.4409999999999998</c:v>
                </c:pt>
                <c:pt idx="3435">
                  <c:v>-4.5110000000000001</c:v>
                </c:pt>
                <c:pt idx="3436">
                  <c:v>-16.867999999999999</c:v>
                </c:pt>
                <c:pt idx="3437">
                  <c:v>-15.5</c:v>
                </c:pt>
                <c:pt idx="3438">
                  <c:v>-10.694000000000001</c:v>
                </c:pt>
                <c:pt idx="3439">
                  <c:v>4.0239999999999956</c:v>
                </c:pt>
                <c:pt idx="3440">
                  <c:v>-3.903</c:v>
                </c:pt>
                <c:pt idx="3441">
                  <c:v>-5.2329999999999997</c:v>
                </c:pt>
                <c:pt idx="3442">
                  <c:v>-6.4160000000000004</c:v>
                </c:pt>
                <c:pt idx="3443">
                  <c:v>-23.288</c:v>
                </c:pt>
                <c:pt idx="3444">
                  <c:v>-23.332999999999991</c:v>
                </c:pt>
                <c:pt idx="3445">
                  <c:v>-17.187999999999999</c:v>
                </c:pt>
                <c:pt idx="3446">
                  <c:v>-1.532</c:v>
                </c:pt>
                <c:pt idx="3447">
                  <c:v>10.98</c:v>
                </c:pt>
                <c:pt idx="3448">
                  <c:v>3.1709999999999998</c:v>
                </c:pt>
                <c:pt idx="3449">
                  <c:v>0.31</c:v>
                </c:pt>
                <c:pt idx="3450">
                  <c:v>2.726</c:v>
                </c:pt>
                <c:pt idx="3451">
                  <c:v>17.173999999999999</c:v>
                </c:pt>
                <c:pt idx="3452">
                  <c:v>-2.8420000000000001</c:v>
                </c:pt>
                <c:pt idx="3453">
                  <c:v>0.88400000000000001</c:v>
                </c:pt>
                <c:pt idx="3454">
                  <c:v>-4.423</c:v>
                </c:pt>
                <c:pt idx="3455">
                  <c:v>-19.907</c:v>
                </c:pt>
                <c:pt idx="3456">
                  <c:v>19.792000000000002</c:v>
                </c:pt>
                <c:pt idx="3457">
                  <c:v>4.7539999999999987</c:v>
                </c:pt>
                <c:pt idx="3458">
                  <c:v>5.1760000000000002</c:v>
                </c:pt>
                <c:pt idx="3459">
                  <c:v>8.6319999999999997</c:v>
                </c:pt>
                <c:pt idx="3460">
                  <c:v>3.419</c:v>
                </c:pt>
                <c:pt idx="3461">
                  <c:v>3.3660000000000001</c:v>
                </c:pt>
                <c:pt idx="3462">
                  <c:v>5.468</c:v>
                </c:pt>
                <c:pt idx="3463">
                  <c:v>-0.93600000000000005</c:v>
                </c:pt>
                <c:pt idx="3464">
                  <c:v>15.209</c:v>
                </c:pt>
                <c:pt idx="3465">
                  <c:v>6.3209999999999953</c:v>
                </c:pt>
                <c:pt idx="3466">
                  <c:v>2.36</c:v>
                </c:pt>
                <c:pt idx="3467">
                  <c:v>2.8820000000000001</c:v>
                </c:pt>
                <c:pt idx="3468">
                  <c:v>-3.2389999999999999</c:v>
                </c:pt>
                <c:pt idx="3469">
                  <c:v>-5.5860000000000003</c:v>
                </c:pt>
                <c:pt idx="3470">
                  <c:v>3.629</c:v>
                </c:pt>
                <c:pt idx="3471">
                  <c:v>-2.0579999999999998</c:v>
                </c:pt>
                <c:pt idx="3472">
                  <c:v>-13.478</c:v>
                </c:pt>
                <c:pt idx="3473">
                  <c:v>-6.0119999999999996</c:v>
                </c:pt>
                <c:pt idx="3474">
                  <c:v>-8.6439999999999984</c:v>
                </c:pt>
                <c:pt idx="3475">
                  <c:v>-2.8260000000000001</c:v>
                </c:pt>
                <c:pt idx="3476">
                  <c:v>12.526</c:v>
                </c:pt>
                <c:pt idx="3477">
                  <c:v>11.635</c:v>
                </c:pt>
                <c:pt idx="3478">
                  <c:v>12.413</c:v>
                </c:pt>
                <c:pt idx="3479">
                  <c:v>9.6449999999999996</c:v>
                </c:pt>
                <c:pt idx="3480">
                  <c:v>3.4980000000000002</c:v>
                </c:pt>
                <c:pt idx="3481">
                  <c:v>-12.493</c:v>
                </c:pt>
                <c:pt idx="3482">
                  <c:v>1.4770000000000001</c:v>
                </c:pt>
                <c:pt idx="3483">
                  <c:v>-6.2190000000000003</c:v>
                </c:pt>
                <c:pt idx="3484">
                  <c:v>-9.0990000000000002</c:v>
                </c:pt>
                <c:pt idx="3485">
                  <c:v>-6.0090000000000003</c:v>
                </c:pt>
                <c:pt idx="3486">
                  <c:v>-4.5110000000000001</c:v>
                </c:pt>
                <c:pt idx="3487">
                  <c:v>-12.186</c:v>
                </c:pt>
                <c:pt idx="3488">
                  <c:v>-12.821999999999999</c:v>
                </c:pt>
                <c:pt idx="3489">
                  <c:v>-8.1660000000000004</c:v>
                </c:pt>
                <c:pt idx="3490">
                  <c:v>9.1760000000000002</c:v>
                </c:pt>
                <c:pt idx="3491">
                  <c:v>1.627</c:v>
                </c:pt>
                <c:pt idx="3492">
                  <c:v>1.294</c:v>
                </c:pt>
                <c:pt idx="3493">
                  <c:v>1.7010000000000001</c:v>
                </c:pt>
                <c:pt idx="3494">
                  <c:v>8.9390000000000001</c:v>
                </c:pt>
                <c:pt idx="3495">
                  <c:v>12.629</c:v>
                </c:pt>
                <c:pt idx="3496">
                  <c:v>11.962</c:v>
                </c:pt>
                <c:pt idx="3497">
                  <c:v>10.733000000000001</c:v>
                </c:pt>
                <c:pt idx="3498">
                  <c:v>7.5999999999999998E-2</c:v>
                </c:pt>
                <c:pt idx="3499">
                  <c:v>-4.7939999999999996</c:v>
                </c:pt>
                <c:pt idx="3500">
                  <c:v>15.907</c:v>
                </c:pt>
                <c:pt idx="3501">
                  <c:v>-1.72</c:v>
                </c:pt>
                <c:pt idx="3502">
                  <c:v>-10.367000000000001</c:v>
                </c:pt>
                <c:pt idx="3503">
                  <c:v>-1.6279999999999999</c:v>
                </c:pt>
                <c:pt idx="3504">
                  <c:v>-10.874000000000001</c:v>
                </c:pt>
                <c:pt idx="3505">
                  <c:v>-0.20399999999999999</c:v>
                </c:pt>
                <c:pt idx="3506">
                  <c:v>-0.52600000000000002</c:v>
                </c:pt>
                <c:pt idx="3507">
                  <c:v>-1.2090000000000001</c:v>
                </c:pt>
                <c:pt idx="3508">
                  <c:v>-3.7949999999999999</c:v>
                </c:pt>
                <c:pt idx="3509">
                  <c:v>-2.1709999999999998</c:v>
                </c:pt>
                <c:pt idx="3510">
                  <c:v>12.343999999999999</c:v>
                </c:pt>
                <c:pt idx="3511">
                  <c:v>6.133</c:v>
                </c:pt>
                <c:pt idx="3512">
                  <c:v>0.71</c:v>
                </c:pt>
                <c:pt idx="3513">
                  <c:v>5.673</c:v>
                </c:pt>
                <c:pt idx="3514">
                  <c:v>1.6E-2</c:v>
                </c:pt>
                <c:pt idx="3515">
                  <c:v>0.48699999999999999</c:v>
                </c:pt>
                <c:pt idx="3516">
                  <c:v>-6.4669999999999996</c:v>
                </c:pt>
                <c:pt idx="3517">
                  <c:v>-7.0960000000000001</c:v>
                </c:pt>
                <c:pt idx="3518">
                  <c:v>7.3049999999999953</c:v>
                </c:pt>
                <c:pt idx="3519">
                  <c:v>-1.8680000000000001</c:v>
                </c:pt>
                <c:pt idx="3520">
                  <c:v>11.372999999999999</c:v>
                </c:pt>
                <c:pt idx="3521">
                  <c:v>8.8080000000000016</c:v>
                </c:pt>
                <c:pt idx="3522">
                  <c:v>-17.265000000000001</c:v>
                </c:pt>
                <c:pt idx="3523">
                  <c:v>-6.8890000000000002</c:v>
                </c:pt>
                <c:pt idx="3524">
                  <c:v>-5.407</c:v>
                </c:pt>
                <c:pt idx="3525">
                  <c:v>-4.7</c:v>
                </c:pt>
                <c:pt idx="3526">
                  <c:v>-8.6379999999999981</c:v>
                </c:pt>
                <c:pt idx="3527">
                  <c:v>-12.903</c:v>
                </c:pt>
                <c:pt idx="3528">
                  <c:v>-3.238</c:v>
                </c:pt>
                <c:pt idx="3529">
                  <c:v>0.44700000000000001</c:v>
                </c:pt>
                <c:pt idx="3530">
                  <c:v>10.206</c:v>
                </c:pt>
                <c:pt idx="3531">
                  <c:v>5.5539999999999976</c:v>
                </c:pt>
                <c:pt idx="3532">
                  <c:v>-18.283000000000001</c:v>
                </c:pt>
                <c:pt idx="3533">
                  <c:v>-16.015000000000001</c:v>
                </c:pt>
                <c:pt idx="3534">
                  <c:v>-17.428000000000001</c:v>
                </c:pt>
                <c:pt idx="3535">
                  <c:v>-10.813000000000001</c:v>
                </c:pt>
                <c:pt idx="3536">
                  <c:v>28.488</c:v>
                </c:pt>
                <c:pt idx="3537">
                  <c:v>13.654999999999999</c:v>
                </c:pt>
                <c:pt idx="3538">
                  <c:v>27.172000000000001</c:v>
                </c:pt>
                <c:pt idx="3539">
                  <c:v>8.0530000000000008</c:v>
                </c:pt>
                <c:pt idx="3540">
                  <c:v>0.89100000000000001</c:v>
                </c:pt>
                <c:pt idx="3541">
                  <c:v>-0.35399999999999998</c:v>
                </c:pt>
                <c:pt idx="3542">
                  <c:v>8.2870000000000008</c:v>
                </c:pt>
                <c:pt idx="3543">
                  <c:v>-6.8949999999999951</c:v>
                </c:pt>
                <c:pt idx="3544">
                  <c:v>9.3810000000000002</c:v>
                </c:pt>
                <c:pt idx="3545">
                  <c:v>2.2360000000000002</c:v>
                </c:pt>
                <c:pt idx="3546">
                  <c:v>1.923999999999999</c:v>
                </c:pt>
                <c:pt idx="3547">
                  <c:v>-1.6659999999999999</c:v>
                </c:pt>
                <c:pt idx="3548">
                  <c:v>-6.375</c:v>
                </c:pt>
                <c:pt idx="3549">
                  <c:v>3.5640000000000001</c:v>
                </c:pt>
                <c:pt idx="3550">
                  <c:v>24.391999999999999</c:v>
                </c:pt>
                <c:pt idx="3551">
                  <c:v>-5.1710000000000003</c:v>
                </c:pt>
                <c:pt idx="3552">
                  <c:v>-2.875</c:v>
                </c:pt>
                <c:pt idx="3553">
                  <c:v>-1.5549999999999999</c:v>
                </c:pt>
                <c:pt idx="3554">
                  <c:v>-1.716</c:v>
                </c:pt>
                <c:pt idx="3555">
                  <c:v>1.8109999999999999</c:v>
                </c:pt>
                <c:pt idx="3556">
                  <c:v>-5.6790000000000003</c:v>
                </c:pt>
                <c:pt idx="3557">
                  <c:v>-4.585</c:v>
                </c:pt>
                <c:pt idx="3558">
                  <c:v>1.397</c:v>
                </c:pt>
                <c:pt idx="3559">
                  <c:v>-5.2389999999999999</c:v>
                </c:pt>
                <c:pt idx="3560">
                  <c:v>-21.204999999999991</c:v>
                </c:pt>
                <c:pt idx="3561">
                  <c:v>-11.882999999999999</c:v>
                </c:pt>
                <c:pt idx="3562">
                  <c:v>24.181000000000001</c:v>
                </c:pt>
                <c:pt idx="3563">
                  <c:v>17.745000000000001</c:v>
                </c:pt>
                <c:pt idx="3564">
                  <c:v>18.367999999999999</c:v>
                </c:pt>
                <c:pt idx="3565">
                  <c:v>5.109</c:v>
                </c:pt>
                <c:pt idx="3566">
                  <c:v>1.5660000000000001</c:v>
                </c:pt>
                <c:pt idx="3567">
                  <c:v>-8.9830000000000005</c:v>
                </c:pt>
                <c:pt idx="3568">
                  <c:v>-10.617000000000001</c:v>
                </c:pt>
                <c:pt idx="3569">
                  <c:v>-5.8949999999999951</c:v>
                </c:pt>
                <c:pt idx="3570">
                  <c:v>-9.6189999999999998</c:v>
                </c:pt>
                <c:pt idx="3571">
                  <c:v>-8.8510000000000026</c:v>
                </c:pt>
                <c:pt idx="3572">
                  <c:v>-15.586</c:v>
                </c:pt>
                <c:pt idx="3573">
                  <c:v>-12.026</c:v>
                </c:pt>
                <c:pt idx="3574">
                  <c:v>11.701000000000001</c:v>
                </c:pt>
                <c:pt idx="3575">
                  <c:v>14.903</c:v>
                </c:pt>
                <c:pt idx="3576">
                  <c:v>11.138999999999999</c:v>
                </c:pt>
                <c:pt idx="3577">
                  <c:v>12.063000000000001</c:v>
                </c:pt>
                <c:pt idx="3578">
                  <c:v>-4.9980000000000002</c:v>
                </c:pt>
                <c:pt idx="3579">
                  <c:v>-0.95399999999999996</c:v>
                </c:pt>
                <c:pt idx="3580">
                  <c:v>2.552999999999999</c:v>
                </c:pt>
                <c:pt idx="3581">
                  <c:v>4.577</c:v>
                </c:pt>
                <c:pt idx="3582">
                  <c:v>-3.2290000000000001</c:v>
                </c:pt>
                <c:pt idx="3583">
                  <c:v>2.016999999999999</c:v>
                </c:pt>
                <c:pt idx="3584">
                  <c:v>-8.391</c:v>
                </c:pt>
                <c:pt idx="3585">
                  <c:v>-10.788</c:v>
                </c:pt>
                <c:pt idx="3586">
                  <c:v>34.384999999999998</c:v>
                </c:pt>
                <c:pt idx="3587">
                  <c:v>26.492000000000001</c:v>
                </c:pt>
                <c:pt idx="3588">
                  <c:v>24.984999999999999</c:v>
                </c:pt>
                <c:pt idx="3589">
                  <c:v>9.8180000000000014</c:v>
                </c:pt>
                <c:pt idx="3590">
                  <c:v>-8.3989999999999991</c:v>
                </c:pt>
                <c:pt idx="3591">
                  <c:v>-13.967000000000001</c:v>
                </c:pt>
                <c:pt idx="3592">
                  <c:v>-7.0110000000000001</c:v>
                </c:pt>
                <c:pt idx="3593">
                  <c:v>-5.9660000000000002</c:v>
                </c:pt>
                <c:pt idx="3594">
                  <c:v>-6.524999999999995</c:v>
                </c:pt>
                <c:pt idx="3595">
                  <c:v>-16.085999999999981</c:v>
                </c:pt>
                <c:pt idx="3596">
                  <c:v>-13.802</c:v>
                </c:pt>
                <c:pt idx="3597">
                  <c:v>-9.2900000000000009</c:v>
                </c:pt>
                <c:pt idx="3598">
                  <c:v>0.70399999999999996</c:v>
                </c:pt>
                <c:pt idx="3599">
                  <c:v>2.5299999999999998</c:v>
                </c:pt>
                <c:pt idx="3600">
                  <c:v>-17.033999999999999</c:v>
                </c:pt>
                <c:pt idx="3601">
                  <c:v>1.72</c:v>
                </c:pt>
                <c:pt idx="3602">
                  <c:v>2.673</c:v>
                </c:pt>
                <c:pt idx="3603">
                  <c:v>1.6930000000000001</c:v>
                </c:pt>
                <c:pt idx="3604">
                  <c:v>3.8359999999999981</c:v>
                </c:pt>
                <c:pt idx="3605">
                  <c:v>3.34</c:v>
                </c:pt>
                <c:pt idx="3606">
                  <c:v>0.64900000000000002</c:v>
                </c:pt>
                <c:pt idx="3607">
                  <c:v>-12.609</c:v>
                </c:pt>
                <c:pt idx="3608">
                  <c:v>-7.1719999999999997</c:v>
                </c:pt>
                <c:pt idx="3609">
                  <c:v>-8.5560000000000027</c:v>
                </c:pt>
                <c:pt idx="3610">
                  <c:v>-4.2279999999999953</c:v>
                </c:pt>
                <c:pt idx="3611">
                  <c:v>-5.5649999999999951</c:v>
                </c:pt>
                <c:pt idx="3612">
                  <c:v>-5.7480000000000002</c:v>
                </c:pt>
                <c:pt idx="3613">
                  <c:v>-4.9560000000000004</c:v>
                </c:pt>
                <c:pt idx="3614">
                  <c:v>-7.2050000000000001</c:v>
                </c:pt>
                <c:pt idx="3615">
                  <c:v>-1.978</c:v>
                </c:pt>
                <c:pt idx="3616">
                  <c:v>-3.927</c:v>
                </c:pt>
                <c:pt idx="3617">
                  <c:v>-7.4669999999999996</c:v>
                </c:pt>
                <c:pt idx="3618">
                  <c:v>-14.257999999999999</c:v>
                </c:pt>
                <c:pt idx="3619">
                  <c:v>-6.8390000000000004</c:v>
                </c:pt>
                <c:pt idx="3620">
                  <c:v>-6.657999999999995</c:v>
                </c:pt>
                <c:pt idx="3621">
                  <c:v>3.1280000000000001</c:v>
                </c:pt>
                <c:pt idx="3622">
                  <c:v>1.827</c:v>
                </c:pt>
                <c:pt idx="3623">
                  <c:v>3.7389999999999999</c:v>
                </c:pt>
                <c:pt idx="3624">
                  <c:v>42.064999999999998</c:v>
                </c:pt>
                <c:pt idx="3625">
                  <c:v>-9.5439999999999987</c:v>
                </c:pt>
                <c:pt idx="3626">
                  <c:v>-8.7030000000000012</c:v>
                </c:pt>
                <c:pt idx="3627">
                  <c:v>-5.0539999999999976</c:v>
                </c:pt>
                <c:pt idx="3628">
                  <c:v>21.59</c:v>
                </c:pt>
                <c:pt idx="3629">
                  <c:v>33.997</c:v>
                </c:pt>
                <c:pt idx="3630">
                  <c:v>-7.9550000000000001</c:v>
                </c:pt>
                <c:pt idx="3631">
                  <c:v>-4.8380000000000001</c:v>
                </c:pt>
                <c:pt idx="3632">
                  <c:v>-6.8780000000000001</c:v>
                </c:pt>
                <c:pt idx="3633">
                  <c:v>-2.1760000000000002</c:v>
                </c:pt>
                <c:pt idx="3634">
                  <c:v>-11.407</c:v>
                </c:pt>
                <c:pt idx="3635">
                  <c:v>-6.5419999999999998</c:v>
                </c:pt>
                <c:pt idx="3636">
                  <c:v>-2.069</c:v>
                </c:pt>
                <c:pt idx="3637">
                  <c:v>28.957999999999991</c:v>
                </c:pt>
                <c:pt idx="3638">
                  <c:v>16.965</c:v>
                </c:pt>
                <c:pt idx="3639">
                  <c:v>29.48</c:v>
                </c:pt>
                <c:pt idx="3640">
                  <c:v>15.247</c:v>
                </c:pt>
                <c:pt idx="3641">
                  <c:v>3.896999999999998</c:v>
                </c:pt>
                <c:pt idx="3642">
                  <c:v>0.14399999999999999</c:v>
                </c:pt>
                <c:pt idx="3643">
                  <c:v>18.847999999999999</c:v>
                </c:pt>
                <c:pt idx="3644">
                  <c:v>1.8360000000000001</c:v>
                </c:pt>
                <c:pt idx="3645">
                  <c:v>-3.306</c:v>
                </c:pt>
                <c:pt idx="3646">
                  <c:v>-2.1280000000000001</c:v>
                </c:pt>
                <c:pt idx="3647">
                  <c:v>11.372</c:v>
                </c:pt>
                <c:pt idx="3648">
                  <c:v>6.9740000000000002</c:v>
                </c:pt>
                <c:pt idx="3649">
                  <c:v>4.915</c:v>
                </c:pt>
                <c:pt idx="3650">
                  <c:v>0.11799999999999999</c:v>
                </c:pt>
                <c:pt idx="3651">
                  <c:v>-8.761000000000001</c:v>
                </c:pt>
                <c:pt idx="3652">
                  <c:v>-6.58</c:v>
                </c:pt>
                <c:pt idx="3653">
                  <c:v>1.929</c:v>
                </c:pt>
                <c:pt idx="3654">
                  <c:v>6.7320000000000002</c:v>
                </c:pt>
                <c:pt idx="3655">
                  <c:v>2.8319999999999981</c:v>
                </c:pt>
                <c:pt idx="3656">
                  <c:v>5.0569999999999986</c:v>
                </c:pt>
                <c:pt idx="3657">
                  <c:v>21.199000000000009</c:v>
                </c:pt>
                <c:pt idx="3658">
                  <c:v>21.35</c:v>
                </c:pt>
                <c:pt idx="3659">
                  <c:v>-0.48899999999999999</c:v>
                </c:pt>
                <c:pt idx="3660">
                  <c:v>-2.2040000000000002</c:v>
                </c:pt>
                <c:pt idx="3661">
                  <c:v>2.1989999999999998</c:v>
                </c:pt>
                <c:pt idx="3662">
                  <c:v>4.8410000000000002</c:v>
                </c:pt>
                <c:pt idx="3663">
                  <c:v>20.460999999999981</c:v>
                </c:pt>
                <c:pt idx="3664">
                  <c:v>21.143999999999991</c:v>
                </c:pt>
                <c:pt idx="3665">
                  <c:v>2.2970000000000002</c:v>
                </c:pt>
                <c:pt idx="3666">
                  <c:v>3.476</c:v>
                </c:pt>
                <c:pt idx="3667">
                  <c:v>12.539</c:v>
                </c:pt>
                <c:pt idx="3668">
                  <c:v>0.82399999999999995</c:v>
                </c:pt>
                <c:pt idx="3669">
                  <c:v>-1.68</c:v>
                </c:pt>
                <c:pt idx="3670">
                  <c:v>-1.4550000000000001</c:v>
                </c:pt>
                <c:pt idx="3671">
                  <c:v>4.17</c:v>
                </c:pt>
                <c:pt idx="3672">
                  <c:v>-3.8140000000000001</c:v>
                </c:pt>
                <c:pt idx="3673">
                  <c:v>0.90100000000000002</c:v>
                </c:pt>
                <c:pt idx="3674">
                  <c:v>6.3199999999999976</c:v>
                </c:pt>
                <c:pt idx="3675">
                  <c:v>-0.73699999999999999</c:v>
                </c:pt>
                <c:pt idx="3676">
                  <c:v>-9.6300000000000008</c:v>
                </c:pt>
                <c:pt idx="3677">
                  <c:v>-6.226</c:v>
                </c:pt>
                <c:pt idx="3678">
                  <c:v>16.655000000000001</c:v>
                </c:pt>
                <c:pt idx="3679">
                  <c:v>9.9350000000000005</c:v>
                </c:pt>
                <c:pt idx="3680">
                  <c:v>7.2869999999999999</c:v>
                </c:pt>
                <c:pt idx="3681">
                  <c:v>-0.32400000000000001</c:v>
                </c:pt>
                <c:pt idx="3682">
                  <c:v>-0.436</c:v>
                </c:pt>
                <c:pt idx="3683">
                  <c:v>0.379</c:v>
                </c:pt>
                <c:pt idx="3684">
                  <c:v>7.0549999999999953</c:v>
                </c:pt>
                <c:pt idx="3685">
                  <c:v>7.5549999999999953</c:v>
                </c:pt>
                <c:pt idx="3686">
                  <c:v>-8.4190000000000005</c:v>
                </c:pt>
                <c:pt idx="3687">
                  <c:v>-14.749000000000001</c:v>
                </c:pt>
                <c:pt idx="3688">
                  <c:v>-6.1710000000000003</c:v>
                </c:pt>
                <c:pt idx="3689">
                  <c:v>-2.5680000000000001</c:v>
                </c:pt>
                <c:pt idx="3690">
                  <c:v>-0.67200000000000004</c:v>
                </c:pt>
                <c:pt idx="3691">
                  <c:v>-1.421</c:v>
                </c:pt>
                <c:pt idx="3692">
                  <c:v>-6.5679999999999952</c:v>
                </c:pt>
                <c:pt idx="3693">
                  <c:v>-4.3629999999999951</c:v>
                </c:pt>
                <c:pt idx="3694">
                  <c:v>-3.238</c:v>
                </c:pt>
                <c:pt idx="3695">
                  <c:v>4.0519999999999996</c:v>
                </c:pt>
                <c:pt idx="3696">
                  <c:v>-1.948</c:v>
                </c:pt>
                <c:pt idx="3697">
                  <c:v>-5.1989999999999954</c:v>
                </c:pt>
                <c:pt idx="3698">
                  <c:v>-1.998</c:v>
                </c:pt>
                <c:pt idx="3699">
                  <c:v>-6.05</c:v>
                </c:pt>
                <c:pt idx="3700">
                  <c:v>2.3090000000000002</c:v>
                </c:pt>
                <c:pt idx="3701">
                  <c:v>5.8229999999999951</c:v>
                </c:pt>
                <c:pt idx="3702">
                  <c:v>3.0409999999999999</c:v>
                </c:pt>
                <c:pt idx="3703">
                  <c:v>-0.253</c:v>
                </c:pt>
                <c:pt idx="3704">
                  <c:v>1.569</c:v>
                </c:pt>
                <c:pt idx="3705">
                  <c:v>-0.85399999999999998</c:v>
                </c:pt>
                <c:pt idx="3706">
                  <c:v>3.512999999999999</c:v>
                </c:pt>
                <c:pt idx="3707">
                  <c:v>-3.9260000000000002</c:v>
                </c:pt>
                <c:pt idx="3708">
                  <c:v>-1.351</c:v>
                </c:pt>
                <c:pt idx="3709">
                  <c:v>12.598000000000001</c:v>
                </c:pt>
                <c:pt idx="3710">
                  <c:v>4.9189999999999996</c:v>
                </c:pt>
                <c:pt idx="3711">
                  <c:v>-2.85</c:v>
                </c:pt>
                <c:pt idx="3712">
                  <c:v>-0.85899999999999999</c:v>
                </c:pt>
                <c:pt idx="3713">
                  <c:v>-12.872999999999999</c:v>
                </c:pt>
                <c:pt idx="3714">
                  <c:v>-11.88</c:v>
                </c:pt>
                <c:pt idx="3715">
                  <c:v>-10.97</c:v>
                </c:pt>
                <c:pt idx="3716">
                  <c:v>-11.358000000000001</c:v>
                </c:pt>
                <c:pt idx="3717">
                  <c:v>-15.381</c:v>
                </c:pt>
                <c:pt idx="3718">
                  <c:v>-14.035</c:v>
                </c:pt>
                <c:pt idx="3719">
                  <c:v>-15.526</c:v>
                </c:pt>
                <c:pt idx="3720">
                  <c:v>-10.375</c:v>
                </c:pt>
                <c:pt idx="3721">
                  <c:v>9.5560000000000027</c:v>
                </c:pt>
                <c:pt idx="3722">
                  <c:v>1.258</c:v>
                </c:pt>
                <c:pt idx="3723">
                  <c:v>26.542000000000002</c:v>
                </c:pt>
                <c:pt idx="3724">
                  <c:v>20.899000000000001</c:v>
                </c:pt>
                <c:pt idx="3725">
                  <c:v>-8.5749999999999993</c:v>
                </c:pt>
                <c:pt idx="3726">
                  <c:v>-12.670999999999999</c:v>
                </c:pt>
                <c:pt idx="3727">
                  <c:v>3.4990000000000001</c:v>
                </c:pt>
                <c:pt idx="3728">
                  <c:v>8.7339999999999982</c:v>
                </c:pt>
                <c:pt idx="3729">
                  <c:v>11.465999999999999</c:v>
                </c:pt>
                <c:pt idx="3730">
                  <c:v>-0.32600000000000001</c:v>
                </c:pt>
                <c:pt idx="3731">
                  <c:v>0.115</c:v>
                </c:pt>
                <c:pt idx="3732">
                  <c:v>2.181</c:v>
                </c:pt>
                <c:pt idx="3733">
                  <c:v>13.736000000000001</c:v>
                </c:pt>
                <c:pt idx="3734">
                  <c:v>2.9649999999999999</c:v>
                </c:pt>
                <c:pt idx="3735">
                  <c:v>3.3149999999999991</c:v>
                </c:pt>
                <c:pt idx="3736">
                  <c:v>-2.2919999999999998</c:v>
                </c:pt>
                <c:pt idx="3737">
                  <c:v>0.70299999999999996</c:v>
                </c:pt>
                <c:pt idx="3738">
                  <c:v>-0.93200000000000005</c:v>
                </c:pt>
                <c:pt idx="3739">
                  <c:v>-1.675</c:v>
                </c:pt>
                <c:pt idx="3740">
                  <c:v>2.1789999999999998</c:v>
                </c:pt>
                <c:pt idx="3741">
                  <c:v>2.9319999999999991</c:v>
                </c:pt>
                <c:pt idx="3742">
                  <c:v>20.451000000000001</c:v>
                </c:pt>
                <c:pt idx="3743">
                  <c:v>13.27</c:v>
                </c:pt>
                <c:pt idx="3744">
                  <c:v>17.335999999999999</c:v>
                </c:pt>
                <c:pt idx="3745">
                  <c:v>-5.7060000000000004</c:v>
                </c:pt>
                <c:pt idx="3746">
                  <c:v>-12.659000000000001</c:v>
                </c:pt>
                <c:pt idx="3747">
                  <c:v>-7.742</c:v>
                </c:pt>
                <c:pt idx="3748">
                  <c:v>5.6909999999999954</c:v>
                </c:pt>
                <c:pt idx="3749">
                  <c:v>-10.752000000000001</c:v>
                </c:pt>
                <c:pt idx="3750">
                  <c:v>-7.6939999999999946</c:v>
                </c:pt>
                <c:pt idx="3751">
                  <c:v>-0.48799999999999999</c:v>
                </c:pt>
                <c:pt idx="3752">
                  <c:v>7.4820000000000002</c:v>
                </c:pt>
                <c:pt idx="3753">
                  <c:v>15.13</c:v>
                </c:pt>
                <c:pt idx="3754">
                  <c:v>35.247</c:v>
                </c:pt>
                <c:pt idx="3755">
                  <c:v>10.058999999999999</c:v>
                </c:pt>
                <c:pt idx="3756">
                  <c:v>6.71</c:v>
                </c:pt>
                <c:pt idx="3757">
                  <c:v>10.41</c:v>
                </c:pt>
                <c:pt idx="3758">
                  <c:v>-12.24</c:v>
                </c:pt>
                <c:pt idx="3759">
                  <c:v>-13.516999999999999</c:v>
                </c:pt>
                <c:pt idx="3760">
                  <c:v>-10.794</c:v>
                </c:pt>
                <c:pt idx="3761">
                  <c:v>9.0940000000000012</c:v>
                </c:pt>
                <c:pt idx="3762">
                  <c:v>10.218</c:v>
                </c:pt>
                <c:pt idx="3763">
                  <c:v>12.324</c:v>
                </c:pt>
                <c:pt idx="3764">
                  <c:v>28.015999999999991</c:v>
                </c:pt>
                <c:pt idx="3765">
                  <c:v>21.385000000000002</c:v>
                </c:pt>
                <c:pt idx="3766">
                  <c:v>15.151</c:v>
                </c:pt>
                <c:pt idx="3767">
                  <c:v>6.0179999999999954</c:v>
                </c:pt>
                <c:pt idx="3768">
                  <c:v>6.1469999999999976</c:v>
                </c:pt>
                <c:pt idx="3769">
                  <c:v>39.626000000000012</c:v>
                </c:pt>
                <c:pt idx="3770">
                  <c:v>32.475000000000001</c:v>
                </c:pt>
                <c:pt idx="3771">
                  <c:v>-6.7720000000000002</c:v>
                </c:pt>
                <c:pt idx="3772">
                  <c:v>-4.0910000000000002</c:v>
                </c:pt>
                <c:pt idx="3773">
                  <c:v>17.065999999999999</c:v>
                </c:pt>
                <c:pt idx="3774">
                  <c:v>9.8870000000000005</c:v>
                </c:pt>
                <c:pt idx="3775">
                  <c:v>8.7860000000000014</c:v>
                </c:pt>
                <c:pt idx="3776">
                  <c:v>1.865</c:v>
                </c:pt>
                <c:pt idx="3777">
                  <c:v>0.377</c:v>
                </c:pt>
                <c:pt idx="3778">
                  <c:v>-7.95</c:v>
                </c:pt>
                <c:pt idx="3779">
                  <c:v>-10.643000000000001</c:v>
                </c:pt>
                <c:pt idx="3780">
                  <c:v>-9.5970000000000013</c:v>
                </c:pt>
                <c:pt idx="3781">
                  <c:v>-12.141999999999999</c:v>
                </c:pt>
                <c:pt idx="3782">
                  <c:v>2.7120000000000002</c:v>
                </c:pt>
                <c:pt idx="3783">
                  <c:v>2.9</c:v>
                </c:pt>
                <c:pt idx="3784">
                  <c:v>-22.451000000000001</c:v>
                </c:pt>
                <c:pt idx="3785">
                  <c:v>-9.6479999999999961</c:v>
                </c:pt>
                <c:pt idx="3786">
                  <c:v>-5.8449999999999953</c:v>
                </c:pt>
                <c:pt idx="3787">
                  <c:v>-11.746</c:v>
                </c:pt>
                <c:pt idx="3788">
                  <c:v>3.742</c:v>
                </c:pt>
                <c:pt idx="3789">
                  <c:v>-0.94399999999999995</c:v>
                </c:pt>
                <c:pt idx="3790">
                  <c:v>-4.5060000000000002</c:v>
                </c:pt>
                <c:pt idx="3791">
                  <c:v>9.0470000000000006</c:v>
                </c:pt>
                <c:pt idx="3792">
                  <c:v>3.3849999999999998</c:v>
                </c:pt>
                <c:pt idx="3793">
                  <c:v>13.747</c:v>
                </c:pt>
                <c:pt idx="3794">
                  <c:v>10.871</c:v>
                </c:pt>
                <c:pt idx="3795">
                  <c:v>-0.67500000000000004</c:v>
                </c:pt>
                <c:pt idx="3796">
                  <c:v>-3.476</c:v>
                </c:pt>
                <c:pt idx="3797">
                  <c:v>0.54800000000000004</c:v>
                </c:pt>
                <c:pt idx="3798">
                  <c:v>2.4249999999999998</c:v>
                </c:pt>
                <c:pt idx="3799">
                  <c:v>9.984</c:v>
                </c:pt>
                <c:pt idx="3800">
                  <c:v>32.819000000000003</c:v>
                </c:pt>
                <c:pt idx="3801">
                  <c:v>18.128</c:v>
                </c:pt>
                <c:pt idx="3802">
                  <c:v>8.5660000000000007</c:v>
                </c:pt>
                <c:pt idx="3803">
                  <c:v>15.051</c:v>
                </c:pt>
                <c:pt idx="3804">
                  <c:v>13.81</c:v>
                </c:pt>
                <c:pt idx="3805">
                  <c:v>-17.812000000000001</c:v>
                </c:pt>
                <c:pt idx="3806">
                  <c:v>-27.088000000000001</c:v>
                </c:pt>
                <c:pt idx="3807">
                  <c:v>-3.6840000000000002</c:v>
                </c:pt>
                <c:pt idx="3808">
                  <c:v>-13.311</c:v>
                </c:pt>
                <c:pt idx="3809">
                  <c:v>-3.5819999999999999</c:v>
                </c:pt>
                <c:pt idx="3810">
                  <c:v>0.33800000000000002</c:v>
                </c:pt>
                <c:pt idx="3811">
                  <c:v>3.43</c:v>
                </c:pt>
                <c:pt idx="3812">
                  <c:v>3.98</c:v>
                </c:pt>
                <c:pt idx="3813">
                  <c:v>-6.6679999999999939</c:v>
                </c:pt>
                <c:pt idx="3814">
                  <c:v>-8.5330000000000013</c:v>
                </c:pt>
                <c:pt idx="3815">
                  <c:v>-1.131</c:v>
                </c:pt>
                <c:pt idx="3816">
                  <c:v>-6.242</c:v>
                </c:pt>
                <c:pt idx="3817">
                  <c:v>7.0750000000000002</c:v>
                </c:pt>
                <c:pt idx="3818">
                  <c:v>-0.71499999999999997</c:v>
                </c:pt>
                <c:pt idx="3819">
                  <c:v>6.72</c:v>
                </c:pt>
                <c:pt idx="3820">
                  <c:v>6.6779999999999946</c:v>
                </c:pt>
                <c:pt idx="3821">
                  <c:v>-16.933</c:v>
                </c:pt>
                <c:pt idx="3822">
                  <c:v>-15.007999999999999</c:v>
                </c:pt>
                <c:pt idx="3823">
                  <c:v>6.1559999999999953</c:v>
                </c:pt>
                <c:pt idx="3824">
                  <c:v>3.492999999999999</c:v>
                </c:pt>
                <c:pt idx="3825">
                  <c:v>7.3939999999999966</c:v>
                </c:pt>
                <c:pt idx="3826">
                  <c:v>14.853999999999999</c:v>
                </c:pt>
                <c:pt idx="3827">
                  <c:v>-0.38200000000000001</c:v>
                </c:pt>
                <c:pt idx="3828">
                  <c:v>-3.7389999999999999</c:v>
                </c:pt>
                <c:pt idx="3829">
                  <c:v>-2.42</c:v>
                </c:pt>
                <c:pt idx="3830">
                  <c:v>-1.9370000000000001</c:v>
                </c:pt>
                <c:pt idx="3831">
                  <c:v>-0.78700000000000003</c:v>
                </c:pt>
                <c:pt idx="3832">
                  <c:v>9.5680000000000014</c:v>
                </c:pt>
                <c:pt idx="3833">
                  <c:v>-3.1509999999999998</c:v>
                </c:pt>
                <c:pt idx="3834">
                  <c:v>-1.58</c:v>
                </c:pt>
                <c:pt idx="3835">
                  <c:v>-3.9049999999999998</c:v>
                </c:pt>
                <c:pt idx="3836">
                  <c:v>-3.86</c:v>
                </c:pt>
                <c:pt idx="3837">
                  <c:v>5.8949999999999951</c:v>
                </c:pt>
                <c:pt idx="3838">
                  <c:v>3.1539999999999999</c:v>
                </c:pt>
                <c:pt idx="3839">
                  <c:v>8.6460000000000008</c:v>
                </c:pt>
                <c:pt idx="3840">
                  <c:v>0.85599999999999998</c:v>
                </c:pt>
                <c:pt idx="3841">
                  <c:v>44.09</c:v>
                </c:pt>
                <c:pt idx="3842">
                  <c:v>48.164000000000001</c:v>
                </c:pt>
                <c:pt idx="3843">
                  <c:v>20.100000000000001</c:v>
                </c:pt>
                <c:pt idx="3844">
                  <c:v>-6.7709999999999999</c:v>
                </c:pt>
                <c:pt idx="3845">
                  <c:v>-4.1279999999999939</c:v>
                </c:pt>
                <c:pt idx="3846">
                  <c:v>-5.0049999999999946</c:v>
                </c:pt>
                <c:pt idx="3847">
                  <c:v>-8.3110000000000035</c:v>
                </c:pt>
                <c:pt idx="3848">
                  <c:v>-8.8510000000000026</c:v>
                </c:pt>
                <c:pt idx="3849">
                  <c:v>33.53</c:v>
                </c:pt>
                <c:pt idx="3850">
                  <c:v>23.206</c:v>
                </c:pt>
                <c:pt idx="3851">
                  <c:v>24.988</c:v>
                </c:pt>
                <c:pt idx="3852">
                  <c:v>24.334</c:v>
                </c:pt>
                <c:pt idx="3853">
                  <c:v>29.06</c:v>
                </c:pt>
                <c:pt idx="3854">
                  <c:v>20.861999999999991</c:v>
                </c:pt>
                <c:pt idx="3855">
                  <c:v>5.3419999999999996</c:v>
                </c:pt>
                <c:pt idx="3856">
                  <c:v>-9.6479999999999961</c:v>
                </c:pt>
                <c:pt idx="3857">
                  <c:v>-16.045000000000002</c:v>
                </c:pt>
                <c:pt idx="3858">
                  <c:v>-21.617999999999999</c:v>
                </c:pt>
                <c:pt idx="3859">
                  <c:v>-7.7990000000000004</c:v>
                </c:pt>
                <c:pt idx="3860">
                  <c:v>-8.9970000000000034</c:v>
                </c:pt>
                <c:pt idx="3861">
                  <c:v>-6.2009999999999996</c:v>
                </c:pt>
                <c:pt idx="3862">
                  <c:v>-6.2619999999999996</c:v>
                </c:pt>
                <c:pt idx="3863">
                  <c:v>0.4</c:v>
                </c:pt>
                <c:pt idx="3864">
                  <c:v>2.395</c:v>
                </c:pt>
                <c:pt idx="3865">
                  <c:v>17.879000000000001</c:v>
                </c:pt>
                <c:pt idx="3866">
                  <c:v>38.939</c:v>
                </c:pt>
                <c:pt idx="3867">
                  <c:v>46.862000000000002</c:v>
                </c:pt>
                <c:pt idx="3868">
                  <c:v>40.357999999999997</c:v>
                </c:pt>
                <c:pt idx="3869">
                  <c:v>27.713999999999999</c:v>
                </c:pt>
                <c:pt idx="3870">
                  <c:v>26.495000000000001</c:v>
                </c:pt>
                <c:pt idx="3871">
                  <c:v>-0.6</c:v>
                </c:pt>
                <c:pt idx="3872">
                  <c:v>2.3580000000000001</c:v>
                </c:pt>
                <c:pt idx="3873">
                  <c:v>-4.7359999999999998</c:v>
                </c:pt>
                <c:pt idx="3874">
                  <c:v>6.0549999999999953</c:v>
                </c:pt>
                <c:pt idx="3875">
                  <c:v>20.832000000000001</c:v>
                </c:pt>
                <c:pt idx="3876">
                  <c:v>20.806000000000001</c:v>
                </c:pt>
                <c:pt idx="3877">
                  <c:v>19.937999999999999</c:v>
                </c:pt>
                <c:pt idx="3878">
                  <c:v>16.806999999999999</c:v>
                </c:pt>
                <c:pt idx="3879">
                  <c:v>46.02</c:v>
                </c:pt>
                <c:pt idx="3880">
                  <c:v>54.734000000000002</c:v>
                </c:pt>
                <c:pt idx="3881">
                  <c:v>31.15</c:v>
                </c:pt>
                <c:pt idx="3882">
                  <c:v>14.840999999999999</c:v>
                </c:pt>
                <c:pt idx="3883">
                  <c:v>2.9609999999999999</c:v>
                </c:pt>
                <c:pt idx="3884">
                  <c:v>20.783000000000001</c:v>
                </c:pt>
                <c:pt idx="3885">
                  <c:v>16.076000000000001</c:v>
                </c:pt>
                <c:pt idx="3886">
                  <c:v>0.51900000000000002</c:v>
                </c:pt>
                <c:pt idx="3887">
                  <c:v>-4.6479999999999952</c:v>
                </c:pt>
                <c:pt idx="3888">
                  <c:v>9.8630000000000049</c:v>
                </c:pt>
                <c:pt idx="3889">
                  <c:v>12.51</c:v>
                </c:pt>
                <c:pt idx="3890">
                  <c:v>1.177</c:v>
                </c:pt>
                <c:pt idx="3891">
                  <c:v>-8.5310000000000006</c:v>
                </c:pt>
                <c:pt idx="3892">
                  <c:v>13.11</c:v>
                </c:pt>
                <c:pt idx="3893">
                  <c:v>-0.58499999999999996</c:v>
                </c:pt>
                <c:pt idx="3894">
                  <c:v>3.2189999999999999</c:v>
                </c:pt>
                <c:pt idx="3895">
                  <c:v>1.236</c:v>
                </c:pt>
                <c:pt idx="3896">
                  <c:v>-9.3919999999999995</c:v>
                </c:pt>
                <c:pt idx="3897">
                  <c:v>-7.54</c:v>
                </c:pt>
                <c:pt idx="3898">
                  <c:v>13.846</c:v>
                </c:pt>
                <c:pt idx="3899">
                  <c:v>4.3760000000000003</c:v>
                </c:pt>
                <c:pt idx="3900">
                  <c:v>13.651</c:v>
                </c:pt>
                <c:pt idx="3901">
                  <c:v>12.536</c:v>
                </c:pt>
                <c:pt idx="3902">
                  <c:v>16.048999999999999</c:v>
                </c:pt>
                <c:pt idx="3903">
                  <c:v>21.962</c:v>
                </c:pt>
                <c:pt idx="3904">
                  <c:v>27.780999999999999</c:v>
                </c:pt>
                <c:pt idx="3905">
                  <c:v>-4.0949999999999953</c:v>
                </c:pt>
                <c:pt idx="3906">
                  <c:v>-1.103</c:v>
                </c:pt>
                <c:pt idx="3907">
                  <c:v>4.0960000000000001</c:v>
                </c:pt>
                <c:pt idx="3908">
                  <c:v>-6.3939999999999966</c:v>
                </c:pt>
                <c:pt idx="3909">
                  <c:v>-6.5529999999999946</c:v>
                </c:pt>
                <c:pt idx="3910">
                  <c:v>-7.2969999999999997</c:v>
                </c:pt>
                <c:pt idx="3911">
                  <c:v>-9.9570000000000007</c:v>
                </c:pt>
                <c:pt idx="3912">
                  <c:v>-9.3510000000000026</c:v>
                </c:pt>
                <c:pt idx="3913">
                  <c:v>9.3989999999999991</c:v>
                </c:pt>
                <c:pt idx="3914">
                  <c:v>14.055</c:v>
                </c:pt>
                <c:pt idx="3915">
                  <c:v>1.9339999999999991</c:v>
                </c:pt>
                <c:pt idx="3916">
                  <c:v>9.8970000000000002</c:v>
                </c:pt>
                <c:pt idx="3917">
                  <c:v>-16.988</c:v>
                </c:pt>
                <c:pt idx="3918">
                  <c:v>-3.28</c:v>
                </c:pt>
                <c:pt idx="3919">
                  <c:v>6.5619999999999976</c:v>
                </c:pt>
                <c:pt idx="3920">
                  <c:v>31.95</c:v>
                </c:pt>
                <c:pt idx="3921">
                  <c:v>18.478999999999999</c:v>
                </c:pt>
                <c:pt idx="3922">
                  <c:v>4.6159999999999952</c:v>
                </c:pt>
                <c:pt idx="3923">
                  <c:v>-3.536</c:v>
                </c:pt>
                <c:pt idx="3924">
                  <c:v>0.56399999999999995</c:v>
                </c:pt>
                <c:pt idx="3925">
                  <c:v>-2.7349999999999999</c:v>
                </c:pt>
                <c:pt idx="3926">
                  <c:v>0.13600000000000001</c:v>
                </c:pt>
                <c:pt idx="3927">
                  <c:v>23.52</c:v>
                </c:pt>
                <c:pt idx="3928">
                  <c:v>14.667</c:v>
                </c:pt>
                <c:pt idx="3929">
                  <c:v>-4.1890000000000001</c:v>
                </c:pt>
                <c:pt idx="3930">
                  <c:v>8.2379999999999978</c:v>
                </c:pt>
                <c:pt idx="3931">
                  <c:v>7.7939999999999996</c:v>
                </c:pt>
                <c:pt idx="3932">
                  <c:v>7.2639999999999976</c:v>
                </c:pt>
                <c:pt idx="3933">
                  <c:v>13.025</c:v>
                </c:pt>
                <c:pt idx="3934">
                  <c:v>24.056000000000001</c:v>
                </c:pt>
                <c:pt idx="3935">
                  <c:v>30.91</c:v>
                </c:pt>
                <c:pt idx="3936">
                  <c:v>2.9889999999999999</c:v>
                </c:pt>
                <c:pt idx="3937">
                  <c:v>-22.18</c:v>
                </c:pt>
                <c:pt idx="3938">
                  <c:v>-14.116</c:v>
                </c:pt>
                <c:pt idx="3939">
                  <c:v>-5.6790000000000003</c:v>
                </c:pt>
                <c:pt idx="3940">
                  <c:v>18.518999999999991</c:v>
                </c:pt>
                <c:pt idx="3941">
                  <c:v>8.08</c:v>
                </c:pt>
                <c:pt idx="3942">
                  <c:v>12.913</c:v>
                </c:pt>
                <c:pt idx="3943">
                  <c:v>12.308</c:v>
                </c:pt>
                <c:pt idx="3944">
                  <c:v>25.422000000000001</c:v>
                </c:pt>
                <c:pt idx="3945">
                  <c:v>42.581000000000003</c:v>
                </c:pt>
                <c:pt idx="3946">
                  <c:v>24.042000000000002</c:v>
                </c:pt>
                <c:pt idx="3947">
                  <c:v>4.5229999999999952</c:v>
                </c:pt>
                <c:pt idx="3948">
                  <c:v>18.768999999999981</c:v>
                </c:pt>
                <c:pt idx="3949">
                  <c:v>-10.359</c:v>
                </c:pt>
                <c:pt idx="3950">
                  <c:v>22.547999999999991</c:v>
                </c:pt>
                <c:pt idx="3951">
                  <c:v>5.1419999999999986</c:v>
                </c:pt>
                <c:pt idx="3952">
                  <c:v>9.2960000000000012</c:v>
                </c:pt>
                <c:pt idx="3953">
                  <c:v>16.992999999999981</c:v>
                </c:pt>
                <c:pt idx="3954">
                  <c:v>13.516999999999999</c:v>
                </c:pt>
                <c:pt idx="3955">
                  <c:v>-3.5190000000000001</c:v>
                </c:pt>
                <c:pt idx="3956">
                  <c:v>0.747</c:v>
                </c:pt>
                <c:pt idx="3957">
                  <c:v>-2.746</c:v>
                </c:pt>
                <c:pt idx="3958">
                  <c:v>11.598000000000001</c:v>
                </c:pt>
                <c:pt idx="3959">
                  <c:v>12.622999999999999</c:v>
                </c:pt>
                <c:pt idx="3960">
                  <c:v>9.7000000000000003E-2</c:v>
                </c:pt>
                <c:pt idx="3961">
                  <c:v>4.1269999999999953</c:v>
                </c:pt>
                <c:pt idx="3962">
                  <c:v>-1.496</c:v>
                </c:pt>
                <c:pt idx="3963">
                  <c:v>-3.8690000000000002</c:v>
                </c:pt>
                <c:pt idx="3964">
                  <c:v>-0.57499999999999996</c:v>
                </c:pt>
                <c:pt idx="3965">
                  <c:v>-4.3760000000000003</c:v>
                </c:pt>
                <c:pt idx="3966">
                  <c:v>3.5219999999999998</c:v>
                </c:pt>
                <c:pt idx="3967">
                  <c:v>30.806000000000001</c:v>
                </c:pt>
                <c:pt idx="3968">
                  <c:v>15.314</c:v>
                </c:pt>
                <c:pt idx="3969">
                  <c:v>7.8760000000000003</c:v>
                </c:pt>
                <c:pt idx="3970">
                  <c:v>8.3049999999999997</c:v>
                </c:pt>
                <c:pt idx="3971">
                  <c:v>-8.2260000000000009</c:v>
                </c:pt>
                <c:pt idx="3972">
                  <c:v>-8.66</c:v>
                </c:pt>
                <c:pt idx="3973">
                  <c:v>-2.2690000000000001</c:v>
                </c:pt>
                <c:pt idx="3974">
                  <c:v>0.20399999999999999</c:v>
                </c:pt>
                <c:pt idx="3975">
                  <c:v>-11.004</c:v>
                </c:pt>
                <c:pt idx="3976">
                  <c:v>-3.6179999999999999</c:v>
                </c:pt>
                <c:pt idx="3977">
                  <c:v>-0.47099999999999997</c:v>
                </c:pt>
                <c:pt idx="3978">
                  <c:v>-2.7919999999999998</c:v>
                </c:pt>
                <c:pt idx="3979">
                  <c:v>-0.755</c:v>
                </c:pt>
                <c:pt idx="3980">
                  <c:v>-4.3339999999999996</c:v>
                </c:pt>
                <c:pt idx="3981">
                  <c:v>-6.2859999999999996</c:v>
                </c:pt>
                <c:pt idx="3982">
                  <c:v>-13.201000000000001</c:v>
                </c:pt>
                <c:pt idx="3983">
                  <c:v>-7.2350000000000003</c:v>
                </c:pt>
                <c:pt idx="3984">
                  <c:v>-4.7830000000000004</c:v>
                </c:pt>
                <c:pt idx="3985">
                  <c:v>5.6369999999999987</c:v>
                </c:pt>
                <c:pt idx="3986">
                  <c:v>7.6079999999999952</c:v>
                </c:pt>
                <c:pt idx="3987">
                  <c:v>0.36299999999999999</c:v>
                </c:pt>
                <c:pt idx="3988">
                  <c:v>0.439</c:v>
                </c:pt>
                <c:pt idx="3989">
                  <c:v>-3.3620000000000001</c:v>
                </c:pt>
                <c:pt idx="3990">
                  <c:v>-7.4560000000000004</c:v>
                </c:pt>
                <c:pt idx="3991">
                  <c:v>1.7370000000000001</c:v>
                </c:pt>
                <c:pt idx="3992">
                  <c:v>1.851</c:v>
                </c:pt>
                <c:pt idx="3993">
                  <c:v>5.33</c:v>
                </c:pt>
                <c:pt idx="3994">
                  <c:v>2.573</c:v>
                </c:pt>
                <c:pt idx="3995">
                  <c:v>-5.9829999999999997</c:v>
                </c:pt>
                <c:pt idx="3996">
                  <c:v>-8.4460000000000015</c:v>
                </c:pt>
                <c:pt idx="3997">
                  <c:v>-3.754</c:v>
                </c:pt>
                <c:pt idx="3998">
                  <c:v>-1.58</c:v>
                </c:pt>
                <c:pt idx="3999">
                  <c:v>-3.0339999999999998</c:v>
                </c:pt>
                <c:pt idx="4000">
                  <c:v>-7.6569999999999947</c:v>
                </c:pt>
                <c:pt idx="4001">
                  <c:v>-4.3579999999999952</c:v>
                </c:pt>
                <c:pt idx="4002">
                  <c:v>-5.2160000000000002</c:v>
                </c:pt>
                <c:pt idx="4003">
                  <c:v>-8.9570000000000007</c:v>
                </c:pt>
                <c:pt idx="4004">
                  <c:v>-11.163</c:v>
                </c:pt>
                <c:pt idx="4005">
                  <c:v>-8.3660000000000032</c:v>
                </c:pt>
                <c:pt idx="4006">
                  <c:v>-4.601</c:v>
                </c:pt>
                <c:pt idx="4007">
                  <c:v>-20.824999999999999</c:v>
                </c:pt>
                <c:pt idx="4008">
                  <c:v>-1.431</c:v>
                </c:pt>
                <c:pt idx="4009">
                  <c:v>3.9470000000000001</c:v>
                </c:pt>
                <c:pt idx="4010">
                  <c:v>-2.5609999999999999</c:v>
                </c:pt>
                <c:pt idx="4011">
                  <c:v>26.727</c:v>
                </c:pt>
                <c:pt idx="4012">
                  <c:v>15.465999999999999</c:v>
                </c:pt>
                <c:pt idx="4013">
                  <c:v>0.91400000000000003</c:v>
                </c:pt>
                <c:pt idx="4014">
                  <c:v>3.6520000000000001</c:v>
                </c:pt>
                <c:pt idx="4015">
                  <c:v>6.8579999999999952</c:v>
                </c:pt>
                <c:pt idx="4016">
                  <c:v>-10.179</c:v>
                </c:pt>
                <c:pt idx="4017">
                  <c:v>-16.184999999999999</c:v>
                </c:pt>
                <c:pt idx="4018">
                  <c:v>55.721000000000011</c:v>
                </c:pt>
                <c:pt idx="4019">
                  <c:v>45.811</c:v>
                </c:pt>
                <c:pt idx="4020">
                  <c:v>21.867000000000001</c:v>
                </c:pt>
                <c:pt idx="4021">
                  <c:v>27.431000000000001</c:v>
                </c:pt>
                <c:pt idx="4022">
                  <c:v>18.088999999999999</c:v>
                </c:pt>
                <c:pt idx="4023">
                  <c:v>16.245000000000001</c:v>
                </c:pt>
                <c:pt idx="4024">
                  <c:v>17.277000000000001</c:v>
                </c:pt>
                <c:pt idx="4025">
                  <c:v>14.898999999999999</c:v>
                </c:pt>
                <c:pt idx="4026">
                  <c:v>-10.552</c:v>
                </c:pt>
                <c:pt idx="4027">
                  <c:v>-3.4449999999999998</c:v>
                </c:pt>
                <c:pt idx="4028">
                  <c:v>-5.7569999999999997</c:v>
                </c:pt>
                <c:pt idx="4029">
                  <c:v>-4.9370000000000003</c:v>
                </c:pt>
                <c:pt idx="4030">
                  <c:v>-13.981999999999999</c:v>
                </c:pt>
                <c:pt idx="4031">
                  <c:v>-8.58</c:v>
                </c:pt>
                <c:pt idx="4032">
                  <c:v>-4.7699999999999987</c:v>
                </c:pt>
                <c:pt idx="4033">
                  <c:v>-11.263999999999999</c:v>
                </c:pt>
                <c:pt idx="4034">
                  <c:v>-3.4820000000000002</c:v>
                </c:pt>
                <c:pt idx="4035">
                  <c:v>-1.3919999999999999</c:v>
                </c:pt>
                <c:pt idx="4036">
                  <c:v>2.4380000000000002</c:v>
                </c:pt>
                <c:pt idx="4037">
                  <c:v>-0.183</c:v>
                </c:pt>
                <c:pt idx="4038">
                  <c:v>0.11</c:v>
                </c:pt>
                <c:pt idx="4039">
                  <c:v>22.766999999999999</c:v>
                </c:pt>
                <c:pt idx="4040">
                  <c:v>28.504000000000001</c:v>
                </c:pt>
                <c:pt idx="4041">
                  <c:v>17.390999999999991</c:v>
                </c:pt>
                <c:pt idx="4042">
                  <c:v>-12.286</c:v>
                </c:pt>
                <c:pt idx="4043">
                  <c:v>17.526</c:v>
                </c:pt>
                <c:pt idx="4044">
                  <c:v>22.247</c:v>
                </c:pt>
                <c:pt idx="4045">
                  <c:v>15.308</c:v>
                </c:pt>
                <c:pt idx="4046">
                  <c:v>-1.804</c:v>
                </c:pt>
                <c:pt idx="4047">
                  <c:v>0.38400000000000001</c:v>
                </c:pt>
                <c:pt idx="4048">
                  <c:v>1.498</c:v>
                </c:pt>
                <c:pt idx="4049">
                  <c:v>11.51</c:v>
                </c:pt>
                <c:pt idx="4050">
                  <c:v>4.5539999999999976</c:v>
                </c:pt>
                <c:pt idx="4051">
                  <c:v>-3.6030000000000002</c:v>
                </c:pt>
                <c:pt idx="4052">
                  <c:v>-6.8169999999999966</c:v>
                </c:pt>
                <c:pt idx="4053">
                  <c:v>-7.2549999999999946</c:v>
                </c:pt>
                <c:pt idx="4054">
                  <c:v>25.956</c:v>
                </c:pt>
                <c:pt idx="4055">
                  <c:v>-5.859</c:v>
                </c:pt>
                <c:pt idx="4056">
                  <c:v>6.6589999999999954</c:v>
                </c:pt>
                <c:pt idx="4057">
                  <c:v>1.2490000000000001</c:v>
                </c:pt>
                <c:pt idx="4058">
                  <c:v>-1.806</c:v>
                </c:pt>
                <c:pt idx="4059">
                  <c:v>-9.5150000000000006</c:v>
                </c:pt>
                <c:pt idx="4060">
                  <c:v>-13.085000000000001</c:v>
                </c:pt>
                <c:pt idx="4061">
                  <c:v>-5.9660000000000002</c:v>
                </c:pt>
                <c:pt idx="4062">
                  <c:v>-1.5660000000000001</c:v>
                </c:pt>
                <c:pt idx="4063">
                  <c:v>-1.573</c:v>
                </c:pt>
                <c:pt idx="4064">
                  <c:v>2.9559999999999991</c:v>
                </c:pt>
                <c:pt idx="4065">
                  <c:v>3.4559999999999991</c:v>
                </c:pt>
                <c:pt idx="4066">
                  <c:v>-9.0999999999999998E-2</c:v>
                </c:pt>
                <c:pt idx="4067">
                  <c:v>20.783000000000001</c:v>
                </c:pt>
                <c:pt idx="4068">
                  <c:v>14.670999999999999</c:v>
                </c:pt>
                <c:pt idx="4069">
                  <c:v>6.3369999999999997</c:v>
                </c:pt>
                <c:pt idx="4070">
                  <c:v>-1.6879999999999999</c:v>
                </c:pt>
                <c:pt idx="4071">
                  <c:v>0.04</c:v>
                </c:pt>
                <c:pt idx="4072">
                  <c:v>-2.9369999999999981</c:v>
                </c:pt>
                <c:pt idx="4073">
                  <c:v>0.39</c:v>
                </c:pt>
                <c:pt idx="4074">
                  <c:v>2.9180000000000001</c:v>
                </c:pt>
                <c:pt idx="4075">
                  <c:v>-7.9249999999999954</c:v>
                </c:pt>
                <c:pt idx="4076">
                  <c:v>-5.625999999999995</c:v>
                </c:pt>
                <c:pt idx="4077">
                  <c:v>-9.68</c:v>
                </c:pt>
                <c:pt idx="4078">
                  <c:v>-7.218</c:v>
                </c:pt>
                <c:pt idx="4079">
                  <c:v>-9.2260000000000009</c:v>
                </c:pt>
                <c:pt idx="4080">
                  <c:v>-10.042999999999999</c:v>
                </c:pt>
                <c:pt idx="4081">
                  <c:v>-2.0289999999999999</c:v>
                </c:pt>
                <c:pt idx="4082">
                  <c:v>-0.41399999999999998</c:v>
                </c:pt>
                <c:pt idx="4083">
                  <c:v>-7.0469999999999997</c:v>
                </c:pt>
                <c:pt idx="4084">
                  <c:v>-0.53400000000000003</c:v>
                </c:pt>
                <c:pt idx="4085">
                  <c:v>-5.0269999999999966</c:v>
                </c:pt>
                <c:pt idx="4086">
                  <c:v>-5.8259999999999952</c:v>
                </c:pt>
                <c:pt idx="4087">
                  <c:v>-17.257000000000001</c:v>
                </c:pt>
                <c:pt idx="4088">
                  <c:v>-8.1540000000000035</c:v>
                </c:pt>
                <c:pt idx="4089">
                  <c:v>-2.0750000000000002</c:v>
                </c:pt>
                <c:pt idx="4090">
                  <c:v>2.2890000000000001</c:v>
                </c:pt>
                <c:pt idx="4091">
                  <c:v>-9.8830000000000027</c:v>
                </c:pt>
                <c:pt idx="4092">
                  <c:v>6.0209999999999946</c:v>
                </c:pt>
                <c:pt idx="4093">
                  <c:v>-2.76</c:v>
                </c:pt>
                <c:pt idx="4094">
                  <c:v>1.2629999999999999</c:v>
                </c:pt>
                <c:pt idx="4095">
                  <c:v>-2.2360000000000002</c:v>
                </c:pt>
                <c:pt idx="4096">
                  <c:v>9.266</c:v>
                </c:pt>
                <c:pt idx="4097">
                  <c:v>-4.9880000000000004</c:v>
                </c:pt>
                <c:pt idx="4098">
                  <c:v>-16.751999999999999</c:v>
                </c:pt>
                <c:pt idx="4099">
                  <c:v>-17.337</c:v>
                </c:pt>
                <c:pt idx="4100">
                  <c:v>-14.451000000000001</c:v>
                </c:pt>
                <c:pt idx="4101">
                  <c:v>-14.776999999999999</c:v>
                </c:pt>
                <c:pt idx="4102">
                  <c:v>-12.124000000000001</c:v>
                </c:pt>
                <c:pt idx="4103">
                  <c:v>0.191</c:v>
                </c:pt>
                <c:pt idx="4104">
                  <c:v>2.6219999999999999</c:v>
                </c:pt>
                <c:pt idx="4105">
                  <c:v>-2.4750000000000001</c:v>
                </c:pt>
                <c:pt idx="4106">
                  <c:v>-5.5579999999999954</c:v>
                </c:pt>
                <c:pt idx="4107">
                  <c:v>-4.7080000000000002</c:v>
                </c:pt>
                <c:pt idx="4108">
                  <c:v>-2.2909999999999999</c:v>
                </c:pt>
                <c:pt idx="4109">
                  <c:v>2.766</c:v>
                </c:pt>
                <c:pt idx="4110">
                  <c:v>16.677</c:v>
                </c:pt>
                <c:pt idx="4111">
                  <c:v>11.353999999999999</c:v>
                </c:pt>
                <c:pt idx="4112">
                  <c:v>55.741999999999997</c:v>
                </c:pt>
                <c:pt idx="4113">
                  <c:v>54.927999999999997</c:v>
                </c:pt>
                <c:pt idx="4114">
                  <c:v>49.193000000000012</c:v>
                </c:pt>
                <c:pt idx="4115">
                  <c:v>51.21</c:v>
                </c:pt>
                <c:pt idx="4116">
                  <c:v>49.283000000000001</c:v>
                </c:pt>
                <c:pt idx="4117">
                  <c:v>26.475999999999999</c:v>
                </c:pt>
                <c:pt idx="4118">
                  <c:v>11.388</c:v>
                </c:pt>
                <c:pt idx="4119">
                  <c:v>7.2750000000000004</c:v>
                </c:pt>
                <c:pt idx="4120">
                  <c:v>-1.9590000000000001</c:v>
                </c:pt>
                <c:pt idx="4121">
                  <c:v>-27.277000000000001</c:v>
                </c:pt>
                <c:pt idx="4122">
                  <c:v>-16.463999999999999</c:v>
                </c:pt>
                <c:pt idx="4123">
                  <c:v>-11.69</c:v>
                </c:pt>
                <c:pt idx="4124">
                  <c:v>-13.696999999999999</c:v>
                </c:pt>
                <c:pt idx="4125">
                  <c:v>-14.766</c:v>
                </c:pt>
                <c:pt idx="4126">
                  <c:v>-16.068000000000001</c:v>
                </c:pt>
                <c:pt idx="4127">
                  <c:v>9.3660000000000032</c:v>
                </c:pt>
                <c:pt idx="4128">
                  <c:v>17.84</c:v>
                </c:pt>
                <c:pt idx="4129">
                  <c:v>7.2590000000000003</c:v>
                </c:pt>
                <c:pt idx="4130">
                  <c:v>1.946</c:v>
                </c:pt>
                <c:pt idx="4131">
                  <c:v>-0.35599999999999998</c:v>
                </c:pt>
                <c:pt idx="4132">
                  <c:v>7.7080000000000002</c:v>
                </c:pt>
                <c:pt idx="4133">
                  <c:v>11.085000000000001</c:v>
                </c:pt>
                <c:pt idx="4134">
                  <c:v>9.6140000000000008</c:v>
                </c:pt>
                <c:pt idx="4135">
                  <c:v>0.93799999999999994</c:v>
                </c:pt>
                <c:pt idx="4136">
                  <c:v>-4.7</c:v>
                </c:pt>
                <c:pt idx="4137">
                  <c:v>0.71599999999999997</c:v>
                </c:pt>
                <c:pt idx="4138">
                  <c:v>-0.11</c:v>
                </c:pt>
                <c:pt idx="4139">
                  <c:v>16.145</c:v>
                </c:pt>
                <c:pt idx="4140">
                  <c:v>7.1859999999999946</c:v>
                </c:pt>
                <c:pt idx="4141">
                  <c:v>6.798</c:v>
                </c:pt>
                <c:pt idx="4142">
                  <c:v>-2.3279999999999998</c:v>
                </c:pt>
                <c:pt idx="4143">
                  <c:v>14.734999999999999</c:v>
                </c:pt>
                <c:pt idx="4144">
                  <c:v>4.8769999999999998</c:v>
                </c:pt>
                <c:pt idx="4145">
                  <c:v>3.7</c:v>
                </c:pt>
                <c:pt idx="4146">
                  <c:v>4.2039999999999997</c:v>
                </c:pt>
                <c:pt idx="4147">
                  <c:v>-15.19</c:v>
                </c:pt>
                <c:pt idx="4148">
                  <c:v>-12.821999999999999</c:v>
                </c:pt>
                <c:pt idx="4149">
                  <c:v>-3.3889999999999998</c:v>
                </c:pt>
                <c:pt idx="4150">
                  <c:v>-12.087999999999999</c:v>
                </c:pt>
                <c:pt idx="4151">
                  <c:v>-4.5890000000000004</c:v>
                </c:pt>
                <c:pt idx="4152">
                  <c:v>-5.0289999999999946</c:v>
                </c:pt>
                <c:pt idx="4153">
                  <c:v>2.3589999999999991</c:v>
                </c:pt>
                <c:pt idx="4154">
                  <c:v>-9.0920000000000005</c:v>
                </c:pt>
                <c:pt idx="4155">
                  <c:v>-6.614999999999994</c:v>
                </c:pt>
                <c:pt idx="4156">
                  <c:v>12.872999999999999</c:v>
                </c:pt>
                <c:pt idx="4157">
                  <c:v>19.45</c:v>
                </c:pt>
                <c:pt idx="4158">
                  <c:v>15.382</c:v>
                </c:pt>
                <c:pt idx="4159">
                  <c:v>7.5999999999999998E-2</c:v>
                </c:pt>
                <c:pt idx="4160">
                  <c:v>1.871</c:v>
                </c:pt>
                <c:pt idx="4161">
                  <c:v>-1.3320000000000001</c:v>
                </c:pt>
                <c:pt idx="4162">
                  <c:v>1.7669999999999999</c:v>
                </c:pt>
                <c:pt idx="4163">
                  <c:v>15.547000000000001</c:v>
                </c:pt>
                <c:pt idx="4164">
                  <c:v>7.0629999999999953</c:v>
                </c:pt>
                <c:pt idx="4165">
                  <c:v>-23.303000000000001</c:v>
                </c:pt>
                <c:pt idx="4166">
                  <c:v>-3.7210000000000001</c:v>
                </c:pt>
                <c:pt idx="4167">
                  <c:v>-12.537000000000001</c:v>
                </c:pt>
                <c:pt idx="4168">
                  <c:v>-9.4190000000000005</c:v>
                </c:pt>
                <c:pt idx="4169">
                  <c:v>-9.5570000000000004</c:v>
                </c:pt>
                <c:pt idx="4170">
                  <c:v>-10.327</c:v>
                </c:pt>
                <c:pt idx="4171">
                  <c:v>-13.597</c:v>
                </c:pt>
                <c:pt idx="4172">
                  <c:v>0.375</c:v>
                </c:pt>
                <c:pt idx="4173">
                  <c:v>-3.8420000000000001</c:v>
                </c:pt>
                <c:pt idx="4174">
                  <c:v>-3.1349999999999998</c:v>
                </c:pt>
                <c:pt idx="4175">
                  <c:v>1.3129999999999999</c:v>
                </c:pt>
                <c:pt idx="4176">
                  <c:v>3.6720000000000002</c:v>
                </c:pt>
                <c:pt idx="4177">
                  <c:v>4.2309999999999999</c:v>
                </c:pt>
                <c:pt idx="4178">
                  <c:v>-3.1349999999999998</c:v>
                </c:pt>
                <c:pt idx="4179">
                  <c:v>11.673</c:v>
                </c:pt>
                <c:pt idx="4180">
                  <c:v>-1.3120000000000001</c:v>
                </c:pt>
                <c:pt idx="4181">
                  <c:v>-2.262</c:v>
                </c:pt>
                <c:pt idx="4182">
                  <c:v>-2.3210000000000002</c:v>
                </c:pt>
                <c:pt idx="4183">
                  <c:v>-13.3</c:v>
                </c:pt>
                <c:pt idx="4184">
                  <c:v>-13.689</c:v>
                </c:pt>
                <c:pt idx="4185">
                  <c:v>-2.431</c:v>
                </c:pt>
                <c:pt idx="4186">
                  <c:v>7.2269999999999994</c:v>
                </c:pt>
                <c:pt idx="4187">
                  <c:v>-5.2610000000000001</c:v>
                </c:pt>
                <c:pt idx="4188">
                  <c:v>-3.875</c:v>
                </c:pt>
                <c:pt idx="4189">
                  <c:v>-5.9809999999999999</c:v>
                </c:pt>
                <c:pt idx="4190">
                  <c:v>-5.2110000000000003</c:v>
                </c:pt>
                <c:pt idx="4191">
                  <c:v>-7.9359999999999999</c:v>
                </c:pt>
                <c:pt idx="4192">
                  <c:v>-8.2950000000000017</c:v>
                </c:pt>
                <c:pt idx="4193">
                  <c:v>-16.753</c:v>
                </c:pt>
                <c:pt idx="4194">
                  <c:v>-20.614000000000001</c:v>
                </c:pt>
                <c:pt idx="4195">
                  <c:v>-19.550999999999991</c:v>
                </c:pt>
                <c:pt idx="4196">
                  <c:v>-12.379</c:v>
                </c:pt>
                <c:pt idx="4197">
                  <c:v>-8.9370000000000012</c:v>
                </c:pt>
                <c:pt idx="4198">
                  <c:v>-10.092000000000001</c:v>
                </c:pt>
                <c:pt idx="4199">
                  <c:v>-8.6870000000000012</c:v>
                </c:pt>
                <c:pt idx="4200">
                  <c:v>-10.183</c:v>
                </c:pt>
                <c:pt idx="4201">
                  <c:v>-17.091000000000001</c:v>
                </c:pt>
                <c:pt idx="4202">
                  <c:v>-5.5869999999999997</c:v>
                </c:pt>
                <c:pt idx="4203">
                  <c:v>6.9370000000000003</c:v>
                </c:pt>
                <c:pt idx="4204">
                  <c:v>0.44500000000000001</c:v>
                </c:pt>
                <c:pt idx="4205">
                  <c:v>34.274999999999999</c:v>
                </c:pt>
                <c:pt idx="4206">
                  <c:v>32.055999999999997</c:v>
                </c:pt>
                <c:pt idx="4207">
                  <c:v>20.696000000000002</c:v>
                </c:pt>
                <c:pt idx="4208">
                  <c:v>2.3889999999999998</c:v>
                </c:pt>
                <c:pt idx="4209">
                  <c:v>-4.99</c:v>
                </c:pt>
                <c:pt idx="4210">
                  <c:v>-4.37</c:v>
                </c:pt>
                <c:pt idx="4211">
                  <c:v>-9.7249999999999996</c:v>
                </c:pt>
                <c:pt idx="4212">
                  <c:v>1.2909999999999999</c:v>
                </c:pt>
                <c:pt idx="4213">
                  <c:v>3.2509999999999999</c:v>
                </c:pt>
                <c:pt idx="4214">
                  <c:v>-11.717000000000001</c:v>
                </c:pt>
                <c:pt idx="4215">
                  <c:v>-4.5599999999999996</c:v>
                </c:pt>
                <c:pt idx="4216">
                  <c:v>-8.5990000000000002</c:v>
                </c:pt>
                <c:pt idx="4217">
                  <c:v>-8.2209999999999983</c:v>
                </c:pt>
                <c:pt idx="4218">
                  <c:v>-4.7969999999999997</c:v>
                </c:pt>
                <c:pt idx="4219">
                  <c:v>-4.5709999999999997</c:v>
                </c:pt>
                <c:pt idx="4220">
                  <c:v>-3.0089999999999999</c:v>
                </c:pt>
                <c:pt idx="4221">
                  <c:v>-11.388</c:v>
                </c:pt>
                <c:pt idx="4222">
                  <c:v>-8.8210000000000015</c:v>
                </c:pt>
                <c:pt idx="4223">
                  <c:v>-7.0619999999999976</c:v>
                </c:pt>
                <c:pt idx="4224">
                  <c:v>12.132</c:v>
                </c:pt>
                <c:pt idx="4225">
                  <c:v>-13.939</c:v>
                </c:pt>
                <c:pt idx="4226">
                  <c:v>6.2220000000000004</c:v>
                </c:pt>
                <c:pt idx="4227">
                  <c:v>40.478000000000002</c:v>
                </c:pt>
                <c:pt idx="4228">
                  <c:v>51.378999999999998</c:v>
                </c:pt>
                <c:pt idx="4229">
                  <c:v>40.718000000000011</c:v>
                </c:pt>
                <c:pt idx="4230">
                  <c:v>7.5720000000000001</c:v>
                </c:pt>
                <c:pt idx="4231">
                  <c:v>10.205</c:v>
                </c:pt>
                <c:pt idx="4232">
                  <c:v>35.731999999999999</c:v>
                </c:pt>
                <c:pt idx="4233">
                  <c:v>13.776999999999999</c:v>
                </c:pt>
                <c:pt idx="4234">
                  <c:v>9.4700000000000006</c:v>
                </c:pt>
                <c:pt idx="4235">
                  <c:v>3.5840000000000001</c:v>
                </c:pt>
                <c:pt idx="4236">
                  <c:v>-1.256</c:v>
                </c:pt>
                <c:pt idx="4237">
                  <c:v>5.4470000000000001</c:v>
                </c:pt>
                <c:pt idx="4238">
                  <c:v>8.6649999999999991</c:v>
                </c:pt>
                <c:pt idx="4239">
                  <c:v>7.3239999999999954</c:v>
                </c:pt>
                <c:pt idx="4240">
                  <c:v>-15.331</c:v>
                </c:pt>
                <c:pt idx="4241">
                  <c:v>-12.563000000000001</c:v>
                </c:pt>
                <c:pt idx="4242">
                  <c:v>-12.407</c:v>
                </c:pt>
                <c:pt idx="4243">
                  <c:v>-15.458</c:v>
                </c:pt>
                <c:pt idx="4244">
                  <c:v>13.202999999999999</c:v>
                </c:pt>
                <c:pt idx="4245">
                  <c:v>-2.9260000000000002</c:v>
                </c:pt>
                <c:pt idx="4246">
                  <c:v>5.3360000000000003</c:v>
                </c:pt>
                <c:pt idx="4247">
                  <c:v>1.796</c:v>
                </c:pt>
                <c:pt idx="4248">
                  <c:v>3.1259999999999999</c:v>
                </c:pt>
                <c:pt idx="4249">
                  <c:v>14.635</c:v>
                </c:pt>
                <c:pt idx="4250">
                  <c:v>2.738</c:v>
                </c:pt>
                <c:pt idx="4251">
                  <c:v>-4.07</c:v>
                </c:pt>
                <c:pt idx="4252">
                  <c:v>3.3309999999999991</c:v>
                </c:pt>
                <c:pt idx="4253">
                  <c:v>2.0419999999999998</c:v>
                </c:pt>
                <c:pt idx="4254">
                  <c:v>3.6549999999999998</c:v>
                </c:pt>
                <c:pt idx="4255">
                  <c:v>-1.718</c:v>
                </c:pt>
                <c:pt idx="4256">
                  <c:v>-11.353999999999999</c:v>
                </c:pt>
                <c:pt idx="4257">
                  <c:v>-7.2519999999999998</c:v>
                </c:pt>
                <c:pt idx="4258">
                  <c:v>-3.3860000000000001</c:v>
                </c:pt>
                <c:pt idx="4259">
                  <c:v>-0.67600000000000005</c:v>
                </c:pt>
                <c:pt idx="4260">
                  <c:v>-2.165</c:v>
                </c:pt>
                <c:pt idx="4261">
                  <c:v>-0.247</c:v>
                </c:pt>
                <c:pt idx="4262">
                  <c:v>19.437999999999999</c:v>
                </c:pt>
                <c:pt idx="4263">
                  <c:v>14.151</c:v>
                </c:pt>
                <c:pt idx="4264">
                  <c:v>8.0570000000000004</c:v>
                </c:pt>
                <c:pt idx="4265">
                  <c:v>6.2789999999999999</c:v>
                </c:pt>
                <c:pt idx="4266">
                  <c:v>6.7510000000000003</c:v>
                </c:pt>
                <c:pt idx="4267">
                  <c:v>-7.2450000000000001</c:v>
                </c:pt>
                <c:pt idx="4268">
                  <c:v>-5.1459999999999946</c:v>
                </c:pt>
                <c:pt idx="4269">
                  <c:v>3.87</c:v>
                </c:pt>
                <c:pt idx="4270">
                  <c:v>8.7970000000000006</c:v>
                </c:pt>
                <c:pt idx="4271">
                  <c:v>6.8730000000000002</c:v>
                </c:pt>
                <c:pt idx="4272">
                  <c:v>2.2719999999999998</c:v>
                </c:pt>
                <c:pt idx="4273">
                  <c:v>5.7690000000000001</c:v>
                </c:pt>
                <c:pt idx="4274">
                  <c:v>13.516</c:v>
                </c:pt>
                <c:pt idx="4275">
                  <c:v>13.967000000000001</c:v>
                </c:pt>
                <c:pt idx="4276">
                  <c:v>-6.7539999999999987</c:v>
                </c:pt>
                <c:pt idx="4277">
                  <c:v>-15.586</c:v>
                </c:pt>
                <c:pt idx="4278">
                  <c:v>-1.702</c:v>
                </c:pt>
                <c:pt idx="4279">
                  <c:v>-0.73299999999999998</c:v>
                </c:pt>
                <c:pt idx="4280">
                  <c:v>-2.6349999999999998</c:v>
                </c:pt>
                <c:pt idx="4281">
                  <c:v>0.17699999999999999</c:v>
                </c:pt>
                <c:pt idx="4282">
                  <c:v>7.2519999999999998</c:v>
                </c:pt>
                <c:pt idx="4283">
                  <c:v>10.452999999999999</c:v>
                </c:pt>
                <c:pt idx="4284">
                  <c:v>-4.0750000000000002</c:v>
                </c:pt>
                <c:pt idx="4285">
                  <c:v>5.9889999999999999</c:v>
                </c:pt>
                <c:pt idx="4286">
                  <c:v>-9.859</c:v>
                </c:pt>
                <c:pt idx="4287">
                  <c:v>13.654999999999999</c:v>
                </c:pt>
                <c:pt idx="4288">
                  <c:v>-14.324</c:v>
                </c:pt>
                <c:pt idx="4289">
                  <c:v>-4.9089999999999998</c:v>
                </c:pt>
                <c:pt idx="4290">
                  <c:v>-22.940999999999999</c:v>
                </c:pt>
                <c:pt idx="4291">
                  <c:v>-12.377000000000001</c:v>
                </c:pt>
                <c:pt idx="4292">
                  <c:v>-10.852</c:v>
                </c:pt>
                <c:pt idx="4293">
                  <c:v>-7.622999999999994</c:v>
                </c:pt>
                <c:pt idx="4294">
                  <c:v>-8.918000000000001</c:v>
                </c:pt>
                <c:pt idx="4295">
                  <c:v>-3.5840000000000001</c:v>
                </c:pt>
                <c:pt idx="4296">
                  <c:v>-6.6079999999999952</c:v>
                </c:pt>
                <c:pt idx="4297">
                  <c:v>-13.385999999999999</c:v>
                </c:pt>
                <c:pt idx="4298">
                  <c:v>-10.863</c:v>
                </c:pt>
                <c:pt idx="4299">
                  <c:v>0.36</c:v>
                </c:pt>
                <c:pt idx="4300">
                  <c:v>-17.381</c:v>
                </c:pt>
                <c:pt idx="4301">
                  <c:v>-13.976000000000001</c:v>
                </c:pt>
                <c:pt idx="4302">
                  <c:v>-8.9040000000000035</c:v>
                </c:pt>
                <c:pt idx="4303">
                  <c:v>0.33</c:v>
                </c:pt>
                <c:pt idx="4304">
                  <c:v>2.1560000000000001</c:v>
                </c:pt>
                <c:pt idx="4305">
                  <c:v>-0.86199999999999999</c:v>
                </c:pt>
                <c:pt idx="4306">
                  <c:v>48.256</c:v>
                </c:pt>
                <c:pt idx="4307">
                  <c:v>31.571999999999999</c:v>
                </c:pt>
                <c:pt idx="4308">
                  <c:v>-3.371</c:v>
                </c:pt>
                <c:pt idx="4309">
                  <c:v>-3.464</c:v>
                </c:pt>
                <c:pt idx="4310">
                  <c:v>-1.7370000000000001</c:v>
                </c:pt>
                <c:pt idx="4311">
                  <c:v>2.0230000000000001</c:v>
                </c:pt>
                <c:pt idx="4312">
                  <c:v>-2.3010000000000002</c:v>
                </c:pt>
                <c:pt idx="4313">
                  <c:v>-7.9880000000000004</c:v>
                </c:pt>
                <c:pt idx="4314">
                  <c:v>-4.7679999999999954</c:v>
                </c:pt>
                <c:pt idx="4315">
                  <c:v>-1.7789999999999999</c:v>
                </c:pt>
                <c:pt idx="4316">
                  <c:v>-10.676</c:v>
                </c:pt>
                <c:pt idx="4317">
                  <c:v>-18.763999999999999</c:v>
                </c:pt>
                <c:pt idx="4318">
                  <c:v>-2.593</c:v>
                </c:pt>
                <c:pt idx="4319">
                  <c:v>3.4649999999999999</c:v>
                </c:pt>
                <c:pt idx="4320">
                  <c:v>-10.837999999999999</c:v>
                </c:pt>
                <c:pt idx="4321">
                  <c:v>-5.968</c:v>
                </c:pt>
                <c:pt idx="4322">
                  <c:v>-4.915</c:v>
                </c:pt>
                <c:pt idx="4323">
                  <c:v>-4.391</c:v>
                </c:pt>
                <c:pt idx="4324">
                  <c:v>-6.6529999999999951</c:v>
                </c:pt>
                <c:pt idx="4325">
                  <c:v>16.646999999999991</c:v>
                </c:pt>
                <c:pt idx="4326">
                  <c:v>12.657999999999999</c:v>
                </c:pt>
                <c:pt idx="4327">
                  <c:v>10.566000000000001</c:v>
                </c:pt>
                <c:pt idx="4328">
                  <c:v>1.167</c:v>
                </c:pt>
                <c:pt idx="4329">
                  <c:v>8.4570000000000007</c:v>
                </c:pt>
                <c:pt idx="4330">
                  <c:v>18.291</c:v>
                </c:pt>
                <c:pt idx="4331">
                  <c:v>0.42199999999999999</c:v>
                </c:pt>
                <c:pt idx="4332">
                  <c:v>2.5449999999999999</c:v>
                </c:pt>
                <c:pt idx="4333">
                  <c:v>-2.431</c:v>
                </c:pt>
                <c:pt idx="4334">
                  <c:v>-3.8980000000000001</c:v>
                </c:pt>
                <c:pt idx="4335">
                  <c:v>-4.2969999999999997</c:v>
                </c:pt>
                <c:pt idx="4336">
                  <c:v>0.70099999999999996</c:v>
                </c:pt>
                <c:pt idx="4337">
                  <c:v>-15.06</c:v>
                </c:pt>
                <c:pt idx="4338">
                  <c:v>-6.2869999999999999</c:v>
                </c:pt>
                <c:pt idx="4339">
                  <c:v>-5.8529999999999953</c:v>
                </c:pt>
                <c:pt idx="4340">
                  <c:v>-5.9770000000000003</c:v>
                </c:pt>
                <c:pt idx="4341">
                  <c:v>-9.85</c:v>
                </c:pt>
                <c:pt idx="4342">
                  <c:v>-7.1379999999999946</c:v>
                </c:pt>
                <c:pt idx="4343">
                  <c:v>44.874000000000002</c:v>
                </c:pt>
                <c:pt idx="4344">
                  <c:v>26.356000000000009</c:v>
                </c:pt>
                <c:pt idx="4345">
                  <c:v>24.062000000000001</c:v>
                </c:pt>
                <c:pt idx="4346">
                  <c:v>7.976</c:v>
                </c:pt>
                <c:pt idx="4347">
                  <c:v>-2.6949999999999998</c:v>
                </c:pt>
                <c:pt idx="4348">
                  <c:v>-50.872999999999998</c:v>
                </c:pt>
                <c:pt idx="4349">
                  <c:v>-18.414000000000001</c:v>
                </c:pt>
                <c:pt idx="4350">
                  <c:v>-5.0999999999999997E-2</c:v>
                </c:pt>
                <c:pt idx="4351">
                  <c:v>-6.4210000000000003</c:v>
                </c:pt>
                <c:pt idx="4352">
                  <c:v>4.9130000000000003</c:v>
                </c:pt>
                <c:pt idx="4353">
                  <c:v>1.3240000000000001</c:v>
                </c:pt>
                <c:pt idx="4354">
                  <c:v>-3.0539999999999998</c:v>
                </c:pt>
                <c:pt idx="4355">
                  <c:v>-0.129</c:v>
                </c:pt>
                <c:pt idx="4356">
                  <c:v>4.824999999999994</c:v>
                </c:pt>
                <c:pt idx="4357">
                  <c:v>-3.161</c:v>
                </c:pt>
                <c:pt idx="4358">
                  <c:v>4.07</c:v>
                </c:pt>
                <c:pt idx="4359">
                  <c:v>1.738</c:v>
                </c:pt>
                <c:pt idx="4360">
                  <c:v>-3.149</c:v>
                </c:pt>
                <c:pt idx="4361">
                  <c:v>-0.64900000000000002</c:v>
                </c:pt>
                <c:pt idx="4362">
                  <c:v>9.5619999999999994</c:v>
                </c:pt>
                <c:pt idx="4363">
                  <c:v>-4.008</c:v>
                </c:pt>
                <c:pt idx="4364">
                  <c:v>1.357</c:v>
                </c:pt>
                <c:pt idx="4365">
                  <c:v>-9.1610000000000014</c:v>
                </c:pt>
                <c:pt idx="4366">
                  <c:v>-7.6139999999999954</c:v>
                </c:pt>
                <c:pt idx="4367">
                  <c:v>28.241</c:v>
                </c:pt>
                <c:pt idx="4368">
                  <c:v>29.01</c:v>
                </c:pt>
                <c:pt idx="4369">
                  <c:v>17.427</c:v>
                </c:pt>
                <c:pt idx="4370">
                  <c:v>1.026</c:v>
                </c:pt>
                <c:pt idx="4371">
                  <c:v>1.0229999999999999</c:v>
                </c:pt>
                <c:pt idx="4372">
                  <c:v>3.2829999999999999</c:v>
                </c:pt>
                <c:pt idx="4373">
                  <c:v>2.9609999999999999</c:v>
                </c:pt>
                <c:pt idx="4374">
                  <c:v>6.1130000000000004</c:v>
                </c:pt>
                <c:pt idx="4375">
                  <c:v>11.709</c:v>
                </c:pt>
                <c:pt idx="4376">
                  <c:v>6.1739999999999986</c:v>
                </c:pt>
                <c:pt idx="4377">
                  <c:v>11.667999999999999</c:v>
                </c:pt>
                <c:pt idx="4378">
                  <c:v>-10.574</c:v>
                </c:pt>
                <c:pt idx="4379">
                  <c:v>-6.4649999999999954</c:v>
                </c:pt>
                <c:pt idx="4380">
                  <c:v>5.5019999999999998</c:v>
                </c:pt>
                <c:pt idx="4381">
                  <c:v>-8.4560000000000048</c:v>
                </c:pt>
                <c:pt idx="4382">
                  <c:v>-5.5519999999999996</c:v>
                </c:pt>
                <c:pt idx="4383">
                  <c:v>45.594999999999999</c:v>
                </c:pt>
                <c:pt idx="4384">
                  <c:v>44.819000000000003</c:v>
                </c:pt>
                <c:pt idx="4385">
                  <c:v>44.953000000000003</c:v>
                </c:pt>
                <c:pt idx="4386">
                  <c:v>41.39</c:v>
                </c:pt>
                <c:pt idx="4387">
                  <c:v>16.405000000000001</c:v>
                </c:pt>
                <c:pt idx="4388">
                  <c:v>19.154</c:v>
                </c:pt>
                <c:pt idx="4389">
                  <c:v>13.786</c:v>
                </c:pt>
                <c:pt idx="4390">
                  <c:v>6.093</c:v>
                </c:pt>
                <c:pt idx="4391">
                  <c:v>2.4660000000000002</c:v>
                </c:pt>
                <c:pt idx="4392">
                  <c:v>5.0289999999999946</c:v>
                </c:pt>
                <c:pt idx="4393">
                  <c:v>-0.871</c:v>
                </c:pt>
                <c:pt idx="4394">
                  <c:v>6.0510000000000002</c:v>
                </c:pt>
                <c:pt idx="4395">
                  <c:v>2.9140000000000001</c:v>
                </c:pt>
                <c:pt idx="4396">
                  <c:v>9.0330000000000013</c:v>
                </c:pt>
                <c:pt idx="4397">
                  <c:v>9.2520000000000007</c:v>
                </c:pt>
                <c:pt idx="4398">
                  <c:v>-9.3949999999999996</c:v>
                </c:pt>
                <c:pt idx="4399">
                  <c:v>-2.916999999999998</c:v>
                </c:pt>
                <c:pt idx="4400">
                  <c:v>-5.649</c:v>
                </c:pt>
                <c:pt idx="4401">
                  <c:v>-2.08</c:v>
                </c:pt>
                <c:pt idx="4402">
                  <c:v>4.9029999999999996</c:v>
                </c:pt>
                <c:pt idx="4403">
                  <c:v>18.448</c:v>
                </c:pt>
                <c:pt idx="4404">
                  <c:v>0.65600000000000003</c:v>
                </c:pt>
                <c:pt idx="4405">
                  <c:v>-2.5489999999999999</c:v>
                </c:pt>
                <c:pt idx="4406">
                  <c:v>16.611999999999998</c:v>
                </c:pt>
                <c:pt idx="4407">
                  <c:v>14.808</c:v>
                </c:pt>
                <c:pt idx="4408">
                  <c:v>11.79</c:v>
                </c:pt>
                <c:pt idx="4409">
                  <c:v>0.98199999999999998</c:v>
                </c:pt>
                <c:pt idx="4410">
                  <c:v>14.215999999999999</c:v>
                </c:pt>
                <c:pt idx="4411">
                  <c:v>6.0830000000000002</c:v>
                </c:pt>
                <c:pt idx="4412">
                  <c:v>7.6</c:v>
                </c:pt>
                <c:pt idx="4413">
                  <c:v>34.090000000000003</c:v>
                </c:pt>
                <c:pt idx="4414">
                  <c:v>30.983000000000001</c:v>
                </c:pt>
                <c:pt idx="4415">
                  <c:v>11.342000000000001</c:v>
                </c:pt>
                <c:pt idx="4416">
                  <c:v>14.98</c:v>
                </c:pt>
                <c:pt idx="4417">
                  <c:v>3.69</c:v>
                </c:pt>
                <c:pt idx="4418">
                  <c:v>5.4409999999999998</c:v>
                </c:pt>
                <c:pt idx="4419">
                  <c:v>2.9009999999999998</c:v>
                </c:pt>
                <c:pt idx="4420">
                  <c:v>-7.1109999999999953</c:v>
                </c:pt>
                <c:pt idx="4421">
                  <c:v>17.463000000000001</c:v>
                </c:pt>
                <c:pt idx="4422">
                  <c:v>14.83</c:v>
                </c:pt>
                <c:pt idx="4423">
                  <c:v>2.923</c:v>
                </c:pt>
                <c:pt idx="4424">
                  <c:v>-3.416999999999998</c:v>
                </c:pt>
                <c:pt idx="4425">
                  <c:v>-0.42699999999999999</c:v>
                </c:pt>
                <c:pt idx="4426">
                  <c:v>31.128</c:v>
                </c:pt>
                <c:pt idx="4427">
                  <c:v>25.068000000000001</c:v>
                </c:pt>
                <c:pt idx="4428">
                  <c:v>-4.4160000000000004</c:v>
                </c:pt>
                <c:pt idx="4429">
                  <c:v>3.1669999999999998</c:v>
                </c:pt>
                <c:pt idx="4430">
                  <c:v>7.5590000000000002</c:v>
                </c:pt>
                <c:pt idx="4431">
                  <c:v>8.9310000000000009</c:v>
                </c:pt>
                <c:pt idx="4432">
                  <c:v>0.71399999999999997</c:v>
                </c:pt>
                <c:pt idx="4433">
                  <c:v>-5.9119999999999999</c:v>
                </c:pt>
                <c:pt idx="4434">
                  <c:v>-4.968</c:v>
                </c:pt>
                <c:pt idx="4435">
                  <c:v>-9.2279999999999962</c:v>
                </c:pt>
                <c:pt idx="4436">
                  <c:v>0.65900000000000003</c:v>
                </c:pt>
                <c:pt idx="4437">
                  <c:v>3.992999999999999</c:v>
                </c:pt>
                <c:pt idx="4438">
                  <c:v>8.8970000000000002</c:v>
                </c:pt>
                <c:pt idx="4439">
                  <c:v>-14.053000000000001</c:v>
                </c:pt>
                <c:pt idx="4440">
                  <c:v>-18.538</c:v>
                </c:pt>
                <c:pt idx="4441">
                  <c:v>3.96</c:v>
                </c:pt>
                <c:pt idx="4442">
                  <c:v>1.772</c:v>
                </c:pt>
                <c:pt idx="4443">
                  <c:v>7.524999999999995</c:v>
                </c:pt>
                <c:pt idx="4444">
                  <c:v>4.0669999999999966</c:v>
                </c:pt>
                <c:pt idx="4445">
                  <c:v>43.824000000000012</c:v>
                </c:pt>
                <c:pt idx="4446">
                  <c:v>24.183</c:v>
                </c:pt>
                <c:pt idx="4447">
                  <c:v>18.350999999999999</c:v>
                </c:pt>
                <c:pt idx="4448">
                  <c:v>8.2950000000000017</c:v>
                </c:pt>
                <c:pt idx="4449">
                  <c:v>4.508</c:v>
                </c:pt>
                <c:pt idx="4450">
                  <c:v>-2.5150000000000001</c:v>
                </c:pt>
                <c:pt idx="4451">
                  <c:v>21.783999999999999</c:v>
                </c:pt>
                <c:pt idx="4452">
                  <c:v>22.92</c:v>
                </c:pt>
                <c:pt idx="4453">
                  <c:v>11.164</c:v>
                </c:pt>
                <c:pt idx="4454">
                  <c:v>9.4430000000000014</c:v>
                </c:pt>
                <c:pt idx="4455">
                  <c:v>17.077999999999999</c:v>
                </c:pt>
                <c:pt idx="4456">
                  <c:v>16.172999999999991</c:v>
                </c:pt>
                <c:pt idx="4457">
                  <c:v>-11.356</c:v>
                </c:pt>
                <c:pt idx="4458">
                  <c:v>-8.6530000000000005</c:v>
                </c:pt>
                <c:pt idx="4459">
                  <c:v>-4.5069999999999997</c:v>
                </c:pt>
                <c:pt idx="4460">
                  <c:v>-5.532</c:v>
                </c:pt>
                <c:pt idx="4461">
                  <c:v>-4.5209999999999946</c:v>
                </c:pt>
                <c:pt idx="4462">
                  <c:v>-3.3309999999999991</c:v>
                </c:pt>
                <c:pt idx="4463">
                  <c:v>-1.27</c:v>
                </c:pt>
                <c:pt idx="4464">
                  <c:v>6.8760000000000003</c:v>
                </c:pt>
                <c:pt idx="4465">
                  <c:v>0.83299999999999996</c:v>
                </c:pt>
                <c:pt idx="4466">
                  <c:v>0.68100000000000005</c:v>
                </c:pt>
                <c:pt idx="4467">
                  <c:v>6.4459999999999997</c:v>
                </c:pt>
                <c:pt idx="4468">
                  <c:v>29.026</c:v>
                </c:pt>
                <c:pt idx="4469">
                  <c:v>25.027000000000001</c:v>
                </c:pt>
                <c:pt idx="4470">
                  <c:v>24.183</c:v>
                </c:pt>
                <c:pt idx="4471">
                  <c:v>20.992999999999981</c:v>
                </c:pt>
                <c:pt idx="4472">
                  <c:v>26.69</c:v>
                </c:pt>
                <c:pt idx="4473">
                  <c:v>5.6209999999999951</c:v>
                </c:pt>
                <c:pt idx="4474">
                  <c:v>2.165</c:v>
                </c:pt>
                <c:pt idx="4475">
                  <c:v>6.3</c:v>
                </c:pt>
                <c:pt idx="4476">
                  <c:v>2.5059999999999998</c:v>
                </c:pt>
                <c:pt idx="4477">
                  <c:v>3.3130000000000002</c:v>
                </c:pt>
                <c:pt idx="4478">
                  <c:v>6.9189999999999996</c:v>
                </c:pt>
                <c:pt idx="4479">
                  <c:v>8.266</c:v>
                </c:pt>
                <c:pt idx="4480">
                  <c:v>9.3849999999999998</c:v>
                </c:pt>
                <c:pt idx="4481">
                  <c:v>4.5789999999999997</c:v>
                </c:pt>
                <c:pt idx="4482">
                  <c:v>5.8310000000000004</c:v>
                </c:pt>
                <c:pt idx="4483">
                  <c:v>23.593</c:v>
                </c:pt>
                <c:pt idx="4484">
                  <c:v>17.074000000000009</c:v>
                </c:pt>
                <c:pt idx="4485">
                  <c:v>21.021999999999991</c:v>
                </c:pt>
                <c:pt idx="4486">
                  <c:v>0.42899999999999999</c:v>
                </c:pt>
                <c:pt idx="4487">
                  <c:v>-8.1000000000000003E-2</c:v>
                </c:pt>
                <c:pt idx="4488">
                  <c:v>48.406000000000013</c:v>
                </c:pt>
                <c:pt idx="4489">
                  <c:v>52.930999999999997</c:v>
                </c:pt>
                <c:pt idx="4490">
                  <c:v>30.128</c:v>
                </c:pt>
                <c:pt idx="4491">
                  <c:v>22.135000000000009</c:v>
                </c:pt>
                <c:pt idx="4492">
                  <c:v>12.023</c:v>
                </c:pt>
                <c:pt idx="4493">
                  <c:v>-2.4329999999999981</c:v>
                </c:pt>
                <c:pt idx="4494">
                  <c:v>15.486000000000001</c:v>
                </c:pt>
                <c:pt idx="4495">
                  <c:v>1.8839999999999999</c:v>
                </c:pt>
                <c:pt idx="4496">
                  <c:v>1.4419999999999991</c:v>
                </c:pt>
                <c:pt idx="4497">
                  <c:v>-14.486000000000001</c:v>
                </c:pt>
                <c:pt idx="4498">
                  <c:v>-13.920999999999999</c:v>
                </c:pt>
                <c:pt idx="4499">
                  <c:v>9.5850000000000026</c:v>
                </c:pt>
                <c:pt idx="4500">
                  <c:v>1.1100000000000001</c:v>
                </c:pt>
                <c:pt idx="4501">
                  <c:v>38.585000000000001</c:v>
                </c:pt>
                <c:pt idx="4502">
                  <c:v>44.581000000000003</c:v>
                </c:pt>
                <c:pt idx="4503">
                  <c:v>22.53</c:v>
                </c:pt>
                <c:pt idx="4504">
                  <c:v>4.9189999999999996</c:v>
                </c:pt>
                <c:pt idx="4505">
                  <c:v>28.100999999999999</c:v>
                </c:pt>
                <c:pt idx="4506">
                  <c:v>25.681000000000001</c:v>
                </c:pt>
                <c:pt idx="4507">
                  <c:v>1.355</c:v>
                </c:pt>
                <c:pt idx="4508">
                  <c:v>-6.8010000000000002</c:v>
                </c:pt>
                <c:pt idx="4509">
                  <c:v>-11.694000000000001</c:v>
                </c:pt>
                <c:pt idx="4510">
                  <c:v>-6.4880000000000004</c:v>
                </c:pt>
                <c:pt idx="4511">
                  <c:v>-3.0459999999999998</c:v>
                </c:pt>
                <c:pt idx="4512">
                  <c:v>1.988</c:v>
                </c:pt>
                <c:pt idx="4513">
                  <c:v>5.33</c:v>
                </c:pt>
                <c:pt idx="4514">
                  <c:v>-9.9460000000000015</c:v>
                </c:pt>
                <c:pt idx="4515">
                  <c:v>-4.1310000000000002</c:v>
                </c:pt>
                <c:pt idx="4516">
                  <c:v>-7.226</c:v>
                </c:pt>
                <c:pt idx="4517">
                  <c:v>0.41</c:v>
                </c:pt>
                <c:pt idx="4518">
                  <c:v>-5.4710000000000001</c:v>
                </c:pt>
                <c:pt idx="4519">
                  <c:v>-7.806</c:v>
                </c:pt>
                <c:pt idx="4520">
                  <c:v>-8.4760000000000026</c:v>
                </c:pt>
                <c:pt idx="4521">
                  <c:v>-3.1720000000000002</c:v>
                </c:pt>
                <c:pt idx="4522">
                  <c:v>4.97</c:v>
                </c:pt>
                <c:pt idx="4523">
                  <c:v>11.8</c:v>
                </c:pt>
                <c:pt idx="4524">
                  <c:v>12.965</c:v>
                </c:pt>
                <c:pt idx="4525">
                  <c:v>2.4950000000000001</c:v>
                </c:pt>
                <c:pt idx="4526">
                  <c:v>5.3029999999999946</c:v>
                </c:pt>
                <c:pt idx="4527">
                  <c:v>1.2809999999999999</c:v>
                </c:pt>
                <c:pt idx="4528">
                  <c:v>-3.5760000000000001</c:v>
                </c:pt>
                <c:pt idx="4529">
                  <c:v>-10.837999999999999</c:v>
                </c:pt>
                <c:pt idx="4530">
                  <c:v>-10.275</c:v>
                </c:pt>
                <c:pt idx="4531">
                  <c:v>-6.0649999999999951</c:v>
                </c:pt>
                <c:pt idx="4532">
                  <c:v>-6.8539999999999957</c:v>
                </c:pt>
                <c:pt idx="4533">
                  <c:v>-16.43</c:v>
                </c:pt>
                <c:pt idx="4534">
                  <c:v>-15.872</c:v>
                </c:pt>
                <c:pt idx="4535">
                  <c:v>-8.3800000000000008</c:v>
                </c:pt>
                <c:pt idx="4536">
                  <c:v>62.38</c:v>
                </c:pt>
                <c:pt idx="4537">
                  <c:v>18.616</c:v>
                </c:pt>
                <c:pt idx="4538">
                  <c:v>0.38300000000000001</c:v>
                </c:pt>
                <c:pt idx="4539">
                  <c:v>-7.5720000000000001</c:v>
                </c:pt>
                <c:pt idx="4540">
                  <c:v>-5.9210000000000003</c:v>
                </c:pt>
                <c:pt idx="4541">
                  <c:v>-9.9789999999999992</c:v>
                </c:pt>
                <c:pt idx="4542">
                  <c:v>-4.0789999999999997</c:v>
                </c:pt>
                <c:pt idx="4543">
                  <c:v>-5.9429999999999996</c:v>
                </c:pt>
                <c:pt idx="4544">
                  <c:v>2.9489999999999998</c:v>
                </c:pt>
                <c:pt idx="4545">
                  <c:v>0.68799999999999994</c:v>
                </c:pt>
                <c:pt idx="4546">
                  <c:v>4.5229999999999952</c:v>
                </c:pt>
                <c:pt idx="4547">
                  <c:v>3.423</c:v>
                </c:pt>
                <c:pt idx="4548">
                  <c:v>6.6760000000000002</c:v>
                </c:pt>
                <c:pt idx="4549">
                  <c:v>7.5449999999999946</c:v>
                </c:pt>
                <c:pt idx="4550">
                  <c:v>4.5449999999999946</c:v>
                </c:pt>
                <c:pt idx="4551">
                  <c:v>2.278</c:v>
                </c:pt>
                <c:pt idx="4552">
                  <c:v>5.9160000000000004</c:v>
                </c:pt>
                <c:pt idx="4553">
                  <c:v>-2.06</c:v>
                </c:pt>
                <c:pt idx="4554">
                  <c:v>5.0430000000000001</c:v>
                </c:pt>
                <c:pt idx="4555">
                  <c:v>4.7130000000000001</c:v>
                </c:pt>
                <c:pt idx="4556">
                  <c:v>-12.19</c:v>
                </c:pt>
                <c:pt idx="4557">
                  <c:v>-3.6840000000000002</c:v>
                </c:pt>
                <c:pt idx="4558">
                  <c:v>0.88100000000000001</c:v>
                </c:pt>
                <c:pt idx="4559">
                  <c:v>0.12</c:v>
                </c:pt>
                <c:pt idx="4560">
                  <c:v>4.79</c:v>
                </c:pt>
                <c:pt idx="4561">
                  <c:v>-6.056</c:v>
                </c:pt>
                <c:pt idx="4562">
                  <c:v>-4.782</c:v>
                </c:pt>
                <c:pt idx="4563">
                  <c:v>-29.920999999999999</c:v>
                </c:pt>
                <c:pt idx="4564">
                  <c:v>30.96</c:v>
                </c:pt>
                <c:pt idx="4565">
                  <c:v>8.4980000000000011</c:v>
                </c:pt>
                <c:pt idx="4566">
                  <c:v>3.0230000000000001</c:v>
                </c:pt>
                <c:pt idx="4567">
                  <c:v>-7.7990000000000004</c:v>
                </c:pt>
                <c:pt idx="4568">
                  <c:v>-25.442</c:v>
                </c:pt>
                <c:pt idx="4569">
                  <c:v>-24.638000000000009</c:v>
                </c:pt>
                <c:pt idx="4570">
                  <c:v>-21.338999999999999</c:v>
                </c:pt>
                <c:pt idx="4571">
                  <c:v>-13.526</c:v>
                </c:pt>
                <c:pt idx="4572">
                  <c:v>8.6160000000000014</c:v>
                </c:pt>
                <c:pt idx="4573">
                  <c:v>22.428999999999981</c:v>
                </c:pt>
                <c:pt idx="4574">
                  <c:v>18.768000000000001</c:v>
                </c:pt>
                <c:pt idx="4575">
                  <c:v>8.5970000000000013</c:v>
                </c:pt>
                <c:pt idx="4576">
                  <c:v>19.338999999999999</c:v>
                </c:pt>
                <c:pt idx="4577">
                  <c:v>12.247999999999999</c:v>
                </c:pt>
                <c:pt idx="4578">
                  <c:v>-9.1379999999999981</c:v>
                </c:pt>
                <c:pt idx="4579">
                  <c:v>-2.6080000000000001</c:v>
                </c:pt>
                <c:pt idx="4580">
                  <c:v>-3.7269999999999999</c:v>
                </c:pt>
                <c:pt idx="4581">
                  <c:v>-10.4</c:v>
                </c:pt>
                <c:pt idx="4582">
                  <c:v>34.856000000000002</c:v>
                </c:pt>
                <c:pt idx="4583">
                  <c:v>8.5000000000000006E-2</c:v>
                </c:pt>
                <c:pt idx="4584">
                  <c:v>-0.65600000000000003</c:v>
                </c:pt>
                <c:pt idx="4585">
                  <c:v>-4.33</c:v>
                </c:pt>
                <c:pt idx="4586">
                  <c:v>-21.54</c:v>
                </c:pt>
                <c:pt idx="4587">
                  <c:v>-20.603999999999999</c:v>
                </c:pt>
                <c:pt idx="4588">
                  <c:v>23.559000000000001</c:v>
                </c:pt>
                <c:pt idx="4589">
                  <c:v>2.9550000000000001</c:v>
                </c:pt>
                <c:pt idx="4590">
                  <c:v>1.8420000000000001</c:v>
                </c:pt>
                <c:pt idx="4591">
                  <c:v>-1.1879999999999999</c:v>
                </c:pt>
                <c:pt idx="4592">
                  <c:v>-12.545999999999999</c:v>
                </c:pt>
                <c:pt idx="4593">
                  <c:v>-3.9079999999999999</c:v>
                </c:pt>
                <c:pt idx="4594">
                  <c:v>8.2900000000000009</c:v>
                </c:pt>
                <c:pt idx="4595">
                  <c:v>-10.545</c:v>
                </c:pt>
                <c:pt idx="4596">
                  <c:v>-0.15</c:v>
                </c:pt>
                <c:pt idx="4597">
                  <c:v>8.3680000000000003</c:v>
                </c:pt>
                <c:pt idx="4598">
                  <c:v>12.092000000000001</c:v>
                </c:pt>
                <c:pt idx="4599">
                  <c:v>11.199</c:v>
                </c:pt>
                <c:pt idx="4600">
                  <c:v>1.556</c:v>
                </c:pt>
                <c:pt idx="4601">
                  <c:v>4.6649999999999929</c:v>
                </c:pt>
                <c:pt idx="4602">
                  <c:v>-2.274</c:v>
                </c:pt>
                <c:pt idx="4603">
                  <c:v>-13.582000000000001</c:v>
                </c:pt>
                <c:pt idx="4604">
                  <c:v>4.0439999999999996</c:v>
                </c:pt>
                <c:pt idx="4605">
                  <c:v>12.122</c:v>
                </c:pt>
                <c:pt idx="4606">
                  <c:v>18.135999999999999</c:v>
                </c:pt>
                <c:pt idx="4607">
                  <c:v>6.4290000000000003</c:v>
                </c:pt>
                <c:pt idx="4608">
                  <c:v>-0.54600000000000004</c:v>
                </c:pt>
                <c:pt idx="4609">
                  <c:v>-3.93</c:v>
                </c:pt>
                <c:pt idx="4610">
                  <c:v>1.4319999999999991</c:v>
                </c:pt>
                <c:pt idx="4611">
                  <c:v>0.98299999999999998</c:v>
                </c:pt>
                <c:pt idx="4612">
                  <c:v>0.95299999999999996</c:v>
                </c:pt>
                <c:pt idx="4613">
                  <c:v>-1.2010000000000001</c:v>
                </c:pt>
                <c:pt idx="4614">
                  <c:v>1.119</c:v>
                </c:pt>
                <c:pt idx="4615">
                  <c:v>16.161000000000001</c:v>
                </c:pt>
                <c:pt idx="4616">
                  <c:v>15.045999999999999</c:v>
                </c:pt>
                <c:pt idx="4617">
                  <c:v>13.364000000000001</c:v>
                </c:pt>
                <c:pt idx="4618">
                  <c:v>5.2489999999999997</c:v>
                </c:pt>
                <c:pt idx="4619">
                  <c:v>29.021999999999991</c:v>
                </c:pt>
                <c:pt idx="4620">
                  <c:v>15.484999999999999</c:v>
                </c:pt>
                <c:pt idx="4621">
                  <c:v>12.557</c:v>
                </c:pt>
                <c:pt idx="4622">
                  <c:v>11.307</c:v>
                </c:pt>
                <c:pt idx="4623">
                  <c:v>7.226</c:v>
                </c:pt>
                <c:pt idx="4624">
                  <c:v>-3.5070000000000001</c:v>
                </c:pt>
                <c:pt idx="4625">
                  <c:v>11.281000000000001</c:v>
                </c:pt>
                <c:pt idx="4626">
                  <c:v>14.206</c:v>
                </c:pt>
                <c:pt idx="4627">
                  <c:v>-1.284</c:v>
                </c:pt>
                <c:pt idx="4628">
                  <c:v>8.9320000000000004</c:v>
                </c:pt>
                <c:pt idx="4629">
                  <c:v>7.1609999999999951</c:v>
                </c:pt>
                <c:pt idx="4630">
                  <c:v>13.85</c:v>
                </c:pt>
                <c:pt idx="4631">
                  <c:v>-14.510999999999999</c:v>
                </c:pt>
                <c:pt idx="4632">
                  <c:v>-16.302</c:v>
                </c:pt>
                <c:pt idx="4633">
                  <c:v>-8.1780000000000008</c:v>
                </c:pt>
                <c:pt idx="4634">
                  <c:v>-3.3479999999999999</c:v>
                </c:pt>
                <c:pt idx="4635">
                  <c:v>1.3180000000000001</c:v>
                </c:pt>
                <c:pt idx="4636">
                  <c:v>3.403</c:v>
                </c:pt>
                <c:pt idx="4637">
                  <c:v>-3.1469999999999998</c:v>
                </c:pt>
                <c:pt idx="4638">
                  <c:v>3.01</c:v>
                </c:pt>
                <c:pt idx="4639">
                  <c:v>17.847000000000001</c:v>
                </c:pt>
                <c:pt idx="4640">
                  <c:v>17.065000000000001</c:v>
                </c:pt>
                <c:pt idx="4641">
                  <c:v>5.1749999999999954</c:v>
                </c:pt>
                <c:pt idx="4642">
                  <c:v>-11.42</c:v>
                </c:pt>
                <c:pt idx="4643">
                  <c:v>3.98</c:v>
                </c:pt>
                <c:pt idx="4644">
                  <c:v>-0.60499999999999998</c:v>
                </c:pt>
                <c:pt idx="4645">
                  <c:v>3.7850000000000001</c:v>
                </c:pt>
                <c:pt idx="4646">
                  <c:v>-2.347</c:v>
                </c:pt>
                <c:pt idx="4647">
                  <c:v>66.432000000000002</c:v>
                </c:pt>
                <c:pt idx="4648">
                  <c:v>40.523000000000003</c:v>
                </c:pt>
                <c:pt idx="4649">
                  <c:v>14.81</c:v>
                </c:pt>
                <c:pt idx="4650">
                  <c:v>13.388</c:v>
                </c:pt>
                <c:pt idx="4651">
                  <c:v>11.374000000000001</c:v>
                </c:pt>
                <c:pt idx="4652">
                  <c:v>11.115</c:v>
                </c:pt>
                <c:pt idx="4653">
                  <c:v>-6.0350000000000001</c:v>
                </c:pt>
                <c:pt idx="4654">
                  <c:v>-5.9269999999999996</c:v>
                </c:pt>
                <c:pt idx="4655">
                  <c:v>8.5619999999999994</c:v>
                </c:pt>
                <c:pt idx="4656">
                  <c:v>2.472</c:v>
                </c:pt>
                <c:pt idx="4657">
                  <c:v>0.89300000000000002</c:v>
                </c:pt>
                <c:pt idx="4658">
                  <c:v>4.9779999999999998</c:v>
                </c:pt>
                <c:pt idx="4659">
                  <c:v>12.843</c:v>
                </c:pt>
                <c:pt idx="4660">
                  <c:v>4.819</c:v>
                </c:pt>
                <c:pt idx="4661">
                  <c:v>14.018000000000001</c:v>
                </c:pt>
                <c:pt idx="4662">
                  <c:v>-13.779</c:v>
                </c:pt>
                <c:pt idx="4663">
                  <c:v>-9.4700000000000006</c:v>
                </c:pt>
                <c:pt idx="4664">
                  <c:v>-10.018000000000001</c:v>
                </c:pt>
                <c:pt idx="4665">
                  <c:v>-10.305999999999999</c:v>
                </c:pt>
                <c:pt idx="4666">
                  <c:v>3.5640000000000001</c:v>
                </c:pt>
                <c:pt idx="4667">
                  <c:v>3.19</c:v>
                </c:pt>
                <c:pt idx="4668">
                  <c:v>-6.2069999999999999</c:v>
                </c:pt>
                <c:pt idx="4669">
                  <c:v>-4.7430000000000003</c:v>
                </c:pt>
                <c:pt idx="4670">
                  <c:v>-5.4859999999999998</c:v>
                </c:pt>
                <c:pt idx="4671">
                  <c:v>0.79700000000000004</c:v>
                </c:pt>
                <c:pt idx="4672">
                  <c:v>-2.2989999999999999</c:v>
                </c:pt>
                <c:pt idx="4673">
                  <c:v>4.1839999999999966</c:v>
                </c:pt>
                <c:pt idx="4674">
                  <c:v>3.8450000000000002</c:v>
                </c:pt>
                <c:pt idx="4675">
                  <c:v>-2.5920000000000001</c:v>
                </c:pt>
                <c:pt idx="4676">
                  <c:v>-19.827999999999999</c:v>
                </c:pt>
                <c:pt idx="4677">
                  <c:v>-15.351000000000001</c:v>
                </c:pt>
                <c:pt idx="4678">
                  <c:v>-17.375</c:v>
                </c:pt>
                <c:pt idx="4679">
                  <c:v>4.0219999999999976</c:v>
                </c:pt>
                <c:pt idx="4680">
                  <c:v>7.7149999999999954</c:v>
                </c:pt>
                <c:pt idx="4681">
                  <c:v>8.697000000000001</c:v>
                </c:pt>
                <c:pt idx="4682">
                  <c:v>3.5390000000000001</c:v>
                </c:pt>
                <c:pt idx="4683">
                  <c:v>4.4649999999999954</c:v>
                </c:pt>
                <c:pt idx="4684">
                  <c:v>-7.359</c:v>
                </c:pt>
                <c:pt idx="4685">
                  <c:v>28.224</c:v>
                </c:pt>
                <c:pt idx="4686">
                  <c:v>27.574999999999999</c:v>
                </c:pt>
                <c:pt idx="4687">
                  <c:v>21.638999999999999</c:v>
                </c:pt>
                <c:pt idx="4688">
                  <c:v>37.357999999999997</c:v>
                </c:pt>
                <c:pt idx="4689">
                  <c:v>1.5489999999999999</c:v>
                </c:pt>
                <c:pt idx="4690">
                  <c:v>-6.5579999999999954</c:v>
                </c:pt>
                <c:pt idx="4691">
                  <c:v>-15.231</c:v>
                </c:pt>
                <c:pt idx="4692">
                  <c:v>-10.536</c:v>
                </c:pt>
                <c:pt idx="4693">
                  <c:v>5.5510000000000002</c:v>
                </c:pt>
                <c:pt idx="4694">
                  <c:v>-7.944</c:v>
                </c:pt>
                <c:pt idx="4695">
                  <c:v>-0.88500000000000001</c:v>
                </c:pt>
                <c:pt idx="4696">
                  <c:v>3.5819999999999999</c:v>
                </c:pt>
                <c:pt idx="4697">
                  <c:v>-1.33</c:v>
                </c:pt>
                <c:pt idx="4698">
                  <c:v>0.745</c:v>
                </c:pt>
                <c:pt idx="4699">
                  <c:v>-5.0880000000000001</c:v>
                </c:pt>
                <c:pt idx="4700">
                  <c:v>-11.663</c:v>
                </c:pt>
                <c:pt idx="4701">
                  <c:v>6.1790000000000003</c:v>
                </c:pt>
                <c:pt idx="4702">
                  <c:v>-8.0890000000000004</c:v>
                </c:pt>
                <c:pt idx="4703">
                  <c:v>14.439</c:v>
                </c:pt>
                <c:pt idx="4704">
                  <c:v>7.4279999999999946</c:v>
                </c:pt>
                <c:pt idx="4705">
                  <c:v>7.8469999999999986</c:v>
                </c:pt>
                <c:pt idx="4706">
                  <c:v>3.5760000000000001</c:v>
                </c:pt>
                <c:pt idx="4707">
                  <c:v>-5.1229999999999949</c:v>
                </c:pt>
                <c:pt idx="4708">
                  <c:v>-4.8339999999999996</c:v>
                </c:pt>
                <c:pt idx="4709">
                  <c:v>-20.568000000000001</c:v>
                </c:pt>
                <c:pt idx="4710">
                  <c:v>4.5919999999999996</c:v>
                </c:pt>
                <c:pt idx="4711">
                  <c:v>-10.907</c:v>
                </c:pt>
                <c:pt idx="4712">
                  <c:v>7.125999999999995</c:v>
                </c:pt>
                <c:pt idx="4713">
                  <c:v>4.9320000000000004</c:v>
                </c:pt>
                <c:pt idx="4714">
                  <c:v>-5.23</c:v>
                </c:pt>
                <c:pt idx="4715">
                  <c:v>2.5950000000000002</c:v>
                </c:pt>
                <c:pt idx="4716">
                  <c:v>1.5549999999999999</c:v>
                </c:pt>
                <c:pt idx="4717">
                  <c:v>-4.5129999999999946</c:v>
                </c:pt>
                <c:pt idx="4718">
                  <c:v>-6.7919999999999998</c:v>
                </c:pt>
                <c:pt idx="4719">
                  <c:v>15.959</c:v>
                </c:pt>
                <c:pt idx="4720">
                  <c:v>5.2969999999999997</c:v>
                </c:pt>
                <c:pt idx="4721">
                  <c:v>10.912000000000001</c:v>
                </c:pt>
                <c:pt idx="4722">
                  <c:v>-1.2E-2</c:v>
                </c:pt>
                <c:pt idx="4723">
                  <c:v>6.8569999999999967</c:v>
                </c:pt>
                <c:pt idx="4724">
                  <c:v>3.1920000000000002</c:v>
                </c:pt>
                <c:pt idx="4725">
                  <c:v>4.3929999999999954</c:v>
                </c:pt>
                <c:pt idx="4726">
                  <c:v>-4.3</c:v>
                </c:pt>
                <c:pt idx="4727">
                  <c:v>3.8450000000000002</c:v>
                </c:pt>
                <c:pt idx="4728">
                  <c:v>-0.99399999999999999</c:v>
                </c:pt>
                <c:pt idx="4729">
                  <c:v>1.282</c:v>
                </c:pt>
                <c:pt idx="4730">
                  <c:v>-2.7970000000000002</c:v>
                </c:pt>
                <c:pt idx="4731">
                  <c:v>-1.677</c:v>
                </c:pt>
                <c:pt idx="4732">
                  <c:v>-1.6020000000000001</c:v>
                </c:pt>
                <c:pt idx="4733">
                  <c:v>-22.402000000000001</c:v>
                </c:pt>
                <c:pt idx="4734">
                  <c:v>38.520000000000003</c:v>
                </c:pt>
                <c:pt idx="4735">
                  <c:v>37.07</c:v>
                </c:pt>
                <c:pt idx="4736">
                  <c:v>-13.108000000000001</c:v>
                </c:pt>
                <c:pt idx="4737">
                  <c:v>-25.077999999999999</c:v>
                </c:pt>
                <c:pt idx="4738">
                  <c:v>-26.568000000000001</c:v>
                </c:pt>
                <c:pt idx="4739">
                  <c:v>-14.922000000000001</c:v>
                </c:pt>
                <c:pt idx="4740">
                  <c:v>-10.702</c:v>
                </c:pt>
                <c:pt idx="4741">
                  <c:v>-8.3949999999999996</c:v>
                </c:pt>
                <c:pt idx="4742">
                  <c:v>-9.7079999999999984</c:v>
                </c:pt>
                <c:pt idx="4743">
                  <c:v>3.883</c:v>
                </c:pt>
                <c:pt idx="4744">
                  <c:v>2.7090000000000001</c:v>
                </c:pt>
                <c:pt idx="4745">
                  <c:v>-4.4909999999999997</c:v>
                </c:pt>
                <c:pt idx="4746">
                  <c:v>-5.1879999999999953</c:v>
                </c:pt>
                <c:pt idx="4747">
                  <c:v>9.984</c:v>
                </c:pt>
                <c:pt idx="4748">
                  <c:v>6.7309999999999999</c:v>
                </c:pt>
                <c:pt idx="4749">
                  <c:v>-27.523</c:v>
                </c:pt>
                <c:pt idx="4750">
                  <c:v>-22.637</c:v>
                </c:pt>
                <c:pt idx="4751">
                  <c:v>-24.673999999999999</c:v>
                </c:pt>
                <c:pt idx="4752">
                  <c:v>13.449</c:v>
                </c:pt>
                <c:pt idx="4753">
                  <c:v>-2.2210000000000001</c:v>
                </c:pt>
                <c:pt idx="4754">
                  <c:v>-6.5259999999999954</c:v>
                </c:pt>
                <c:pt idx="4755">
                  <c:v>-18.158000000000001</c:v>
                </c:pt>
                <c:pt idx="4756">
                  <c:v>-8.0519999999999996</c:v>
                </c:pt>
                <c:pt idx="4757">
                  <c:v>-3.2679999999999998</c:v>
                </c:pt>
                <c:pt idx="4758">
                  <c:v>6.8659999999999952</c:v>
                </c:pt>
                <c:pt idx="4759">
                  <c:v>5.1959999999999953</c:v>
                </c:pt>
                <c:pt idx="4760">
                  <c:v>1.4510000000000001</c:v>
                </c:pt>
                <c:pt idx="4761">
                  <c:v>7.4790000000000001</c:v>
                </c:pt>
                <c:pt idx="4762">
                  <c:v>2.746</c:v>
                </c:pt>
                <c:pt idx="4763">
                  <c:v>16.509</c:v>
                </c:pt>
                <c:pt idx="4764">
                  <c:v>-4.0549999999999953</c:v>
                </c:pt>
                <c:pt idx="4765">
                  <c:v>10.432</c:v>
                </c:pt>
                <c:pt idx="4766">
                  <c:v>34.116999999999997</c:v>
                </c:pt>
                <c:pt idx="4767">
                  <c:v>45.491999999999997</c:v>
                </c:pt>
                <c:pt idx="4768">
                  <c:v>23.073</c:v>
                </c:pt>
                <c:pt idx="4769">
                  <c:v>12.247</c:v>
                </c:pt>
                <c:pt idx="4770">
                  <c:v>-6.73</c:v>
                </c:pt>
                <c:pt idx="4771">
                  <c:v>-0.495</c:v>
                </c:pt>
                <c:pt idx="4772">
                  <c:v>-9.947000000000001</c:v>
                </c:pt>
                <c:pt idx="4773">
                  <c:v>6.867999999999995</c:v>
                </c:pt>
                <c:pt idx="4774">
                  <c:v>9.7979999999999983</c:v>
                </c:pt>
                <c:pt idx="4775">
                  <c:v>1.833</c:v>
                </c:pt>
                <c:pt idx="4776">
                  <c:v>7.5880000000000001</c:v>
                </c:pt>
                <c:pt idx="4777">
                  <c:v>6.324999999999994</c:v>
                </c:pt>
                <c:pt idx="4778">
                  <c:v>10.208</c:v>
                </c:pt>
                <c:pt idx="4779">
                  <c:v>4.26</c:v>
                </c:pt>
                <c:pt idx="4780">
                  <c:v>-12.051</c:v>
                </c:pt>
                <c:pt idx="4781">
                  <c:v>-9.0610000000000035</c:v>
                </c:pt>
                <c:pt idx="4782">
                  <c:v>-5.3529999999999953</c:v>
                </c:pt>
                <c:pt idx="4783">
                  <c:v>-4.173</c:v>
                </c:pt>
                <c:pt idx="4784">
                  <c:v>9.6620000000000008</c:v>
                </c:pt>
                <c:pt idx="4785">
                  <c:v>-4.7869999999999999</c:v>
                </c:pt>
                <c:pt idx="4786">
                  <c:v>-10.366</c:v>
                </c:pt>
                <c:pt idx="4787">
                  <c:v>-13.487</c:v>
                </c:pt>
                <c:pt idx="4788">
                  <c:v>-4.351</c:v>
                </c:pt>
                <c:pt idx="4789">
                  <c:v>-13.821</c:v>
                </c:pt>
                <c:pt idx="4790">
                  <c:v>-0.57199999999999995</c:v>
                </c:pt>
                <c:pt idx="4791">
                  <c:v>9.5020000000000007</c:v>
                </c:pt>
                <c:pt idx="4792">
                  <c:v>11.896000000000001</c:v>
                </c:pt>
                <c:pt idx="4793">
                  <c:v>10.302</c:v>
                </c:pt>
                <c:pt idx="4794">
                  <c:v>62.311999999999998</c:v>
                </c:pt>
                <c:pt idx="4795">
                  <c:v>67.751999999999995</c:v>
                </c:pt>
                <c:pt idx="4796">
                  <c:v>-9.3660000000000032</c:v>
                </c:pt>
                <c:pt idx="4797">
                  <c:v>-8.81</c:v>
                </c:pt>
                <c:pt idx="4798">
                  <c:v>-0.28999999999999998</c:v>
                </c:pt>
                <c:pt idx="4799">
                  <c:v>-9.33</c:v>
                </c:pt>
                <c:pt idx="4800">
                  <c:v>-6.226</c:v>
                </c:pt>
                <c:pt idx="4801">
                  <c:v>-2.472</c:v>
                </c:pt>
                <c:pt idx="4802">
                  <c:v>-4.0810000000000004</c:v>
                </c:pt>
                <c:pt idx="4803">
                  <c:v>26.119</c:v>
                </c:pt>
                <c:pt idx="4804">
                  <c:v>0.47599999999999998</c:v>
                </c:pt>
                <c:pt idx="4805">
                  <c:v>0.66800000000000004</c:v>
                </c:pt>
                <c:pt idx="4806">
                  <c:v>1.2110000000000001</c:v>
                </c:pt>
                <c:pt idx="4807">
                  <c:v>19.181999999999999</c:v>
                </c:pt>
                <c:pt idx="4808">
                  <c:v>21.207000000000001</c:v>
                </c:pt>
                <c:pt idx="4809">
                  <c:v>17.285</c:v>
                </c:pt>
                <c:pt idx="4810">
                  <c:v>-0.28100000000000003</c:v>
                </c:pt>
                <c:pt idx="4811">
                  <c:v>-4.4189999999999996</c:v>
                </c:pt>
                <c:pt idx="4812">
                  <c:v>1.0309999999999999</c:v>
                </c:pt>
                <c:pt idx="4813">
                  <c:v>-3.71</c:v>
                </c:pt>
                <c:pt idx="4814">
                  <c:v>-3.637</c:v>
                </c:pt>
                <c:pt idx="4815">
                  <c:v>-7.0910000000000002</c:v>
                </c:pt>
                <c:pt idx="4816">
                  <c:v>18.178999999999991</c:v>
                </c:pt>
                <c:pt idx="4817">
                  <c:v>4.662999999999994</c:v>
                </c:pt>
                <c:pt idx="4818">
                  <c:v>-9.8550000000000004</c:v>
                </c:pt>
                <c:pt idx="4819">
                  <c:v>-7.8819999999999997</c:v>
                </c:pt>
                <c:pt idx="4820">
                  <c:v>-16.882000000000001</c:v>
                </c:pt>
                <c:pt idx="4821">
                  <c:v>-14.93</c:v>
                </c:pt>
                <c:pt idx="4822">
                  <c:v>-6.0539999999999976</c:v>
                </c:pt>
                <c:pt idx="4823">
                  <c:v>0.81</c:v>
                </c:pt>
                <c:pt idx="4824">
                  <c:v>0.11700000000000001</c:v>
                </c:pt>
                <c:pt idx="4825">
                  <c:v>5.09</c:v>
                </c:pt>
                <c:pt idx="4826">
                  <c:v>6.87</c:v>
                </c:pt>
                <c:pt idx="4827">
                  <c:v>-1.3540000000000001</c:v>
                </c:pt>
                <c:pt idx="4828">
                  <c:v>13.513999999999999</c:v>
                </c:pt>
                <c:pt idx="4829">
                  <c:v>21.983000000000001</c:v>
                </c:pt>
                <c:pt idx="4830">
                  <c:v>7.9729999999999999</c:v>
                </c:pt>
                <c:pt idx="4831">
                  <c:v>-10.276</c:v>
                </c:pt>
                <c:pt idx="4832">
                  <c:v>-7.4059999999999997</c:v>
                </c:pt>
                <c:pt idx="4833">
                  <c:v>-14.484999999999999</c:v>
                </c:pt>
                <c:pt idx="4834">
                  <c:v>-12.279</c:v>
                </c:pt>
                <c:pt idx="4835">
                  <c:v>-11.308</c:v>
                </c:pt>
                <c:pt idx="4836">
                  <c:v>-11.073</c:v>
                </c:pt>
                <c:pt idx="4837">
                  <c:v>2.5790000000000002</c:v>
                </c:pt>
                <c:pt idx="4838">
                  <c:v>-2.0640000000000001</c:v>
                </c:pt>
                <c:pt idx="4839">
                  <c:v>28.256</c:v>
                </c:pt>
                <c:pt idx="4840">
                  <c:v>28.841000000000001</c:v>
                </c:pt>
                <c:pt idx="4841">
                  <c:v>30.43</c:v>
                </c:pt>
                <c:pt idx="4842">
                  <c:v>-12.651999999999999</c:v>
                </c:pt>
                <c:pt idx="4843">
                  <c:v>-12.843</c:v>
                </c:pt>
                <c:pt idx="4844">
                  <c:v>8.9710000000000001</c:v>
                </c:pt>
                <c:pt idx="4845">
                  <c:v>5.9550000000000001</c:v>
                </c:pt>
                <c:pt idx="4846">
                  <c:v>15.930999999999999</c:v>
                </c:pt>
                <c:pt idx="4847">
                  <c:v>4.2850000000000001</c:v>
                </c:pt>
                <c:pt idx="4848">
                  <c:v>5.0090000000000003</c:v>
                </c:pt>
                <c:pt idx="4849">
                  <c:v>5.8539999999999957</c:v>
                </c:pt>
                <c:pt idx="4850">
                  <c:v>8.6050000000000004</c:v>
                </c:pt>
                <c:pt idx="4851">
                  <c:v>8.5439999999999987</c:v>
                </c:pt>
                <c:pt idx="4852">
                  <c:v>8.3450000000000006</c:v>
                </c:pt>
                <c:pt idx="4853">
                  <c:v>2.0750000000000002</c:v>
                </c:pt>
                <c:pt idx="4854">
                  <c:v>-10.589</c:v>
                </c:pt>
                <c:pt idx="4855">
                  <c:v>-9.5140000000000011</c:v>
                </c:pt>
                <c:pt idx="4856">
                  <c:v>32.289000000000001</c:v>
                </c:pt>
                <c:pt idx="4857">
                  <c:v>19.448</c:v>
                </c:pt>
                <c:pt idx="4858">
                  <c:v>13.677</c:v>
                </c:pt>
                <c:pt idx="4859">
                  <c:v>-11.323</c:v>
                </c:pt>
                <c:pt idx="4860">
                  <c:v>-17.257999999999999</c:v>
                </c:pt>
                <c:pt idx="4861">
                  <c:v>-2.4359999999999991</c:v>
                </c:pt>
                <c:pt idx="4862">
                  <c:v>-7.18</c:v>
                </c:pt>
                <c:pt idx="4863">
                  <c:v>9.1560000000000006</c:v>
                </c:pt>
                <c:pt idx="4864">
                  <c:v>-11.173999999999999</c:v>
                </c:pt>
                <c:pt idx="4865">
                  <c:v>-11.882999999999999</c:v>
                </c:pt>
                <c:pt idx="4866">
                  <c:v>-6.883</c:v>
                </c:pt>
                <c:pt idx="4867">
                  <c:v>2.86</c:v>
                </c:pt>
                <c:pt idx="4868">
                  <c:v>20.254000000000001</c:v>
                </c:pt>
                <c:pt idx="4869">
                  <c:v>9.0260000000000016</c:v>
                </c:pt>
                <c:pt idx="4870">
                  <c:v>7.6159999999999952</c:v>
                </c:pt>
                <c:pt idx="4871">
                  <c:v>-7.6379999999999946</c:v>
                </c:pt>
                <c:pt idx="4872">
                  <c:v>44.055</c:v>
                </c:pt>
                <c:pt idx="4873">
                  <c:v>19.588999999999999</c:v>
                </c:pt>
                <c:pt idx="4874">
                  <c:v>10.709</c:v>
                </c:pt>
                <c:pt idx="4875">
                  <c:v>20.079999999999991</c:v>
                </c:pt>
                <c:pt idx="4876">
                  <c:v>13.074999999999999</c:v>
                </c:pt>
                <c:pt idx="4877">
                  <c:v>1.1120000000000001</c:v>
                </c:pt>
                <c:pt idx="4878">
                  <c:v>-0.99099999999999999</c:v>
                </c:pt>
                <c:pt idx="4879">
                  <c:v>3.544</c:v>
                </c:pt>
                <c:pt idx="4880">
                  <c:v>4.734</c:v>
                </c:pt>
                <c:pt idx="4881">
                  <c:v>-28.545999999999999</c:v>
                </c:pt>
                <c:pt idx="4882">
                  <c:v>-33.164000000000001</c:v>
                </c:pt>
                <c:pt idx="4883">
                  <c:v>-35.686999999999998</c:v>
                </c:pt>
                <c:pt idx="4884">
                  <c:v>19.98</c:v>
                </c:pt>
                <c:pt idx="4885">
                  <c:v>18.065999999999999</c:v>
                </c:pt>
                <c:pt idx="4886">
                  <c:v>21.370999999999999</c:v>
                </c:pt>
                <c:pt idx="4887">
                  <c:v>8.2900000000000009</c:v>
                </c:pt>
                <c:pt idx="4888">
                  <c:v>-4.5730000000000004</c:v>
                </c:pt>
                <c:pt idx="4889">
                  <c:v>28.414999999999999</c:v>
                </c:pt>
                <c:pt idx="4890">
                  <c:v>32.450000000000003</c:v>
                </c:pt>
                <c:pt idx="4891">
                  <c:v>17.818999999999999</c:v>
                </c:pt>
                <c:pt idx="4892">
                  <c:v>6.3319999999999999</c:v>
                </c:pt>
                <c:pt idx="4893">
                  <c:v>5.5060000000000002</c:v>
                </c:pt>
                <c:pt idx="4894">
                  <c:v>6.5419999999999998</c:v>
                </c:pt>
                <c:pt idx="4895">
                  <c:v>-0.193</c:v>
                </c:pt>
                <c:pt idx="4896">
                  <c:v>3.1120000000000001</c:v>
                </c:pt>
                <c:pt idx="4897">
                  <c:v>-0.70099999999999996</c:v>
                </c:pt>
                <c:pt idx="4898">
                  <c:v>3.028</c:v>
                </c:pt>
                <c:pt idx="4899">
                  <c:v>1.913</c:v>
                </c:pt>
                <c:pt idx="4900">
                  <c:v>-5.5010000000000003</c:v>
                </c:pt>
                <c:pt idx="4901">
                  <c:v>18.823</c:v>
                </c:pt>
                <c:pt idx="4902">
                  <c:v>8.3089999999999993</c:v>
                </c:pt>
                <c:pt idx="4903">
                  <c:v>7.0339999999999998</c:v>
                </c:pt>
                <c:pt idx="4904">
                  <c:v>13.265000000000001</c:v>
                </c:pt>
                <c:pt idx="4905">
                  <c:v>4.9779999999999998</c:v>
                </c:pt>
                <c:pt idx="4906">
                  <c:v>1.228</c:v>
                </c:pt>
                <c:pt idx="4907">
                  <c:v>-1.1859999999999999</c:v>
                </c:pt>
                <c:pt idx="4908">
                  <c:v>31.013000000000009</c:v>
                </c:pt>
                <c:pt idx="4909">
                  <c:v>15.161</c:v>
                </c:pt>
                <c:pt idx="4910">
                  <c:v>1.333</c:v>
                </c:pt>
                <c:pt idx="4911">
                  <c:v>7.3010000000000002</c:v>
                </c:pt>
                <c:pt idx="4912">
                  <c:v>9.9670000000000005</c:v>
                </c:pt>
                <c:pt idx="4913">
                  <c:v>8.5950000000000006</c:v>
                </c:pt>
                <c:pt idx="4914">
                  <c:v>-8.5980000000000008</c:v>
                </c:pt>
                <c:pt idx="4915">
                  <c:v>-5.9009999999999998</c:v>
                </c:pt>
                <c:pt idx="4916">
                  <c:v>-18.091000000000001</c:v>
                </c:pt>
                <c:pt idx="4917">
                  <c:v>-22.259</c:v>
                </c:pt>
                <c:pt idx="4918">
                  <c:v>-11.07</c:v>
                </c:pt>
                <c:pt idx="4919">
                  <c:v>-7.8719999999999999</c:v>
                </c:pt>
                <c:pt idx="4920">
                  <c:v>-15.606999999999999</c:v>
                </c:pt>
                <c:pt idx="4921">
                  <c:v>0.40799999999999997</c:v>
                </c:pt>
                <c:pt idx="4922">
                  <c:v>9.5910000000000011</c:v>
                </c:pt>
                <c:pt idx="4923">
                  <c:v>-17.641999999999999</c:v>
                </c:pt>
                <c:pt idx="4924">
                  <c:v>-32.911000000000001</c:v>
                </c:pt>
                <c:pt idx="4925">
                  <c:v>-16.245000000000001</c:v>
                </c:pt>
                <c:pt idx="4926">
                  <c:v>-15.25</c:v>
                </c:pt>
                <c:pt idx="4927">
                  <c:v>-7.6760000000000002</c:v>
                </c:pt>
                <c:pt idx="4928">
                  <c:v>-4.3479999999999954</c:v>
                </c:pt>
                <c:pt idx="4929">
                  <c:v>0.61399999999999999</c:v>
                </c:pt>
                <c:pt idx="4930">
                  <c:v>-10.923999999999999</c:v>
                </c:pt>
                <c:pt idx="4931">
                  <c:v>-15.173</c:v>
                </c:pt>
                <c:pt idx="4932">
                  <c:v>-11.034000000000001</c:v>
                </c:pt>
                <c:pt idx="4933">
                  <c:v>-8.407</c:v>
                </c:pt>
                <c:pt idx="4934">
                  <c:v>-8.1449999999999996</c:v>
                </c:pt>
                <c:pt idx="4935">
                  <c:v>-7.7489999999999997</c:v>
                </c:pt>
                <c:pt idx="4936">
                  <c:v>4.4249999999999954</c:v>
                </c:pt>
                <c:pt idx="4937">
                  <c:v>2.1389999999999998</c:v>
                </c:pt>
                <c:pt idx="4938">
                  <c:v>0.56599999999999995</c:v>
                </c:pt>
                <c:pt idx="4939">
                  <c:v>0.21199999999999999</c:v>
                </c:pt>
                <c:pt idx="4940">
                  <c:v>-4.8330000000000002</c:v>
                </c:pt>
                <c:pt idx="4941">
                  <c:v>-13.5</c:v>
                </c:pt>
                <c:pt idx="4942">
                  <c:v>-15.654</c:v>
                </c:pt>
                <c:pt idx="4943">
                  <c:v>-10.337</c:v>
                </c:pt>
                <c:pt idx="4944">
                  <c:v>1.905999999999999</c:v>
                </c:pt>
                <c:pt idx="4945">
                  <c:v>2.6429999999999998</c:v>
                </c:pt>
                <c:pt idx="4946">
                  <c:v>5.5709999999999997</c:v>
                </c:pt>
                <c:pt idx="4947">
                  <c:v>5.726</c:v>
                </c:pt>
                <c:pt idx="4948">
                  <c:v>5.4480000000000004</c:v>
                </c:pt>
                <c:pt idx="4949">
                  <c:v>-4.1119999999999974</c:v>
                </c:pt>
                <c:pt idx="4950">
                  <c:v>-7.5619999999999976</c:v>
                </c:pt>
                <c:pt idx="4951">
                  <c:v>-7.484</c:v>
                </c:pt>
                <c:pt idx="4952">
                  <c:v>-1.31</c:v>
                </c:pt>
                <c:pt idx="4953">
                  <c:v>15.852</c:v>
                </c:pt>
                <c:pt idx="4954">
                  <c:v>10.048</c:v>
                </c:pt>
                <c:pt idx="4955">
                  <c:v>-3.0179999999999998</c:v>
                </c:pt>
                <c:pt idx="4956">
                  <c:v>-4.8039999999999976</c:v>
                </c:pt>
                <c:pt idx="4957">
                  <c:v>-6.3479999999999954</c:v>
                </c:pt>
                <c:pt idx="4958">
                  <c:v>-3.5640000000000001</c:v>
                </c:pt>
                <c:pt idx="4959">
                  <c:v>-15.898999999999999</c:v>
                </c:pt>
                <c:pt idx="4960">
                  <c:v>-16.161000000000001</c:v>
                </c:pt>
                <c:pt idx="4961">
                  <c:v>-15.505000000000001</c:v>
                </c:pt>
                <c:pt idx="4962">
                  <c:v>-6.622999999999994</c:v>
                </c:pt>
                <c:pt idx="4963">
                  <c:v>-3.5430000000000001</c:v>
                </c:pt>
                <c:pt idx="4964">
                  <c:v>-2.9870000000000001</c:v>
                </c:pt>
                <c:pt idx="4965">
                  <c:v>-4.1469999999999976</c:v>
                </c:pt>
                <c:pt idx="4966">
                  <c:v>3.1320000000000001</c:v>
                </c:pt>
                <c:pt idx="4967">
                  <c:v>-3.8359999999999981</c:v>
                </c:pt>
                <c:pt idx="4968">
                  <c:v>12.811999999999999</c:v>
                </c:pt>
                <c:pt idx="4969">
                  <c:v>9.9550000000000001</c:v>
                </c:pt>
                <c:pt idx="4970">
                  <c:v>15.805999999999999</c:v>
                </c:pt>
                <c:pt idx="4971">
                  <c:v>-0.246</c:v>
                </c:pt>
                <c:pt idx="4972">
                  <c:v>8.3870000000000005</c:v>
                </c:pt>
                <c:pt idx="4973">
                  <c:v>11.912000000000001</c:v>
                </c:pt>
                <c:pt idx="4974">
                  <c:v>11.942</c:v>
                </c:pt>
                <c:pt idx="4975">
                  <c:v>6.7919999999999998</c:v>
                </c:pt>
                <c:pt idx="4976">
                  <c:v>3.09</c:v>
                </c:pt>
                <c:pt idx="4977">
                  <c:v>0.64800000000000002</c:v>
                </c:pt>
                <c:pt idx="4978">
                  <c:v>-1.2529999999999999</c:v>
                </c:pt>
                <c:pt idx="4979">
                  <c:v>0.49099999999999999</c:v>
                </c:pt>
                <c:pt idx="4980">
                  <c:v>3.5550000000000002</c:v>
                </c:pt>
                <c:pt idx="4981">
                  <c:v>6.26</c:v>
                </c:pt>
                <c:pt idx="4982">
                  <c:v>11.326000000000001</c:v>
                </c:pt>
                <c:pt idx="4983">
                  <c:v>-4.0839999999999996</c:v>
                </c:pt>
                <c:pt idx="4984">
                  <c:v>-5.7809999999999997</c:v>
                </c:pt>
                <c:pt idx="4985">
                  <c:v>-6.9660000000000002</c:v>
                </c:pt>
                <c:pt idx="4986">
                  <c:v>-19.222000000000001</c:v>
                </c:pt>
                <c:pt idx="4987">
                  <c:v>-7.9969999999999999</c:v>
                </c:pt>
                <c:pt idx="4988">
                  <c:v>-3.391999999999999</c:v>
                </c:pt>
                <c:pt idx="4989">
                  <c:v>-5.5639999999999956</c:v>
                </c:pt>
                <c:pt idx="4990">
                  <c:v>-7.1079999999999952</c:v>
                </c:pt>
                <c:pt idx="4991">
                  <c:v>-9.6670000000000016</c:v>
                </c:pt>
                <c:pt idx="4992">
                  <c:v>5.8319999999999999</c:v>
                </c:pt>
                <c:pt idx="4993">
                  <c:v>6.8949999999999951</c:v>
                </c:pt>
                <c:pt idx="4994">
                  <c:v>8.9090000000000007</c:v>
                </c:pt>
                <c:pt idx="4995">
                  <c:v>8.5470000000000006</c:v>
                </c:pt>
                <c:pt idx="4996">
                  <c:v>-5.4909999999999997</c:v>
                </c:pt>
                <c:pt idx="4997">
                  <c:v>-1.3620000000000001</c:v>
                </c:pt>
                <c:pt idx="4998">
                  <c:v>2.694</c:v>
                </c:pt>
                <c:pt idx="4999">
                  <c:v>2.4529999999999981</c:v>
                </c:pt>
                <c:pt idx="5000">
                  <c:v>6.9219999999999997</c:v>
                </c:pt>
                <c:pt idx="5001">
                  <c:v>58.079000000000001</c:v>
                </c:pt>
                <c:pt idx="5002">
                  <c:v>38.079000000000001</c:v>
                </c:pt>
                <c:pt idx="5003">
                  <c:v>-12.664999999999999</c:v>
                </c:pt>
                <c:pt idx="5004">
                  <c:v>-9.7249999999999996</c:v>
                </c:pt>
                <c:pt idx="5005">
                  <c:v>12.279</c:v>
                </c:pt>
                <c:pt idx="5006">
                  <c:v>7.5</c:v>
                </c:pt>
                <c:pt idx="5007">
                  <c:v>-4.7290000000000001</c:v>
                </c:pt>
                <c:pt idx="5008">
                  <c:v>0.28799999999999998</c:v>
                </c:pt>
                <c:pt idx="5009">
                  <c:v>-0.107</c:v>
                </c:pt>
                <c:pt idx="5010">
                  <c:v>9.6000000000000002E-2</c:v>
                </c:pt>
                <c:pt idx="5011">
                  <c:v>11.084</c:v>
                </c:pt>
                <c:pt idx="5012">
                  <c:v>13.759</c:v>
                </c:pt>
                <c:pt idx="5013">
                  <c:v>-7.4249999999999954</c:v>
                </c:pt>
                <c:pt idx="5014">
                  <c:v>0.49099999999999999</c:v>
                </c:pt>
                <c:pt idx="5015">
                  <c:v>5.4870000000000001</c:v>
                </c:pt>
                <c:pt idx="5016">
                  <c:v>-14.712</c:v>
                </c:pt>
                <c:pt idx="5017">
                  <c:v>-6.45</c:v>
                </c:pt>
                <c:pt idx="5018">
                  <c:v>3.4359999999999991</c:v>
                </c:pt>
                <c:pt idx="5019">
                  <c:v>27.013000000000009</c:v>
                </c:pt>
                <c:pt idx="5020">
                  <c:v>27.617000000000001</c:v>
                </c:pt>
                <c:pt idx="5021">
                  <c:v>26.768000000000001</c:v>
                </c:pt>
                <c:pt idx="5022">
                  <c:v>11.478</c:v>
                </c:pt>
                <c:pt idx="5023">
                  <c:v>16.016999999999999</c:v>
                </c:pt>
                <c:pt idx="5024">
                  <c:v>7.4509999999999996</c:v>
                </c:pt>
                <c:pt idx="5025">
                  <c:v>-0.24099999999999999</c:v>
                </c:pt>
                <c:pt idx="5026">
                  <c:v>-2.02</c:v>
                </c:pt>
                <c:pt idx="5027">
                  <c:v>19.814</c:v>
                </c:pt>
                <c:pt idx="5028">
                  <c:v>11.471</c:v>
                </c:pt>
                <c:pt idx="5029">
                  <c:v>14.933</c:v>
                </c:pt>
                <c:pt idx="5030">
                  <c:v>5.2889999999999997</c:v>
                </c:pt>
                <c:pt idx="5031">
                  <c:v>9.75</c:v>
                </c:pt>
                <c:pt idx="5032">
                  <c:v>-4.7510000000000003</c:v>
                </c:pt>
                <c:pt idx="5033">
                  <c:v>-3.6469999999999998</c:v>
                </c:pt>
                <c:pt idx="5034">
                  <c:v>-10.342000000000001</c:v>
                </c:pt>
                <c:pt idx="5035">
                  <c:v>1.421999999999999</c:v>
                </c:pt>
                <c:pt idx="5036">
                  <c:v>-4.1829999999999954</c:v>
                </c:pt>
                <c:pt idx="5037">
                  <c:v>6.8639999999999954</c:v>
                </c:pt>
                <c:pt idx="5038">
                  <c:v>10.898999999999999</c:v>
                </c:pt>
                <c:pt idx="5039">
                  <c:v>1.02</c:v>
                </c:pt>
                <c:pt idx="5040">
                  <c:v>16.248000000000001</c:v>
                </c:pt>
                <c:pt idx="5041">
                  <c:v>1.2390000000000001</c:v>
                </c:pt>
                <c:pt idx="5042">
                  <c:v>-2.653</c:v>
                </c:pt>
                <c:pt idx="5043">
                  <c:v>-5.1869999999999976</c:v>
                </c:pt>
                <c:pt idx="5044">
                  <c:v>-2.86</c:v>
                </c:pt>
                <c:pt idx="5045">
                  <c:v>-7.68</c:v>
                </c:pt>
                <c:pt idx="5046">
                  <c:v>-3.3570000000000002</c:v>
                </c:pt>
                <c:pt idx="5047">
                  <c:v>-7.593</c:v>
                </c:pt>
                <c:pt idx="5048">
                  <c:v>-7.7889999999999997</c:v>
                </c:pt>
                <c:pt idx="5049">
                  <c:v>-9.0479999999999983</c:v>
                </c:pt>
                <c:pt idx="5050">
                  <c:v>-10.468999999999999</c:v>
                </c:pt>
                <c:pt idx="5051">
                  <c:v>-14.467000000000001</c:v>
                </c:pt>
                <c:pt idx="5052">
                  <c:v>-10.632</c:v>
                </c:pt>
                <c:pt idx="5053">
                  <c:v>-10.824</c:v>
                </c:pt>
                <c:pt idx="5054">
                  <c:v>-5.9279999999999946</c:v>
                </c:pt>
                <c:pt idx="5055">
                  <c:v>2.8159999999999981</c:v>
                </c:pt>
                <c:pt idx="5056">
                  <c:v>0.92400000000000004</c:v>
                </c:pt>
                <c:pt idx="5057">
                  <c:v>-2.7320000000000002</c:v>
                </c:pt>
                <c:pt idx="5058">
                  <c:v>-3.077</c:v>
                </c:pt>
                <c:pt idx="5059">
                  <c:v>9.2249999999999996</c:v>
                </c:pt>
                <c:pt idx="5060">
                  <c:v>14.922000000000001</c:v>
                </c:pt>
                <c:pt idx="5061">
                  <c:v>13.653</c:v>
                </c:pt>
                <c:pt idx="5062">
                  <c:v>-16.821000000000009</c:v>
                </c:pt>
                <c:pt idx="5063">
                  <c:v>-2.4540000000000002</c:v>
                </c:pt>
                <c:pt idx="5064">
                  <c:v>-7.875</c:v>
                </c:pt>
                <c:pt idx="5065">
                  <c:v>1.073</c:v>
                </c:pt>
                <c:pt idx="5066">
                  <c:v>-0.311</c:v>
                </c:pt>
                <c:pt idx="5067">
                  <c:v>-8.516</c:v>
                </c:pt>
                <c:pt idx="5068">
                  <c:v>-5.8469999999999986</c:v>
                </c:pt>
                <c:pt idx="5069">
                  <c:v>-13.188000000000001</c:v>
                </c:pt>
                <c:pt idx="5070">
                  <c:v>-4.2069999999999999</c:v>
                </c:pt>
                <c:pt idx="5071">
                  <c:v>4.9630000000000001</c:v>
                </c:pt>
                <c:pt idx="5072">
                  <c:v>-3.2959999999999998</c:v>
                </c:pt>
                <c:pt idx="5073">
                  <c:v>-7.1909999999999954</c:v>
                </c:pt>
                <c:pt idx="5074">
                  <c:v>4.21</c:v>
                </c:pt>
                <c:pt idx="5075">
                  <c:v>10.050000000000001</c:v>
                </c:pt>
                <c:pt idx="5076">
                  <c:v>5.758</c:v>
                </c:pt>
                <c:pt idx="5077">
                  <c:v>9.7840000000000007</c:v>
                </c:pt>
                <c:pt idx="5078">
                  <c:v>-12.311</c:v>
                </c:pt>
                <c:pt idx="5079">
                  <c:v>-14.794</c:v>
                </c:pt>
                <c:pt idx="5080">
                  <c:v>-12.891</c:v>
                </c:pt>
                <c:pt idx="5081">
                  <c:v>-2.6240000000000001</c:v>
                </c:pt>
                <c:pt idx="5082">
                  <c:v>1.2609999999999999</c:v>
                </c:pt>
                <c:pt idx="5083">
                  <c:v>5.0469999999999997</c:v>
                </c:pt>
                <c:pt idx="5084">
                  <c:v>-5.0709999999999997</c:v>
                </c:pt>
                <c:pt idx="5085">
                  <c:v>-15.103999999999999</c:v>
                </c:pt>
                <c:pt idx="5086">
                  <c:v>-7.3739999999999997</c:v>
                </c:pt>
                <c:pt idx="5087">
                  <c:v>-4.6109999999999953</c:v>
                </c:pt>
                <c:pt idx="5088">
                  <c:v>-3.423</c:v>
                </c:pt>
                <c:pt idx="5089">
                  <c:v>3.2589999999999999</c:v>
                </c:pt>
                <c:pt idx="5090">
                  <c:v>4.46</c:v>
                </c:pt>
                <c:pt idx="5091">
                  <c:v>8.1080000000000005</c:v>
                </c:pt>
                <c:pt idx="5092">
                  <c:v>1.2529999999999999</c:v>
                </c:pt>
                <c:pt idx="5093">
                  <c:v>34.975000000000001</c:v>
                </c:pt>
                <c:pt idx="5094">
                  <c:v>29.081</c:v>
                </c:pt>
                <c:pt idx="5095">
                  <c:v>19.684000000000001</c:v>
                </c:pt>
                <c:pt idx="5096">
                  <c:v>14.106</c:v>
                </c:pt>
                <c:pt idx="5097">
                  <c:v>-4.0669999999999966</c:v>
                </c:pt>
                <c:pt idx="5098">
                  <c:v>22.024999999999999</c:v>
                </c:pt>
                <c:pt idx="5099">
                  <c:v>17.302</c:v>
                </c:pt>
                <c:pt idx="5100">
                  <c:v>-9.2630000000000035</c:v>
                </c:pt>
                <c:pt idx="5101">
                  <c:v>14.036</c:v>
                </c:pt>
                <c:pt idx="5102">
                  <c:v>25.244</c:v>
                </c:pt>
                <c:pt idx="5103">
                  <c:v>18.085999999999981</c:v>
                </c:pt>
                <c:pt idx="5104">
                  <c:v>38.69</c:v>
                </c:pt>
                <c:pt idx="5105">
                  <c:v>38.017000000000003</c:v>
                </c:pt>
                <c:pt idx="5106">
                  <c:v>36.509</c:v>
                </c:pt>
                <c:pt idx="5107">
                  <c:v>2.83</c:v>
                </c:pt>
                <c:pt idx="5108">
                  <c:v>3.4860000000000002</c:v>
                </c:pt>
                <c:pt idx="5109">
                  <c:v>7.1219999999999946</c:v>
                </c:pt>
                <c:pt idx="5110">
                  <c:v>-1.897</c:v>
                </c:pt>
                <c:pt idx="5111">
                  <c:v>14.311999999999999</c:v>
                </c:pt>
                <c:pt idx="5112">
                  <c:v>3.8570000000000002</c:v>
                </c:pt>
                <c:pt idx="5113">
                  <c:v>29.253</c:v>
                </c:pt>
                <c:pt idx="5114">
                  <c:v>30.097000000000001</c:v>
                </c:pt>
                <c:pt idx="5115">
                  <c:v>-1.64</c:v>
                </c:pt>
                <c:pt idx="5116">
                  <c:v>-1.268</c:v>
                </c:pt>
                <c:pt idx="5117">
                  <c:v>-4.6609999999999951</c:v>
                </c:pt>
                <c:pt idx="5118">
                  <c:v>-10.023</c:v>
                </c:pt>
                <c:pt idx="5119">
                  <c:v>-8.6279999999999983</c:v>
                </c:pt>
                <c:pt idx="5120">
                  <c:v>-0.42499999999999999</c:v>
                </c:pt>
                <c:pt idx="5121">
                  <c:v>5.6849999999999952</c:v>
                </c:pt>
                <c:pt idx="5122">
                  <c:v>2.66</c:v>
                </c:pt>
                <c:pt idx="5123">
                  <c:v>-4.8360000000000003</c:v>
                </c:pt>
                <c:pt idx="5124">
                  <c:v>-5.7919999999999998</c:v>
                </c:pt>
                <c:pt idx="5125">
                  <c:v>-9.3819999999999997</c:v>
                </c:pt>
                <c:pt idx="5126">
                  <c:v>-0.28699999999999998</c:v>
                </c:pt>
                <c:pt idx="5127">
                  <c:v>-3.6240000000000001</c:v>
                </c:pt>
                <c:pt idx="5128">
                  <c:v>-8.5130000000000035</c:v>
                </c:pt>
                <c:pt idx="5129">
                  <c:v>-7.1210000000000004</c:v>
                </c:pt>
                <c:pt idx="5130">
                  <c:v>-5.5469999999999997</c:v>
                </c:pt>
                <c:pt idx="5131">
                  <c:v>-15.942</c:v>
                </c:pt>
                <c:pt idx="5132">
                  <c:v>1.6759999999999999</c:v>
                </c:pt>
                <c:pt idx="5133">
                  <c:v>-5.3869999999999996</c:v>
                </c:pt>
                <c:pt idx="5134">
                  <c:v>-1.5249999999999999</c:v>
                </c:pt>
                <c:pt idx="5135">
                  <c:v>9.125</c:v>
                </c:pt>
                <c:pt idx="5136">
                  <c:v>17.405999999999999</c:v>
                </c:pt>
                <c:pt idx="5137">
                  <c:v>-4.4370000000000003</c:v>
                </c:pt>
                <c:pt idx="5138">
                  <c:v>3.645</c:v>
                </c:pt>
                <c:pt idx="5139">
                  <c:v>4.3780000000000001</c:v>
                </c:pt>
                <c:pt idx="5140">
                  <c:v>-5.93</c:v>
                </c:pt>
                <c:pt idx="5141">
                  <c:v>3.46</c:v>
                </c:pt>
                <c:pt idx="5142">
                  <c:v>12.02</c:v>
                </c:pt>
                <c:pt idx="5143">
                  <c:v>5.8319999999999999</c:v>
                </c:pt>
                <c:pt idx="5144">
                  <c:v>3.1080000000000001</c:v>
                </c:pt>
                <c:pt idx="5145">
                  <c:v>8.7750000000000004</c:v>
                </c:pt>
                <c:pt idx="5146">
                  <c:v>0.88500000000000001</c:v>
                </c:pt>
                <c:pt idx="5147">
                  <c:v>8.8149999999999995</c:v>
                </c:pt>
                <c:pt idx="5148">
                  <c:v>6.35</c:v>
                </c:pt>
                <c:pt idx="5149">
                  <c:v>7.8819999999999997</c:v>
                </c:pt>
                <c:pt idx="5150">
                  <c:v>-10.897</c:v>
                </c:pt>
                <c:pt idx="5151">
                  <c:v>-9.7160000000000011</c:v>
                </c:pt>
                <c:pt idx="5152">
                  <c:v>-6.2279999999999953</c:v>
                </c:pt>
                <c:pt idx="5153">
                  <c:v>-8.0090000000000003</c:v>
                </c:pt>
                <c:pt idx="5154">
                  <c:v>-12.317</c:v>
                </c:pt>
                <c:pt idx="5155">
                  <c:v>4.0239999999999956</c:v>
                </c:pt>
                <c:pt idx="5156">
                  <c:v>-6.3360000000000003</c:v>
                </c:pt>
                <c:pt idx="5157">
                  <c:v>46.725000000000001</c:v>
                </c:pt>
                <c:pt idx="5158">
                  <c:v>34.343000000000004</c:v>
                </c:pt>
                <c:pt idx="5159">
                  <c:v>0.44700000000000001</c:v>
                </c:pt>
                <c:pt idx="5160">
                  <c:v>-1.5029999999999999</c:v>
                </c:pt>
                <c:pt idx="5161">
                  <c:v>9.4250000000000007</c:v>
                </c:pt>
                <c:pt idx="5162">
                  <c:v>24.283999999999999</c:v>
                </c:pt>
                <c:pt idx="5163">
                  <c:v>4.7210000000000001</c:v>
                </c:pt>
                <c:pt idx="5164">
                  <c:v>-14.265000000000001</c:v>
                </c:pt>
                <c:pt idx="5165">
                  <c:v>-7.6919999999999966</c:v>
                </c:pt>
                <c:pt idx="5166">
                  <c:v>-4.2539999999999996</c:v>
                </c:pt>
                <c:pt idx="5167">
                  <c:v>-4.2549999999999946</c:v>
                </c:pt>
                <c:pt idx="5168">
                  <c:v>4.2269999999999994</c:v>
                </c:pt>
                <c:pt idx="5169">
                  <c:v>-1.0720000000000001</c:v>
                </c:pt>
                <c:pt idx="5170">
                  <c:v>0.91600000000000004</c:v>
                </c:pt>
                <c:pt idx="5171">
                  <c:v>-11.005000000000001</c:v>
                </c:pt>
                <c:pt idx="5172">
                  <c:v>-11.259</c:v>
                </c:pt>
                <c:pt idx="5173">
                  <c:v>-3.375</c:v>
                </c:pt>
                <c:pt idx="5174">
                  <c:v>-4.68</c:v>
                </c:pt>
                <c:pt idx="5175">
                  <c:v>-1.9359999999999991</c:v>
                </c:pt>
                <c:pt idx="5176">
                  <c:v>-5.5830000000000002</c:v>
                </c:pt>
                <c:pt idx="5177">
                  <c:v>-0.28999999999999998</c:v>
                </c:pt>
                <c:pt idx="5178">
                  <c:v>4.79</c:v>
                </c:pt>
                <c:pt idx="5179">
                  <c:v>9.5</c:v>
                </c:pt>
                <c:pt idx="5180">
                  <c:v>9.6399999999999988</c:v>
                </c:pt>
                <c:pt idx="5181">
                  <c:v>-4.1689999999999952</c:v>
                </c:pt>
                <c:pt idx="5182">
                  <c:v>-4.9820000000000002</c:v>
                </c:pt>
                <c:pt idx="5183">
                  <c:v>0.58799999999999997</c:v>
                </c:pt>
                <c:pt idx="5184">
                  <c:v>4.2830000000000004</c:v>
                </c:pt>
                <c:pt idx="5185">
                  <c:v>16.803999999999991</c:v>
                </c:pt>
                <c:pt idx="5186">
                  <c:v>10.484</c:v>
                </c:pt>
                <c:pt idx="5187">
                  <c:v>-0.90400000000000003</c:v>
                </c:pt>
                <c:pt idx="5188">
                  <c:v>-0.45800000000000002</c:v>
                </c:pt>
                <c:pt idx="5189">
                  <c:v>-2.492</c:v>
                </c:pt>
                <c:pt idx="5190">
                  <c:v>-1.3120000000000001</c:v>
                </c:pt>
                <c:pt idx="5191">
                  <c:v>-2.0830000000000002</c:v>
                </c:pt>
                <c:pt idx="5192">
                  <c:v>0.82499999999999996</c:v>
                </c:pt>
                <c:pt idx="5193">
                  <c:v>25.577999999999999</c:v>
                </c:pt>
                <c:pt idx="5194">
                  <c:v>20.763999999999999</c:v>
                </c:pt>
                <c:pt idx="5195">
                  <c:v>-8.4130000000000003</c:v>
                </c:pt>
                <c:pt idx="5196">
                  <c:v>-5.37</c:v>
                </c:pt>
                <c:pt idx="5197">
                  <c:v>-8.838000000000001</c:v>
                </c:pt>
                <c:pt idx="5198">
                  <c:v>6.9279999999999946</c:v>
                </c:pt>
                <c:pt idx="5199">
                  <c:v>7.1710000000000003</c:v>
                </c:pt>
                <c:pt idx="5200">
                  <c:v>-9.3190000000000008</c:v>
                </c:pt>
                <c:pt idx="5201">
                  <c:v>-10.632</c:v>
                </c:pt>
                <c:pt idx="5202">
                  <c:v>16.62</c:v>
                </c:pt>
                <c:pt idx="5203">
                  <c:v>12.204000000000001</c:v>
                </c:pt>
                <c:pt idx="5204">
                  <c:v>14.997</c:v>
                </c:pt>
                <c:pt idx="5205">
                  <c:v>5.726</c:v>
                </c:pt>
                <c:pt idx="5206">
                  <c:v>-3.15</c:v>
                </c:pt>
                <c:pt idx="5207">
                  <c:v>-7.9000000000000001E-2</c:v>
                </c:pt>
                <c:pt idx="5208">
                  <c:v>22.277999999999999</c:v>
                </c:pt>
                <c:pt idx="5209">
                  <c:v>21.834</c:v>
                </c:pt>
                <c:pt idx="5210">
                  <c:v>11.319000000000001</c:v>
                </c:pt>
                <c:pt idx="5211">
                  <c:v>9.1170000000000009</c:v>
                </c:pt>
                <c:pt idx="5212">
                  <c:v>12.705</c:v>
                </c:pt>
                <c:pt idx="5213">
                  <c:v>11.449</c:v>
                </c:pt>
                <c:pt idx="5214">
                  <c:v>6.7009999999999996</c:v>
                </c:pt>
                <c:pt idx="5215">
                  <c:v>8.5560000000000027</c:v>
                </c:pt>
                <c:pt idx="5216">
                  <c:v>22.734000000000009</c:v>
                </c:pt>
                <c:pt idx="5217">
                  <c:v>24.058</c:v>
                </c:pt>
                <c:pt idx="5218">
                  <c:v>16.765000000000001</c:v>
                </c:pt>
                <c:pt idx="5219">
                  <c:v>13.352</c:v>
                </c:pt>
                <c:pt idx="5220">
                  <c:v>-0.56000000000000005</c:v>
                </c:pt>
                <c:pt idx="5221">
                  <c:v>-5.4870000000000001</c:v>
                </c:pt>
                <c:pt idx="5222">
                  <c:v>0.75</c:v>
                </c:pt>
                <c:pt idx="5223">
                  <c:v>-0.48099999999999998</c:v>
                </c:pt>
                <c:pt idx="5224">
                  <c:v>11.561999999999999</c:v>
                </c:pt>
                <c:pt idx="5225">
                  <c:v>11.554</c:v>
                </c:pt>
                <c:pt idx="5226">
                  <c:v>-1.679</c:v>
                </c:pt>
                <c:pt idx="5227">
                  <c:v>18.138999999999999</c:v>
                </c:pt>
                <c:pt idx="5228">
                  <c:v>10.374000000000001</c:v>
                </c:pt>
                <c:pt idx="5229">
                  <c:v>10.491</c:v>
                </c:pt>
                <c:pt idx="5230">
                  <c:v>-3.4519999999999991</c:v>
                </c:pt>
                <c:pt idx="5231">
                  <c:v>-3.1560000000000001</c:v>
                </c:pt>
                <c:pt idx="5232">
                  <c:v>-6.364999999999994</c:v>
                </c:pt>
                <c:pt idx="5233">
                  <c:v>1.696</c:v>
                </c:pt>
                <c:pt idx="5234">
                  <c:v>-6.84</c:v>
                </c:pt>
                <c:pt idx="5235">
                  <c:v>10.205</c:v>
                </c:pt>
                <c:pt idx="5236">
                  <c:v>12.72</c:v>
                </c:pt>
                <c:pt idx="5237">
                  <c:v>9.593</c:v>
                </c:pt>
                <c:pt idx="5238">
                  <c:v>11.584</c:v>
                </c:pt>
                <c:pt idx="5239">
                  <c:v>3.6110000000000002</c:v>
                </c:pt>
                <c:pt idx="5240">
                  <c:v>-6.8369999999999997</c:v>
                </c:pt>
                <c:pt idx="5241">
                  <c:v>-6.9930000000000003</c:v>
                </c:pt>
                <c:pt idx="5242">
                  <c:v>1.2549999999999999</c:v>
                </c:pt>
                <c:pt idx="5243">
                  <c:v>2.375999999999999</c:v>
                </c:pt>
                <c:pt idx="5244">
                  <c:v>37.427999999999997</c:v>
                </c:pt>
                <c:pt idx="5245">
                  <c:v>17.466999999999999</c:v>
                </c:pt>
                <c:pt idx="5246">
                  <c:v>-4.2770000000000001</c:v>
                </c:pt>
                <c:pt idx="5247">
                  <c:v>-5.1289999999999951</c:v>
                </c:pt>
                <c:pt idx="5248">
                  <c:v>-4.9089999999999998</c:v>
                </c:pt>
                <c:pt idx="5249">
                  <c:v>-4.8810000000000002</c:v>
                </c:pt>
                <c:pt idx="5250">
                  <c:v>3.4910000000000001</c:v>
                </c:pt>
                <c:pt idx="5251">
                  <c:v>-3.028</c:v>
                </c:pt>
                <c:pt idx="5252">
                  <c:v>-0.57799999999999996</c:v>
                </c:pt>
                <c:pt idx="5253">
                  <c:v>-4.3780000000000001</c:v>
                </c:pt>
                <c:pt idx="5254">
                  <c:v>4.2779999999999996</c:v>
                </c:pt>
                <c:pt idx="5255">
                  <c:v>4.0679999999999952</c:v>
                </c:pt>
                <c:pt idx="5256">
                  <c:v>-2.7370000000000001</c:v>
                </c:pt>
                <c:pt idx="5257">
                  <c:v>-5.0119999999999996</c:v>
                </c:pt>
                <c:pt idx="5258">
                  <c:v>12.457000000000001</c:v>
                </c:pt>
                <c:pt idx="5259">
                  <c:v>7.0309999999999997</c:v>
                </c:pt>
                <c:pt idx="5260">
                  <c:v>8.1940000000000008</c:v>
                </c:pt>
                <c:pt idx="5261">
                  <c:v>-1.7689999999999999</c:v>
                </c:pt>
                <c:pt idx="5262">
                  <c:v>0.76200000000000001</c:v>
                </c:pt>
                <c:pt idx="5263">
                  <c:v>8.4960000000000004</c:v>
                </c:pt>
                <c:pt idx="5264">
                  <c:v>1.1870000000000001</c:v>
                </c:pt>
                <c:pt idx="5265">
                  <c:v>-18.268999999999981</c:v>
                </c:pt>
                <c:pt idx="5266">
                  <c:v>-15.885</c:v>
                </c:pt>
                <c:pt idx="5267">
                  <c:v>-10.590999999999999</c:v>
                </c:pt>
                <c:pt idx="5268">
                  <c:v>-3.4249999999999998</c:v>
                </c:pt>
                <c:pt idx="5269">
                  <c:v>3.665</c:v>
                </c:pt>
                <c:pt idx="5270">
                  <c:v>4.9119999999999999</c:v>
                </c:pt>
                <c:pt idx="5271">
                  <c:v>1.9590000000000001</c:v>
                </c:pt>
                <c:pt idx="5272">
                  <c:v>-6.1319999999999997</c:v>
                </c:pt>
                <c:pt idx="5273">
                  <c:v>-4.4429999999999996</c:v>
                </c:pt>
                <c:pt idx="5274">
                  <c:v>0.04</c:v>
                </c:pt>
                <c:pt idx="5275">
                  <c:v>28.986999999999981</c:v>
                </c:pt>
                <c:pt idx="5276">
                  <c:v>17.099</c:v>
                </c:pt>
                <c:pt idx="5277">
                  <c:v>-2.1040000000000001</c:v>
                </c:pt>
                <c:pt idx="5278">
                  <c:v>2.036999999999999</c:v>
                </c:pt>
                <c:pt idx="5279">
                  <c:v>-0.69399999999999995</c:v>
                </c:pt>
                <c:pt idx="5280">
                  <c:v>-4.7069999999999999</c:v>
                </c:pt>
                <c:pt idx="5281">
                  <c:v>-12.494</c:v>
                </c:pt>
                <c:pt idx="5282">
                  <c:v>-0.71</c:v>
                </c:pt>
                <c:pt idx="5283">
                  <c:v>5.8669999999999947</c:v>
                </c:pt>
                <c:pt idx="5284">
                  <c:v>2.9220000000000002</c:v>
                </c:pt>
                <c:pt idx="5285">
                  <c:v>2.7639999999999998</c:v>
                </c:pt>
                <c:pt idx="5286">
                  <c:v>6.4210000000000003</c:v>
                </c:pt>
                <c:pt idx="5287">
                  <c:v>7.0430000000000001</c:v>
                </c:pt>
                <c:pt idx="5288">
                  <c:v>2.988</c:v>
                </c:pt>
                <c:pt idx="5289">
                  <c:v>5.3469999999999986</c:v>
                </c:pt>
                <c:pt idx="5290">
                  <c:v>-2.996</c:v>
                </c:pt>
                <c:pt idx="5291">
                  <c:v>-3.5609999999999999</c:v>
                </c:pt>
                <c:pt idx="5292">
                  <c:v>-6.5669999999999966</c:v>
                </c:pt>
                <c:pt idx="5293">
                  <c:v>0.14099999999999999</c:v>
                </c:pt>
                <c:pt idx="5294">
                  <c:v>2.601</c:v>
                </c:pt>
                <c:pt idx="5295">
                  <c:v>15.776999999999999</c:v>
                </c:pt>
                <c:pt idx="5296">
                  <c:v>15.375999999999999</c:v>
                </c:pt>
                <c:pt idx="5297">
                  <c:v>17.193000000000001</c:v>
                </c:pt>
                <c:pt idx="5298">
                  <c:v>12.577999999999999</c:v>
                </c:pt>
                <c:pt idx="5299">
                  <c:v>17.166</c:v>
                </c:pt>
                <c:pt idx="5300">
                  <c:v>6.83</c:v>
                </c:pt>
                <c:pt idx="5301">
                  <c:v>9.1309999999999985</c:v>
                </c:pt>
                <c:pt idx="5302">
                  <c:v>1.823</c:v>
                </c:pt>
                <c:pt idx="5303">
                  <c:v>20.161999999999999</c:v>
                </c:pt>
                <c:pt idx="5304">
                  <c:v>-15.724</c:v>
                </c:pt>
                <c:pt idx="5305">
                  <c:v>-12.706</c:v>
                </c:pt>
                <c:pt idx="5306">
                  <c:v>-9.1820000000000004</c:v>
                </c:pt>
                <c:pt idx="5307">
                  <c:v>2.9000000000000001E-2</c:v>
                </c:pt>
                <c:pt idx="5308">
                  <c:v>-1.129</c:v>
                </c:pt>
                <c:pt idx="5309">
                  <c:v>-2.5680000000000001</c:v>
                </c:pt>
                <c:pt idx="5310">
                  <c:v>-0.45400000000000001</c:v>
                </c:pt>
                <c:pt idx="5311">
                  <c:v>-1.04</c:v>
                </c:pt>
                <c:pt idx="5312">
                  <c:v>-6.415</c:v>
                </c:pt>
                <c:pt idx="5313">
                  <c:v>6.8739999999999997</c:v>
                </c:pt>
                <c:pt idx="5314">
                  <c:v>-0.86899999999999999</c:v>
                </c:pt>
                <c:pt idx="5315">
                  <c:v>-8.9160000000000004</c:v>
                </c:pt>
                <c:pt idx="5316">
                  <c:v>-18.954000000000001</c:v>
                </c:pt>
                <c:pt idx="5317">
                  <c:v>1.1739999999999999</c:v>
                </c:pt>
                <c:pt idx="5318">
                  <c:v>1.802</c:v>
                </c:pt>
                <c:pt idx="5319">
                  <c:v>4.8919999999999986</c:v>
                </c:pt>
                <c:pt idx="5320">
                  <c:v>-3.258</c:v>
                </c:pt>
                <c:pt idx="5321">
                  <c:v>-7.55</c:v>
                </c:pt>
                <c:pt idx="5322">
                  <c:v>-4.5430000000000001</c:v>
                </c:pt>
                <c:pt idx="5323">
                  <c:v>-6.3539999999999957</c:v>
                </c:pt>
                <c:pt idx="5324">
                  <c:v>2.5710000000000002</c:v>
                </c:pt>
                <c:pt idx="5325">
                  <c:v>-18.417999999999999</c:v>
                </c:pt>
                <c:pt idx="5326">
                  <c:v>-18.956</c:v>
                </c:pt>
                <c:pt idx="5327">
                  <c:v>12.500999999999999</c:v>
                </c:pt>
                <c:pt idx="5328">
                  <c:v>11.276999999999999</c:v>
                </c:pt>
                <c:pt idx="5329">
                  <c:v>3.9510000000000001</c:v>
                </c:pt>
                <c:pt idx="5330">
                  <c:v>20.94</c:v>
                </c:pt>
                <c:pt idx="5331">
                  <c:v>0.34499999999999997</c:v>
                </c:pt>
                <c:pt idx="5332">
                  <c:v>8.2200000000000006</c:v>
                </c:pt>
                <c:pt idx="5333">
                  <c:v>-8.761000000000001</c:v>
                </c:pt>
                <c:pt idx="5334">
                  <c:v>-3.6909999999999998</c:v>
                </c:pt>
                <c:pt idx="5335">
                  <c:v>-18.803000000000001</c:v>
                </c:pt>
                <c:pt idx="5336">
                  <c:v>-7.5709999999999997</c:v>
                </c:pt>
                <c:pt idx="5337">
                  <c:v>-1.8580000000000001</c:v>
                </c:pt>
                <c:pt idx="5338">
                  <c:v>-2.7280000000000002</c:v>
                </c:pt>
                <c:pt idx="5339">
                  <c:v>-4.3259999999999952</c:v>
                </c:pt>
                <c:pt idx="5340">
                  <c:v>12.894</c:v>
                </c:pt>
                <c:pt idx="5341">
                  <c:v>9.2139999999999986</c:v>
                </c:pt>
                <c:pt idx="5342">
                  <c:v>16.579000000000001</c:v>
                </c:pt>
                <c:pt idx="5343">
                  <c:v>-11.472</c:v>
                </c:pt>
                <c:pt idx="5344">
                  <c:v>-11.544</c:v>
                </c:pt>
                <c:pt idx="5345">
                  <c:v>9.3700000000000028</c:v>
                </c:pt>
                <c:pt idx="5346">
                  <c:v>8.0489999999999995</c:v>
                </c:pt>
                <c:pt idx="5347">
                  <c:v>8.0370000000000008</c:v>
                </c:pt>
                <c:pt idx="5348">
                  <c:v>6.7190000000000003</c:v>
                </c:pt>
                <c:pt idx="5349">
                  <c:v>-3.4860000000000002</c:v>
                </c:pt>
                <c:pt idx="5350">
                  <c:v>-1.903</c:v>
                </c:pt>
                <c:pt idx="5351">
                  <c:v>3.3250000000000002</c:v>
                </c:pt>
                <c:pt idx="5352">
                  <c:v>11.294</c:v>
                </c:pt>
                <c:pt idx="5353">
                  <c:v>-5.1669999999999954</c:v>
                </c:pt>
                <c:pt idx="5354">
                  <c:v>-7.0179999999999954</c:v>
                </c:pt>
                <c:pt idx="5355">
                  <c:v>-12.114000000000001</c:v>
                </c:pt>
                <c:pt idx="5356">
                  <c:v>-4.7990000000000004</c:v>
                </c:pt>
                <c:pt idx="5357">
                  <c:v>-6.3039999999999976</c:v>
                </c:pt>
                <c:pt idx="5358">
                  <c:v>-3.7130000000000001</c:v>
                </c:pt>
                <c:pt idx="5359">
                  <c:v>-7.8310000000000004</c:v>
                </c:pt>
                <c:pt idx="5360">
                  <c:v>5.6469999999999967</c:v>
                </c:pt>
                <c:pt idx="5361">
                  <c:v>-13.301</c:v>
                </c:pt>
                <c:pt idx="5362">
                  <c:v>-4.6369999999999987</c:v>
                </c:pt>
                <c:pt idx="5363">
                  <c:v>-1.65</c:v>
                </c:pt>
                <c:pt idx="5364">
                  <c:v>22.356999999999999</c:v>
                </c:pt>
                <c:pt idx="5365">
                  <c:v>20.995999999999999</c:v>
                </c:pt>
                <c:pt idx="5366">
                  <c:v>15.007</c:v>
                </c:pt>
                <c:pt idx="5367">
                  <c:v>0.24199999999999999</c:v>
                </c:pt>
                <c:pt idx="5368">
                  <c:v>4.8289999999999953</c:v>
                </c:pt>
                <c:pt idx="5369">
                  <c:v>-13.125</c:v>
                </c:pt>
                <c:pt idx="5370">
                  <c:v>6.9969999999999999</c:v>
                </c:pt>
                <c:pt idx="5371">
                  <c:v>1.788</c:v>
                </c:pt>
                <c:pt idx="5372">
                  <c:v>-7.7139999999999986</c:v>
                </c:pt>
                <c:pt idx="5373">
                  <c:v>-1.3220000000000001</c:v>
                </c:pt>
                <c:pt idx="5374">
                  <c:v>29.163</c:v>
                </c:pt>
                <c:pt idx="5375">
                  <c:v>13.000999999999999</c:v>
                </c:pt>
                <c:pt idx="5376">
                  <c:v>15.42</c:v>
                </c:pt>
                <c:pt idx="5377">
                  <c:v>19.68</c:v>
                </c:pt>
                <c:pt idx="5378">
                  <c:v>18.146999999999991</c:v>
                </c:pt>
                <c:pt idx="5379">
                  <c:v>27.062000000000001</c:v>
                </c:pt>
                <c:pt idx="5380">
                  <c:v>6.4560000000000004</c:v>
                </c:pt>
                <c:pt idx="5381">
                  <c:v>-7.4569999999999999</c:v>
                </c:pt>
                <c:pt idx="5382">
                  <c:v>-6.9669999999999996</c:v>
                </c:pt>
                <c:pt idx="5383">
                  <c:v>-12.983000000000001</c:v>
                </c:pt>
                <c:pt idx="5384">
                  <c:v>-16.940000000000001</c:v>
                </c:pt>
                <c:pt idx="5385">
                  <c:v>-7.5860000000000003</c:v>
                </c:pt>
                <c:pt idx="5386">
                  <c:v>37.813000000000002</c:v>
                </c:pt>
                <c:pt idx="5387">
                  <c:v>24.024000000000001</c:v>
                </c:pt>
                <c:pt idx="5388">
                  <c:v>23.506</c:v>
                </c:pt>
                <c:pt idx="5389">
                  <c:v>11.702</c:v>
                </c:pt>
                <c:pt idx="5390">
                  <c:v>-2.0910000000000002</c:v>
                </c:pt>
                <c:pt idx="5391">
                  <c:v>-5.4349999999999996</c:v>
                </c:pt>
                <c:pt idx="5392">
                  <c:v>-1.339</c:v>
                </c:pt>
                <c:pt idx="5393">
                  <c:v>-3.476999999999999</c:v>
                </c:pt>
                <c:pt idx="5394">
                  <c:v>-7.2089999999999996</c:v>
                </c:pt>
                <c:pt idx="5395">
                  <c:v>-5.7239999999999966</c:v>
                </c:pt>
                <c:pt idx="5396">
                  <c:v>16.178000000000001</c:v>
                </c:pt>
                <c:pt idx="5397">
                  <c:v>31.402000000000001</c:v>
                </c:pt>
                <c:pt idx="5398">
                  <c:v>13.420999999999999</c:v>
                </c:pt>
                <c:pt idx="5399">
                  <c:v>0.25800000000000001</c:v>
                </c:pt>
                <c:pt idx="5400">
                  <c:v>10.157</c:v>
                </c:pt>
                <c:pt idx="5401">
                  <c:v>4.3269999999999946</c:v>
                </c:pt>
                <c:pt idx="5402">
                  <c:v>1.8149999999999999</c:v>
                </c:pt>
                <c:pt idx="5403">
                  <c:v>-2.2749999999999999</c:v>
                </c:pt>
                <c:pt idx="5404">
                  <c:v>1.5649999999999999</c:v>
                </c:pt>
                <c:pt idx="5405">
                  <c:v>0.71699999999999997</c:v>
                </c:pt>
                <c:pt idx="5406">
                  <c:v>2.7269999999999999</c:v>
                </c:pt>
                <c:pt idx="5407">
                  <c:v>13.301</c:v>
                </c:pt>
                <c:pt idx="5408">
                  <c:v>4.8919999999999986</c:v>
                </c:pt>
                <c:pt idx="5409">
                  <c:v>-4.0649999999999951</c:v>
                </c:pt>
                <c:pt idx="5410">
                  <c:v>-6.9050000000000002</c:v>
                </c:pt>
                <c:pt idx="5411">
                  <c:v>-12.612</c:v>
                </c:pt>
                <c:pt idx="5412">
                  <c:v>0.311</c:v>
                </c:pt>
                <c:pt idx="5413">
                  <c:v>-7.38</c:v>
                </c:pt>
                <c:pt idx="5414">
                  <c:v>-6.5490000000000004</c:v>
                </c:pt>
                <c:pt idx="5415">
                  <c:v>-6.9710000000000001</c:v>
                </c:pt>
                <c:pt idx="5416">
                  <c:v>-6.891</c:v>
                </c:pt>
                <c:pt idx="5417">
                  <c:v>-8.4000000000000005E-2</c:v>
                </c:pt>
                <c:pt idx="5418">
                  <c:v>-1.214</c:v>
                </c:pt>
                <c:pt idx="5419">
                  <c:v>20.138999999999999</c:v>
                </c:pt>
                <c:pt idx="5420">
                  <c:v>19.52</c:v>
                </c:pt>
                <c:pt idx="5421">
                  <c:v>13.701000000000001</c:v>
                </c:pt>
                <c:pt idx="5422">
                  <c:v>13.303000000000001</c:v>
                </c:pt>
                <c:pt idx="5423">
                  <c:v>19.866</c:v>
                </c:pt>
                <c:pt idx="5424">
                  <c:v>17.556000000000001</c:v>
                </c:pt>
                <c:pt idx="5425">
                  <c:v>9.1379999999999981</c:v>
                </c:pt>
                <c:pt idx="5426">
                  <c:v>4.7510000000000003</c:v>
                </c:pt>
                <c:pt idx="5427">
                  <c:v>3.5630000000000002</c:v>
                </c:pt>
                <c:pt idx="5428">
                  <c:v>-2.677</c:v>
                </c:pt>
                <c:pt idx="5429">
                  <c:v>-0.58599999999999997</c:v>
                </c:pt>
                <c:pt idx="5430">
                  <c:v>-1.391</c:v>
                </c:pt>
                <c:pt idx="5431">
                  <c:v>11.513999999999999</c:v>
                </c:pt>
                <c:pt idx="5432">
                  <c:v>-23.003</c:v>
                </c:pt>
                <c:pt idx="5433">
                  <c:v>-21.327999999999999</c:v>
                </c:pt>
                <c:pt idx="5434">
                  <c:v>-27.884</c:v>
                </c:pt>
                <c:pt idx="5435">
                  <c:v>5.2779999999999996</c:v>
                </c:pt>
                <c:pt idx="5436">
                  <c:v>10.005000000000001</c:v>
                </c:pt>
                <c:pt idx="5437">
                  <c:v>4.654999999999994</c:v>
                </c:pt>
                <c:pt idx="5438">
                  <c:v>10.348000000000001</c:v>
                </c:pt>
                <c:pt idx="5439">
                  <c:v>5.03</c:v>
                </c:pt>
                <c:pt idx="5440">
                  <c:v>6.28</c:v>
                </c:pt>
                <c:pt idx="5441">
                  <c:v>7.673</c:v>
                </c:pt>
                <c:pt idx="5442">
                  <c:v>11.484</c:v>
                </c:pt>
                <c:pt idx="5443">
                  <c:v>22.884</c:v>
                </c:pt>
                <c:pt idx="5444">
                  <c:v>24.86</c:v>
                </c:pt>
                <c:pt idx="5445">
                  <c:v>20.233000000000001</c:v>
                </c:pt>
                <c:pt idx="5446">
                  <c:v>-24.472000000000001</c:v>
                </c:pt>
                <c:pt idx="5447">
                  <c:v>-13.114000000000001</c:v>
                </c:pt>
                <c:pt idx="5448">
                  <c:v>-3.3450000000000002</c:v>
                </c:pt>
                <c:pt idx="5449">
                  <c:v>13.407999999999999</c:v>
                </c:pt>
                <c:pt idx="5450">
                  <c:v>12.252000000000001</c:v>
                </c:pt>
                <c:pt idx="5451">
                  <c:v>-7.55</c:v>
                </c:pt>
                <c:pt idx="5452">
                  <c:v>3.06</c:v>
                </c:pt>
                <c:pt idx="5453">
                  <c:v>2.7029999999999998</c:v>
                </c:pt>
                <c:pt idx="5454">
                  <c:v>-4.1429999999999954</c:v>
                </c:pt>
                <c:pt idx="5455">
                  <c:v>9.0500000000000007</c:v>
                </c:pt>
                <c:pt idx="5456">
                  <c:v>2.4470000000000001</c:v>
                </c:pt>
                <c:pt idx="5457">
                  <c:v>2.5790000000000002</c:v>
                </c:pt>
                <c:pt idx="5458">
                  <c:v>-10.894</c:v>
                </c:pt>
                <c:pt idx="5459">
                  <c:v>-7.5890000000000004</c:v>
                </c:pt>
                <c:pt idx="5460">
                  <c:v>-8.4960000000000004</c:v>
                </c:pt>
                <c:pt idx="5461">
                  <c:v>-4.484</c:v>
                </c:pt>
                <c:pt idx="5462">
                  <c:v>-0.82099999999999995</c:v>
                </c:pt>
                <c:pt idx="5463">
                  <c:v>-3.661</c:v>
                </c:pt>
                <c:pt idx="5464">
                  <c:v>-5.4160000000000004</c:v>
                </c:pt>
                <c:pt idx="5465">
                  <c:v>-6.2850000000000001</c:v>
                </c:pt>
                <c:pt idx="5466">
                  <c:v>15.978</c:v>
                </c:pt>
                <c:pt idx="5467">
                  <c:v>27.295999999999999</c:v>
                </c:pt>
                <c:pt idx="5468">
                  <c:v>28.716000000000001</c:v>
                </c:pt>
                <c:pt idx="5469">
                  <c:v>13.385999999999999</c:v>
                </c:pt>
                <c:pt idx="5470">
                  <c:v>9.0980000000000008</c:v>
                </c:pt>
                <c:pt idx="5471">
                  <c:v>4.0030000000000001</c:v>
                </c:pt>
                <c:pt idx="5472">
                  <c:v>-12.917999999999999</c:v>
                </c:pt>
                <c:pt idx="5473">
                  <c:v>0.42899999999999999</c:v>
                </c:pt>
                <c:pt idx="5474">
                  <c:v>-4.577</c:v>
                </c:pt>
                <c:pt idx="5475">
                  <c:v>-1.286</c:v>
                </c:pt>
                <c:pt idx="5476">
                  <c:v>-9.0870000000000015</c:v>
                </c:pt>
                <c:pt idx="5477">
                  <c:v>-4.6939999999999946</c:v>
                </c:pt>
                <c:pt idx="5478">
                  <c:v>-4.399</c:v>
                </c:pt>
                <c:pt idx="5479">
                  <c:v>-0.20399999999999999</c:v>
                </c:pt>
                <c:pt idx="5480">
                  <c:v>-1.2969999999999999</c:v>
                </c:pt>
                <c:pt idx="5481">
                  <c:v>-3.2280000000000002</c:v>
                </c:pt>
                <c:pt idx="5482">
                  <c:v>22.997</c:v>
                </c:pt>
                <c:pt idx="5483">
                  <c:v>21.562999999999999</c:v>
                </c:pt>
                <c:pt idx="5484">
                  <c:v>23.402999999999999</c:v>
                </c:pt>
                <c:pt idx="5485">
                  <c:v>27.483000000000001</c:v>
                </c:pt>
                <c:pt idx="5486">
                  <c:v>23.446000000000002</c:v>
                </c:pt>
                <c:pt idx="5487">
                  <c:v>1.415</c:v>
                </c:pt>
                <c:pt idx="5488">
                  <c:v>4.1419999999999986</c:v>
                </c:pt>
                <c:pt idx="5489">
                  <c:v>2.0569999999999991</c:v>
                </c:pt>
                <c:pt idx="5490">
                  <c:v>2.5950000000000002</c:v>
                </c:pt>
                <c:pt idx="5491">
                  <c:v>4.0119999999999996</c:v>
                </c:pt>
                <c:pt idx="5492">
                  <c:v>-1.907999999999999</c:v>
                </c:pt>
                <c:pt idx="5493">
                  <c:v>-5.4340000000000002</c:v>
                </c:pt>
                <c:pt idx="5494">
                  <c:v>-2.3109999999999991</c:v>
                </c:pt>
                <c:pt idx="5495">
                  <c:v>-4.3869999999999996</c:v>
                </c:pt>
                <c:pt idx="5496">
                  <c:v>28.318000000000001</c:v>
                </c:pt>
                <c:pt idx="5497">
                  <c:v>22.468</c:v>
                </c:pt>
                <c:pt idx="5498">
                  <c:v>-2.7829999999999999</c:v>
                </c:pt>
                <c:pt idx="5499">
                  <c:v>-3.9470000000000001</c:v>
                </c:pt>
                <c:pt idx="5500">
                  <c:v>-5.032</c:v>
                </c:pt>
                <c:pt idx="5501">
                  <c:v>-3.8170000000000002</c:v>
                </c:pt>
                <c:pt idx="5502">
                  <c:v>3.3189999999999991</c:v>
                </c:pt>
                <c:pt idx="5503">
                  <c:v>1.3839999999999999</c:v>
                </c:pt>
                <c:pt idx="5504">
                  <c:v>11.925000000000001</c:v>
                </c:pt>
                <c:pt idx="5505">
                  <c:v>19.79</c:v>
                </c:pt>
                <c:pt idx="5506">
                  <c:v>0.51100000000000001</c:v>
                </c:pt>
                <c:pt idx="5507">
                  <c:v>2.927</c:v>
                </c:pt>
                <c:pt idx="5508">
                  <c:v>2.6469999999999998</c:v>
                </c:pt>
                <c:pt idx="5509">
                  <c:v>-0.96399999999999997</c:v>
                </c:pt>
                <c:pt idx="5510">
                  <c:v>-3.3679999999999999</c:v>
                </c:pt>
                <c:pt idx="5511">
                  <c:v>21.456</c:v>
                </c:pt>
                <c:pt idx="5512">
                  <c:v>23.454000000000001</c:v>
                </c:pt>
                <c:pt idx="5513">
                  <c:v>-9.827</c:v>
                </c:pt>
                <c:pt idx="5514">
                  <c:v>-15.275</c:v>
                </c:pt>
                <c:pt idx="5515">
                  <c:v>-11.952</c:v>
                </c:pt>
                <c:pt idx="5516">
                  <c:v>-6.2729999999999997</c:v>
                </c:pt>
                <c:pt idx="5517">
                  <c:v>5.8000000000000003E-2</c:v>
                </c:pt>
                <c:pt idx="5518">
                  <c:v>-5.3330000000000002</c:v>
                </c:pt>
                <c:pt idx="5519">
                  <c:v>3.1419999999999999</c:v>
                </c:pt>
                <c:pt idx="5520">
                  <c:v>-0.505</c:v>
                </c:pt>
                <c:pt idx="5521">
                  <c:v>4.6109999999999953</c:v>
                </c:pt>
                <c:pt idx="5522">
                  <c:v>-3.6459999999999999</c:v>
                </c:pt>
                <c:pt idx="5523">
                  <c:v>-6.5369999999999999</c:v>
                </c:pt>
                <c:pt idx="5524">
                  <c:v>-2.2669999999999999</c:v>
                </c:pt>
                <c:pt idx="5525">
                  <c:v>1.6639999999999999</c:v>
                </c:pt>
                <c:pt idx="5526">
                  <c:v>2.85</c:v>
                </c:pt>
                <c:pt idx="5527">
                  <c:v>34.405000000000001</c:v>
                </c:pt>
                <c:pt idx="5528">
                  <c:v>3.109</c:v>
                </c:pt>
                <c:pt idx="5529">
                  <c:v>17.186</c:v>
                </c:pt>
                <c:pt idx="5530">
                  <c:v>11.651999999999999</c:v>
                </c:pt>
                <c:pt idx="5531">
                  <c:v>3.278</c:v>
                </c:pt>
                <c:pt idx="5532">
                  <c:v>-6.0839999999999996</c:v>
                </c:pt>
                <c:pt idx="5533">
                  <c:v>5.468</c:v>
                </c:pt>
                <c:pt idx="5534">
                  <c:v>-25.358000000000001</c:v>
                </c:pt>
                <c:pt idx="5535">
                  <c:v>-22.506</c:v>
                </c:pt>
                <c:pt idx="5536">
                  <c:v>-11.848000000000001</c:v>
                </c:pt>
                <c:pt idx="5537">
                  <c:v>3.0249999999999999</c:v>
                </c:pt>
                <c:pt idx="5538">
                  <c:v>0.90200000000000002</c:v>
                </c:pt>
                <c:pt idx="5539">
                  <c:v>4.3390000000000004</c:v>
                </c:pt>
                <c:pt idx="5540">
                  <c:v>4.75</c:v>
                </c:pt>
                <c:pt idx="5541">
                  <c:v>-5.5269999999999966</c:v>
                </c:pt>
                <c:pt idx="5542">
                  <c:v>-0.05</c:v>
                </c:pt>
                <c:pt idx="5543">
                  <c:v>10.701000000000001</c:v>
                </c:pt>
                <c:pt idx="5544">
                  <c:v>-4.2359999999999998</c:v>
                </c:pt>
                <c:pt idx="5545">
                  <c:v>-7.7690000000000001</c:v>
                </c:pt>
                <c:pt idx="5546">
                  <c:v>-8.5070000000000014</c:v>
                </c:pt>
                <c:pt idx="5547">
                  <c:v>-15.087</c:v>
                </c:pt>
                <c:pt idx="5548">
                  <c:v>9.7009999999999987</c:v>
                </c:pt>
                <c:pt idx="5549">
                  <c:v>1.0629999999999999</c:v>
                </c:pt>
                <c:pt idx="5550">
                  <c:v>11.195</c:v>
                </c:pt>
                <c:pt idx="5551">
                  <c:v>4.1919999999999966</c:v>
                </c:pt>
                <c:pt idx="5552">
                  <c:v>9.7169999999999987</c:v>
                </c:pt>
                <c:pt idx="5553">
                  <c:v>-4.4539999999999997</c:v>
                </c:pt>
                <c:pt idx="5554">
                  <c:v>-5.1479999999999952</c:v>
                </c:pt>
                <c:pt idx="5555">
                  <c:v>-1.9710000000000001</c:v>
                </c:pt>
                <c:pt idx="5556">
                  <c:v>5.5</c:v>
                </c:pt>
                <c:pt idx="5557">
                  <c:v>-13.629</c:v>
                </c:pt>
                <c:pt idx="5558">
                  <c:v>-1.1359999999999999</c:v>
                </c:pt>
                <c:pt idx="5559">
                  <c:v>4.1710000000000003</c:v>
                </c:pt>
                <c:pt idx="5560">
                  <c:v>-3.4249999999999998</c:v>
                </c:pt>
                <c:pt idx="5561">
                  <c:v>7.6289999999999951</c:v>
                </c:pt>
                <c:pt idx="5562">
                  <c:v>-10.176</c:v>
                </c:pt>
                <c:pt idx="5563">
                  <c:v>-8.7459999999999987</c:v>
                </c:pt>
                <c:pt idx="5564">
                  <c:v>-2.915</c:v>
                </c:pt>
                <c:pt idx="5565">
                  <c:v>3.74</c:v>
                </c:pt>
                <c:pt idx="5566">
                  <c:v>-0.36399999999999999</c:v>
                </c:pt>
                <c:pt idx="5567">
                  <c:v>3.1459999999999999</c:v>
                </c:pt>
                <c:pt idx="5568">
                  <c:v>2.2869999999999999</c:v>
                </c:pt>
                <c:pt idx="5569">
                  <c:v>-4.2190000000000003</c:v>
                </c:pt>
                <c:pt idx="5570">
                  <c:v>-1.639</c:v>
                </c:pt>
                <c:pt idx="5571">
                  <c:v>4.8069999999999986</c:v>
                </c:pt>
                <c:pt idx="5572">
                  <c:v>10.939</c:v>
                </c:pt>
                <c:pt idx="5573">
                  <c:v>15.958</c:v>
                </c:pt>
                <c:pt idx="5574">
                  <c:v>3.306</c:v>
                </c:pt>
                <c:pt idx="5575">
                  <c:v>5.18</c:v>
                </c:pt>
                <c:pt idx="5576">
                  <c:v>12.16</c:v>
                </c:pt>
                <c:pt idx="5577">
                  <c:v>5.6749999999999954</c:v>
                </c:pt>
                <c:pt idx="5578">
                  <c:v>2.14</c:v>
                </c:pt>
                <c:pt idx="5579">
                  <c:v>-7.7949999999999946</c:v>
                </c:pt>
                <c:pt idx="5580">
                  <c:v>21.311</c:v>
                </c:pt>
                <c:pt idx="5581">
                  <c:v>8.94</c:v>
                </c:pt>
                <c:pt idx="5582">
                  <c:v>-2.6720000000000002</c:v>
                </c:pt>
                <c:pt idx="5583">
                  <c:v>-9.4819999999999993</c:v>
                </c:pt>
                <c:pt idx="5584">
                  <c:v>-1.39</c:v>
                </c:pt>
                <c:pt idx="5585">
                  <c:v>21.202000000000002</c:v>
                </c:pt>
                <c:pt idx="5586">
                  <c:v>23.216999999999999</c:v>
                </c:pt>
                <c:pt idx="5587">
                  <c:v>19.952000000000002</c:v>
                </c:pt>
                <c:pt idx="5588">
                  <c:v>24.22</c:v>
                </c:pt>
                <c:pt idx="5589">
                  <c:v>23.853000000000009</c:v>
                </c:pt>
                <c:pt idx="5590">
                  <c:v>13.555999999999999</c:v>
                </c:pt>
                <c:pt idx="5591">
                  <c:v>5.5939999999999994</c:v>
                </c:pt>
                <c:pt idx="5592">
                  <c:v>31.864999999999991</c:v>
                </c:pt>
                <c:pt idx="5593">
                  <c:v>24.962</c:v>
                </c:pt>
                <c:pt idx="5594">
                  <c:v>11.356999999999999</c:v>
                </c:pt>
                <c:pt idx="5595">
                  <c:v>5.1890000000000001</c:v>
                </c:pt>
                <c:pt idx="5596">
                  <c:v>12.925000000000001</c:v>
                </c:pt>
                <c:pt idx="5597">
                  <c:v>7.2839999999999998</c:v>
                </c:pt>
                <c:pt idx="5598">
                  <c:v>7.5549999999999953</c:v>
                </c:pt>
                <c:pt idx="5599">
                  <c:v>1.726</c:v>
                </c:pt>
                <c:pt idx="5600">
                  <c:v>15.951000000000001</c:v>
                </c:pt>
                <c:pt idx="5601">
                  <c:v>-6.662999999999994</c:v>
                </c:pt>
                <c:pt idx="5602">
                  <c:v>-15.653</c:v>
                </c:pt>
                <c:pt idx="5603">
                  <c:v>-25.795000000000002</c:v>
                </c:pt>
                <c:pt idx="5604">
                  <c:v>-7.7469999999999999</c:v>
                </c:pt>
                <c:pt idx="5605">
                  <c:v>-0.29399999999999998</c:v>
                </c:pt>
                <c:pt idx="5606">
                  <c:v>3.1659999999999999</c:v>
                </c:pt>
                <c:pt idx="5607">
                  <c:v>13.929</c:v>
                </c:pt>
                <c:pt idx="5608">
                  <c:v>1.1599999999999999</c:v>
                </c:pt>
                <c:pt idx="5609">
                  <c:v>-1.9350000000000001</c:v>
                </c:pt>
                <c:pt idx="5610">
                  <c:v>0.98299999999999998</c:v>
                </c:pt>
                <c:pt idx="5611">
                  <c:v>10.867000000000001</c:v>
                </c:pt>
                <c:pt idx="5612">
                  <c:v>11.96</c:v>
                </c:pt>
                <c:pt idx="5613">
                  <c:v>4.9930000000000003</c:v>
                </c:pt>
                <c:pt idx="5614">
                  <c:v>8.4489999999999998</c:v>
                </c:pt>
                <c:pt idx="5615">
                  <c:v>-0.70799999999999996</c:v>
                </c:pt>
                <c:pt idx="5616">
                  <c:v>12.061999999999999</c:v>
                </c:pt>
                <c:pt idx="5617">
                  <c:v>5.0510000000000002</c:v>
                </c:pt>
                <c:pt idx="5618">
                  <c:v>-5.9489999999999998</c:v>
                </c:pt>
                <c:pt idx="5619">
                  <c:v>-7.5259999999999954</c:v>
                </c:pt>
                <c:pt idx="5620">
                  <c:v>-7.364999999999994</c:v>
                </c:pt>
                <c:pt idx="5621">
                  <c:v>-5.5780000000000003</c:v>
                </c:pt>
                <c:pt idx="5622">
                  <c:v>-8.4019999999999992</c:v>
                </c:pt>
                <c:pt idx="5623">
                  <c:v>5.5619999999999976</c:v>
                </c:pt>
                <c:pt idx="5624">
                  <c:v>7.364999999999994</c:v>
                </c:pt>
                <c:pt idx="5625">
                  <c:v>28.433</c:v>
                </c:pt>
                <c:pt idx="5626">
                  <c:v>-1.923999999999999</c:v>
                </c:pt>
                <c:pt idx="5627">
                  <c:v>1.4630000000000001</c:v>
                </c:pt>
                <c:pt idx="5628">
                  <c:v>5.915</c:v>
                </c:pt>
                <c:pt idx="5629">
                  <c:v>19.692</c:v>
                </c:pt>
                <c:pt idx="5630">
                  <c:v>24.298999999999999</c:v>
                </c:pt>
                <c:pt idx="5631">
                  <c:v>-7.1479999999999952</c:v>
                </c:pt>
                <c:pt idx="5632">
                  <c:v>-0.92</c:v>
                </c:pt>
                <c:pt idx="5633">
                  <c:v>4.9420000000000002</c:v>
                </c:pt>
                <c:pt idx="5634">
                  <c:v>30.709</c:v>
                </c:pt>
                <c:pt idx="5635">
                  <c:v>19.466000000000001</c:v>
                </c:pt>
                <c:pt idx="5636">
                  <c:v>27.065999999999999</c:v>
                </c:pt>
                <c:pt idx="5637">
                  <c:v>15.436</c:v>
                </c:pt>
                <c:pt idx="5638">
                  <c:v>9.0140000000000011</c:v>
                </c:pt>
                <c:pt idx="5639">
                  <c:v>15.798999999999999</c:v>
                </c:pt>
                <c:pt idx="5640">
                  <c:v>0.125</c:v>
                </c:pt>
                <c:pt idx="5641">
                  <c:v>-9.1649999999999991</c:v>
                </c:pt>
                <c:pt idx="5642">
                  <c:v>-8.3810000000000002</c:v>
                </c:pt>
                <c:pt idx="5643">
                  <c:v>-3.722</c:v>
                </c:pt>
                <c:pt idx="5644">
                  <c:v>-0.08</c:v>
                </c:pt>
                <c:pt idx="5645">
                  <c:v>24.42</c:v>
                </c:pt>
                <c:pt idx="5646">
                  <c:v>25.280999999999999</c:v>
                </c:pt>
                <c:pt idx="5647">
                  <c:v>10.464</c:v>
                </c:pt>
                <c:pt idx="5648">
                  <c:v>13.84</c:v>
                </c:pt>
                <c:pt idx="5649">
                  <c:v>6.5890000000000004</c:v>
                </c:pt>
                <c:pt idx="5650">
                  <c:v>1.923</c:v>
                </c:pt>
                <c:pt idx="5651">
                  <c:v>-6.4370000000000003</c:v>
                </c:pt>
                <c:pt idx="5652">
                  <c:v>-10.698</c:v>
                </c:pt>
                <c:pt idx="5653">
                  <c:v>17.867000000000001</c:v>
                </c:pt>
                <c:pt idx="5654">
                  <c:v>6.9909999999999997</c:v>
                </c:pt>
                <c:pt idx="5655">
                  <c:v>7.7830000000000004</c:v>
                </c:pt>
                <c:pt idx="5656">
                  <c:v>11.015000000000001</c:v>
                </c:pt>
                <c:pt idx="5657">
                  <c:v>11.644</c:v>
                </c:pt>
                <c:pt idx="5658">
                  <c:v>12.641999999999999</c:v>
                </c:pt>
                <c:pt idx="5659">
                  <c:v>-7.8339999999999996</c:v>
                </c:pt>
                <c:pt idx="5660">
                  <c:v>-13.698</c:v>
                </c:pt>
                <c:pt idx="5661">
                  <c:v>-13.06</c:v>
                </c:pt>
                <c:pt idx="5662">
                  <c:v>-1.762</c:v>
                </c:pt>
                <c:pt idx="5663">
                  <c:v>-2.0539999999999998</c:v>
                </c:pt>
                <c:pt idx="5664">
                  <c:v>-3.68</c:v>
                </c:pt>
                <c:pt idx="5665">
                  <c:v>32.423000000000002</c:v>
                </c:pt>
                <c:pt idx="5666">
                  <c:v>-7.3410000000000002</c:v>
                </c:pt>
                <c:pt idx="5667">
                  <c:v>-4.9139999999999997</c:v>
                </c:pt>
                <c:pt idx="5668">
                  <c:v>7.9029999999999996</c:v>
                </c:pt>
                <c:pt idx="5669">
                  <c:v>2.4559999999999991</c:v>
                </c:pt>
                <c:pt idx="5670">
                  <c:v>4.5669999999999966</c:v>
                </c:pt>
                <c:pt idx="5671">
                  <c:v>-22.92</c:v>
                </c:pt>
                <c:pt idx="5672">
                  <c:v>16.75</c:v>
                </c:pt>
                <c:pt idx="5673">
                  <c:v>-4.51</c:v>
                </c:pt>
                <c:pt idx="5674">
                  <c:v>5.5359999999999996</c:v>
                </c:pt>
                <c:pt idx="5675">
                  <c:v>2.876999999999998</c:v>
                </c:pt>
                <c:pt idx="5676">
                  <c:v>8.8140000000000001</c:v>
                </c:pt>
                <c:pt idx="5677">
                  <c:v>5.5</c:v>
                </c:pt>
                <c:pt idx="5678">
                  <c:v>6.4729999999999999</c:v>
                </c:pt>
                <c:pt idx="5679">
                  <c:v>4.3099999999999996</c:v>
                </c:pt>
                <c:pt idx="5680">
                  <c:v>9.527000000000001</c:v>
                </c:pt>
                <c:pt idx="5681">
                  <c:v>-36.484000000000002</c:v>
                </c:pt>
                <c:pt idx="5682">
                  <c:v>-37.802999999999997</c:v>
                </c:pt>
                <c:pt idx="5683">
                  <c:v>-1.75</c:v>
                </c:pt>
                <c:pt idx="5684">
                  <c:v>-3.419</c:v>
                </c:pt>
                <c:pt idx="5685">
                  <c:v>-0.373</c:v>
                </c:pt>
                <c:pt idx="5686">
                  <c:v>-4.0380000000000003</c:v>
                </c:pt>
                <c:pt idx="5687">
                  <c:v>7.6139999999999954</c:v>
                </c:pt>
                <c:pt idx="5688">
                  <c:v>-5.3579999999999952</c:v>
                </c:pt>
                <c:pt idx="5689">
                  <c:v>-3.8290000000000002</c:v>
                </c:pt>
                <c:pt idx="5690">
                  <c:v>-9.5290000000000017</c:v>
                </c:pt>
                <c:pt idx="5691">
                  <c:v>69.577999999999975</c:v>
                </c:pt>
                <c:pt idx="5692">
                  <c:v>52.655000000000001</c:v>
                </c:pt>
                <c:pt idx="5693">
                  <c:v>4.2569999999999997</c:v>
                </c:pt>
                <c:pt idx="5694">
                  <c:v>-10.522</c:v>
                </c:pt>
                <c:pt idx="5695">
                  <c:v>-0.86</c:v>
                </c:pt>
                <c:pt idx="5696">
                  <c:v>12.898</c:v>
                </c:pt>
                <c:pt idx="5697">
                  <c:v>0.42699999999999999</c:v>
                </c:pt>
                <c:pt idx="5698">
                  <c:v>7.367999999999995</c:v>
                </c:pt>
                <c:pt idx="5699">
                  <c:v>-4.3439999999999976</c:v>
                </c:pt>
                <c:pt idx="5700">
                  <c:v>0.45</c:v>
                </c:pt>
                <c:pt idx="5701">
                  <c:v>-4.0439999999999996</c:v>
                </c:pt>
                <c:pt idx="5702">
                  <c:v>-20.698</c:v>
                </c:pt>
                <c:pt idx="5703">
                  <c:v>30.257999999999999</c:v>
                </c:pt>
                <c:pt idx="5704">
                  <c:v>17.052</c:v>
                </c:pt>
                <c:pt idx="5705">
                  <c:v>15.738</c:v>
                </c:pt>
                <c:pt idx="5706">
                  <c:v>23.17</c:v>
                </c:pt>
                <c:pt idx="5707">
                  <c:v>28.853000000000009</c:v>
                </c:pt>
                <c:pt idx="5708">
                  <c:v>14.516</c:v>
                </c:pt>
                <c:pt idx="5709">
                  <c:v>11.507</c:v>
                </c:pt>
                <c:pt idx="5710">
                  <c:v>4.9000000000000002E-2</c:v>
                </c:pt>
                <c:pt idx="5711">
                  <c:v>25.492000000000001</c:v>
                </c:pt>
                <c:pt idx="5712">
                  <c:v>-3.5710000000000002</c:v>
                </c:pt>
                <c:pt idx="5713">
                  <c:v>9.6660000000000004</c:v>
                </c:pt>
                <c:pt idx="5714">
                  <c:v>-10.085000000000001</c:v>
                </c:pt>
                <c:pt idx="5715">
                  <c:v>-5.2869999999999999</c:v>
                </c:pt>
                <c:pt idx="5716">
                  <c:v>-4.79</c:v>
                </c:pt>
                <c:pt idx="5717">
                  <c:v>28.824999999999999</c:v>
                </c:pt>
                <c:pt idx="5718">
                  <c:v>23.306999999999999</c:v>
                </c:pt>
                <c:pt idx="5719">
                  <c:v>27.341999999999999</c:v>
                </c:pt>
                <c:pt idx="5720">
                  <c:v>9.1489999999999991</c:v>
                </c:pt>
                <c:pt idx="5721">
                  <c:v>5.5979999999999954</c:v>
                </c:pt>
                <c:pt idx="5722">
                  <c:v>-6.149</c:v>
                </c:pt>
                <c:pt idx="5723">
                  <c:v>-2.423</c:v>
                </c:pt>
                <c:pt idx="5724">
                  <c:v>13.242000000000001</c:v>
                </c:pt>
                <c:pt idx="5725">
                  <c:v>18.393000000000001</c:v>
                </c:pt>
                <c:pt idx="5726">
                  <c:v>18.513999999999999</c:v>
                </c:pt>
                <c:pt idx="5727">
                  <c:v>14.167</c:v>
                </c:pt>
                <c:pt idx="5728">
                  <c:v>-12.856999999999999</c:v>
                </c:pt>
                <c:pt idx="5729">
                  <c:v>-13.260999999999999</c:v>
                </c:pt>
                <c:pt idx="5730">
                  <c:v>-14.535</c:v>
                </c:pt>
                <c:pt idx="5731">
                  <c:v>-19.905999999999999</c:v>
                </c:pt>
                <c:pt idx="5732">
                  <c:v>-5.5119999999999996</c:v>
                </c:pt>
                <c:pt idx="5733">
                  <c:v>8.2089999999999996</c:v>
                </c:pt>
                <c:pt idx="5734">
                  <c:v>10.337999999999999</c:v>
                </c:pt>
                <c:pt idx="5735">
                  <c:v>12.433</c:v>
                </c:pt>
                <c:pt idx="5736">
                  <c:v>34.451000000000001</c:v>
                </c:pt>
                <c:pt idx="5737">
                  <c:v>-5.8390000000000004</c:v>
                </c:pt>
                <c:pt idx="5738">
                  <c:v>-10.336</c:v>
                </c:pt>
                <c:pt idx="5739">
                  <c:v>-6.6609999999999951</c:v>
                </c:pt>
                <c:pt idx="5740">
                  <c:v>10.456</c:v>
                </c:pt>
                <c:pt idx="5741">
                  <c:v>14.278</c:v>
                </c:pt>
                <c:pt idx="5742">
                  <c:v>3.0979999999999999</c:v>
                </c:pt>
                <c:pt idx="5743">
                  <c:v>2.72</c:v>
                </c:pt>
                <c:pt idx="5744">
                  <c:v>-1.82</c:v>
                </c:pt>
                <c:pt idx="5745">
                  <c:v>31.943999999999999</c:v>
                </c:pt>
                <c:pt idx="5746">
                  <c:v>26.312000000000001</c:v>
                </c:pt>
                <c:pt idx="5747">
                  <c:v>17.495999999999999</c:v>
                </c:pt>
                <c:pt idx="5748">
                  <c:v>-4.8849999999999953</c:v>
                </c:pt>
                <c:pt idx="5749">
                  <c:v>-5.9180000000000001</c:v>
                </c:pt>
                <c:pt idx="5750">
                  <c:v>-7.2210000000000001</c:v>
                </c:pt>
                <c:pt idx="5751">
                  <c:v>-2.742</c:v>
                </c:pt>
                <c:pt idx="5752">
                  <c:v>-6.6379999999999946</c:v>
                </c:pt>
                <c:pt idx="5753">
                  <c:v>-12.074</c:v>
                </c:pt>
                <c:pt idx="5754">
                  <c:v>1.8069999999999999</c:v>
                </c:pt>
                <c:pt idx="5755">
                  <c:v>5.1760000000000002</c:v>
                </c:pt>
                <c:pt idx="5756">
                  <c:v>11.413</c:v>
                </c:pt>
                <c:pt idx="5757">
                  <c:v>25.015000000000001</c:v>
                </c:pt>
                <c:pt idx="5758">
                  <c:v>48.789000000000001</c:v>
                </c:pt>
                <c:pt idx="5759">
                  <c:v>52.398000000000003</c:v>
                </c:pt>
                <c:pt idx="5760">
                  <c:v>-19.984999999999999</c:v>
                </c:pt>
                <c:pt idx="5761">
                  <c:v>-19.321000000000009</c:v>
                </c:pt>
                <c:pt idx="5762">
                  <c:v>-16.408999999999999</c:v>
                </c:pt>
                <c:pt idx="5763">
                  <c:v>-12.893000000000001</c:v>
                </c:pt>
                <c:pt idx="5764">
                  <c:v>-15.54</c:v>
                </c:pt>
                <c:pt idx="5765">
                  <c:v>-5.8310000000000004</c:v>
                </c:pt>
                <c:pt idx="5766">
                  <c:v>11.353999999999999</c:v>
                </c:pt>
                <c:pt idx="5767">
                  <c:v>1.722</c:v>
                </c:pt>
                <c:pt idx="5768">
                  <c:v>2.133</c:v>
                </c:pt>
                <c:pt idx="5769">
                  <c:v>10.31</c:v>
                </c:pt>
                <c:pt idx="5770">
                  <c:v>40.826000000000001</c:v>
                </c:pt>
                <c:pt idx="5771">
                  <c:v>44.519000000000013</c:v>
                </c:pt>
                <c:pt idx="5772">
                  <c:v>37.936999999999998</c:v>
                </c:pt>
                <c:pt idx="5773">
                  <c:v>20.254000000000001</c:v>
                </c:pt>
                <c:pt idx="5774">
                  <c:v>6.7469999999999999</c:v>
                </c:pt>
                <c:pt idx="5775">
                  <c:v>30.344000000000001</c:v>
                </c:pt>
                <c:pt idx="5776">
                  <c:v>18.440000000000001</c:v>
                </c:pt>
                <c:pt idx="5777">
                  <c:v>-18.225000000000001</c:v>
                </c:pt>
                <c:pt idx="5778">
                  <c:v>-2.593</c:v>
                </c:pt>
                <c:pt idx="5779">
                  <c:v>-5.6959999999999953</c:v>
                </c:pt>
                <c:pt idx="5780">
                  <c:v>3.298</c:v>
                </c:pt>
                <c:pt idx="5781">
                  <c:v>2.5</c:v>
                </c:pt>
                <c:pt idx="5782">
                  <c:v>-0.126</c:v>
                </c:pt>
                <c:pt idx="5783">
                  <c:v>-13.544</c:v>
                </c:pt>
                <c:pt idx="5784">
                  <c:v>-8.8210000000000015</c:v>
                </c:pt>
                <c:pt idx="5785">
                  <c:v>7.9210000000000003</c:v>
                </c:pt>
                <c:pt idx="5786">
                  <c:v>21.58</c:v>
                </c:pt>
                <c:pt idx="5787">
                  <c:v>17.422999999999981</c:v>
                </c:pt>
                <c:pt idx="5788">
                  <c:v>7.5350000000000001</c:v>
                </c:pt>
                <c:pt idx="5789">
                  <c:v>-18.774000000000001</c:v>
                </c:pt>
                <c:pt idx="5790">
                  <c:v>3.3069999999999991</c:v>
                </c:pt>
                <c:pt idx="5791">
                  <c:v>-9.0140000000000011</c:v>
                </c:pt>
                <c:pt idx="5792">
                  <c:v>1.972</c:v>
                </c:pt>
                <c:pt idx="5793">
                  <c:v>-0.17499999999999999</c:v>
                </c:pt>
                <c:pt idx="5794">
                  <c:v>-2.4500000000000002</c:v>
                </c:pt>
                <c:pt idx="5795">
                  <c:v>21.17</c:v>
                </c:pt>
                <c:pt idx="5796">
                  <c:v>21.434999999999999</c:v>
                </c:pt>
                <c:pt idx="5797">
                  <c:v>23.474</c:v>
                </c:pt>
                <c:pt idx="5798">
                  <c:v>23.245999999999999</c:v>
                </c:pt>
                <c:pt idx="5799">
                  <c:v>2.1619999999999999</c:v>
                </c:pt>
                <c:pt idx="5800">
                  <c:v>6.2080000000000002</c:v>
                </c:pt>
                <c:pt idx="5801">
                  <c:v>8.8360000000000003</c:v>
                </c:pt>
                <c:pt idx="5802">
                  <c:v>25.689</c:v>
                </c:pt>
                <c:pt idx="5803">
                  <c:v>18.012</c:v>
                </c:pt>
                <c:pt idx="5804">
                  <c:v>4.59</c:v>
                </c:pt>
                <c:pt idx="5805">
                  <c:v>-10.186999999999999</c:v>
                </c:pt>
                <c:pt idx="5806">
                  <c:v>13.542999999999999</c:v>
                </c:pt>
                <c:pt idx="5807">
                  <c:v>1.579</c:v>
                </c:pt>
                <c:pt idx="5808">
                  <c:v>-4.5369999999999999</c:v>
                </c:pt>
                <c:pt idx="5809">
                  <c:v>-4.2030000000000003</c:v>
                </c:pt>
                <c:pt idx="5810">
                  <c:v>-7.4379999999999997</c:v>
                </c:pt>
                <c:pt idx="5811">
                  <c:v>-9.6710000000000012</c:v>
                </c:pt>
                <c:pt idx="5812">
                  <c:v>-2.7789999999999999</c:v>
                </c:pt>
                <c:pt idx="5813">
                  <c:v>7.2380000000000004</c:v>
                </c:pt>
                <c:pt idx="5814">
                  <c:v>5.2389999999999999</c:v>
                </c:pt>
                <c:pt idx="5815">
                  <c:v>0.59399999999999997</c:v>
                </c:pt>
                <c:pt idx="5816">
                  <c:v>-3.0609999999999999</c:v>
                </c:pt>
                <c:pt idx="5817">
                  <c:v>31.652000000000001</c:v>
                </c:pt>
                <c:pt idx="5818">
                  <c:v>8.8290000000000006</c:v>
                </c:pt>
                <c:pt idx="5819">
                  <c:v>13.36</c:v>
                </c:pt>
                <c:pt idx="5820">
                  <c:v>8.0000000000000002E-3</c:v>
                </c:pt>
                <c:pt idx="5821">
                  <c:v>41.043000000000013</c:v>
                </c:pt>
                <c:pt idx="5822">
                  <c:v>-25.074000000000009</c:v>
                </c:pt>
                <c:pt idx="5823">
                  <c:v>-26.17</c:v>
                </c:pt>
                <c:pt idx="5824">
                  <c:v>-15.866</c:v>
                </c:pt>
                <c:pt idx="5825">
                  <c:v>-13.33</c:v>
                </c:pt>
                <c:pt idx="5826">
                  <c:v>10.807</c:v>
                </c:pt>
                <c:pt idx="5827">
                  <c:v>3.6240000000000001</c:v>
                </c:pt>
                <c:pt idx="5828">
                  <c:v>2.1</c:v>
                </c:pt>
                <c:pt idx="5829">
                  <c:v>-2.512999999999999</c:v>
                </c:pt>
                <c:pt idx="5830">
                  <c:v>-6.3869999999999996</c:v>
                </c:pt>
                <c:pt idx="5831">
                  <c:v>-1.63</c:v>
                </c:pt>
                <c:pt idx="5832">
                  <c:v>4.0209999999999946</c:v>
                </c:pt>
                <c:pt idx="5833">
                  <c:v>-2.8809999999999998</c:v>
                </c:pt>
                <c:pt idx="5834">
                  <c:v>-5.0639999999999956</c:v>
                </c:pt>
                <c:pt idx="5835">
                  <c:v>-13.521000000000001</c:v>
                </c:pt>
                <c:pt idx="5836">
                  <c:v>-19.849</c:v>
                </c:pt>
                <c:pt idx="5837">
                  <c:v>29.478999999999999</c:v>
                </c:pt>
                <c:pt idx="5838">
                  <c:v>45.64</c:v>
                </c:pt>
                <c:pt idx="5839">
                  <c:v>35.507000000000012</c:v>
                </c:pt>
                <c:pt idx="5840">
                  <c:v>5.4210000000000003</c:v>
                </c:pt>
                <c:pt idx="5841">
                  <c:v>14.853999999999999</c:v>
                </c:pt>
                <c:pt idx="5842">
                  <c:v>29.814</c:v>
                </c:pt>
                <c:pt idx="5843">
                  <c:v>12.962</c:v>
                </c:pt>
                <c:pt idx="5844">
                  <c:v>7.8539999999999957</c:v>
                </c:pt>
                <c:pt idx="5845">
                  <c:v>3.73</c:v>
                </c:pt>
                <c:pt idx="5846">
                  <c:v>-1.1759999999999999</c:v>
                </c:pt>
                <c:pt idx="5847">
                  <c:v>13.689</c:v>
                </c:pt>
                <c:pt idx="5848">
                  <c:v>13.015000000000001</c:v>
                </c:pt>
                <c:pt idx="5849">
                  <c:v>3.996</c:v>
                </c:pt>
                <c:pt idx="5850">
                  <c:v>-1.7490000000000001</c:v>
                </c:pt>
                <c:pt idx="5851">
                  <c:v>-5.8179999999999952</c:v>
                </c:pt>
                <c:pt idx="5852">
                  <c:v>0.39800000000000002</c:v>
                </c:pt>
                <c:pt idx="5853">
                  <c:v>-5.5720000000000001</c:v>
                </c:pt>
                <c:pt idx="5854">
                  <c:v>-7.03</c:v>
                </c:pt>
                <c:pt idx="5855">
                  <c:v>0.255</c:v>
                </c:pt>
                <c:pt idx="5856">
                  <c:v>-0.108</c:v>
                </c:pt>
                <c:pt idx="5857">
                  <c:v>-2.9540000000000002</c:v>
                </c:pt>
                <c:pt idx="5858">
                  <c:v>-14.391</c:v>
                </c:pt>
                <c:pt idx="5859">
                  <c:v>-11.878</c:v>
                </c:pt>
                <c:pt idx="5860">
                  <c:v>-16.021999999999991</c:v>
                </c:pt>
                <c:pt idx="5861">
                  <c:v>-7.6349999999999953</c:v>
                </c:pt>
                <c:pt idx="5862">
                  <c:v>-11.124000000000001</c:v>
                </c:pt>
                <c:pt idx="5863">
                  <c:v>3.464</c:v>
                </c:pt>
                <c:pt idx="5864">
                  <c:v>-30.954999999999991</c:v>
                </c:pt>
                <c:pt idx="5865">
                  <c:v>-32.386000000000003</c:v>
                </c:pt>
                <c:pt idx="5866">
                  <c:v>26.440999999999999</c:v>
                </c:pt>
                <c:pt idx="5867">
                  <c:v>23.515000000000001</c:v>
                </c:pt>
                <c:pt idx="5868">
                  <c:v>19.141999999999999</c:v>
                </c:pt>
                <c:pt idx="5869">
                  <c:v>15.032999999999999</c:v>
                </c:pt>
                <c:pt idx="5870">
                  <c:v>7.71</c:v>
                </c:pt>
                <c:pt idx="5871">
                  <c:v>14.332000000000001</c:v>
                </c:pt>
                <c:pt idx="5872">
                  <c:v>11.44</c:v>
                </c:pt>
                <c:pt idx="5873">
                  <c:v>23.681999999999999</c:v>
                </c:pt>
                <c:pt idx="5874">
                  <c:v>13.065</c:v>
                </c:pt>
                <c:pt idx="5875">
                  <c:v>7.0810000000000004</c:v>
                </c:pt>
                <c:pt idx="5876">
                  <c:v>-0.432</c:v>
                </c:pt>
                <c:pt idx="5877">
                  <c:v>22.155000000000001</c:v>
                </c:pt>
                <c:pt idx="5878">
                  <c:v>3.0390000000000001</c:v>
                </c:pt>
                <c:pt idx="5879">
                  <c:v>-6.8919999999999986</c:v>
                </c:pt>
                <c:pt idx="5880">
                  <c:v>7.0039999999999996</c:v>
                </c:pt>
                <c:pt idx="5881">
                  <c:v>13.92</c:v>
                </c:pt>
                <c:pt idx="5882">
                  <c:v>12.744999999999999</c:v>
                </c:pt>
                <c:pt idx="5883">
                  <c:v>1.411</c:v>
                </c:pt>
                <c:pt idx="5884">
                  <c:v>-0.86199999999999999</c:v>
                </c:pt>
                <c:pt idx="5885">
                  <c:v>-4.3559999999999954</c:v>
                </c:pt>
                <c:pt idx="5886">
                  <c:v>-3.4750000000000001</c:v>
                </c:pt>
                <c:pt idx="5887">
                  <c:v>1.7569999999999999</c:v>
                </c:pt>
                <c:pt idx="5888">
                  <c:v>7.0460000000000003</c:v>
                </c:pt>
                <c:pt idx="5889">
                  <c:v>-0.626</c:v>
                </c:pt>
                <c:pt idx="5890">
                  <c:v>2.173</c:v>
                </c:pt>
                <c:pt idx="5891">
                  <c:v>15.587</c:v>
                </c:pt>
                <c:pt idx="5892">
                  <c:v>36.475000000000001</c:v>
                </c:pt>
                <c:pt idx="5893">
                  <c:v>9.9940000000000015</c:v>
                </c:pt>
                <c:pt idx="5894">
                  <c:v>-1.492</c:v>
                </c:pt>
                <c:pt idx="5895">
                  <c:v>5.1109999999999953</c:v>
                </c:pt>
                <c:pt idx="5896">
                  <c:v>38.779000000000003</c:v>
                </c:pt>
                <c:pt idx="5897">
                  <c:v>43.302999999999997</c:v>
                </c:pt>
                <c:pt idx="5898">
                  <c:v>-10.199</c:v>
                </c:pt>
                <c:pt idx="5899">
                  <c:v>-7.0060000000000002</c:v>
                </c:pt>
                <c:pt idx="5900">
                  <c:v>14.875</c:v>
                </c:pt>
                <c:pt idx="5901">
                  <c:v>3.6059999999999999</c:v>
                </c:pt>
                <c:pt idx="5902">
                  <c:v>10.547000000000001</c:v>
                </c:pt>
                <c:pt idx="5903">
                  <c:v>-9.3570000000000029</c:v>
                </c:pt>
                <c:pt idx="5904">
                  <c:v>7.1719999999999997</c:v>
                </c:pt>
                <c:pt idx="5905">
                  <c:v>12.430999999999999</c:v>
                </c:pt>
                <c:pt idx="5906">
                  <c:v>1.167</c:v>
                </c:pt>
                <c:pt idx="5907">
                  <c:v>-3.306</c:v>
                </c:pt>
                <c:pt idx="5908">
                  <c:v>-6.1310000000000002</c:v>
                </c:pt>
                <c:pt idx="5909">
                  <c:v>14.47</c:v>
                </c:pt>
                <c:pt idx="5910">
                  <c:v>3.923</c:v>
                </c:pt>
                <c:pt idx="5911">
                  <c:v>5.601</c:v>
                </c:pt>
                <c:pt idx="5912">
                  <c:v>-17.097000000000001</c:v>
                </c:pt>
                <c:pt idx="5913">
                  <c:v>-24.904</c:v>
                </c:pt>
                <c:pt idx="5914">
                  <c:v>74.208000000000013</c:v>
                </c:pt>
                <c:pt idx="5915">
                  <c:v>33.767000000000003</c:v>
                </c:pt>
                <c:pt idx="5916">
                  <c:v>-1.4510000000000001</c:v>
                </c:pt>
                <c:pt idx="5917">
                  <c:v>61.250999999999998</c:v>
                </c:pt>
                <c:pt idx="5918">
                  <c:v>11.127000000000001</c:v>
                </c:pt>
                <c:pt idx="5919">
                  <c:v>18.920999999999999</c:v>
                </c:pt>
                <c:pt idx="5920">
                  <c:v>6.6059999999999954</c:v>
                </c:pt>
                <c:pt idx="5921">
                  <c:v>-9.261000000000001</c:v>
                </c:pt>
                <c:pt idx="5922">
                  <c:v>-2.823</c:v>
                </c:pt>
                <c:pt idx="5923">
                  <c:v>-0.79</c:v>
                </c:pt>
                <c:pt idx="5924">
                  <c:v>-3.51</c:v>
                </c:pt>
                <c:pt idx="5925">
                  <c:v>-5.298</c:v>
                </c:pt>
                <c:pt idx="5926">
                  <c:v>-0.26400000000000001</c:v>
                </c:pt>
                <c:pt idx="5927">
                  <c:v>0.93200000000000005</c:v>
                </c:pt>
                <c:pt idx="5928">
                  <c:v>1.772</c:v>
                </c:pt>
                <c:pt idx="5929">
                  <c:v>-17.850999999999999</c:v>
                </c:pt>
                <c:pt idx="5930">
                  <c:v>-1.5149999999999999</c:v>
                </c:pt>
                <c:pt idx="5931">
                  <c:v>-4.6429999999999954</c:v>
                </c:pt>
                <c:pt idx="5932">
                  <c:v>9.8870000000000005</c:v>
                </c:pt>
                <c:pt idx="5933">
                  <c:v>6.87</c:v>
                </c:pt>
                <c:pt idx="5934">
                  <c:v>18.007000000000001</c:v>
                </c:pt>
                <c:pt idx="5935">
                  <c:v>7.7590000000000003</c:v>
                </c:pt>
                <c:pt idx="5936">
                  <c:v>-11.393000000000001</c:v>
                </c:pt>
                <c:pt idx="5937">
                  <c:v>-8.5820000000000007</c:v>
                </c:pt>
                <c:pt idx="5938">
                  <c:v>-13.593</c:v>
                </c:pt>
                <c:pt idx="5939">
                  <c:v>-10.584</c:v>
                </c:pt>
                <c:pt idx="5940">
                  <c:v>-4.867999999999995</c:v>
                </c:pt>
                <c:pt idx="5941">
                  <c:v>-3.9609999999999999</c:v>
                </c:pt>
                <c:pt idx="5942">
                  <c:v>9.3960000000000008</c:v>
                </c:pt>
                <c:pt idx="5943">
                  <c:v>6.0579999999999954</c:v>
                </c:pt>
                <c:pt idx="5944">
                  <c:v>40.485999999999997</c:v>
                </c:pt>
                <c:pt idx="5945">
                  <c:v>48.27</c:v>
                </c:pt>
                <c:pt idx="5946">
                  <c:v>3.58</c:v>
                </c:pt>
                <c:pt idx="5947">
                  <c:v>1.204</c:v>
                </c:pt>
                <c:pt idx="5948">
                  <c:v>0.81</c:v>
                </c:pt>
                <c:pt idx="5949">
                  <c:v>-4.2110000000000003</c:v>
                </c:pt>
                <c:pt idx="5950">
                  <c:v>3.2429999999999999</c:v>
                </c:pt>
                <c:pt idx="5951">
                  <c:v>10.435</c:v>
                </c:pt>
                <c:pt idx="5952">
                  <c:v>-3.2959999999999998</c:v>
                </c:pt>
                <c:pt idx="5953">
                  <c:v>-1.71</c:v>
                </c:pt>
                <c:pt idx="5954">
                  <c:v>1.175</c:v>
                </c:pt>
                <c:pt idx="5955">
                  <c:v>-2.496999999999999</c:v>
                </c:pt>
                <c:pt idx="5956">
                  <c:v>-3.5510000000000002</c:v>
                </c:pt>
                <c:pt idx="5957">
                  <c:v>-5.27</c:v>
                </c:pt>
                <c:pt idx="5958">
                  <c:v>9.4610000000000003</c:v>
                </c:pt>
                <c:pt idx="5959">
                  <c:v>-0.51300000000000001</c:v>
                </c:pt>
                <c:pt idx="5960">
                  <c:v>-11.377000000000001</c:v>
                </c:pt>
                <c:pt idx="5961">
                  <c:v>0.51900000000000002</c:v>
                </c:pt>
                <c:pt idx="5962">
                  <c:v>-1.5669999999999999</c:v>
                </c:pt>
                <c:pt idx="5963">
                  <c:v>10.968999999999999</c:v>
                </c:pt>
                <c:pt idx="5964">
                  <c:v>12.066000000000001</c:v>
                </c:pt>
                <c:pt idx="5965">
                  <c:v>10.412000000000001</c:v>
                </c:pt>
                <c:pt idx="5966">
                  <c:v>22.699000000000009</c:v>
                </c:pt>
                <c:pt idx="5967">
                  <c:v>22.59</c:v>
                </c:pt>
                <c:pt idx="5968">
                  <c:v>19.978000000000002</c:v>
                </c:pt>
                <c:pt idx="5969">
                  <c:v>-10.407</c:v>
                </c:pt>
                <c:pt idx="5970">
                  <c:v>-4.8499999999999996</c:v>
                </c:pt>
                <c:pt idx="5971">
                  <c:v>16.132999999999999</c:v>
                </c:pt>
                <c:pt idx="5972">
                  <c:v>2.1320000000000001</c:v>
                </c:pt>
                <c:pt idx="5973">
                  <c:v>8.4580000000000002</c:v>
                </c:pt>
                <c:pt idx="5974">
                  <c:v>17.434000000000001</c:v>
                </c:pt>
                <c:pt idx="5975">
                  <c:v>10.081</c:v>
                </c:pt>
                <c:pt idx="5976">
                  <c:v>-0.45900000000000002</c:v>
                </c:pt>
                <c:pt idx="5977">
                  <c:v>28.234999999999999</c:v>
                </c:pt>
                <c:pt idx="5978">
                  <c:v>11.503</c:v>
                </c:pt>
                <c:pt idx="5979">
                  <c:v>6.8259999999999952</c:v>
                </c:pt>
                <c:pt idx="5980">
                  <c:v>2.66</c:v>
                </c:pt>
                <c:pt idx="5981">
                  <c:v>9.6349999999999998</c:v>
                </c:pt>
                <c:pt idx="5982">
                  <c:v>30.698</c:v>
                </c:pt>
                <c:pt idx="5983">
                  <c:v>22.065999999999999</c:v>
                </c:pt>
                <c:pt idx="5984">
                  <c:v>9.2950000000000017</c:v>
                </c:pt>
                <c:pt idx="5985">
                  <c:v>18.257000000000001</c:v>
                </c:pt>
                <c:pt idx="5986">
                  <c:v>1.401</c:v>
                </c:pt>
                <c:pt idx="5987">
                  <c:v>0.75600000000000001</c:v>
                </c:pt>
                <c:pt idx="5988">
                  <c:v>3.8530000000000002</c:v>
                </c:pt>
                <c:pt idx="5989">
                  <c:v>1.39</c:v>
                </c:pt>
                <c:pt idx="5990">
                  <c:v>-5.0720000000000001</c:v>
                </c:pt>
                <c:pt idx="5991">
                  <c:v>-8.2900000000000009</c:v>
                </c:pt>
                <c:pt idx="5992">
                  <c:v>-6.4409999999999998</c:v>
                </c:pt>
                <c:pt idx="5993">
                  <c:v>-10.659000000000001</c:v>
                </c:pt>
                <c:pt idx="5994">
                  <c:v>-12.818</c:v>
                </c:pt>
                <c:pt idx="5995">
                  <c:v>-5.343</c:v>
                </c:pt>
                <c:pt idx="5996">
                  <c:v>-2.4390000000000001</c:v>
                </c:pt>
                <c:pt idx="5997">
                  <c:v>-0.48199999999999998</c:v>
                </c:pt>
                <c:pt idx="5998">
                  <c:v>-2.5150000000000001</c:v>
                </c:pt>
                <c:pt idx="5999">
                  <c:v>10.977</c:v>
                </c:pt>
                <c:pt idx="6000">
                  <c:v>33.314</c:v>
                </c:pt>
                <c:pt idx="6001">
                  <c:v>-4.7060000000000004</c:v>
                </c:pt>
                <c:pt idx="6002">
                  <c:v>-5.3229999999999951</c:v>
                </c:pt>
                <c:pt idx="6003">
                  <c:v>-7.8019999999999996</c:v>
                </c:pt>
                <c:pt idx="6004">
                  <c:v>-5.1119999999999974</c:v>
                </c:pt>
                <c:pt idx="6005">
                  <c:v>-8.2560000000000002</c:v>
                </c:pt>
                <c:pt idx="6006">
                  <c:v>-5.3810000000000002</c:v>
                </c:pt>
                <c:pt idx="6007">
                  <c:v>-6.2770000000000001</c:v>
                </c:pt>
                <c:pt idx="6008">
                  <c:v>18.433</c:v>
                </c:pt>
                <c:pt idx="6009">
                  <c:v>27.905999999999999</c:v>
                </c:pt>
                <c:pt idx="6010">
                  <c:v>15.51</c:v>
                </c:pt>
                <c:pt idx="6011">
                  <c:v>19.542000000000002</c:v>
                </c:pt>
                <c:pt idx="6012">
                  <c:v>0.37</c:v>
                </c:pt>
                <c:pt idx="6013">
                  <c:v>-5.0209999999999946</c:v>
                </c:pt>
                <c:pt idx="6014">
                  <c:v>-14.170999999999999</c:v>
                </c:pt>
                <c:pt idx="6015">
                  <c:v>-1.8009999999999999</c:v>
                </c:pt>
                <c:pt idx="6016">
                  <c:v>8.3450000000000006</c:v>
                </c:pt>
                <c:pt idx="6017">
                  <c:v>-8.1649999999999991</c:v>
                </c:pt>
                <c:pt idx="6018">
                  <c:v>4.5789999999999997</c:v>
                </c:pt>
                <c:pt idx="6019">
                  <c:v>3.3439999999999999</c:v>
                </c:pt>
                <c:pt idx="6020">
                  <c:v>7.9370000000000003</c:v>
                </c:pt>
                <c:pt idx="6021">
                  <c:v>5.5339999999999998</c:v>
                </c:pt>
                <c:pt idx="6022">
                  <c:v>-10.146000000000001</c:v>
                </c:pt>
                <c:pt idx="6023">
                  <c:v>-11.093</c:v>
                </c:pt>
                <c:pt idx="6024">
                  <c:v>-14.673999999999999</c:v>
                </c:pt>
                <c:pt idx="6025">
                  <c:v>-15.725</c:v>
                </c:pt>
                <c:pt idx="6026">
                  <c:v>37.036000000000001</c:v>
                </c:pt>
                <c:pt idx="6027">
                  <c:v>39.097999999999999</c:v>
                </c:pt>
                <c:pt idx="6028">
                  <c:v>5.8369999999999997</c:v>
                </c:pt>
                <c:pt idx="6029">
                  <c:v>8.1110000000000007</c:v>
                </c:pt>
                <c:pt idx="6030">
                  <c:v>3.472999999999999</c:v>
                </c:pt>
                <c:pt idx="6031">
                  <c:v>6.093</c:v>
                </c:pt>
                <c:pt idx="6032">
                  <c:v>9.43</c:v>
                </c:pt>
                <c:pt idx="6033">
                  <c:v>2.794</c:v>
                </c:pt>
                <c:pt idx="6034">
                  <c:v>-0.90300000000000002</c:v>
                </c:pt>
                <c:pt idx="6035">
                  <c:v>-7.74</c:v>
                </c:pt>
                <c:pt idx="6036">
                  <c:v>-8.8420000000000005</c:v>
                </c:pt>
                <c:pt idx="6037">
                  <c:v>-17.137</c:v>
                </c:pt>
                <c:pt idx="6038">
                  <c:v>-6.6310000000000002</c:v>
                </c:pt>
                <c:pt idx="6039">
                  <c:v>-6.7329999999999997</c:v>
                </c:pt>
                <c:pt idx="6040">
                  <c:v>-12.178000000000001</c:v>
                </c:pt>
                <c:pt idx="6041">
                  <c:v>-12.396000000000001</c:v>
                </c:pt>
                <c:pt idx="6042">
                  <c:v>-15.532999999999999</c:v>
                </c:pt>
                <c:pt idx="6043">
                  <c:v>22.916</c:v>
                </c:pt>
                <c:pt idx="6044">
                  <c:v>26.614000000000001</c:v>
                </c:pt>
                <c:pt idx="6045">
                  <c:v>22.265000000000001</c:v>
                </c:pt>
                <c:pt idx="6046">
                  <c:v>21.567</c:v>
                </c:pt>
                <c:pt idx="6047">
                  <c:v>11.923</c:v>
                </c:pt>
                <c:pt idx="6048">
                  <c:v>13.347</c:v>
                </c:pt>
                <c:pt idx="6049">
                  <c:v>13.185</c:v>
                </c:pt>
                <c:pt idx="6050">
                  <c:v>10.72</c:v>
                </c:pt>
                <c:pt idx="6051">
                  <c:v>12.903</c:v>
                </c:pt>
                <c:pt idx="6052">
                  <c:v>9.5910000000000011</c:v>
                </c:pt>
                <c:pt idx="6053">
                  <c:v>8.7389999999999972</c:v>
                </c:pt>
                <c:pt idx="6054">
                  <c:v>-8.5180000000000007</c:v>
                </c:pt>
                <c:pt idx="6055">
                  <c:v>2.8159999999999981</c:v>
                </c:pt>
                <c:pt idx="6056">
                  <c:v>23.905999999999999</c:v>
                </c:pt>
                <c:pt idx="6057">
                  <c:v>8.0630000000000006</c:v>
                </c:pt>
                <c:pt idx="6058">
                  <c:v>-0.95799999999999996</c:v>
                </c:pt>
                <c:pt idx="6059">
                  <c:v>-12.041</c:v>
                </c:pt>
                <c:pt idx="6060">
                  <c:v>-11.375</c:v>
                </c:pt>
                <c:pt idx="6061">
                  <c:v>-6.234</c:v>
                </c:pt>
                <c:pt idx="6062">
                  <c:v>-5.6349999999999953</c:v>
                </c:pt>
                <c:pt idx="6063">
                  <c:v>-4.1130000000000004</c:v>
                </c:pt>
                <c:pt idx="6064">
                  <c:v>4.976</c:v>
                </c:pt>
                <c:pt idx="6065">
                  <c:v>-0.33800000000000002</c:v>
                </c:pt>
                <c:pt idx="6066">
                  <c:v>-2.0249999999999999</c:v>
                </c:pt>
                <c:pt idx="6067">
                  <c:v>18.417000000000009</c:v>
                </c:pt>
                <c:pt idx="6068">
                  <c:v>9.2160000000000011</c:v>
                </c:pt>
                <c:pt idx="6069">
                  <c:v>9.657</c:v>
                </c:pt>
                <c:pt idx="6070">
                  <c:v>19.821999999999999</c:v>
                </c:pt>
                <c:pt idx="6071">
                  <c:v>13.250999999999999</c:v>
                </c:pt>
                <c:pt idx="6072">
                  <c:v>0.97099999999999997</c:v>
                </c:pt>
                <c:pt idx="6073">
                  <c:v>-5.6390000000000002</c:v>
                </c:pt>
                <c:pt idx="6074">
                  <c:v>-7.9589999999999996</c:v>
                </c:pt>
                <c:pt idx="6075">
                  <c:v>-4.1629999999999949</c:v>
                </c:pt>
                <c:pt idx="6076">
                  <c:v>-9.5980000000000008</c:v>
                </c:pt>
                <c:pt idx="6077">
                  <c:v>8.0960000000000001</c:v>
                </c:pt>
                <c:pt idx="6078">
                  <c:v>4.8479999999999954</c:v>
                </c:pt>
                <c:pt idx="6079">
                  <c:v>-9.1209999999999987</c:v>
                </c:pt>
                <c:pt idx="6080">
                  <c:v>-7.3360000000000003</c:v>
                </c:pt>
                <c:pt idx="6081">
                  <c:v>-18.533000000000001</c:v>
                </c:pt>
                <c:pt idx="6082">
                  <c:v>-2.57</c:v>
                </c:pt>
                <c:pt idx="6083">
                  <c:v>20.009</c:v>
                </c:pt>
                <c:pt idx="6084">
                  <c:v>26.984000000000002</c:v>
                </c:pt>
                <c:pt idx="6085">
                  <c:v>-8.923</c:v>
                </c:pt>
                <c:pt idx="6086">
                  <c:v>-9.5690000000000008</c:v>
                </c:pt>
                <c:pt idx="6087">
                  <c:v>8.7889999999999997</c:v>
                </c:pt>
                <c:pt idx="6088">
                  <c:v>1.1200000000000001</c:v>
                </c:pt>
                <c:pt idx="6089">
                  <c:v>13.202</c:v>
                </c:pt>
                <c:pt idx="6090">
                  <c:v>33.107000000000014</c:v>
                </c:pt>
                <c:pt idx="6091">
                  <c:v>-0.56000000000000005</c:v>
                </c:pt>
                <c:pt idx="6092">
                  <c:v>-5.9009999999999998</c:v>
                </c:pt>
                <c:pt idx="6093">
                  <c:v>-2.1749999999999998</c:v>
                </c:pt>
                <c:pt idx="6094">
                  <c:v>-2.6190000000000002</c:v>
                </c:pt>
                <c:pt idx="6095">
                  <c:v>5.1509999999999954</c:v>
                </c:pt>
                <c:pt idx="6096">
                  <c:v>-6.806</c:v>
                </c:pt>
                <c:pt idx="6097">
                  <c:v>5.3159999999999954</c:v>
                </c:pt>
                <c:pt idx="6098">
                  <c:v>8.6389999999999993</c:v>
                </c:pt>
                <c:pt idx="6099">
                  <c:v>10.506</c:v>
                </c:pt>
                <c:pt idx="6100">
                  <c:v>19.266999999999999</c:v>
                </c:pt>
                <c:pt idx="6101">
                  <c:v>-1.0469999999999999</c:v>
                </c:pt>
                <c:pt idx="6102">
                  <c:v>0.67500000000000004</c:v>
                </c:pt>
                <c:pt idx="6103">
                  <c:v>-4.5359999999999996</c:v>
                </c:pt>
                <c:pt idx="6104">
                  <c:v>7.3239999999999954</c:v>
                </c:pt>
                <c:pt idx="6105">
                  <c:v>9.1850000000000005</c:v>
                </c:pt>
                <c:pt idx="6106">
                  <c:v>12.493</c:v>
                </c:pt>
                <c:pt idx="6107">
                  <c:v>19.199000000000009</c:v>
                </c:pt>
                <c:pt idx="6108">
                  <c:v>36.019000000000013</c:v>
                </c:pt>
                <c:pt idx="6109">
                  <c:v>22.056000000000001</c:v>
                </c:pt>
                <c:pt idx="6110">
                  <c:v>-8.6660000000000004</c:v>
                </c:pt>
                <c:pt idx="6111">
                  <c:v>-1.8839999999999999</c:v>
                </c:pt>
                <c:pt idx="6112">
                  <c:v>9.3530000000000069</c:v>
                </c:pt>
                <c:pt idx="6113">
                  <c:v>5.4320000000000004</c:v>
                </c:pt>
                <c:pt idx="6114">
                  <c:v>6.1069999999999984</c:v>
                </c:pt>
                <c:pt idx="6115">
                  <c:v>7.056</c:v>
                </c:pt>
                <c:pt idx="6116">
                  <c:v>9.0310000000000006</c:v>
                </c:pt>
                <c:pt idx="6117">
                  <c:v>10.682</c:v>
                </c:pt>
                <c:pt idx="6118">
                  <c:v>4.4630000000000001</c:v>
                </c:pt>
                <c:pt idx="6119">
                  <c:v>3.83</c:v>
                </c:pt>
                <c:pt idx="6120">
                  <c:v>6.694999999999995</c:v>
                </c:pt>
                <c:pt idx="6121">
                  <c:v>11.677</c:v>
                </c:pt>
                <c:pt idx="6122">
                  <c:v>-4.702</c:v>
                </c:pt>
                <c:pt idx="6123">
                  <c:v>-0.60499999999999998</c:v>
                </c:pt>
                <c:pt idx="6124">
                  <c:v>-10.257</c:v>
                </c:pt>
                <c:pt idx="6125">
                  <c:v>-2.5539999999999998</c:v>
                </c:pt>
                <c:pt idx="6126">
                  <c:v>5.1609999999999951</c:v>
                </c:pt>
                <c:pt idx="6127">
                  <c:v>3.6480000000000001</c:v>
                </c:pt>
                <c:pt idx="6128">
                  <c:v>-13.534000000000001</c:v>
                </c:pt>
                <c:pt idx="6129">
                  <c:v>10.657999999999999</c:v>
                </c:pt>
                <c:pt idx="6130">
                  <c:v>-6.6969999999999956</c:v>
                </c:pt>
                <c:pt idx="6131">
                  <c:v>8.9980000000000011</c:v>
                </c:pt>
                <c:pt idx="6132">
                  <c:v>9.8760000000000012</c:v>
                </c:pt>
                <c:pt idx="6133">
                  <c:v>6.0939999999999994</c:v>
                </c:pt>
                <c:pt idx="6134">
                  <c:v>8.3540000000000028</c:v>
                </c:pt>
                <c:pt idx="6135">
                  <c:v>11.242000000000001</c:v>
                </c:pt>
                <c:pt idx="6136">
                  <c:v>-30.85</c:v>
                </c:pt>
                <c:pt idx="6137">
                  <c:v>-33.268000000000001</c:v>
                </c:pt>
                <c:pt idx="6138">
                  <c:v>19.792000000000002</c:v>
                </c:pt>
                <c:pt idx="6139">
                  <c:v>6.9050000000000002</c:v>
                </c:pt>
                <c:pt idx="6140">
                  <c:v>8.6740000000000013</c:v>
                </c:pt>
                <c:pt idx="6141">
                  <c:v>3.1659999999999999</c:v>
                </c:pt>
                <c:pt idx="6142">
                  <c:v>-2.4519999999999991</c:v>
                </c:pt>
                <c:pt idx="6143">
                  <c:v>6.234</c:v>
                </c:pt>
                <c:pt idx="6144">
                  <c:v>1.915</c:v>
                </c:pt>
                <c:pt idx="6145">
                  <c:v>21.657</c:v>
                </c:pt>
                <c:pt idx="6146">
                  <c:v>12.159000000000001</c:v>
                </c:pt>
                <c:pt idx="6147">
                  <c:v>10.867000000000001</c:v>
                </c:pt>
                <c:pt idx="6148">
                  <c:v>12.928000000000001</c:v>
                </c:pt>
                <c:pt idx="6149">
                  <c:v>8.9949999999999992</c:v>
                </c:pt>
                <c:pt idx="6150">
                  <c:v>-10.178000000000001</c:v>
                </c:pt>
                <c:pt idx="6151">
                  <c:v>-17.399000000000001</c:v>
                </c:pt>
                <c:pt idx="6152">
                  <c:v>-1.722</c:v>
                </c:pt>
                <c:pt idx="6153">
                  <c:v>0.80900000000000005</c:v>
                </c:pt>
                <c:pt idx="6154">
                  <c:v>-13.536</c:v>
                </c:pt>
                <c:pt idx="6155">
                  <c:v>-10.909000000000001</c:v>
                </c:pt>
                <c:pt idx="6156">
                  <c:v>3.03</c:v>
                </c:pt>
                <c:pt idx="6157">
                  <c:v>0.46</c:v>
                </c:pt>
                <c:pt idx="6158">
                  <c:v>7.7619999999999987</c:v>
                </c:pt>
                <c:pt idx="6159">
                  <c:v>8.7879999999999985</c:v>
                </c:pt>
                <c:pt idx="6160">
                  <c:v>-0.433</c:v>
                </c:pt>
                <c:pt idx="6161">
                  <c:v>2.5640000000000001</c:v>
                </c:pt>
                <c:pt idx="6162">
                  <c:v>-0.36299999999999999</c:v>
                </c:pt>
                <c:pt idx="6163">
                  <c:v>-4.654999999999994</c:v>
                </c:pt>
                <c:pt idx="6164">
                  <c:v>0.41699999999999998</c:v>
                </c:pt>
                <c:pt idx="6165">
                  <c:v>11.852</c:v>
                </c:pt>
                <c:pt idx="6166">
                  <c:v>21.123999999999999</c:v>
                </c:pt>
                <c:pt idx="6167">
                  <c:v>-7.7069999999999999</c:v>
                </c:pt>
                <c:pt idx="6168">
                  <c:v>-16.448</c:v>
                </c:pt>
                <c:pt idx="6169">
                  <c:v>-11.781000000000001</c:v>
                </c:pt>
                <c:pt idx="6170">
                  <c:v>-9.9610000000000003</c:v>
                </c:pt>
                <c:pt idx="6171">
                  <c:v>2.911999999999999</c:v>
                </c:pt>
                <c:pt idx="6172">
                  <c:v>-1.5649999999999999</c:v>
                </c:pt>
                <c:pt idx="6173">
                  <c:v>-6.4359999999999999</c:v>
                </c:pt>
                <c:pt idx="6174">
                  <c:v>3.5379999999999998</c:v>
                </c:pt>
                <c:pt idx="6175">
                  <c:v>3.3460000000000001</c:v>
                </c:pt>
                <c:pt idx="6176">
                  <c:v>0.65700000000000003</c:v>
                </c:pt>
                <c:pt idx="6177">
                  <c:v>2.0979999999999999</c:v>
                </c:pt>
                <c:pt idx="6178">
                  <c:v>1.3720000000000001</c:v>
                </c:pt>
                <c:pt idx="6179">
                  <c:v>-3.3650000000000002</c:v>
                </c:pt>
                <c:pt idx="6180">
                  <c:v>7.681</c:v>
                </c:pt>
                <c:pt idx="6181">
                  <c:v>5.2329999999999997</c:v>
                </c:pt>
                <c:pt idx="6182">
                  <c:v>7.3819999999999997</c:v>
                </c:pt>
                <c:pt idx="6183">
                  <c:v>0.252</c:v>
                </c:pt>
                <c:pt idx="6184">
                  <c:v>1.4830000000000001</c:v>
                </c:pt>
                <c:pt idx="6185">
                  <c:v>3.4590000000000001</c:v>
                </c:pt>
                <c:pt idx="6186">
                  <c:v>-3.282</c:v>
                </c:pt>
                <c:pt idx="6187">
                  <c:v>-2.9140000000000001</c:v>
                </c:pt>
                <c:pt idx="6188">
                  <c:v>38.31</c:v>
                </c:pt>
                <c:pt idx="6189">
                  <c:v>17.29</c:v>
                </c:pt>
                <c:pt idx="6190">
                  <c:v>13.851000000000001</c:v>
                </c:pt>
                <c:pt idx="6191">
                  <c:v>-4.6360000000000001</c:v>
                </c:pt>
                <c:pt idx="6192">
                  <c:v>17.335000000000001</c:v>
                </c:pt>
                <c:pt idx="6193">
                  <c:v>11.128</c:v>
                </c:pt>
                <c:pt idx="6194">
                  <c:v>4.968</c:v>
                </c:pt>
                <c:pt idx="6195">
                  <c:v>16.686</c:v>
                </c:pt>
                <c:pt idx="6196">
                  <c:v>-1.0229999999999999</c:v>
                </c:pt>
                <c:pt idx="6197">
                  <c:v>11.5</c:v>
                </c:pt>
                <c:pt idx="6198">
                  <c:v>8.8019999999999996</c:v>
                </c:pt>
                <c:pt idx="6199">
                  <c:v>9.3800000000000008</c:v>
                </c:pt>
                <c:pt idx="6200">
                  <c:v>6.1629999999999949</c:v>
                </c:pt>
                <c:pt idx="6201">
                  <c:v>6.3730000000000002</c:v>
                </c:pt>
                <c:pt idx="6202">
                  <c:v>1.2150000000000001</c:v>
                </c:pt>
                <c:pt idx="6203">
                  <c:v>3.2240000000000002</c:v>
                </c:pt>
                <c:pt idx="6204">
                  <c:v>8.81</c:v>
                </c:pt>
                <c:pt idx="6205">
                  <c:v>-7.3049999999999953</c:v>
                </c:pt>
                <c:pt idx="6206">
                  <c:v>-0.92900000000000005</c:v>
                </c:pt>
                <c:pt idx="6207">
                  <c:v>-2.85</c:v>
                </c:pt>
                <c:pt idx="6208">
                  <c:v>-7.0139999999999976</c:v>
                </c:pt>
                <c:pt idx="6209">
                  <c:v>3.1349999999999998</c:v>
                </c:pt>
                <c:pt idx="6210">
                  <c:v>4.931</c:v>
                </c:pt>
                <c:pt idx="6211">
                  <c:v>7.7869999999999999</c:v>
                </c:pt>
                <c:pt idx="6212">
                  <c:v>14.089</c:v>
                </c:pt>
                <c:pt idx="6213">
                  <c:v>0.185</c:v>
                </c:pt>
                <c:pt idx="6214">
                  <c:v>6.1929999999999952</c:v>
                </c:pt>
                <c:pt idx="6215">
                  <c:v>-6.0789999999999997</c:v>
                </c:pt>
                <c:pt idx="6216">
                  <c:v>9.5400000000000009</c:v>
                </c:pt>
                <c:pt idx="6217">
                  <c:v>4.319</c:v>
                </c:pt>
                <c:pt idx="6218">
                  <c:v>14.353</c:v>
                </c:pt>
                <c:pt idx="6219">
                  <c:v>11.428000000000001</c:v>
                </c:pt>
                <c:pt idx="6220">
                  <c:v>3.073</c:v>
                </c:pt>
                <c:pt idx="6221">
                  <c:v>5.8449999999999953</c:v>
                </c:pt>
                <c:pt idx="6222">
                  <c:v>13.387</c:v>
                </c:pt>
                <c:pt idx="6223">
                  <c:v>1.212</c:v>
                </c:pt>
                <c:pt idx="6224">
                  <c:v>-2.23</c:v>
                </c:pt>
                <c:pt idx="6225">
                  <c:v>5.1749999999999954</c:v>
                </c:pt>
                <c:pt idx="6226">
                  <c:v>-2.0880000000000001</c:v>
                </c:pt>
                <c:pt idx="6227">
                  <c:v>-3.48</c:v>
                </c:pt>
                <c:pt idx="6228">
                  <c:v>5.6839999999999966</c:v>
                </c:pt>
                <c:pt idx="6229">
                  <c:v>5.0549999999999953</c:v>
                </c:pt>
                <c:pt idx="6230">
                  <c:v>-6.194999999999995</c:v>
                </c:pt>
                <c:pt idx="6231">
                  <c:v>-0.85699999999999998</c:v>
                </c:pt>
                <c:pt idx="6232">
                  <c:v>16.951000000000001</c:v>
                </c:pt>
                <c:pt idx="6233">
                  <c:v>-6.2050000000000001</c:v>
                </c:pt>
                <c:pt idx="6234">
                  <c:v>-7.4429999999999996</c:v>
                </c:pt>
                <c:pt idx="6235">
                  <c:v>1.778</c:v>
                </c:pt>
                <c:pt idx="6236">
                  <c:v>-6.3310000000000004</c:v>
                </c:pt>
                <c:pt idx="6237">
                  <c:v>1.4710000000000001</c:v>
                </c:pt>
                <c:pt idx="6238">
                  <c:v>1.02</c:v>
                </c:pt>
                <c:pt idx="6239">
                  <c:v>4.3099999999999996</c:v>
                </c:pt>
                <c:pt idx="6240">
                  <c:v>-10.615</c:v>
                </c:pt>
                <c:pt idx="6241">
                  <c:v>-9.3360000000000003</c:v>
                </c:pt>
                <c:pt idx="6242">
                  <c:v>-1.756</c:v>
                </c:pt>
                <c:pt idx="6243">
                  <c:v>-0.47799999999999998</c:v>
                </c:pt>
                <c:pt idx="6244">
                  <c:v>40.476000000000013</c:v>
                </c:pt>
                <c:pt idx="6245">
                  <c:v>18.119</c:v>
                </c:pt>
                <c:pt idx="6246">
                  <c:v>9.7489999999999988</c:v>
                </c:pt>
                <c:pt idx="6247">
                  <c:v>7.3339999999999996</c:v>
                </c:pt>
                <c:pt idx="6248">
                  <c:v>-8.511000000000001</c:v>
                </c:pt>
                <c:pt idx="6249">
                  <c:v>-15.678000000000001</c:v>
                </c:pt>
                <c:pt idx="6250">
                  <c:v>-14.728</c:v>
                </c:pt>
                <c:pt idx="6251">
                  <c:v>-7.9870000000000001</c:v>
                </c:pt>
                <c:pt idx="6252">
                  <c:v>-5.48</c:v>
                </c:pt>
                <c:pt idx="6253">
                  <c:v>3.552</c:v>
                </c:pt>
                <c:pt idx="6254">
                  <c:v>18.023</c:v>
                </c:pt>
                <c:pt idx="6255">
                  <c:v>20.215</c:v>
                </c:pt>
                <c:pt idx="6256">
                  <c:v>24.483000000000001</c:v>
                </c:pt>
                <c:pt idx="6257">
                  <c:v>34.152000000000001</c:v>
                </c:pt>
                <c:pt idx="6258">
                  <c:v>-6.8819999999999997</c:v>
                </c:pt>
                <c:pt idx="6259">
                  <c:v>1.1919999999999999</c:v>
                </c:pt>
                <c:pt idx="6260">
                  <c:v>-6.1499999999999986</c:v>
                </c:pt>
                <c:pt idx="6261">
                  <c:v>-0.187</c:v>
                </c:pt>
                <c:pt idx="6262">
                  <c:v>-11.673</c:v>
                </c:pt>
                <c:pt idx="6263">
                  <c:v>5.7130000000000001</c:v>
                </c:pt>
                <c:pt idx="6264">
                  <c:v>8.2879999999999985</c:v>
                </c:pt>
                <c:pt idx="6265">
                  <c:v>-2.2909999999999999</c:v>
                </c:pt>
                <c:pt idx="6266">
                  <c:v>-5.6</c:v>
                </c:pt>
                <c:pt idx="6267">
                  <c:v>0.85799999999999998</c:v>
                </c:pt>
                <c:pt idx="6268">
                  <c:v>-1.4990000000000001</c:v>
                </c:pt>
                <c:pt idx="6269">
                  <c:v>-8.3310000000000013</c:v>
                </c:pt>
                <c:pt idx="6270">
                  <c:v>6.0259999999999954</c:v>
                </c:pt>
                <c:pt idx="6271">
                  <c:v>4.6559999999999953</c:v>
                </c:pt>
                <c:pt idx="6272">
                  <c:v>-4.6869999999999976</c:v>
                </c:pt>
                <c:pt idx="6273">
                  <c:v>-2.972999999999999</c:v>
                </c:pt>
                <c:pt idx="6274">
                  <c:v>14.877000000000001</c:v>
                </c:pt>
                <c:pt idx="6275">
                  <c:v>-5.5839999999999996</c:v>
                </c:pt>
                <c:pt idx="6276">
                  <c:v>11.981</c:v>
                </c:pt>
                <c:pt idx="6277">
                  <c:v>9.8970000000000002</c:v>
                </c:pt>
                <c:pt idx="6278">
                  <c:v>9.4170000000000016</c:v>
                </c:pt>
                <c:pt idx="6279">
                  <c:v>7.0389999999999997</c:v>
                </c:pt>
                <c:pt idx="6280">
                  <c:v>1.0089999999999999</c:v>
                </c:pt>
                <c:pt idx="6281">
                  <c:v>1.657</c:v>
                </c:pt>
                <c:pt idx="6282">
                  <c:v>-6.2130000000000001</c:v>
                </c:pt>
                <c:pt idx="6283">
                  <c:v>-6.68</c:v>
                </c:pt>
                <c:pt idx="6284">
                  <c:v>14.032999999999999</c:v>
                </c:pt>
                <c:pt idx="6285">
                  <c:v>8.1690000000000005</c:v>
                </c:pt>
                <c:pt idx="6286">
                  <c:v>4.1289999999999951</c:v>
                </c:pt>
                <c:pt idx="6287">
                  <c:v>66.069000000000003</c:v>
                </c:pt>
                <c:pt idx="6288">
                  <c:v>31.103999999999999</c:v>
                </c:pt>
                <c:pt idx="6289">
                  <c:v>26.209</c:v>
                </c:pt>
                <c:pt idx="6290">
                  <c:v>24.085999999999981</c:v>
                </c:pt>
                <c:pt idx="6291">
                  <c:v>16.913</c:v>
                </c:pt>
                <c:pt idx="6292">
                  <c:v>18.263999999999999</c:v>
                </c:pt>
                <c:pt idx="6293">
                  <c:v>-17.876999999999999</c:v>
                </c:pt>
                <c:pt idx="6294">
                  <c:v>49.521000000000001</c:v>
                </c:pt>
                <c:pt idx="6295">
                  <c:v>18.733000000000001</c:v>
                </c:pt>
                <c:pt idx="6296">
                  <c:v>20.081</c:v>
                </c:pt>
                <c:pt idx="6297">
                  <c:v>13.791</c:v>
                </c:pt>
                <c:pt idx="6298">
                  <c:v>8.7479999999999976</c:v>
                </c:pt>
                <c:pt idx="6299">
                  <c:v>-6.4080000000000004</c:v>
                </c:pt>
                <c:pt idx="6300">
                  <c:v>-6.3869999999999996</c:v>
                </c:pt>
                <c:pt idx="6301">
                  <c:v>-5.0010000000000003</c:v>
                </c:pt>
                <c:pt idx="6302">
                  <c:v>-39.427999999999997</c:v>
                </c:pt>
                <c:pt idx="6303">
                  <c:v>-38.637</c:v>
                </c:pt>
                <c:pt idx="6304">
                  <c:v>-34.814</c:v>
                </c:pt>
                <c:pt idx="6305">
                  <c:v>-35.795000000000002</c:v>
                </c:pt>
                <c:pt idx="6306">
                  <c:v>-15.537000000000001</c:v>
                </c:pt>
                <c:pt idx="6307">
                  <c:v>-2.2839999999999998</c:v>
                </c:pt>
                <c:pt idx="6308">
                  <c:v>-2.5470000000000002</c:v>
                </c:pt>
                <c:pt idx="6309">
                  <c:v>-9.7420000000000009</c:v>
                </c:pt>
                <c:pt idx="6310">
                  <c:v>-7.5139999999999976</c:v>
                </c:pt>
                <c:pt idx="6311">
                  <c:v>-6.1249999999999938</c:v>
                </c:pt>
                <c:pt idx="6312">
                  <c:v>-9.5670000000000002</c:v>
                </c:pt>
                <c:pt idx="6313">
                  <c:v>-18.899999999999999</c:v>
                </c:pt>
                <c:pt idx="6314">
                  <c:v>5.654999999999994</c:v>
                </c:pt>
                <c:pt idx="6315">
                  <c:v>9.511000000000001</c:v>
                </c:pt>
                <c:pt idx="6316">
                  <c:v>-7.9969999999999999</c:v>
                </c:pt>
                <c:pt idx="6317">
                  <c:v>-6.6199999999999957</c:v>
                </c:pt>
                <c:pt idx="6318">
                  <c:v>-3.4580000000000002</c:v>
                </c:pt>
                <c:pt idx="6319">
                  <c:v>3.036</c:v>
                </c:pt>
                <c:pt idx="6320">
                  <c:v>7.7</c:v>
                </c:pt>
                <c:pt idx="6321">
                  <c:v>6.4130000000000003</c:v>
                </c:pt>
                <c:pt idx="6322">
                  <c:v>-6.49</c:v>
                </c:pt>
                <c:pt idx="6323">
                  <c:v>-2.8319999999999981</c:v>
                </c:pt>
                <c:pt idx="6324">
                  <c:v>-1.41</c:v>
                </c:pt>
                <c:pt idx="6325">
                  <c:v>15.324999999999999</c:v>
                </c:pt>
                <c:pt idx="6326">
                  <c:v>0.113</c:v>
                </c:pt>
                <c:pt idx="6327">
                  <c:v>-0.42399999999999999</c:v>
                </c:pt>
                <c:pt idx="6328">
                  <c:v>14.282</c:v>
                </c:pt>
                <c:pt idx="6329">
                  <c:v>5.1939999999999946</c:v>
                </c:pt>
                <c:pt idx="6330">
                  <c:v>4.976</c:v>
                </c:pt>
                <c:pt idx="6331">
                  <c:v>0.33300000000000002</c:v>
                </c:pt>
                <c:pt idx="6332">
                  <c:v>-1.974</c:v>
                </c:pt>
                <c:pt idx="6333">
                  <c:v>-0.82899999999999996</c:v>
                </c:pt>
                <c:pt idx="6334">
                  <c:v>16.823</c:v>
                </c:pt>
                <c:pt idx="6335">
                  <c:v>15.638999999999999</c:v>
                </c:pt>
                <c:pt idx="6336">
                  <c:v>13.742000000000001</c:v>
                </c:pt>
                <c:pt idx="6337">
                  <c:v>0.28100000000000003</c:v>
                </c:pt>
                <c:pt idx="6338">
                  <c:v>-1.4930000000000001</c:v>
                </c:pt>
                <c:pt idx="6339">
                  <c:v>-1.4830000000000001</c:v>
                </c:pt>
                <c:pt idx="6340">
                  <c:v>1.621</c:v>
                </c:pt>
                <c:pt idx="6341">
                  <c:v>-2.722</c:v>
                </c:pt>
                <c:pt idx="6342">
                  <c:v>23.085999999999981</c:v>
                </c:pt>
                <c:pt idx="6343">
                  <c:v>1.103</c:v>
                </c:pt>
                <c:pt idx="6344">
                  <c:v>0.69799999999999995</c:v>
                </c:pt>
                <c:pt idx="6345">
                  <c:v>2.2890000000000001</c:v>
                </c:pt>
                <c:pt idx="6346">
                  <c:v>4.47</c:v>
                </c:pt>
                <c:pt idx="6347">
                  <c:v>7.92</c:v>
                </c:pt>
                <c:pt idx="6348">
                  <c:v>6.87</c:v>
                </c:pt>
                <c:pt idx="6349">
                  <c:v>5.1649999999999938</c:v>
                </c:pt>
                <c:pt idx="6350">
                  <c:v>6.324999999999994</c:v>
                </c:pt>
                <c:pt idx="6351">
                  <c:v>4.8209999999999953</c:v>
                </c:pt>
                <c:pt idx="6352">
                  <c:v>5.4710000000000001</c:v>
                </c:pt>
                <c:pt idx="6353">
                  <c:v>13.821999999999999</c:v>
                </c:pt>
                <c:pt idx="6354">
                  <c:v>30.196999999999999</c:v>
                </c:pt>
                <c:pt idx="6355">
                  <c:v>7.375</c:v>
                </c:pt>
                <c:pt idx="6356">
                  <c:v>5.1879999999999953</c:v>
                </c:pt>
                <c:pt idx="6357">
                  <c:v>-12.122</c:v>
                </c:pt>
                <c:pt idx="6358">
                  <c:v>-8.3930000000000007</c:v>
                </c:pt>
                <c:pt idx="6359">
                  <c:v>-1.01</c:v>
                </c:pt>
                <c:pt idx="6360">
                  <c:v>-1.804</c:v>
                </c:pt>
                <c:pt idx="6361">
                  <c:v>0.60499999999999998</c:v>
                </c:pt>
                <c:pt idx="6362">
                  <c:v>-4.9219999999999997</c:v>
                </c:pt>
                <c:pt idx="6363">
                  <c:v>13.803000000000001</c:v>
                </c:pt>
                <c:pt idx="6364">
                  <c:v>7.2460000000000004</c:v>
                </c:pt>
                <c:pt idx="6365">
                  <c:v>16.940000000000001</c:v>
                </c:pt>
                <c:pt idx="6366">
                  <c:v>5.4589999999999996</c:v>
                </c:pt>
                <c:pt idx="6367">
                  <c:v>2.19</c:v>
                </c:pt>
                <c:pt idx="6368">
                  <c:v>1.8939999999999999</c:v>
                </c:pt>
                <c:pt idx="6369">
                  <c:v>0.63200000000000001</c:v>
                </c:pt>
                <c:pt idx="6370">
                  <c:v>0.89400000000000002</c:v>
                </c:pt>
                <c:pt idx="6371">
                  <c:v>3.7989999999999999</c:v>
                </c:pt>
                <c:pt idx="6372">
                  <c:v>5.6819999999999986</c:v>
                </c:pt>
                <c:pt idx="6373">
                  <c:v>12.009</c:v>
                </c:pt>
                <c:pt idx="6374">
                  <c:v>9.5610000000000035</c:v>
                </c:pt>
                <c:pt idx="6375">
                  <c:v>3.871</c:v>
                </c:pt>
                <c:pt idx="6376">
                  <c:v>3.306</c:v>
                </c:pt>
                <c:pt idx="6377">
                  <c:v>-11.768000000000001</c:v>
                </c:pt>
                <c:pt idx="6378">
                  <c:v>4.3269999999999946</c:v>
                </c:pt>
                <c:pt idx="6379">
                  <c:v>25.471</c:v>
                </c:pt>
                <c:pt idx="6380">
                  <c:v>26.911000000000001</c:v>
                </c:pt>
                <c:pt idx="6381">
                  <c:v>33.118000000000002</c:v>
                </c:pt>
                <c:pt idx="6382">
                  <c:v>31.37</c:v>
                </c:pt>
                <c:pt idx="6383">
                  <c:v>-3.7440000000000002</c:v>
                </c:pt>
                <c:pt idx="6384">
                  <c:v>-9.8930000000000007</c:v>
                </c:pt>
                <c:pt idx="6385">
                  <c:v>-7.5069999999999997</c:v>
                </c:pt>
                <c:pt idx="6386">
                  <c:v>5.0860000000000003</c:v>
                </c:pt>
                <c:pt idx="6387">
                  <c:v>10.335000000000001</c:v>
                </c:pt>
                <c:pt idx="6388">
                  <c:v>-3.4670000000000001</c:v>
                </c:pt>
                <c:pt idx="6389">
                  <c:v>-6.7880000000000003</c:v>
                </c:pt>
                <c:pt idx="6390">
                  <c:v>-14.067</c:v>
                </c:pt>
                <c:pt idx="6391">
                  <c:v>12.629</c:v>
                </c:pt>
                <c:pt idx="6392">
                  <c:v>-10.827999999999999</c:v>
                </c:pt>
                <c:pt idx="6393">
                  <c:v>1.657</c:v>
                </c:pt>
                <c:pt idx="6394">
                  <c:v>7.375</c:v>
                </c:pt>
                <c:pt idx="6395">
                  <c:v>6.2130000000000001</c:v>
                </c:pt>
                <c:pt idx="6396">
                  <c:v>1.4650000000000001</c:v>
                </c:pt>
                <c:pt idx="6397">
                  <c:v>1.962</c:v>
                </c:pt>
                <c:pt idx="6398">
                  <c:v>40.126000000000012</c:v>
                </c:pt>
                <c:pt idx="6399">
                  <c:v>-5.2759999999999998</c:v>
                </c:pt>
                <c:pt idx="6400">
                  <c:v>-3.1480000000000001</c:v>
                </c:pt>
                <c:pt idx="6401">
                  <c:v>-0.753</c:v>
                </c:pt>
                <c:pt idx="6402">
                  <c:v>-29.606000000000009</c:v>
                </c:pt>
                <c:pt idx="6403">
                  <c:v>21.661999999999999</c:v>
                </c:pt>
                <c:pt idx="6404">
                  <c:v>30.751000000000001</c:v>
                </c:pt>
                <c:pt idx="6405">
                  <c:v>24.908000000000001</c:v>
                </c:pt>
                <c:pt idx="6406">
                  <c:v>11.037000000000001</c:v>
                </c:pt>
                <c:pt idx="6407">
                  <c:v>-1.0509999999999999</c:v>
                </c:pt>
                <c:pt idx="6408">
                  <c:v>-3.254</c:v>
                </c:pt>
                <c:pt idx="6409">
                  <c:v>-4.0590000000000002</c:v>
                </c:pt>
                <c:pt idx="6410">
                  <c:v>24.888000000000002</c:v>
                </c:pt>
                <c:pt idx="6411">
                  <c:v>27.431000000000001</c:v>
                </c:pt>
                <c:pt idx="6412">
                  <c:v>24.510999999999999</c:v>
                </c:pt>
                <c:pt idx="6413">
                  <c:v>26.718</c:v>
                </c:pt>
                <c:pt idx="6414">
                  <c:v>-3.28</c:v>
                </c:pt>
                <c:pt idx="6415">
                  <c:v>-7.2770000000000001</c:v>
                </c:pt>
                <c:pt idx="6416">
                  <c:v>10.169</c:v>
                </c:pt>
                <c:pt idx="6417">
                  <c:v>7.8719999999999999</c:v>
                </c:pt>
                <c:pt idx="6418">
                  <c:v>3.899</c:v>
                </c:pt>
                <c:pt idx="6419">
                  <c:v>10.856999999999999</c:v>
                </c:pt>
                <c:pt idx="6420">
                  <c:v>20.225000000000001</c:v>
                </c:pt>
                <c:pt idx="6421">
                  <c:v>37.459000000000003</c:v>
                </c:pt>
                <c:pt idx="6422">
                  <c:v>0.74399999999999999</c:v>
                </c:pt>
                <c:pt idx="6423">
                  <c:v>-0.95299999999999996</c:v>
                </c:pt>
                <c:pt idx="6424">
                  <c:v>5.7569999999999997</c:v>
                </c:pt>
                <c:pt idx="6425">
                  <c:v>6.0639999999999956</c:v>
                </c:pt>
                <c:pt idx="6426">
                  <c:v>-5.1219999999999946</c:v>
                </c:pt>
                <c:pt idx="6427">
                  <c:v>-3.3250000000000002</c:v>
                </c:pt>
                <c:pt idx="6428">
                  <c:v>16.933</c:v>
                </c:pt>
                <c:pt idx="6429">
                  <c:v>22.132999999999999</c:v>
                </c:pt>
                <c:pt idx="6430">
                  <c:v>18.686</c:v>
                </c:pt>
                <c:pt idx="6431">
                  <c:v>-6.5960000000000001</c:v>
                </c:pt>
                <c:pt idx="6432">
                  <c:v>-3.492999999999999</c:v>
                </c:pt>
                <c:pt idx="6433">
                  <c:v>17.751000000000001</c:v>
                </c:pt>
                <c:pt idx="6434">
                  <c:v>-5.1039999999999974</c:v>
                </c:pt>
                <c:pt idx="6435">
                  <c:v>-10.959</c:v>
                </c:pt>
                <c:pt idx="6436">
                  <c:v>43.717000000000013</c:v>
                </c:pt>
                <c:pt idx="6437">
                  <c:v>5.5279999999999951</c:v>
                </c:pt>
                <c:pt idx="6438">
                  <c:v>-3.996999999999999</c:v>
                </c:pt>
                <c:pt idx="6439">
                  <c:v>-22.207999999999991</c:v>
                </c:pt>
                <c:pt idx="6440">
                  <c:v>-29.135999999999999</c:v>
                </c:pt>
                <c:pt idx="6441">
                  <c:v>8.0980000000000008</c:v>
                </c:pt>
                <c:pt idx="6442">
                  <c:v>-5.056</c:v>
                </c:pt>
                <c:pt idx="6443">
                  <c:v>6.9950000000000001</c:v>
                </c:pt>
                <c:pt idx="6444">
                  <c:v>6.8039999999999976</c:v>
                </c:pt>
                <c:pt idx="6445">
                  <c:v>15.654999999999999</c:v>
                </c:pt>
                <c:pt idx="6446">
                  <c:v>0.17499999999999999</c:v>
                </c:pt>
                <c:pt idx="6447">
                  <c:v>-13.004</c:v>
                </c:pt>
                <c:pt idx="6448">
                  <c:v>-27.407</c:v>
                </c:pt>
                <c:pt idx="6449">
                  <c:v>-5.9130000000000003</c:v>
                </c:pt>
                <c:pt idx="6450">
                  <c:v>-25.228000000000002</c:v>
                </c:pt>
                <c:pt idx="6451">
                  <c:v>-0.93600000000000005</c:v>
                </c:pt>
                <c:pt idx="6452">
                  <c:v>-4.9260000000000002</c:v>
                </c:pt>
                <c:pt idx="6453">
                  <c:v>7.4580000000000002</c:v>
                </c:pt>
                <c:pt idx="6454">
                  <c:v>-0.72599999999999998</c:v>
                </c:pt>
                <c:pt idx="6455">
                  <c:v>-1.254</c:v>
                </c:pt>
                <c:pt idx="6456">
                  <c:v>-10.302</c:v>
                </c:pt>
                <c:pt idx="6457">
                  <c:v>-8.7219999999999995</c:v>
                </c:pt>
                <c:pt idx="6458">
                  <c:v>-12.954000000000001</c:v>
                </c:pt>
                <c:pt idx="6459">
                  <c:v>-6.1349999999999953</c:v>
                </c:pt>
                <c:pt idx="6460">
                  <c:v>-2.2599999999999998</c:v>
                </c:pt>
                <c:pt idx="6461">
                  <c:v>12.211</c:v>
                </c:pt>
                <c:pt idx="6462">
                  <c:v>6.431</c:v>
                </c:pt>
                <c:pt idx="6463">
                  <c:v>3.2629999999999999</c:v>
                </c:pt>
                <c:pt idx="6464">
                  <c:v>6.1379999999999946</c:v>
                </c:pt>
                <c:pt idx="6465">
                  <c:v>4.6119999999999957</c:v>
                </c:pt>
                <c:pt idx="6466">
                  <c:v>-8.6070000000000011</c:v>
                </c:pt>
                <c:pt idx="6467">
                  <c:v>28.196000000000009</c:v>
                </c:pt>
                <c:pt idx="6468">
                  <c:v>-6.0239999999999956</c:v>
                </c:pt>
                <c:pt idx="6469">
                  <c:v>-5.585</c:v>
                </c:pt>
                <c:pt idx="6470">
                  <c:v>-2.5649999999999999</c:v>
                </c:pt>
                <c:pt idx="6471">
                  <c:v>2.2989999999999999</c:v>
                </c:pt>
                <c:pt idx="6472">
                  <c:v>-5.2450000000000001</c:v>
                </c:pt>
                <c:pt idx="6473">
                  <c:v>15.579000000000001</c:v>
                </c:pt>
                <c:pt idx="6474">
                  <c:v>7.8259999999999952</c:v>
                </c:pt>
                <c:pt idx="6475">
                  <c:v>28.574999999999999</c:v>
                </c:pt>
                <c:pt idx="6476">
                  <c:v>6.3739999999999997</c:v>
                </c:pt>
                <c:pt idx="6477">
                  <c:v>12.769</c:v>
                </c:pt>
                <c:pt idx="6478">
                  <c:v>15.335000000000001</c:v>
                </c:pt>
                <c:pt idx="6479">
                  <c:v>11.75</c:v>
                </c:pt>
                <c:pt idx="6480">
                  <c:v>10.342000000000001</c:v>
                </c:pt>
                <c:pt idx="6481">
                  <c:v>18.966000000000001</c:v>
                </c:pt>
                <c:pt idx="6482">
                  <c:v>3.778</c:v>
                </c:pt>
                <c:pt idx="6483">
                  <c:v>6.6859999999999946</c:v>
                </c:pt>
                <c:pt idx="6484">
                  <c:v>2.2749999999999999</c:v>
                </c:pt>
                <c:pt idx="6485">
                  <c:v>5.1249999999999938</c:v>
                </c:pt>
                <c:pt idx="6486">
                  <c:v>-7.5579999999999954</c:v>
                </c:pt>
                <c:pt idx="6487">
                  <c:v>-4.8959999999999946</c:v>
                </c:pt>
                <c:pt idx="6488">
                  <c:v>-2.2719999999999998</c:v>
                </c:pt>
                <c:pt idx="6489">
                  <c:v>14.016999999999999</c:v>
                </c:pt>
                <c:pt idx="6490">
                  <c:v>12.682</c:v>
                </c:pt>
                <c:pt idx="6491">
                  <c:v>5.1549999999999949</c:v>
                </c:pt>
                <c:pt idx="6492">
                  <c:v>5.4489999999999998</c:v>
                </c:pt>
                <c:pt idx="6493">
                  <c:v>1.6479999999999999</c:v>
                </c:pt>
                <c:pt idx="6494">
                  <c:v>6.1189999999999953</c:v>
                </c:pt>
                <c:pt idx="6495">
                  <c:v>-7.77</c:v>
                </c:pt>
                <c:pt idx="6496">
                  <c:v>-3.7999999999999999E-2</c:v>
                </c:pt>
                <c:pt idx="6497">
                  <c:v>-11.195</c:v>
                </c:pt>
                <c:pt idx="6498">
                  <c:v>-1.583</c:v>
                </c:pt>
                <c:pt idx="6499">
                  <c:v>8.0479999999999983</c:v>
                </c:pt>
                <c:pt idx="6500">
                  <c:v>17.503</c:v>
                </c:pt>
                <c:pt idx="6501">
                  <c:v>-1.4650000000000001</c:v>
                </c:pt>
                <c:pt idx="6502">
                  <c:v>-10.776999999999999</c:v>
                </c:pt>
                <c:pt idx="6503">
                  <c:v>8.9220000000000006</c:v>
                </c:pt>
                <c:pt idx="6504">
                  <c:v>6.9119999999999999</c:v>
                </c:pt>
                <c:pt idx="6505">
                  <c:v>10.259</c:v>
                </c:pt>
                <c:pt idx="6506">
                  <c:v>1.542</c:v>
                </c:pt>
                <c:pt idx="6507">
                  <c:v>27.917999999999999</c:v>
                </c:pt>
                <c:pt idx="6508">
                  <c:v>6.056</c:v>
                </c:pt>
                <c:pt idx="6509">
                  <c:v>11.6</c:v>
                </c:pt>
                <c:pt idx="6510">
                  <c:v>23.817</c:v>
                </c:pt>
                <c:pt idx="6511">
                  <c:v>23.378</c:v>
                </c:pt>
                <c:pt idx="6512">
                  <c:v>8.8280000000000012</c:v>
                </c:pt>
                <c:pt idx="6513">
                  <c:v>11.465999999999999</c:v>
                </c:pt>
                <c:pt idx="6514">
                  <c:v>14.986000000000001</c:v>
                </c:pt>
                <c:pt idx="6515">
                  <c:v>7.0659999999999954</c:v>
                </c:pt>
                <c:pt idx="6516">
                  <c:v>-5.5679999999999952</c:v>
                </c:pt>
                <c:pt idx="6517">
                  <c:v>11.14</c:v>
                </c:pt>
                <c:pt idx="6518">
                  <c:v>-2.7069999999999999</c:v>
                </c:pt>
                <c:pt idx="6519">
                  <c:v>6.3139999999999956</c:v>
                </c:pt>
                <c:pt idx="6520">
                  <c:v>9.7989999999999995</c:v>
                </c:pt>
                <c:pt idx="6521">
                  <c:v>5.1689999999999952</c:v>
                </c:pt>
                <c:pt idx="6522">
                  <c:v>-8.2889999999999997</c:v>
                </c:pt>
                <c:pt idx="6523">
                  <c:v>-0.51300000000000001</c:v>
                </c:pt>
                <c:pt idx="6524">
                  <c:v>-2.25</c:v>
                </c:pt>
                <c:pt idx="6525">
                  <c:v>7.2759999999999998</c:v>
                </c:pt>
                <c:pt idx="6526">
                  <c:v>0.42099999999999999</c:v>
                </c:pt>
                <c:pt idx="6527">
                  <c:v>-5.5720000000000001</c:v>
                </c:pt>
                <c:pt idx="6528">
                  <c:v>-2.7189999999999999</c:v>
                </c:pt>
                <c:pt idx="6529">
                  <c:v>-10.452999999999999</c:v>
                </c:pt>
                <c:pt idx="6530">
                  <c:v>-14.234</c:v>
                </c:pt>
                <c:pt idx="6531">
                  <c:v>7.6599999999999957</c:v>
                </c:pt>
                <c:pt idx="6532">
                  <c:v>-8.7939999999999987</c:v>
                </c:pt>
                <c:pt idx="6533">
                  <c:v>-12.569000000000001</c:v>
                </c:pt>
                <c:pt idx="6534">
                  <c:v>-9.1110000000000007</c:v>
                </c:pt>
                <c:pt idx="6535">
                  <c:v>-4.7839999999999998</c:v>
                </c:pt>
                <c:pt idx="6536">
                  <c:v>-2.2069999999999999</c:v>
                </c:pt>
                <c:pt idx="6537">
                  <c:v>5.1509999999999954</c:v>
                </c:pt>
                <c:pt idx="6538">
                  <c:v>14.271000000000001</c:v>
                </c:pt>
                <c:pt idx="6539">
                  <c:v>14.388</c:v>
                </c:pt>
                <c:pt idx="6540">
                  <c:v>8.4120000000000008</c:v>
                </c:pt>
                <c:pt idx="6541">
                  <c:v>6.8719999999999999</c:v>
                </c:pt>
                <c:pt idx="6542">
                  <c:v>17.184000000000001</c:v>
                </c:pt>
                <c:pt idx="6543">
                  <c:v>-7.9969999999999999</c:v>
                </c:pt>
                <c:pt idx="6544">
                  <c:v>25.303999999999991</c:v>
                </c:pt>
                <c:pt idx="6545">
                  <c:v>14.455</c:v>
                </c:pt>
                <c:pt idx="6546">
                  <c:v>5.335</c:v>
                </c:pt>
                <c:pt idx="6547">
                  <c:v>-6.367999999999995</c:v>
                </c:pt>
                <c:pt idx="6548">
                  <c:v>-4.6760000000000002</c:v>
                </c:pt>
                <c:pt idx="6549">
                  <c:v>-6.4249999999999954</c:v>
                </c:pt>
                <c:pt idx="6550">
                  <c:v>-4.5149999999999952</c:v>
                </c:pt>
                <c:pt idx="6551">
                  <c:v>-5.3810000000000002</c:v>
                </c:pt>
                <c:pt idx="6552">
                  <c:v>-7.2039999999999997</c:v>
                </c:pt>
                <c:pt idx="6553">
                  <c:v>3.5049999999999999</c:v>
                </c:pt>
                <c:pt idx="6554">
                  <c:v>3.7869999999999999</c:v>
                </c:pt>
                <c:pt idx="6555">
                  <c:v>-0.14099999999999999</c:v>
                </c:pt>
                <c:pt idx="6556">
                  <c:v>-1.899</c:v>
                </c:pt>
                <c:pt idx="6557">
                  <c:v>-3.416999999999998</c:v>
                </c:pt>
                <c:pt idx="6558">
                  <c:v>29.617000000000001</c:v>
                </c:pt>
                <c:pt idx="6559">
                  <c:v>18.689</c:v>
                </c:pt>
                <c:pt idx="6560">
                  <c:v>11.731999999999999</c:v>
                </c:pt>
                <c:pt idx="6561">
                  <c:v>-7.806</c:v>
                </c:pt>
                <c:pt idx="6562">
                  <c:v>20.576000000000001</c:v>
                </c:pt>
                <c:pt idx="6563">
                  <c:v>5.9210000000000003</c:v>
                </c:pt>
                <c:pt idx="6564">
                  <c:v>2.6850000000000001</c:v>
                </c:pt>
                <c:pt idx="6565">
                  <c:v>3.7090000000000001</c:v>
                </c:pt>
                <c:pt idx="6566">
                  <c:v>-2.2909999999999999</c:v>
                </c:pt>
                <c:pt idx="6567">
                  <c:v>-8.2459999999999987</c:v>
                </c:pt>
                <c:pt idx="6568">
                  <c:v>-4.2629999999999946</c:v>
                </c:pt>
                <c:pt idx="6569">
                  <c:v>20.707999999999991</c:v>
                </c:pt>
                <c:pt idx="6570">
                  <c:v>-13.878</c:v>
                </c:pt>
                <c:pt idx="6571">
                  <c:v>-7.1269999999999953</c:v>
                </c:pt>
                <c:pt idx="6572">
                  <c:v>-6.4749999999999996</c:v>
                </c:pt>
                <c:pt idx="6573">
                  <c:v>1.4E-2</c:v>
                </c:pt>
                <c:pt idx="6574">
                  <c:v>-15.946</c:v>
                </c:pt>
                <c:pt idx="6575">
                  <c:v>-11.724</c:v>
                </c:pt>
                <c:pt idx="6576">
                  <c:v>-8.8760000000000012</c:v>
                </c:pt>
                <c:pt idx="6577">
                  <c:v>20.530999999999999</c:v>
                </c:pt>
                <c:pt idx="6578">
                  <c:v>26.375</c:v>
                </c:pt>
                <c:pt idx="6579">
                  <c:v>15.92</c:v>
                </c:pt>
                <c:pt idx="6580">
                  <c:v>2.8250000000000002</c:v>
                </c:pt>
                <c:pt idx="6581">
                  <c:v>4.532</c:v>
                </c:pt>
                <c:pt idx="6582">
                  <c:v>12.288</c:v>
                </c:pt>
                <c:pt idx="6583">
                  <c:v>17.053000000000001</c:v>
                </c:pt>
                <c:pt idx="6584">
                  <c:v>33.304000000000002</c:v>
                </c:pt>
                <c:pt idx="6585">
                  <c:v>-11.127000000000001</c:v>
                </c:pt>
                <c:pt idx="6586">
                  <c:v>-5.0219999999999976</c:v>
                </c:pt>
                <c:pt idx="6587">
                  <c:v>-5.8760000000000003</c:v>
                </c:pt>
                <c:pt idx="6588">
                  <c:v>-15.628</c:v>
                </c:pt>
                <c:pt idx="6589">
                  <c:v>-16.577999999999999</c:v>
                </c:pt>
                <c:pt idx="6590">
                  <c:v>-10.95</c:v>
                </c:pt>
                <c:pt idx="6591">
                  <c:v>25.364000000000001</c:v>
                </c:pt>
                <c:pt idx="6592">
                  <c:v>25.298999999999999</c:v>
                </c:pt>
                <c:pt idx="6593">
                  <c:v>13.138999999999999</c:v>
                </c:pt>
                <c:pt idx="6594">
                  <c:v>9.8040000000000003</c:v>
                </c:pt>
                <c:pt idx="6595">
                  <c:v>17.878</c:v>
                </c:pt>
                <c:pt idx="6596">
                  <c:v>10.45</c:v>
                </c:pt>
                <c:pt idx="6597">
                  <c:v>1.3560000000000001</c:v>
                </c:pt>
                <c:pt idx="6598">
                  <c:v>-0.46800000000000003</c:v>
                </c:pt>
                <c:pt idx="6599">
                  <c:v>-5.6289999999999951</c:v>
                </c:pt>
                <c:pt idx="6600">
                  <c:v>19.393999999999991</c:v>
                </c:pt>
                <c:pt idx="6601">
                  <c:v>16.013999999999999</c:v>
                </c:pt>
                <c:pt idx="6602">
                  <c:v>13.134</c:v>
                </c:pt>
                <c:pt idx="6603">
                  <c:v>33.325000000000003</c:v>
                </c:pt>
                <c:pt idx="6604">
                  <c:v>21.88</c:v>
                </c:pt>
                <c:pt idx="6605">
                  <c:v>13.3</c:v>
                </c:pt>
                <c:pt idx="6606">
                  <c:v>13.717000000000001</c:v>
                </c:pt>
                <c:pt idx="6607">
                  <c:v>15.082000000000001</c:v>
                </c:pt>
                <c:pt idx="6608">
                  <c:v>4.4020000000000001</c:v>
                </c:pt>
                <c:pt idx="6609">
                  <c:v>-3.3660000000000001</c:v>
                </c:pt>
                <c:pt idx="6610">
                  <c:v>-3.7050000000000001</c:v>
                </c:pt>
                <c:pt idx="6611">
                  <c:v>-13.981</c:v>
                </c:pt>
                <c:pt idx="6612">
                  <c:v>-10.147</c:v>
                </c:pt>
                <c:pt idx="6613">
                  <c:v>-2.202</c:v>
                </c:pt>
                <c:pt idx="6614">
                  <c:v>-4.8739999999999997</c:v>
                </c:pt>
                <c:pt idx="6615">
                  <c:v>-14.972</c:v>
                </c:pt>
                <c:pt idx="6616">
                  <c:v>5.4320000000000004</c:v>
                </c:pt>
                <c:pt idx="6617">
                  <c:v>-0.83699999999999997</c:v>
                </c:pt>
                <c:pt idx="6618">
                  <c:v>-3.3580000000000001</c:v>
                </c:pt>
                <c:pt idx="6619">
                  <c:v>0.36299999999999999</c:v>
                </c:pt>
                <c:pt idx="6620">
                  <c:v>1.4430000000000001</c:v>
                </c:pt>
                <c:pt idx="6621">
                  <c:v>13.590999999999999</c:v>
                </c:pt>
                <c:pt idx="6622">
                  <c:v>10.561</c:v>
                </c:pt>
                <c:pt idx="6623">
                  <c:v>6.4889999999999999</c:v>
                </c:pt>
                <c:pt idx="6624">
                  <c:v>1.159</c:v>
                </c:pt>
                <c:pt idx="6625">
                  <c:v>2.8730000000000002</c:v>
                </c:pt>
                <c:pt idx="6626">
                  <c:v>68.400999999999996</c:v>
                </c:pt>
                <c:pt idx="6627">
                  <c:v>61.206000000000003</c:v>
                </c:pt>
                <c:pt idx="6628">
                  <c:v>57.921000000000006</c:v>
                </c:pt>
                <c:pt idx="6629">
                  <c:v>16.344000000000001</c:v>
                </c:pt>
                <c:pt idx="6630">
                  <c:v>-5.8959999999999946</c:v>
                </c:pt>
                <c:pt idx="6631">
                  <c:v>4.601</c:v>
                </c:pt>
                <c:pt idx="6632">
                  <c:v>-2.0459999999999998</c:v>
                </c:pt>
                <c:pt idx="6633">
                  <c:v>7.6199999999999957</c:v>
                </c:pt>
                <c:pt idx="6634">
                  <c:v>8.109</c:v>
                </c:pt>
                <c:pt idx="6635">
                  <c:v>10.353</c:v>
                </c:pt>
                <c:pt idx="6636">
                  <c:v>12.791</c:v>
                </c:pt>
                <c:pt idx="6637">
                  <c:v>21.585000000000001</c:v>
                </c:pt>
                <c:pt idx="6638">
                  <c:v>6.6069999999999967</c:v>
                </c:pt>
                <c:pt idx="6639">
                  <c:v>10.848000000000001</c:v>
                </c:pt>
                <c:pt idx="6640">
                  <c:v>5.6390000000000002</c:v>
                </c:pt>
                <c:pt idx="6641">
                  <c:v>-3.0430000000000001</c:v>
                </c:pt>
                <c:pt idx="6642">
                  <c:v>9.4479999999999986</c:v>
                </c:pt>
                <c:pt idx="6643">
                  <c:v>7.4589999999999996</c:v>
                </c:pt>
                <c:pt idx="6644">
                  <c:v>19.05</c:v>
                </c:pt>
                <c:pt idx="6645">
                  <c:v>8.1810000000000009</c:v>
                </c:pt>
                <c:pt idx="6646">
                  <c:v>-2.1970000000000001</c:v>
                </c:pt>
                <c:pt idx="6647">
                  <c:v>1.407999999999999</c:v>
                </c:pt>
                <c:pt idx="6648">
                  <c:v>-5.0880000000000001</c:v>
                </c:pt>
                <c:pt idx="6649">
                  <c:v>11.324999999999999</c:v>
                </c:pt>
                <c:pt idx="6650">
                  <c:v>1.75</c:v>
                </c:pt>
                <c:pt idx="6651">
                  <c:v>-0.97799999999999998</c:v>
                </c:pt>
                <c:pt idx="6652">
                  <c:v>0.25</c:v>
                </c:pt>
                <c:pt idx="6653">
                  <c:v>-3.5070000000000001</c:v>
                </c:pt>
                <c:pt idx="6654">
                  <c:v>12.234</c:v>
                </c:pt>
                <c:pt idx="6655">
                  <c:v>11.026999999999999</c:v>
                </c:pt>
                <c:pt idx="6656">
                  <c:v>10.797000000000001</c:v>
                </c:pt>
                <c:pt idx="6657">
                  <c:v>-5.2430000000000003</c:v>
                </c:pt>
                <c:pt idx="6658">
                  <c:v>-0.78700000000000003</c:v>
                </c:pt>
                <c:pt idx="6659">
                  <c:v>-15.997</c:v>
                </c:pt>
                <c:pt idx="6660">
                  <c:v>1.9490000000000001</c:v>
                </c:pt>
                <c:pt idx="6661">
                  <c:v>-6.5219999999999976</c:v>
                </c:pt>
                <c:pt idx="6662">
                  <c:v>31.654</c:v>
                </c:pt>
                <c:pt idx="6663">
                  <c:v>44.137</c:v>
                </c:pt>
                <c:pt idx="6664">
                  <c:v>-5.78</c:v>
                </c:pt>
                <c:pt idx="6665">
                  <c:v>34.090000000000003</c:v>
                </c:pt>
                <c:pt idx="6666">
                  <c:v>18.986000000000001</c:v>
                </c:pt>
                <c:pt idx="6667">
                  <c:v>20.847000000000001</c:v>
                </c:pt>
                <c:pt idx="6668">
                  <c:v>6.8360000000000003</c:v>
                </c:pt>
                <c:pt idx="6669">
                  <c:v>19.795999999999999</c:v>
                </c:pt>
                <c:pt idx="6670">
                  <c:v>17.808</c:v>
                </c:pt>
                <c:pt idx="6671">
                  <c:v>12.192</c:v>
                </c:pt>
                <c:pt idx="6672">
                  <c:v>14.96</c:v>
                </c:pt>
                <c:pt idx="6673">
                  <c:v>13.879</c:v>
                </c:pt>
                <c:pt idx="6674">
                  <c:v>10.037000000000001</c:v>
                </c:pt>
                <c:pt idx="6675">
                  <c:v>11.503</c:v>
                </c:pt>
                <c:pt idx="6676">
                  <c:v>-3.6989999999999998</c:v>
                </c:pt>
                <c:pt idx="6677">
                  <c:v>3.6280000000000001</c:v>
                </c:pt>
                <c:pt idx="6678">
                  <c:v>7.6079999999999952</c:v>
                </c:pt>
                <c:pt idx="6679">
                  <c:v>-9.1620000000000008</c:v>
                </c:pt>
                <c:pt idx="6680">
                  <c:v>-11.840999999999999</c:v>
                </c:pt>
                <c:pt idx="6681">
                  <c:v>3.2989999999999999</c:v>
                </c:pt>
                <c:pt idx="6682">
                  <c:v>33.287999999999997</c:v>
                </c:pt>
                <c:pt idx="6683">
                  <c:v>26.826000000000001</c:v>
                </c:pt>
                <c:pt idx="6684">
                  <c:v>-42.93</c:v>
                </c:pt>
                <c:pt idx="6685">
                  <c:v>-3.7639999999999998</c:v>
                </c:pt>
                <c:pt idx="6686">
                  <c:v>-2.74</c:v>
                </c:pt>
                <c:pt idx="6687">
                  <c:v>7.3360000000000003</c:v>
                </c:pt>
                <c:pt idx="6688">
                  <c:v>-5.343</c:v>
                </c:pt>
                <c:pt idx="6689">
                  <c:v>-3.4550000000000001</c:v>
                </c:pt>
                <c:pt idx="6690">
                  <c:v>-4.3529999999999953</c:v>
                </c:pt>
                <c:pt idx="6691">
                  <c:v>45.454999999999998</c:v>
                </c:pt>
                <c:pt idx="6692">
                  <c:v>28.654</c:v>
                </c:pt>
                <c:pt idx="6693">
                  <c:v>24.57</c:v>
                </c:pt>
                <c:pt idx="6694">
                  <c:v>7.8229999999999951</c:v>
                </c:pt>
                <c:pt idx="6695">
                  <c:v>2.9329999999999981</c:v>
                </c:pt>
                <c:pt idx="6696">
                  <c:v>17.052</c:v>
                </c:pt>
                <c:pt idx="6697">
                  <c:v>11.083</c:v>
                </c:pt>
                <c:pt idx="6698">
                  <c:v>7.4889999999999999</c:v>
                </c:pt>
                <c:pt idx="6699">
                  <c:v>29.866</c:v>
                </c:pt>
                <c:pt idx="6700">
                  <c:v>22.08</c:v>
                </c:pt>
                <c:pt idx="6701">
                  <c:v>13.114000000000001</c:v>
                </c:pt>
                <c:pt idx="6702">
                  <c:v>7.7080000000000002</c:v>
                </c:pt>
                <c:pt idx="6703">
                  <c:v>-3.081</c:v>
                </c:pt>
                <c:pt idx="6704">
                  <c:v>-7.157999999999995</c:v>
                </c:pt>
                <c:pt idx="6705">
                  <c:v>-1.1220000000000001</c:v>
                </c:pt>
                <c:pt idx="6706">
                  <c:v>1.4870000000000001</c:v>
                </c:pt>
                <c:pt idx="6707">
                  <c:v>8.7239999999999984</c:v>
                </c:pt>
                <c:pt idx="6708">
                  <c:v>-15.352</c:v>
                </c:pt>
                <c:pt idx="6709">
                  <c:v>-17.565000000000001</c:v>
                </c:pt>
                <c:pt idx="6710">
                  <c:v>-7.609</c:v>
                </c:pt>
                <c:pt idx="6711">
                  <c:v>-5.0910000000000002</c:v>
                </c:pt>
                <c:pt idx="6712">
                  <c:v>-3.6019999999999999</c:v>
                </c:pt>
                <c:pt idx="6713">
                  <c:v>5.4889999999999999</c:v>
                </c:pt>
                <c:pt idx="6714">
                  <c:v>3.1110000000000002</c:v>
                </c:pt>
                <c:pt idx="6715">
                  <c:v>23.353999999999999</c:v>
                </c:pt>
                <c:pt idx="6716">
                  <c:v>27.940999999999999</c:v>
                </c:pt>
                <c:pt idx="6717">
                  <c:v>-0.18099999999999999</c:v>
                </c:pt>
                <c:pt idx="6718">
                  <c:v>2.5000000000000001E-2</c:v>
                </c:pt>
                <c:pt idx="6719">
                  <c:v>4.9429999999999996</c:v>
                </c:pt>
                <c:pt idx="6720">
                  <c:v>6.3410000000000002</c:v>
                </c:pt>
                <c:pt idx="6721">
                  <c:v>-2.0499999999999998</c:v>
                </c:pt>
                <c:pt idx="6722">
                  <c:v>3.306</c:v>
                </c:pt>
                <c:pt idx="6723">
                  <c:v>-0.80800000000000005</c:v>
                </c:pt>
                <c:pt idx="6724">
                  <c:v>6.3310000000000004</c:v>
                </c:pt>
                <c:pt idx="6725">
                  <c:v>0.52800000000000002</c:v>
                </c:pt>
                <c:pt idx="6726">
                  <c:v>-7.56</c:v>
                </c:pt>
                <c:pt idx="6727">
                  <c:v>-4.1589999999999954</c:v>
                </c:pt>
                <c:pt idx="6728">
                  <c:v>-1.3240000000000001</c:v>
                </c:pt>
                <c:pt idx="6729">
                  <c:v>2.806</c:v>
                </c:pt>
                <c:pt idx="6730">
                  <c:v>11.686</c:v>
                </c:pt>
                <c:pt idx="6731">
                  <c:v>4.109</c:v>
                </c:pt>
                <c:pt idx="6732">
                  <c:v>2.2349999999999999</c:v>
                </c:pt>
                <c:pt idx="6733">
                  <c:v>-2.2549999999999999</c:v>
                </c:pt>
                <c:pt idx="6734">
                  <c:v>-8.3520000000000003</c:v>
                </c:pt>
                <c:pt idx="6735">
                  <c:v>43.23</c:v>
                </c:pt>
                <c:pt idx="6736">
                  <c:v>50.866999999999997</c:v>
                </c:pt>
                <c:pt idx="6737">
                  <c:v>43.601000000000013</c:v>
                </c:pt>
                <c:pt idx="6738">
                  <c:v>22.349</c:v>
                </c:pt>
                <c:pt idx="6739">
                  <c:v>9.5489999999999995</c:v>
                </c:pt>
                <c:pt idx="6740">
                  <c:v>3.9710000000000001</c:v>
                </c:pt>
                <c:pt idx="6741">
                  <c:v>32.575000000000003</c:v>
                </c:pt>
                <c:pt idx="6742">
                  <c:v>38.107999999999997</c:v>
                </c:pt>
                <c:pt idx="6743">
                  <c:v>8.0389999999999997</c:v>
                </c:pt>
                <c:pt idx="6744">
                  <c:v>39.915999999999997</c:v>
                </c:pt>
                <c:pt idx="6745">
                  <c:v>36.24</c:v>
                </c:pt>
                <c:pt idx="6746">
                  <c:v>24.981999999999999</c:v>
                </c:pt>
                <c:pt idx="6747">
                  <c:v>24.875</c:v>
                </c:pt>
                <c:pt idx="6748">
                  <c:v>25.527000000000001</c:v>
                </c:pt>
                <c:pt idx="6749">
                  <c:v>8.8470000000000013</c:v>
                </c:pt>
                <c:pt idx="6750">
                  <c:v>-4.4139999999999997</c:v>
                </c:pt>
                <c:pt idx="6751">
                  <c:v>7.2460000000000004</c:v>
                </c:pt>
                <c:pt idx="6752">
                  <c:v>10.048999999999999</c:v>
                </c:pt>
                <c:pt idx="6753">
                  <c:v>1.915999999999999</c:v>
                </c:pt>
                <c:pt idx="6754">
                  <c:v>3.78</c:v>
                </c:pt>
                <c:pt idx="6755">
                  <c:v>18.550999999999991</c:v>
                </c:pt>
                <c:pt idx="6756">
                  <c:v>6.4329999999999998</c:v>
                </c:pt>
                <c:pt idx="6757">
                  <c:v>39.509</c:v>
                </c:pt>
                <c:pt idx="6758">
                  <c:v>20.888000000000002</c:v>
                </c:pt>
                <c:pt idx="6759">
                  <c:v>11.547000000000001</c:v>
                </c:pt>
                <c:pt idx="6760">
                  <c:v>10.073</c:v>
                </c:pt>
                <c:pt idx="6761">
                  <c:v>6.6109999999999953</c:v>
                </c:pt>
                <c:pt idx="6762">
                  <c:v>2.9569999999999981</c:v>
                </c:pt>
                <c:pt idx="6763">
                  <c:v>-15.92</c:v>
                </c:pt>
                <c:pt idx="6764">
                  <c:v>0.01</c:v>
                </c:pt>
                <c:pt idx="6765">
                  <c:v>0.76600000000000001</c:v>
                </c:pt>
                <c:pt idx="6766">
                  <c:v>-9.6920000000000002</c:v>
                </c:pt>
                <c:pt idx="6767">
                  <c:v>-5.52</c:v>
                </c:pt>
                <c:pt idx="6768">
                  <c:v>-3.052</c:v>
                </c:pt>
                <c:pt idx="6769">
                  <c:v>14.536</c:v>
                </c:pt>
                <c:pt idx="6770">
                  <c:v>10.974</c:v>
                </c:pt>
                <c:pt idx="6771">
                  <c:v>14.603</c:v>
                </c:pt>
                <c:pt idx="6772">
                  <c:v>9.1389999999999993</c:v>
                </c:pt>
                <c:pt idx="6773">
                  <c:v>5.8019999999999996</c:v>
                </c:pt>
                <c:pt idx="6774">
                  <c:v>-21.007999999999999</c:v>
                </c:pt>
                <c:pt idx="6775">
                  <c:v>-17.704000000000001</c:v>
                </c:pt>
                <c:pt idx="6776">
                  <c:v>-16.506</c:v>
                </c:pt>
                <c:pt idx="6777">
                  <c:v>-16.297000000000001</c:v>
                </c:pt>
                <c:pt idx="6778">
                  <c:v>-9.8640000000000008</c:v>
                </c:pt>
                <c:pt idx="6779">
                  <c:v>1.002</c:v>
                </c:pt>
                <c:pt idx="6780">
                  <c:v>19.602</c:v>
                </c:pt>
                <c:pt idx="6781">
                  <c:v>9.18</c:v>
                </c:pt>
                <c:pt idx="6782">
                  <c:v>6.6739999999999986</c:v>
                </c:pt>
                <c:pt idx="6783">
                  <c:v>11.929</c:v>
                </c:pt>
                <c:pt idx="6784">
                  <c:v>-8.3310000000000013</c:v>
                </c:pt>
                <c:pt idx="6785">
                  <c:v>7.8599999999999977</c:v>
                </c:pt>
                <c:pt idx="6786">
                  <c:v>-4.9530000000000003</c:v>
                </c:pt>
                <c:pt idx="6787">
                  <c:v>-1.4870000000000001</c:v>
                </c:pt>
                <c:pt idx="6788">
                  <c:v>30.545000000000002</c:v>
                </c:pt>
                <c:pt idx="6789">
                  <c:v>9.7620000000000005</c:v>
                </c:pt>
                <c:pt idx="6790">
                  <c:v>10.816000000000001</c:v>
                </c:pt>
                <c:pt idx="6791">
                  <c:v>6.032</c:v>
                </c:pt>
                <c:pt idx="6792">
                  <c:v>11.036</c:v>
                </c:pt>
                <c:pt idx="6793">
                  <c:v>35.531000000000013</c:v>
                </c:pt>
                <c:pt idx="6794">
                  <c:v>25.867999999999999</c:v>
                </c:pt>
                <c:pt idx="6795">
                  <c:v>27.390999999999991</c:v>
                </c:pt>
                <c:pt idx="6796">
                  <c:v>-1.3260000000000001</c:v>
                </c:pt>
                <c:pt idx="6797">
                  <c:v>-8.3030000000000008</c:v>
                </c:pt>
                <c:pt idx="6798">
                  <c:v>-2.847</c:v>
                </c:pt>
                <c:pt idx="6799">
                  <c:v>-1.7190000000000001</c:v>
                </c:pt>
                <c:pt idx="6800">
                  <c:v>13.131</c:v>
                </c:pt>
                <c:pt idx="6801">
                  <c:v>-31.093</c:v>
                </c:pt>
                <c:pt idx="6802">
                  <c:v>-30.372</c:v>
                </c:pt>
                <c:pt idx="6803">
                  <c:v>-31.050999999999991</c:v>
                </c:pt>
                <c:pt idx="6804">
                  <c:v>-30.192</c:v>
                </c:pt>
                <c:pt idx="6805">
                  <c:v>38.166000000000011</c:v>
                </c:pt>
                <c:pt idx="6806">
                  <c:v>35.774999999999999</c:v>
                </c:pt>
                <c:pt idx="6807">
                  <c:v>30.774999999999999</c:v>
                </c:pt>
                <c:pt idx="6808">
                  <c:v>14.347</c:v>
                </c:pt>
                <c:pt idx="6809">
                  <c:v>10.661</c:v>
                </c:pt>
                <c:pt idx="6810">
                  <c:v>17.545000000000002</c:v>
                </c:pt>
                <c:pt idx="6811">
                  <c:v>3.2349999999999999</c:v>
                </c:pt>
                <c:pt idx="6812">
                  <c:v>1.27</c:v>
                </c:pt>
                <c:pt idx="6813">
                  <c:v>-6.8390000000000004</c:v>
                </c:pt>
                <c:pt idx="6814">
                  <c:v>-5.6390000000000002</c:v>
                </c:pt>
                <c:pt idx="6815">
                  <c:v>2.1389999999999998</c:v>
                </c:pt>
                <c:pt idx="6816">
                  <c:v>12.863</c:v>
                </c:pt>
                <c:pt idx="6817">
                  <c:v>3.125</c:v>
                </c:pt>
                <c:pt idx="6818">
                  <c:v>23.065000000000001</c:v>
                </c:pt>
                <c:pt idx="6819">
                  <c:v>-0.88200000000000001</c:v>
                </c:pt>
                <c:pt idx="6820">
                  <c:v>-1.4359999999999991</c:v>
                </c:pt>
                <c:pt idx="6821">
                  <c:v>2.4550000000000001</c:v>
                </c:pt>
                <c:pt idx="6822">
                  <c:v>4.7030000000000003</c:v>
                </c:pt>
                <c:pt idx="6823">
                  <c:v>-1.1120000000000001</c:v>
                </c:pt>
                <c:pt idx="6824">
                  <c:v>1.014</c:v>
                </c:pt>
                <c:pt idx="6825">
                  <c:v>30.946999999999999</c:v>
                </c:pt>
                <c:pt idx="6826">
                  <c:v>19.771999999999991</c:v>
                </c:pt>
                <c:pt idx="6827">
                  <c:v>22.686</c:v>
                </c:pt>
                <c:pt idx="6828">
                  <c:v>24.867000000000001</c:v>
                </c:pt>
                <c:pt idx="6829">
                  <c:v>17.634</c:v>
                </c:pt>
                <c:pt idx="6830">
                  <c:v>-3.2909999999999999</c:v>
                </c:pt>
                <c:pt idx="6831">
                  <c:v>9.0540000000000003</c:v>
                </c:pt>
                <c:pt idx="6832">
                  <c:v>3.105</c:v>
                </c:pt>
                <c:pt idx="6833">
                  <c:v>-10.956</c:v>
                </c:pt>
                <c:pt idx="6834">
                  <c:v>-2.637</c:v>
                </c:pt>
                <c:pt idx="6835">
                  <c:v>-8.8000000000000007</c:v>
                </c:pt>
                <c:pt idx="6836">
                  <c:v>-6.8529999999999953</c:v>
                </c:pt>
                <c:pt idx="6837">
                  <c:v>7.343</c:v>
                </c:pt>
                <c:pt idx="6838">
                  <c:v>-4.9939999999999998</c:v>
                </c:pt>
                <c:pt idx="6839">
                  <c:v>7.2229999999999954</c:v>
                </c:pt>
                <c:pt idx="6840">
                  <c:v>-18.837</c:v>
                </c:pt>
                <c:pt idx="6841">
                  <c:v>-13.637</c:v>
                </c:pt>
                <c:pt idx="6842">
                  <c:v>-10.895</c:v>
                </c:pt>
                <c:pt idx="6843">
                  <c:v>19.728000000000002</c:v>
                </c:pt>
                <c:pt idx="6844">
                  <c:v>18.556999999999999</c:v>
                </c:pt>
                <c:pt idx="6845">
                  <c:v>13.353999999999999</c:v>
                </c:pt>
                <c:pt idx="6846">
                  <c:v>35.669000000000011</c:v>
                </c:pt>
                <c:pt idx="6847">
                  <c:v>9.8280000000000012</c:v>
                </c:pt>
                <c:pt idx="6848">
                  <c:v>1.355</c:v>
                </c:pt>
                <c:pt idx="6849">
                  <c:v>0.34100000000000003</c:v>
                </c:pt>
                <c:pt idx="6850">
                  <c:v>-10.125999999999999</c:v>
                </c:pt>
                <c:pt idx="6851">
                  <c:v>-9.1530000000000005</c:v>
                </c:pt>
                <c:pt idx="6852">
                  <c:v>-7.3380000000000001</c:v>
                </c:pt>
                <c:pt idx="6853">
                  <c:v>-7.9160000000000004</c:v>
                </c:pt>
                <c:pt idx="6854">
                  <c:v>-0.748</c:v>
                </c:pt>
                <c:pt idx="6855">
                  <c:v>0.45500000000000002</c:v>
                </c:pt>
                <c:pt idx="6856">
                  <c:v>5.7560000000000002</c:v>
                </c:pt>
                <c:pt idx="6857">
                  <c:v>-0.88600000000000001</c:v>
                </c:pt>
                <c:pt idx="6858">
                  <c:v>3.577</c:v>
                </c:pt>
                <c:pt idx="6859">
                  <c:v>-12.367000000000001</c:v>
                </c:pt>
                <c:pt idx="6860">
                  <c:v>-9.1590000000000007</c:v>
                </c:pt>
                <c:pt idx="6861">
                  <c:v>-4.2560000000000002</c:v>
                </c:pt>
                <c:pt idx="6862">
                  <c:v>-7.9630000000000001</c:v>
                </c:pt>
                <c:pt idx="6863">
                  <c:v>-14.792999999999999</c:v>
                </c:pt>
                <c:pt idx="6864">
                  <c:v>-14.207000000000001</c:v>
                </c:pt>
                <c:pt idx="6865">
                  <c:v>-9.3520000000000003</c:v>
                </c:pt>
                <c:pt idx="6866">
                  <c:v>-17.614999999999998</c:v>
                </c:pt>
                <c:pt idx="6867">
                  <c:v>-23.498999999999999</c:v>
                </c:pt>
                <c:pt idx="6868">
                  <c:v>-13.461</c:v>
                </c:pt>
                <c:pt idx="6869">
                  <c:v>-14.76</c:v>
                </c:pt>
                <c:pt idx="6870">
                  <c:v>5.9470000000000001</c:v>
                </c:pt>
                <c:pt idx="6871">
                  <c:v>5.9180000000000001</c:v>
                </c:pt>
                <c:pt idx="6872">
                  <c:v>-9.7369999999999983</c:v>
                </c:pt>
                <c:pt idx="6873">
                  <c:v>-7.2549999999999946</c:v>
                </c:pt>
                <c:pt idx="6874">
                  <c:v>-16.806999999999999</c:v>
                </c:pt>
                <c:pt idx="6875">
                  <c:v>-9.7399999999999984</c:v>
                </c:pt>
                <c:pt idx="6876">
                  <c:v>56.04</c:v>
                </c:pt>
                <c:pt idx="6877">
                  <c:v>62.725000000000001</c:v>
                </c:pt>
                <c:pt idx="6878">
                  <c:v>55.599000000000011</c:v>
                </c:pt>
                <c:pt idx="6879">
                  <c:v>69.468000000000004</c:v>
                </c:pt>
                <c:pt idx="6880">
                  <c:v>-0.73699999999999999</c:v>
                </c:pt>
                <c:pt idx="6881">
                  <c:v>-3.6970000000000001</c:v>
                </c:pt>
                <c:pt idx="6882">
                  <c:v>-0.57299999999999995</c:v>
                </c:pt>
                <c:pt idx="6883">
                  <c:v>-2.137</c:v>
                </c:pt>
                <c:pt idx="6884">
                  <c:v>8.4920000000000027</c:v>
                </c:pt>
                <c:pt idx="6885">
                  <c:v>3.2080000000000002</c:v>
                </c:pt>
                <c:pt idx="6886">
                  <c:v>-0.71799999999999997</c:v>
                </c:pt>
                <c:pt idx="6887">
                  <c:v>3.0030000000000001</c:v>
                </c:pt>
                <c:pt idx="6888">
                  <c:v>1.591</c:v>
                </c:pt>
                <c:pt idx="6889">
                  <c:v>9.5810000000000013</c:v>
                </c:pt>
                <c:pt idx="6890">
                  <c:v>8.7399999999999984</c:v>
                </c:pt>
                <c:pt idx="6891">
                  <c:v>-0.48599999999999999</c:v>
                </c:pt>
                <c:pt idx="6892">
                  <c:v>-8.7160000000000011</c:v>
                </c:pt>
                <c:pt idx="6893">
                  <c:v>15.303000000000001</c:v>
                </c:pt>
                <c:pt idx="6894">
                  <c:v>10.851000000000001</c:v>
                </c:pt>
                <c:pt idx="6895">
                  <c:v>-2.9140000000000001</c:v>
                </c:pt>
                <c:pt idx="6896">
                  <c:v>-6.9480000000000004</c:v>
                </c:pt>
                <c:pt idx="6897">
                  <c:v>18.957999999999991</c:v>
                </c:pt>
                <c:pt idx="6898">
                  <c:v>38.886000000000003</c:v>
                </c:pt>
                <c:pt idx="6899">
                  <c:v>15.464</c:v>
                </c:pt>
                <c:pt idx="6900">
                  <c:v>11.644</c:v>
                </c:pt>
                <c:pt idx="6901">
                  <c:v>9.9789999999999992</c:v>
                </c:pt>
                <c:pt idx="6902">
                  <c:v>8.452</c:v>
                </c:pt>
                <c:pt idx="6903">
                  <c:v>-3.2690000000000001</c:v>
                </c:pt>
                <c:pt idx="6904">
                  <c:v>-0.59699999999999998</c:v>
                </c:pt>
                <c:pt idx="6905">
                  <c:v>-11.010999999999999</c:v>
                </c:pt>
                <c:pt idx="6906">
                  <c:v>-0.68100000000000005</c:v>
                </c:pt>
                <c:pt idx="6907">
                  <c:v>-2.4710000000000001</c:v>
                </c:pt>
                <c:pt idx="6908">
                  <c:v>-9.532</c:v>
                </c:pt>
                <c:pt idx="6909">
                  <c:v>-0.505</c:v>
                </c:pt>
                <c:pt idx="6910">
                  <c:v>0.2</c:v>
                </c:pt>
                <c:pt idx="6911">
                  <c:v>-18.504999999999999</c:v>
                </c:pt>
                <c:pt idx="6912">
                  <c:v>-19.274000000000001</c:v>
                </c:pt>
                <c:pt idx="6913">
                  <c:v>15.571999999999999</c:v>
                </c:pt>
                <c:pt idx="6914">
                  <c:v>6.7850000000000001</c:v>
                </c:pt>
                <c:pt idx="6915">
                  <c:v>34.094000000000001</c:v>
                </c:pt>
                <c:pt idx="6916">
                  <c:v>17.826000000000001</c:v>
                </c:pt>
                <c:pt idx="6917">
                  <c:v>15.352</c:v>
                </c:pt>
                <c:pt idx="6918">
                  <c:v>8.9270000000000014</c:v>
                </c:pt>
                <c:pt idx="6919">
                  <c:v>9.3420000000000005</c:v>
                </c:pt>
                <c:pt idx="6920">
                  <c:v>-0.38500000000000001</c:v>
                </c:pt>
                <c:pt idx="6921">
                  <c:v>-3.016</c:v>
                </c:pt>
                <c:pt idx="6922">
                  <c:v>4.2450000000000001</c:v>
                </c:pt>
                <c:pt idx="6923">
                  <c:v>0.81899999999999995</c:v>
                </c:pt>
                <c:pt idx="6924">
                  <c:v>5.3069999999999986</c:v>
                </c:pt>
                <c:pt idx="6925">
                  <c:v>9.7469999999999981</c:v>
                </c:pt>
                <c:pt idx="6926">
                  <c:v>-16.475999999999999</c:v>
                </c:pt>
                <c:pt idx="6927">
                  <c:v>-4.4290000000000003</c:v>
                </c:pt>
                <c:pt idx="6928">
                  <c:v>-5.23</c:v>
                </c:pt>
                <c:pt idx="6929">
                  <c:v>-4.9870000000000001</c:v>
                </c:pt>
                <c:pt idx="6930">
                  <c:v>1.411</c:v>
                </c:pt>
                <c:pt idx="6931">
                  <c:v>1.4870000000000001</c:v>
                </c:pt>
                <c:pt idx="6932">
                  <c:v>7.0750000000000002</c:v>
                </c:pt>
                <c:pt idx="6933">
                  <c:v>10.307</c:v>
                </c:pt>
                <c:pt idx="6934">
                  <c:v>5.1649999999999938</c:v>
                </c:pt>
                <c:pt idx="6935">
                  <c:v>13.228</c:v>
                </c:pt>
                <c:pt idx="6936">
                  <c:v>12.476000000000001</c:v>
                </c:pt>
                <c:pt idx="6937">
                  <c:v>1.639</c:v>
                </c:pt>
                <c:pt idx="6938">
                  <c:v>1.631</c:v>
                </c:pt>
                <c:pt idx="6939">
                  <c:v>1.901</c:v>
                </c:pt>
                <c:pt idx="6940">
                  <c:v>-0.222</c:v>
                </c:pt>
                <c:pt idx="6941">
                  <c:v>-12.487</c:v>
                </c:pt>
                <c:pt idx="6942">
                  <c:v>1.1859999999999999</c:v>
                </c:pt>
                <c:pt idx="6943">
                  <c:v>-2.2450000000000001</c:v>
                </c:pt>
                <c:pt idx="6944">
                  <c:v>-1.9470000000000001</c:v>
                </c:pt>
                <c:pt idx="6945">
                  <c:v>6.9420000000000002</c:v>
                </c:pt>
                <c:pt idx="6946">
                  <c:v>9.58</c:v>
                </c:pt>
                <c:pt idx="6947">
                  <c:v>33.499000000000002</c:v>
                </c:pt>
                <c:pt idx="6948">
                  <c:v>38.42</c:v>
                </c:pt>
                <c:pt idx="6949">
                  <c:v>7.23</c:v>
                </c:pt>
                <c:pt idx="6950">
                  <c:v>8.8040000000000003</c:v>
                </c:pt>
                <c:pt idx="6951">
                  <c:v>12.269</c:v>
                </c:pt>
                <c:pt idx="6952">
                  <c:v>-4.681</c:v>
                </c:pt>
                <c:pt idx="6953">
                  <c:v>10.275</c:v>
                </c:pt>
                <c:pt idx="6954">
                  <c:v>5.83</c:v>
                </c:pt>
                <c:pt idx="6955">
                  <c:v>-3.097</c:v>
                </c:pt>
                <c:pt idx="6956">
                  <c:v>19.756</c:v>
                </c:pt>
                <c:pt idx="6957">
                  <c:v>32.024000000000001</c:v>
                </c:pt>
                <c:pt idx="6958">
                  <c:v>12.073</c:v>
                </c:pt>
                <c:pt idx="6959">
                  <c:v>-6.0569999999999986</c:v>
                </c:pt>
                <c:pt idx="6960">
                  <c:v>-1.0740000000000001</c:v>
                </c:pt>
                <c:pt idx="6961">
                  <c:v>-7.4539999999999997</c:v>
                </c:pt>
                <c:pt idx="6962">
                  <c:v>-8.9990000000000006</c:v>
                </c:pt>
                <c:pt idx="6963">
                  <c:v>-13.391</c:v>
                </c:pt>
                <c:pt idx="6964">
                  <c:v>-13.119</c:v>
                </c:pt>
                <c:pt idx="6965">
                  <c:v>4.056</c:v>
                </c:pt>
                <c:pt idx="6966">
                  <c:v>25.841999999999999</c:v>
                </c:pt>
                <c:pt idx="6967">
                  <c:v>37.491999999999997</c:v>
                </c:pt>
                <c:pt idx="6968">
                  <c:v>6.5219999999999976</c:v>
                </c:pt>
                <c:pt idx="6969">
                  <c:v>11.593999999999999</c:v>
                </c:pt>
                <c:pt idx="6970">
                  <c:v>3.6949999999999998</c:v>
                </c:pt>
                <c:pt idx="6971">
                  <c:v>0.28299999999999997</c:v>
                </c:pt>
                <c:pt idx="6972">
                  <c:v>2.2719999999999998</c:v>
                </c:pt>
                <c:pt idx="6973">
                  <c:v>0.72499999999999998</c:v>
                </c:pt>
                <c:pt idx="6974">
                  <c:v>0.63700000000000001</c:v>
                </c:pt>
                <c:pt idx="6975">
                  <c:v>-2.1890000000000001</c:v>
                </c:pt>
                <c:pt idx="6976">
                  <c:v>1.889</c:v>
                </c:pt>
                <c:pt idx="6977">
                  <c:v>-4.7139999999999986</c:v>
                </c:pt>
                <c:pt idx="6978">
                  <c:v>-0.82099999999999995</c:v>
                </c:pt>
                <c:pt idx="6979">
                  <c:v>-12.901999999999999</c:v>
                </c:pt>
                <c:pt idx="6980">
                  <c:v>-11.201000000000001</c:v>
                </c:pt>
                <c:pt idx="6981">
                  <c:v>-13.37</c:v>
                </c:pt>
                <c:pt idx="6982">
                  <c:v>29.055</c:v>
                </c:pt>
                <c:pt idx="6983">
                  <c:v>31.224</c:v>
                </c:pt>
                <c:pt idx="6984">
                  <c:v>-3.5030000000000001</c:v>
                </c:pt>
                <c:pt idx="6985">
                  <c:v>18.588000000000001</c:v>
                </c:pt>
                <c:pt idx="6986">
                  <c:v>3.887</c:v>
                </c:pt>
                <c:pt idx="6987">
                  <c:v>-2.0070000000000001</c:v>
                </c:pt>
                <c:pt idx="6988">
                  <c:v>4.5910000000000002</c:v>
                </c:pt>
                <c:pt idx="6989">
                  <c:v>6.8049999999999953</c:v>
                </c:pt>
                <c:pt idx="6990">
                  <c:v>2E-3</c:v>
                </c:pt>
                <c:pt idx="6991">
                  <c:v>-6.1099999999999994</c:v>
                </c:pt>
                <c:pt idx="6992">
                  <c:v>-14.013999999999999</c:v>
                </c:pt>
                <c:pt idx="6993">
                  <c:v>5.1999999999999998E-2</c:v>
                </c:pt>
                <c:pt idx="6994">
                  <c:v>-6.2320000000000002</c:v>
                </c:pt>
                <c:pt idx="6995">
                  <c:v>-9.3849999999999998</c:v>
                </c:pt>
                <c:pt idx="6996">
                  <c:v>3.19</c:v>
                </c:pt>
                <c:pt idx="6997">
                  <c:v>-3.8170000000000002</c:v>
                </c:pt>
                <c:pt idx="6998">
                  <c:v>-2.1059999999999999</c:v>
                </c:pt>
                <c:pt idx="6999">
                  <c:v>1.837</c:v>
                </c:pt>
                <c:pt idx="7000">
                  <c:v>5.8669999999999947</c:v>
                </c:pt>
                <c:pt idx="7001">
                  <c:v>-4.5819999999999999</c:v>
                </c:pt>
                <c:pt idx="7002">
                  <c:v>-22.495000000000001</c:v>
                </c:pt>
                <c:pt idx="7003">
                  <c:v>13.911</c:v>
                </c:pt>
                <c:pt idx="7004">
                  <c:v>-0.317</c:v>
                </c:pt>
                <c:pt idx="7005">
                  <c:v>2.1819999999999999</c:v>
                </c:pt>
                <c:pt idx="7006">
                  <c:v>13.256</c:v>
                </c:pt>
                <c:pt idx="7007">
                  <c:v>7.6139999999999954</c:v>
                </c:pt>
                <c:pt idx="7008">
                  <c:v>2.89</c:v>
                </c:pt>
                <c:pt idx="7009">
                  <c:v>-6.3330000000000002</c:v>
                </c:pt>
                <c:pt idx="7010">
                  <c:v>4.8099999999999996</c:v>
                </c:pt>
                <c:pt idx="7011">
                  <c:v>-2.6280000000000001</c:v>
                </c:pt>
                <c:pt idx="7012">
                  <c:v>5.7430000000000003</c:v>
                </c:pt>
                <c:pt idx="7013">
                  <c:v>8.7439999999999962</c:v>
                </c:pt>
                <c:pt idx="7014">
                  <c:v>11.474</c:v>
                </c:pt>
                <c:pt idx="7015">
                  <c:v>3.9750000000000001</c:v>
                </c:pt>
                <c:pt idx="7016">
                  <c:v>1.2669999999999999</c:v>
                </c:pt>
                <c:pt idx="7017">
                  <c:v>0.45900000000000002</c:v>
                </c:pt>
                <c:pt idx="7018">
                  <c:v>-22.26599999999998</c:v>
                </c:pt>
                <c:pt idx="7019">
                  <c:v>-21.690999999999999</c:v>
                </c:pt>
                <c:pt idx="7020">
                  <c:v>-7.5970000000000004</c:v>
                </c:pt>
                <c:pt idx="7021">
                  <c:v>-6.0359999999999996</c:v>
                </c:pt>
                <c:pt idx="7022">
                  <c:v>2.1440000000000001</c:v>
                </c:pt>
                <c:pt idx="7023">
                  <c:v>4.0209999999999946</c:v>
                </c:pt>
                <c:pt idx="7024">
                  <c:v>13.176</c:v>
                </c:pt>
                <c:pt idx="7025">
                  <c:v>-0.441</c:v>
                </c:pt>
                <c:pt idx="7026">
                  <c:v>-21.699000000000009</c:v>
                </c:pt>
                <c:pt idx="7027">
                  <c:v>-19.146000000000001</c:v>
                </c:pt>
                <c:pt idx="7028">
                  <c:v>-11.965999999999999</c:v>
                </c:pt>
                <c:pt idx="7029">
                  <c:v>-14.278</c:v>
                </c:pt>
                <c:pt idx="7030">
                  <c:v>-13.097</c:v>
                </c:pt>
                <c:pt idx="7031">
                  <c:v>-1.345</c:v>
                </c:pt>
                <c:pt idx="7032">
                  <c:v>12.212999999999999</c:v>
                </c:pt>
                <c:pt idx="7033">
                  <c:v>17.167000000000009</c:v>
                </c:pt>
                <c:pt idx="7034">
                  <c:v>21.715</c:v>
                </c:pt>
                <c:pt idx="7035">
                  <c:v>4.9050000000000002</c:v>
                </c:pt>
                <c:pt idx="7036">
                  <c:v>11.394</c:v>
                </c:pt>
                <c:pt idx="7037">
                  <c:v>6.6829999999999954</c:v>
                </c:pt>
                <c:pt idx="7038">
                  <c:v>-24.157</c:v>
                </c:pt>
                <c:pt idx="7039">
                  <c:v>-26.948</c:v>
                </c:pt>
                <c:pt idx="7040">
                  <c:v>-1.0209999999999999</c:v>
                </c:pt>
                <c:pt idx="7041">
                  <c:v>3.395</c:v>
                </c:pt>
                <c:pt idx="7042">
                  <c:v>10.894</c:v>
                </c:pt>
                <c:pt idx="7043">
                  <c:v>8.86</c:v>
                </c:pt>
                <c:pt idx="7044">
                  <c:v>3.8580000000000001</c:v>
                </c:pt>
                <c:pt idx="7045">
                  <c:v>8.4049999999999994</c:v>
                </c:pt>
                <c:pt idx="7046">
                  <c:v>-14.224</c:v>
                </c:pt>
                <c:pt idx="7047">
                  <c:v>28.193999999999999</c:v>
                </c:pt>
                <c:pt idx="7048">
                  <c:v>2.1520000000000001</c:v>
                </c:pt>
                <c:pt idx="7049">
                  <c:v>39.646000000000001</c:v>
                </c:pt>
                <c:pt idx="7050">
                  <c:v>-14.022</c:v>
                </c:pt>
                <c:pt idx="7051">
                  <c:v>-17.756</c:v>
                </c:pt>
                <c:pt idx="7052">
                  <c:v>-0.7</c:v>
                </c:pt>
                <c:pt idx="7053">
                  <c:v>8.5820000000000007</c:v>
                </c:pt>
                <c:pt idx="7054">
                  <c:v>1.232</c:v>
                </c:pt>
                <c:pt idx="7055">
                  <c:v>-12.862</c:v>
                </c:pt>
                <c:pt idx="7056">
                  <c:v>-14.263999999999999</c:v>
                </c:pt>
                <c:pt idx="7057">
                  <c:v>51.679000000000002</c:v>
                </c:pt>
                <c:pt idx="7058">
                  <c:v>19.245000000000001</c:v>
                </c:pt>
                <c:pt idx="7059">
                  <c:v>9.5510000000000002</c:v>
                </c:pt>
                <c:pt idx="7060">
                  <c:v>2.923</c:v>
                </c:pt>
                <c:pt idx="7061">
                  <c:v>28.452999999999999</c:v>
                </c:pt>
                <c:pt idx="7062">
                  <c:v>22.411999999999999</c:v>
                </c:pt>
                <c:pt idx="7063">
                  <c:v>12.670999999999999</c:v>
                </c:pt>
                <c:pt idx="7064">
                  <c:v>3.3309999999999991</c:v>
                </c:pt>
                <c:pt idx="7065">
                  <c:v>18.937999999999999</c:v>
                </c:pt>
                <c:pt idx="7066">
                  <c:v>6.2359999999999998</c:v>
                </c:pt>
                <c:pt idx="7067">
                  <c:v>0.89100000000000001</c:v>
                </c:pt>
                <c:pt idx="7068">
                  <c:v>7.3789999999999996</c:v>
                </c:pt>
                <c:pt idx="7069">
                  <c:v>6.2370000000000001</c:v>
                </c:pt>
                <c:pt idx="7070">
                  <c:v>9.7389999999999972</c:v>
                </c:pt>
                <c:pt idx="7071">
                  <c:v>-8.2399999999999984</c:v>
                </c:pt>
                <c:pt idx="7072">
                  <c:v>-8.4819999999999993</c:v>
                </c:pt>
                <c:pt idx="7073">
                  <c:v>-0.78800000000000003</c:v>
                </c:pt>
                <c:pt idx="7074">
                  <c:v>-12.359</c:v>
                </c:pt>
                <c:pt idx="7075">
                  <c:v>17.684999999999999</c:v>
                </c:pt>
                <c:pt idx="7076">
                  <c:v>14.718</c:v>
                </c:pt>
                <c:pt idx="7077">
                  <c:v>6.7809999999999997</c:v>
                </c:pt>
                <c:pt idx="7078">
                  <c:v>15.019</c:v>
                </c:pt>
                <c:pt idx="7079">
                  <c:v>0.34300000000000003</c:v>
                </c:pt>
                <c:pt idx="7080">
                  <c:v>-7.1050000000000004</c:v>
                </c:pt>
                <c:pt idx="7081">
                  <c:v>39.305999999999997</c:v>
                </c:pt>
                <c:pt idx="7082">
                  <c:v>35.833000000000013</c:v>
                </c:pt>
                <c:pt idx="7083">
                  <c:v>19.181999999999999</c:v>
                </c:pt>
                <c:pt idx="7084">
                  <c:v>12.037000000000001</c:v>
                </c:pt>
                <c:pt idx="7085">
                  <c:v>10.917999999999999</c:v>
                </c:pt>
                <c:pt idx="7086">
                  <c:v>19.888000000000002</c:v>
                </c:pt>
                <c:pt idx="7087">
                  <c:v>-10.834</c:v>
                </c:pt>
                <c:pt idx="7088">
                  <c:v>3.3359999999999981</c:v>
                </c:pt>
                <c:pt idx="7089">
                  <c:v>-2.9950000000000001</c:v>
                </c:pt>
                <c:pt idx="7090">
                  <c:v>6.4619999999999997</c:v>
                </c:pt>
                <c:pt idx="7091">
                  <c:v>0.84799999999999998</c:v>
                </c:pt>
                <c:pt idx="7092">
                  <c:v>9.0940000000000012</c:v>
                </c:pt>
                <c:pt idx="7093">
                  <c:v>-0.878</c:v>
                </c:pt>
                <c:pt idx="7094">
                  <c:v>-5.5490000000000004</c:v>
                </c:pt>
                <c:pt idx="7095">
                  <c:v>-6.5129999999999946</c:v>
                </c:pt>
                <c:pt idx="7096">
                  <c:v>-4.891</c:v>
                </c:pt>
                <c:pt idx="7097">
                  <c:v>61.055</c:v>
                </c:pt>
                <c:pt idx="7098">
                  <c:v>37.588000000000001</c:v>
                </c:pt>
                <c:pt idx="7099">
                  <c:v>12.893000000000001</c:v>
                </c:pt>
                <c:pt idx="7100">
                  <c:v>16.460999999999981</c:v>
                </c:pt>
                <c:pt idx="7101">
                  <c:v>20.797999999999991</c:v>
                </c:pt>
                <c:pt idx="7102">
                  <c:v>17.986000000000001</c:v>
                </c:pt>
                <c:pt idx="7103">
                  <c:v>15.429</c:v>
                </c:pt>
                <c:pt idx="7104">
                  <c:v>14.59</c:v>
                </c:pt>
                <c:pt idx="7105">
                  <c:v>8.8340000000000014</c:v>
                </c:pt>
                <c:pt idx="7106">
                  <c:v>13.156000000000001</c:v>
                </c:pt>
                <c:pt idx="7107">
                  <c:v>-11.757999999999999</c:v>
                </c:pt>
                <c:pt idx="7108">
                  <c:v>-6.3229999999999951</c:v>
                </c:pt>
                <c:pt idx="7109">
                  <c:v>-6.9260000000000002</c:v>
                </c:pt>
                <c:pt idx="7110">
                  <c:v>1.897</c:v>
                </c:pt>
                <c:pt idx="7111">
                  <c:v>16.510000000000009</c:v>
                </c:pt>
                <c:pt idx="7112">
                  <c:v>21.413</c:v>
                </c:pt>
                <c:pt idx="7113">
                  <c:v>-4.1629999999999949</c:v>
                </c:pt>
                <c:pt idx="7114">
                  <c:v>-5.2350000000000003</c:v>
                </c:pt>
                <c:pt idx="7115">
                  <c:v>-12.413</c:v>
                </c:pt>
                <c:pt idx="7116">
                  <c:v>-7.8369999999999997</c:v>
                </c:pt>
                <c:pt idx="7117">
                  <c:v>-5.3879999999999946</c:v>
                </c:pt>
                <c:pt idx="7118">
                  <c:v>-7.3010000000000002</c:v>
                </c:pt>
                <c:pt idx="7119">
                  <c:v>-7.1159999999999952</c:v>
                </c:pt>
                <c:pt idx="7120">
                  <c:v>-9.8660000000000032</c:v>
                </c:pt>
                <c:pt idx="7121">
                  <c:v>16.521000000000001</c:v>
                </c:pt>
                <c:pt idx="7122">
                  <c:v>6.6310000000000002</c:v>
                </c:pt>
                <c:pt idx="7123">
                  <c:v>1.224</c:v>
                </c:pt>
                <c:pt idx="7124">
                  <c:v>14.217000000000001</c:v>
                </c:pt>
                <c:pt idx="7125">
                  <c:v>9.7650000000000006</c:v>
                </c:pt>
                <c:pt idx="7126">
                  <c:v>4.125999999999995</c:v>
                </c:pt>
                <c:pt idx="7127">
                  <c:v>86.504000000000005</c:v>
                </c:pt>
                <c:pt idx="7128">
                  <c:v>89.525000000000006</c:v>
                </c:pt>
                <c:pt idx="7129">
                  <c:v>16.605</c:v>
                </c:pt>
                <c:pt idx="7130">
                  <c:v>12.606</c:v>
                </c:pt>
                <c:pt idx="7131">
                  <c:v>-23.478000000000002</c:v>
                </c:pt>
                <c:pt idx="7132">
                  <c:v>14.544</c:v>
                </c:pt>
                <c:pt idx="7133">
                  <c:v>17.936</c:v>
                </c:pt>
                <c:pt idx="7134">
                  <c:v>15.474</c:v>
                </c:pt>
                <c:pt idx="7135">
                  <c:v>17.533000000000001</c:v>
                </c:pt>
                <c:pt idx="7136">
                  <c:v>16.975999999999999</c:v>
                </c:pt>
                <c:pt idx="7137">
                  <c:v>19.577000000000009</c:v>
                </c:pt>
                <c:pt idx="7138">
                  <c:v>-10.81</c:v>
                </c:pt>
                <c:pt idx="7139">
                  <c:v>-11.135999999999999</c:v>
                </c:pt>
                <c:pt idx="7140">
                  <c:v>-5.0279999999999951</c:v>
                </c:pt>
                <c:pt idx="7141">
                  <c:v>-1.5129999999999999</c:v>
                </c:pt>
                <c:pt idx="7142">
                  <c:v>-7.79</c:v>
                </c:pt>
                <c:pt idx="7143">
                  <c:v>-4.2329999999999997</c:v>
                </c:pt>
                <c:pt idx="7144">
                  <c:v>-9.2790000000000017</c:v>
                </c:pt>
                <c:pt idx="7145">
                  <c:v>-8.0010000000000012</c:v>
                </c:pt>
                <c:pt idx="7146">
                  <c:v>22.521000000000001</c:v>
                </c:pt>
                <c:pt idx="7147">
                  <c:v>15.292999999999999</c:v>
                </c:pt>
                <c:pt idx="7148">
                  <c:v>11.91</c:v>
                </c:pt>
                <c:pt idx="7149">
                  <c:v>12.420999999999999</c:v>
                </c:pt>
                <c:pt idx="7150">
                  <c:v>5.931</c:v>
                </c:pt>
                <c:pt idx="7151">
                  <c:v>-13.643000000000001</c:v>
                </c:pt>
                <c:pt idx="7152">
                  <c:v>-0.47099999999999997</c:v>
                </c:pt>
                <c:pt idx="7153">
                  <c:v>2.4809999999999999</c:v>
                </c:pt>
                <c:pt idx="7154">
                  <c:v>10.166</c:v>
                </c:pt>
                <c:pt idx="7155">
                  <c:v>12.175000000000001</c:v>
                </c:pt>
                <c:pt idx="7156">
                  <c:v>13.242000000000001</c:v>
                </c:pt>
                <c:pt idx="7157">
                  <c:v>21.46</c:v>
                </c:pt>
                <c:pt idx="7158">
                  <c:v>9.043000000000001</c:v>
                </c:pt>
                <c:pt idx="7159">
                  <c:v>9.6309999999999985</c:v>
                </c:pt>
                <c:pt idx="7160">
                  <c:v>-5.2679999999999954</c:v>
                </c:pt>
                <c:pt idx="7161">
                  <c:v>-11.430999999999999</c:v>
                </c:pt>
                <c:pt idx="7162">
                  <c:v>-13.525</c:v>
                </c:pt>
                <c:pt idx="7163">
                  <c:v>-13.18</c:v>
                </c:pt>
                <c:pt idx="7164">
                  <c:v>32.637999999999998</c:v>
                </c:pt>
                <c:pt idx="7165">
                  <c:v>26.045000000000002</c:v>
                </c:pt>
                <c:pt idx="7166">
                  <c:v>-5.218</c:v>
                </c:pt>
                <c:pt idx="7167">
                  <c:v>-2.7639999999999998</c:v>
                </c:pt>
                <c:pt idx="7168">
                  <c:v>3.444</c:v>
                </c:pt>
                <c:pt idx="7169">
                  <c:v>3.7730000000000001</c:v>
                </c:pt>
                <c:pt idx="7170">
                  <c:v>-1.923</c:v>
                </c:pt>
                <c:pt idx="7171">
                  <c:v>1.542</c:v>
                </c:pt>
                <c:pt idx="7172">
                  <c:v>-4.194999999999995</c:v>
                </c:pt>
                <c:pt idx="7173">
                  <c:v>-1.367</c:v>
                </c:pt>
                <c:pt idx="7174">
                  <c:v>-3.444</c:v>
                </c:pt>
                <c:pt idx="7175">
                  <c:v>1.9690000000000001</c:v>
                </c:pt>
                <c:pt idx="7176">
                  <c:v>-7.3789999999999996</c:v>
                </c:pt>
                <c:pt idx="7177">
                  <c:v>-2.0950000000000002</c:v>
                </c:pt>
                <c:pt idx="7178">
                  <c:v>19.347999999999999</c:v>
                </c:pt>
                <c:pt idx="7179">
                  <c:v>-17.202000000000002</c:v>
                </c:pt>
                <c:pt idx="7180">
                  <c:v>-1.7989999999999999</c:v>
                </c:pt>
                <c:pt idx="7181">
                  <c:v>0.48199999999999998</c:v>
                </c:pt>
                <c:pt idx="7182">
                  <c:v>35.294000000000011</c:v>
                </c:pt>
                <c:pt idx="7183">
                  <c:v>21.135999999999999</c:v>
                </c:pt>
                <c:pt idx="7184">
                  <c:v>2.0409999999999999</c:v>
                </c:pt>
                <c:pt idx="7185">
                  <c:v>-0.14699999999999999</c:v>
                </c:pt>
                <c:pt idx="7186">
                  <c:v>-4.2759999999999998</c:v>
                </c:pt>
                <c:pt idx="7187">
                  <c:v>6.3519999999999976</c:v>
                </c:pt>
                <c:pt idx="7188">
                  <c:v>-3.91</c:v>
                </c:pt>
                <c:pt idx="7189">
                  <c:v>19.315000000000001</c:v>
                </c:pt>
                <c:pt idx="7190">
                  <c:v>-0.67500000000000004</c:v>
                </c:pt>
                <c:pt idx="7191">
                  <c:v>0.65</c:v>
                </c:pt>
                <c:pt idx="7192">
                  <c:v>-2.8370000000000002</c:v>
                </c:pt>
                <c:pt idx="7193">
                  <c:v>3.6669999999999998</c:v>
                </c:pt>
                <c:pt idx="7194">
                  <c:v>18.815999999999999</c:v>
                </c:pt>
                <c:pt idx="7195">
                  <c:v>29.422999999999981</c:v>
                </c:pt>
                <c:pt idx="7196">
                  <c:v>35.558999999999997</c:v>
                </c:pt>
                <c:pt idx="7197">
                  <c:v>12.500999999999999</c:v>
                </c:pt>
                <c:pt idx="7198">
                  <c:v>17.600999999999999</c:v>
                </c:pt>
                <c:pt idx="7199">
                  <c:v>11.026</c:v>
                </c:pt>
                <c:pt idx="7200">
                  <c:v>14.528</c:v>
                </c:pt>
                <c:pt idx="7201">
                  <c:v>-11.445</c:v>
                </c:pt>
                <c:pt idx="7202">
                  <c:v>-7.6459999999999946</c:v>
                </c:pt>
                <c:pt idx="7203">
                  <c:v>-4.8460000000000001</c:v>
                </c:pt>
                <c:pt idx="7204">
                  <c:v>-6.4749999999999996</c:v>
                </c:pt>
                <c:pt idx="7205">
                  <c:v>6.4889999999999999</c:v>
                </c:pt>
                <c:pt idx="7206">
                  <c:v>-5.5609999999999946</c:v>
                </c:pt>
                <c:pt idx="7207">
                  <c:v>-5.9420000000000002</c:v>
                </c:pt>
                <c:pt idx="7208">
                  <c:v>-6.4189999999999996</c:v>
                </c:pt>
                <c:pt idx="7209">
                  <c:v>-7.2359999999999998</c:v>
                </c:pt>
                <c:pt idx="7210">
                  <c:v>0.38400000000000001</c:v>
                </c:pt>
                <c:pt idx="7211">
                  <c:v>1.1419999999999999</c:v>
                </c:pt>
                <c:pt idx="7212">
                  <c:v>14.667999999999999</c:v>
                </c:pt>
                <c:pt idx="7213">
                  <c:v>33.585000000000001</c:v>
                </c:pt>
                <c:pt idx="7214">
                  <c:v>37.204000000000001</c:v>
                </c:pt>
                <c:pt idx="7215">
                  <c:v>11.179</c:v>
                </c:pt>
                <c:pt idx="7216">
                  <c:v>15.824</c:v>
                </c:pt>
                <c:pt idx="7217">
                  <c:v>11.089</c:v>
                </c:pt>
                <c:pt idx="7218">
                  <c:v>-0.94499999999999995</c:v>
                </c:pt>
                <c:pt idx="7219">
                  <c:v>-2.7749999999999999</c:v>
                </c:pt>
                <c:pt idx="7220">
                  <c:v>-3.3319999999999981</c:v>
                </c:pt>
                <c:pt idx="7221">
                  <c:v>-13.929</c:v>
                </c:pt>
                <c:pt idx="7222">
                  <c:v>-12.545999999999999</c:v>
                </c:pt>
                <c:pt idx="7223">
                  <c:v>-5.1899999999999986</c:v>
                </c:pt>
                <c:pt idx="7224">
                  <c:v>9.2950000000000017</c:v>
                </c:pt>
                <c:pt idx="7225">
                  <c:v>-6.7949999999999946</c:v>
                </c:pt>
                <c:pt idx="7226">
                  <c:v>0.64100000000000001</c:v>
                </c:pt>
                <c:pt idx="7227">
                  <c:v>0.14299999999999999</c:v>
                </c:pt>
                <c:pt idx="7228">
                  <c:v>1.3660000000000001</c:v>
                </c:pt>
                <c:pt idx="7229">
                  <c:v>-9.1379999999999981</c:v>
                </c:pt>
                <c:pt idx="7230">
                  <c:v>-17.131</c:v>
                </c:pt>
                <c:pt idx="7231">
                  <c:v>-0.52100000000000002</c:v>
                </c:pt>
                <c:pt idx="7232">
                  <c:v>-3.032999999999999</c:v>
                </c:pt>
                <c:pt idx="7233">
                  <c:v>-19.739000000000001</c:v>
                </c:pt>
                <c:pt idx="7234">
                  <c:v>13.36</c:v>
                </c:pt>
                <c:pt idx="7235">
                  <c:v>13.903</c:v>
                </c:pt>
                <c:pt idx="7236">
                  <c:v>-8.4589999999999996</c:v>
                </c:pt>
                <c:pt idx="7237">
                  <c:v>-3.36</c:v>
                </c:pt>
                <c:pt idx="7238">
                  <c:v>-9.0050000000000008</c:v>
                </c:pt>
                <c:pt idx="7239">
                  <c:v>-11.882999999999999</c:v>
                </c:pt>
                <c:pt idx="7240">
                  <c:v>-5.8569999999999967</c:v>
                </c:pt>
                <c:pt idx="7241">
                  <c:v>-17.202000000000002</c:v>
                </c:pt>
                <c:pt idx="7242">
                  <c:v>-10.364000000000001</c:v>
                </c:pt>
                <c:pt idx="7243">
                  <c:v>-6.0469999999999997</c:v>
                </c:pt>
                <c:pt idx="7244">
                  <c:v>-21.664000000000001</c:v>
                </c:pt>
                <c:pt idx="7245">
                  <c:v>-15.161</c:v>
                </c:pt>
                <c:pt idx="7246">
                  <c:v>-9.2889999999999997</c:v>
                </c:pt>
                <c:pt idx="7247">
                  <c:v>3.9380000000000002</c:v>
                </c:pt>
                <c:pt idx="7248">
                  <c:v>-7.2030000000000003</c:v>
                </c:pt>
                <c:pt idx="7249">
                  <c:v>5.8159999999999954</c:v>
                </c:pt>
                <c:pt idx="7250">
                  <c:v>-1.4930000000000001</c:v>
                </c:pt>
                <c:pt idx="7251">
                  <c:v>-2.7559999999999998</c:v>
                </c:pt>
                <c:pt idx="7252">
                  <c:v>-0.35799999999999998</c:v>
                </c:pt>
                <c:pt idx="7253">
                  <c:v>-3.5739999999999998</c:v>
                </c:pt>
                <c:pt idx="7254">
                  <c:v>2.879</c:v>
                </c:pt>
                <c:pt idx="7255">
                  <c:v>-10.443</c:v>
                </c:pt>
                <c:pt idx="7256">
                  <c:v>-7.5960000000000001</c:v>
                </c:pt>
                <c:pt idx="7257">
                  <c:v>-11.86</c:v>
                </c:pt>
                <c:pt idx="7258">
                  <c:v>4.7519999999999998</c:v>
                </c:pt>
                <c:pt idx="7259">
                  <c:v>2.645</c:v>
                </c:pt>
                <c:pt idx="7260">
                  <c:v>0.20499999999999999</c:v>
                </c:pt>
                <c:pt idx="7261">
                  <c:v>1.264</c:v>
                </c:pt>
                <c:pt idx="7262">
                  <c:v>-0.66500000000000004</c:v>
                </c:pt>
                <c:pt idx="7263">
                  <c:v>-3.347</c:v>
                </c:pt>
                <c:pt idx="7264">
                  <c:v>7.8039999999999976</c:v>
                </c:pt>
                <c:pt idx="7265">
                  <c:v>12.863</c:v>
                </c:pt>
                <c:pt idx="7266">
                  <c:v>2.8780000000000001</c:v>
                </c:pt>
                <c:pt idx="7267">
                  <c:v>2.7450000000000001</c:v>
                </c:pt>
                <c:pt idx="7268">
                  <c:v>13.877000000000001</c:v>
                </c:pt>
                <c:pt idx="7269">
                  <c:v>27.818000000000001</c:v>
                </c:pt>
                <c:pt idx="7270">
                  <c:v>12.593</c:v>
                </c:pt>
                <c:pt idx="7271">
                  <c:v>11.589</c:v>
                </c:pt>
                <c:pt idx="7272">
                  <c:v>-11.894</c:v>
                </c:pt>
                <c:pt idx="7273">
                  <c:v>-5.8069999999999986</c:v>
                </c:pt>
                <c:pt idx="7274">
                  <c:v>-13.646000000000001</c:v>
                </c:pt>
                <c:pt idx="7275">
                  <c:v>-9.1610000000000014</c:v>
                </c:pt>
                <c:pt idx="7276">
                  <c:v>-8.0250000000000004</c:v>
                </c:pt>
                <c:pt idx="7277">
                  <c:v>-3.222</c:v>
                </c:pt>
                <c:pt idx="7278">
                  <c:v>11.242000000000001</c:v>
                </c:pt>
                <c:pt idx="7279">
                  <c:v>13.856</c:v>
                </c:pt>
                <c:pt idx="7280">
                  <c:v>4.8490000000000002</c:v>
                </c:pt>
                <c:pt idx="7281">
                  <c:v>15.558</c:v>
                </c:pt>
                <c:pt idx="7282">
                  <c:v>8.2779999999999987</c:v>
                </c:pt>
                <c:pt idx="7283">
                  <c:v>-0.83699999999999997</c:v>
                </c:pt>
                <c:pt idx="7284">
                  <c:v>2.73</c:v>
                </c:pt>
                <c:pt idx="7285">
                  <c:v>57.33</c:v>
                </c:pt>
                <c:pt idx="7286">
                  <c:v>52.834000000000003</c:v>
                </c:pt>
                <c:pt idx="7287">
                  <c:v>15.398999999999999</c:v>
                </c:pt>
                <c:pt idx="7288">
                  <c:v>12.16</c:v>
                </c:pt>
                <c:pt idx="7289">
                  <c:v>13.105</c:v>
                </c:pt>
                <c:pt idx="7290">
                  <c:v>14.302</c:v>
                </c:pt>
                <c:pt idx="7291">
                  <c:v>23.178999999999991</c:v>
                </c:pt>
                <c:pt idx="7292">
                  <c:v>19.071000000000009</c:v>
                </c:pt>
                <c:pt idx="7293">
                  <c:v>14.343</c:v>
                </c:pt>
                <c:pt idx="7294">
                  <c:v>21.347999999999999</c:v>
                </c:pt>
                <c:pt idx="7295">
                  <c:v>-5.9859999999999998</c:v>
                </c:pt>
                <c:pt idx="7296">
                  <c:v>0.36699999999999999</c:v>
                </c:pt>
                <c:pt idx="7297">
                  <c:v>5.7350000000000003</c:v>
                </c:pt>
                <c:pt idx="7298">
                  <c:v>15.211</c:v>
                </c:pt>
                <c:pt idx="7299">
                  <c:v>25.190999999999999</c:v>
                </c:pt>
                <c:pt idx="7300">
                  <c:v>25.792999999999999</c:v>
                </c:pt>
                <c:pt idx="7301">
                  <c:v>8.8989999999999991</c:v>
                </c:pt>
                <c:pt idx="7302">
                  <c:v>2.8130000000000002</c:v>
                </c:pt>
                <c:pt idx="7303">
                  <c:v>1.6479999999999999</c:v>
                </c:pt>
                <c:pt idx="7304">
                  <c:v>10.901999999999999</c:v>
                </c:pt>
                <c:pt idx="7305">
                  <c:v>-8.3530000000000069</c:v>
                </c:pt>
                <c:pt idx="7306">
                  <c:v>-5.4320000000000004</c:v>
                </c:pt>
                <c:pt idx="7307">
                  <c:v>-9.3310000000000013</c:v>
                </c:pt>
                <c:pt idx="7308">
                  <c:v>-7.149</c:v>
                </c:pt>
                <c:pt idx="7309">
                  <c:v>-5.9859999999999998</c:v>
                </c:pt>
                <c:pt idx="7310">
                  <c:v>-18.509</c:v>
                </c:pt>
                <c:pt idx="7311">
                  <c:v>-16.202000000000002</c:v>
                </c:pt>
                <c:pt idx="7312">
                  <c:v>-18.321999999999999</c:v>
                </c:pt>
                <c:pt idx="7313">
                  <c:v>-13.670999999999999</c:v>
                </c:pt>
                <c:pt idx="7314">
                  <c:v>8.9140000000000015</c:v>
                </c:pt>
                <c:pt idx="7315">
                  <c:v>-4.05</c:v>
                </c:pt>
                <c:pt idx="7316">
                  <c:v>10.224</c:v>
                </c:pt>
                <c:pt idx="7317">
                  <c:v>8.1150000000000002</c:v>
                </c:pt>
                <c:pt idx="7318">
                  <c:v>13.826000000000001</c:v>
                </c:pt>
                <c:pt idx="7319">
                  <c:v>-8.7160000000000011</c:v>
                </c:pt>
                <c:pt idx="7320">
                  <c:v>-7.0369999999999999</c:v>
                </c:pt>
                <c:pt idx="7321">
                  <c:v>-6.09</c:v>
                </c:pt>
                <c:pt idx="7322">
                  <c:v>14.96</c:v>
                </c:pt>
                <c:pt idx="7323">
                  <c:v>12.48</c:v>
                </c:pt>
                <c:pt idx="7324">
                  <c:v>-26.285</c:v>
                </c:pt>
                <c:pt idx="7325">
                  <c:v>11.019</c:v>
                </c:pt>
                <c:pt idx="7326">
                  <c:v>12.670999999999999</c:v>
                </c:pt>
                <c:pt idx="7327">
                  <c:v>-15.638999999999999</c:v>
                </c:pt>
                <c:pt idx="7328">
                  <c:v>-12.114000000000001</c:v>
                </c:pt>
                <c:pt idx="7329">
                  <c:v>-7.9089999999999998</c:v>
                </c:pt>
                <c:pt idx="7330">
                  <c:v>-5.343</c:v>
                </c:pt>
                <c:pt idx="7331">
                  <c:v>4.7210000000000001</c:v>
                </c:pt>
                <c:pt idx="7332">
                  <c:v>4.0139999999999976</c:v>
                </c:pt>
                <c:pt idx="7333">
                  <c:v>6.5810000000000004</c:v>
                </c:pt>
                <c:pt idx="7334">
                  <c:v>0.69</c:v>
                </c:pt>
                <c:pt idx="7335">
                  <c:v>-1.224</c:v>
                </c:pt>
                <c:pt idx="7336">
                  <c:v>-3.0049999999999999</c:v>
                </c:pt>
                <c:pt idx="7337">
                  <c:v>18.998000000000001</c:v>
                </c:pt>
                <c:pt idx="7338">
                  <c:v>4.7009999999999996</c:v>
                </c:pt>
                <c:pt idx="7339">
                  <c:v>-7.7960000000000003</c:v>
                </c:pt>
                <c:pt idx="7340">
                  <c:v>-1.157</c:v>
                </c:pt>
                <c:pt idx="7341">
                  <c:v>18.291</c:v>
                </c:pt>
                <c:pt idx="7342">
                  <c:v>11.236000000000001</c:v>
                </c:pt>
                <c:pt idx="7343">
                  <c:v>-5.8669999999999947</c:v>
                </c:pt>
                <c:pt idx="7344">
                  <c:v>-6.2350000000000003</c:v>
                </c:pt>
                <c:pt idx="7345">
                  <c:v>-5.0830000000000002</c:v>
                </c:pt>
                <c:pt idx="7346">
                  <c:v>-7.2039999999999997</c:v>
                </c:pt>
                <c:pt idx="7347">
                  <c:v>0.50600000000000001</c:v>
                </c:pt>
                <c:pt idx="7348">
                  <c:v>-3.7389999999999999</c:v>
                </c:pt>
                <c:pt idx="7349">
                  <c:v>1.611</c:v>
                </c:pt>
                <c:pt idx="7350">
                  <c:v>5.0709999999999997</c:v>
                </c:pt>
                <c:pt idx="7351">
                  <c:v>18.341000000000001</c:v>
                </c:pt>
                <c:pt idx="7352">
                  <c:v>26.047999999999991</c:v>
                </c:pt>
                <c:pt idx="7353">
                  <c:v>14.31</c:v>
                </c:pt>
                <c:pt idx="7354">
                  <c:v>-10.269</c:v>
                </c:pt>
                <c:pt idx="7355">
                  <c:v>-1.4319999999999991</c:v>
                </c:pt>
                <c:pt idx="7356">
                  <c:v>1.579</c:v>
                </c:pt>
                <c:pt idx="7357">
                  <c:v>-1.9970000000000001</c:v>
                </c:pt>
                <c:pt idx="7358">
                  <c:v>42.072000000000003</c:v>
                </c:pt>
                <c:pt idx="7359">
                  <c:v>24.539000000000001</c:v>
                </c:pt>
                <c:pt idx="7360">
                  <c:v>28.347000000000001</c:v>
                </c:pt>
                <c:pt idx="7361">
                  <c:v>16.76599999999998</c:v>
                </c:pt>
                <c:pt idx="7362">
                  <c:v>2.3189999999999991</c:v>
                </c:pt>
                <c:pt idx="7363">
                  <c:v>5.423</c:v>
                </c:pt>
                <c:pt idx="7364">
                  <c:v>4.968</c:v>
                </c:pt>
                <c:pt idx="7365">
                  <c:v>2.2930000000000001</c:v>
                </c:pt>
                <c:pt idx="7366">
                  <c:v>10.731999999999999</c:v>
                </c:pt>
                <c:pt idx="7367">
                  <c:v>1.599</c:v>
                </c:pt>
                <c:pt idx="7368">
                  <c:v>10.782999999999999</c:v>
                </c:pt>
                <c:pt idx="7369">
                  <c:v>18.198</c:v>
                </c:pt>
                <c:pt idx="7370">
                  <c:v>-9.1910000000000007</c:v>
                </c:pt>
                <c:pt idx="7371">
                  <c:v>-11.619</c:v>
                </c:pt>
                <c:pt idx="7372">
                  <c:v>-2.375</c:v>
                </c:pt>
                <c:pt idx="7373">
                  <c:v>4.4279999999999946</c:v>
                </c:pt>
                <c:pt idx="7374">
                  <c:v>14.491</c:v>
                </c:pt>
                <c:pt idx="7375">
                  <c:v>2.35</c:v>
                </c:pt>
                <c:pt idx="7376">
                  <c:v>-15.336</c:v>
                </c:pt>
                <c:pt idx="7377">
                  <c:v>-6.2930000000000001</c:v>
                </c:pt>
                <c:pt idx="7378">
                  <c:v>7.2210000000000001</c:v>
                </c:pt>
                <c:pt idx="7379">
                  <c:v>5.6159999999999952</c:v>
                </c:pt>
                <c:pt idx="7380">
                  <c:v>5.6849999999999952</c:v>
                </c:pt>
                <c:pt idx="7381">
                  <c:v>4.4370000000000003</c:v>
                </c:pt>
                <c:pt idx="7382">
                  <c:v>9.168000000000001</c:v>
                </c:pt>
                <c:pt idx="7383">
                  <c:v>13.837</c:v>
                </c:pt>
                <c:pt idx="7384">
                  <c:v>14.47</c:v>
                </c:pt>
                <c:pt idx="7385">
                  <c:v>-0.88100000000000001</c:v>
                </c:pt>
                <c:pt idx="7386">
                  <c:v>17.727</c:v>
                </c:pt>
                <c:pt idx="7387">
                  <c:v>5.5979999999999954</c:v>
                </c:pt>
                <c:pt idx="7388">
                  <c:v>7.0979999999999954</c:v>
                </c:pt>
                <c:pt idx="7389">
                  <c:v>3.2050000000000001</c:v>
                </c:pt>
                <c:pt idx="7390">
                  <c:v>10.154</c:v>
                </c:pt>
                <c:pt idx="7391">
                  <c:v>8.2900000000000009</c:v>
                </c:pt>
                <c:pt idx="7392">
                  <c:v>-1.3340000000000001</c:v>
                </c:pt>
                <c:pt idx="7393">
                  <c:v>-1.9710000000000001</c:v>
                </c:pt>
                <c:pt idx="7394">
                  <c:v>-14.295999999999999</c:v>
                </c:pt>
                <c:pt idx="7395">
                  <c:v>-13.685</c:v>
                </c:pt>
                <c:pt idx="7396">
                  <c:v>2.1949999999999998</c:v>
                </c:pt>
                <c:pt idx="7397">
                  <c:v>9.7510000000000012</c:v>
                </c:pt>
                <c:pt idx="7398">
                  <c:v>-21.492999999999981</c:v>
                </c:pt>
                <c:pt idx="7399">
                  <c:v>-12.733000000000001</c:v>
                </c:pt>
                <c:pt idx="7400">
                  <c:v>6.1919999999999966</c:v>
                </c:pt>
                <c:pt idx="7401">
                  <c:v>5.6129999999999951</c:v>
                </c:pt>
                <c:pt idx="7402">
                  <c:v>1.2669999999999999</c:v>
                </c:pt>
                <c:pt idx="7403">
                  <c:v>1.7769999999999999</c:v>
                </c:pt>
                <c:pt idx="7404">
                  <c:v>-0.46100000000000002</c:v>
                </c:pt>
                <c:pt idx="7405">
                  <c:v>-2.8820000000000001</c:v>
                </c:pt>
                <c:pt idx="7406">
                  <c:v>-1.73</c:v>
                </c:pt>
                <c:pt idx="7407">
                  <c:v>-6.6279999999999939</c:v>
                </c:pt>
                <c:pt idx="7408">
                  <c:v>-6.9790000000000001</c:v>
                </c:pt>
                <c:pt idx="7409">
                  <c:v>-4.1319999999999997</c:v>
                </c:pt>
                <c:pt idx="7410">
                  <c:v>-0.35899999999999999</c:v>
                </c:pt>
                <c:pt idx="7411">
                  <c:v>-8.093</c:v>
                </c:pt>
                <c:pt idx="7412">
                  <c:v>-0.98099999999999998</c:v>
                </c:pt>
                <c:pt idx="7413">
                  <c:v>5.9749999999999996</c:v>
                </c:pt>
                <c:pt idx="7414">
                  <c:v>11.532999999999999</c:v>
                </c:pt>
                <c:pt idx="7415">
                  <c:v>5.0030000000000001</c:v>
                </c:pt>
                <c:pt idx="7416">
                  <c:v>18.722999999999999</c:v>
                </c:pt>
                <c:pt idx="7417">
                  <c:v>-3.5219999999999998</c:v>
                </c:pt>
                <c:pt idx="7418">
                  <c:v>-4.2460000000000004</c:v>
                </c:pt>
                <c:pt idx="7419">
                  <c:v>-3.113</c:v>
                </c:pt>
                <c:pt idx="7420">
                  <c:v>-0.46800000000000003</c:v>
                </c:pt>
                <c:pt idx="7421">
                  <c:v>-9.7299999999999986</c:v>
                </c:pt>
                <c:pt idx="7422">
                  <c:v>-1.915999999999999</c:v>
                </c:pt>
                <c:pt idx="7423">
                  <c:v>21.811</c:v>
                </c:pt>
                <c:pt idx="7424">
                  <c:v>10.85</c:v>
                </c:pt>
                <c:pt idx="7425">
                  <c:v>17.751999999999999</c:v>
                </c:pt>
                <c:pt idx="7426">
                  <c:v>21.923999999999999</c:v>
                </c:pt>
                <c:pt idx="7427">
                  <c:v>7.1449999999999951</c:v>
                </c:pt>
                <c:pt idx="7428">
                  <c:v>35.166000000000011</c:v>
                </c:pt>
                <c:pt idx="7429">
                  <c:v>29.315000000000001</c:v>
                </c:pt>
                <c:pt idx="7430">
                  <c:v>13.022</c:v>
                </c:pt>
                <c:pt idx="7431">
                  <c:v>3.1</c:v>
                </c:pt>
                <c:pt idx="7432">
                  <c:v>-3.5630000000000002</c:v>
                </c:pt>
                <c:pt idx="7433">
                  <c:v>-1.5389999999999999</c:v>
                </c:pt>
                <c:pt idx="7434">
                  <c:v>-14.483000000000001</c:v>
                </c:pt>
                <c:pt idx="7435">
                  <c:v>4.8339999999999996</c:v>
                </c:pt>
                <c:pt idx="7436">
                  <c:v>1.1739999999999999</c:v>
                </c:pt>
                <c:pt idx="7437">
                  <c:v>-4.0960000000000001</c:v>
                </c:pt>
                <c:pt idx="7438">
                  <c:v>24.9</c:v>
                </c:pt>
                <c:pt idx="7439">
                  <c:v>23.434000000000001</c:v>
                </c:pt>
                <c:pt idx="7440">
                  <c:v>22.759</c:v>
                </c:pt>
                <c:pt idx="7441">
                  <c:v>-4.4359999999999999</c:v>
                </c:pt>
                <c:pt idx="7442">
                  <c:v>7.625999999999995</c:v>
                </c:pt>
                <c:pt idx="7443">
                  <c:v>12.048</c:v>
                </c:pt>
                <c:pt idx="7444">
                  <c:v>9.8000000000000007</c:v>
                </c:pt>
                <c:pt idx="7445">
                  <c:v>2.657</c:v>
                </c:pt>
                <c:pt idx="7446">
                  <c:v>6.2779999999999996</c:v>
                </c:pt>
                <c:pt idx="7447">
                  <c:v>6.4119999999999999</c:v>
                </c:pt>
                <c:pt idx="7448">
                  <c:v>-8.7260000000000009</c:v>
                </c:pt>
                <c:pt idx="7449">
                  <c:v>-5.8479999999999954</c:v>
                </c:pt>
                <c:pt idx="7450">
                  <c:v>8.5460000000000012</c:v>
                </c:pt>
                <c:pt idx="7451">
                  <c:v>-0.97699999999999998</c:v>
                </c:pt>
                <c:pt idx="7452">
                  <c:v>-4.6559999999999953</c:v>
                </c:pt>
                <c:pt idx="7453">
                  <c:v>5.7030000000000003</c:v>
                </c:pt>
                <c:pt idx="7454">
                  <c:v>5.8659999999999952</c:v>
                </c:pt>
                <c:pt idx="7455">
                  <c:v>1.4450000000000001</c:v>
                </c:pt>
                <c:pt idx="7456">
                  <c:v>-0.53900000000000003</c:v>
                </c:pt>
                <c:pt idx="7457">
                  <c:v>15.409000000000001</c:v>
                </c:pt>
                <c:pt idx="7458">
                  <c:v>24.545000000000002</c:v>
                </c:pt>
                <c:pt idx="7459">
                  <c:v>8.027000000000001</c:v>
                </c:pt>
                <c:pt idx="7460">
                  <c:v>-3.7250000000000001</c:v>
                </c:pt>
                <c:pt idx="7461">
                  <c:v>6.5460000000000003</c:v>
                </c:pt>
                <c:pt idx="7462">
                  <c:v>4.6289999999999951</c:v>
                </c:pt>
                <c:pt idx="7463">
                  <c:v>12.285</c:v>
                </c:pt>
                <c:pt idx="7464">
                  <c:v>-13.218999999999999</c:v>
                </c:pt>
                <c:pt idx="7465">
                  <c:v>-4.931</c:v>
                </c:pt>
                <c:pt idx="7466">
                  <c:v>-10.47</c:v>
                </c:pt>
                <c:pt idx="7467">
                  <c:v>-2.6520000000000001</c:v>
                </c:pt>
                <c:pt idx="7468">
                  <c:v>2.2229999999999999</c:v>
                </c:pt>
                <c:pt idx="7469">
                  <c:v>-2.9089999999999998</c:v>
                </c:pt>
                <c:pt idx="7470">
                  <c:v>-1.214</c:v>
                </c:pt>
                <c:pt idx="7471">
                  <c:v>-2.1110000000000002</c:v>
                </c:pt>
                <c:pt idx="7472">
                  <c:v>7.9779999999999998</c:v>
                </c:pt>
                <c:pt idx="7473">
                  <c:v>6.0609999999999946</c:v>
                </c:pt>
                <c:pt idx="7474">
                  <c:v>5.9690000000000003</c:v>
                </c:pt>
                <c:pt idx="7475">
                  <c:v>2.992</c:v>
                </c:pt>
                <c:pt idx="7476">
                  <c:v>-9.7179999999999982</c:v>
                </c:pt>
                <c:pt idx="7477">
                  <c:v>-7.2930000000000001</c:v>
                </c:pt>
                <c:pt idx="7478">
                  <c:v>-5.5129999999999946</c:v>
                </c:pt>
                <c:pt idx="7479">
                  <c:v>-11.446999999999999</c:v>
                </c:pt>
                <c:pt idx="7480">
                  <c:v>-8.1030000000000015</c:v>
                </c:pt>
                <c:pt idx="7481">
                  <c:v>6.4809999999999999</c:v>
                </c:pt>
                <c:pt idx="7482">
                  <c:v>7.0309999999999997</c:v>
                </c:pt>
                <c:pt idx="7483">
                  <c:v>4.4239999999999986</c:v>
                </c:pt>
                <c:pt idx="7484">
                  <c:v>-0.33900000000000002</c:v>
                </c:pt>
                <c:pt idx="7485">
                  <c:v>26.998000000000001</c:v>
                </c:pt>
                <c:pt idx="7486">
                  <c:v>26.805</c:v>
                </c:pt>
                <c:pt idx="7487">
                  <c:v>19.702999999999999</c:v>
                </c:pt>
                <c:pt idx="7488">
                  <c:v>11.099</c:v>
                </c:pt>
                <c:pt idx="7489">
                  <c:v>-2.4950000000000001</c:v>
                </c:pt>
                <c:pt idx="7490">
                  <c:v>0.14000000000000001</c:v>
                </c:pt>
                <c:pt idx="7491">
                  <c:v>9.9660000000000029</c:v>
                </c:pt>
                <c:pt idx="7492">
                  <c:v>17.193000000000001</c:v>
                </c:pt>
                <c:pt idx="7493">
                  <c:v>4.1039999999999974</c:v>
                </c:pt>
                <c:pt idx="7494">
                  <c:v>12.577999999999999</c:v>
                </c:pt>
                <c:pt idx="7495">
                  <c:v>13.693</c:v>
                </c:pt>
                <c:pt idx="7496">
                  <c:v>21.266999999999999</c:v>
                </c:pt>
                <c:pt idx="7497">
                  <c:v>23.468</c:v>
                </c:pt>
                <c:pt idx="7498">
                  <c:v>-2.5000000000000001E-2</c:v>
                </c:pt>
                <c:pt idx="7499">
                  <c:v>11.378</c:v>
                </c:pt>
                <c:pt idx="7500">
                  <c:v>17.161999999999999</c:v>
                </c:pt>
                <c:pt idx="7501">
                  <c:v>14.544</c:v>
                </c:pt>
                <c:pt idx="7502">
                  <c:v>26.61</c:v>
                </c:pt>
                <c:pt idx="7503">
                  <c:v>26.274999999999999</c:v>
                </c:pt>
                <c:pt idx="7504">
                  <c:v>7.4859999999999998</c:v>
                </c:pt>
                <c:pt idx="7505">
                  <c:v>-10.677</c:v>
                </c:pt>
                <c:pt idx="7506">
                  <c:v>-2.157</c:v>
                </c:pt>
                <c:pt idx="7507">
                  <c:v>-1.9790000000000001</c:v>
                </c:pt>
                <c:pt idx="7508">
                  <c:v>3.8319999999999981</c:v>
                </c:pt>
                <c:pt idx="7509">
                  <c:v>13.404</c:v>
                </c:pt>
                <c:pt idx="7510">
                  <c:v>20.675999999999991</c:v>
                </c:pt>
                <c:pt idx="7511">
                  <c:v>22.956</c:v>
                </c:pt>
                <c:pt idx="7512">
                  <c:v>28.684999999999999</c:v>
                </c:pt>
                <c:pt idx="7513">
                  <c:v>-5.1349999999999953</c:v>
                </c:pt>
                <c:pt idx="7514">
                  <c:v>-0.83199999999999996</c:v>
                </c:pt>
                <c:pt idx="7515">
                  <c:v>-8.4700000000000006</c:v>
                </c:pt>
                <c:pt idx="7516">
                  <c:v>4.1969999999999956</c:v>
                </c:pt>
                <c:pt idx="7517">
                  <c:v>7.3019999999999996</c:v>
                </c:pt>
                <c:pt idx="7518">
                  <c:v>-8.2420000000000009</c:v>
                </c:pt>
                <c:pt idx="7519">
                  <c:v>-3.036999999999999</c:v>
                </c:pt>
                <c:pt idx="7520">
                  <c:v>-7.3149999999999951</c:v>
                </c:pt>
                <c:pt idx="7521">
                  <c:v>-5.68</c:v>
                </c:pt>
                <c:pt idx="7522">
                  <c:v>4.24</c:v>
                </c:pt>
                <c:pt idx="7523">
                  <c:v>5.75</c:v>
                </c:pt>
                <c:pt idx="7524">
                  <c:v>6.0619999999999976</c:v>
                </c:pt>
                <c:pt idx="7525">
                  <c:v>4.5830000000000002</c:v>
                </c:pt>
                <c:pt idx="7526">
                  <c:v>-0.58399999999999996</c:v>
                </c:pt>
                <c:pt idx="7527">
                  <c:v>-3.58</c:v>
                </c:pt>
                <c:pt idx="7528">
                  <c:v>9.7540000000000013</c:v>
                </c:pt>
                <c:pt idx="7529">
                  <c:v>2.39</c:v>
                </c:pt>
                <c:pt idx="7530">
                  <c:v>32.871000000000002</c:v>
                </c:pt>
                <c:pt idx="7531">
                  <c:v>38.185000000000002</c:v>
                </c:pt>
                <c:pt idx="7532">
                  <c:v>7.056</c:v>
                </c:pt>
                <c:pt idx="7533">
                  <c:v>6.9039999999999999</c:v>
                </c:pt>
                <c:pt idx="7534">
                  <c:v>5.1639999999999953</c:v>
                </c:pt>
                <c:pt idx="7535">
                  <c:v>3.6680000000000001</c:v>
                </c:pt>
                <c:pt idx="7536">
                  <c:v>8.2200000000000006</c:v>
                </c:pt>
                <c:pt idx="7537">
                  <c:v>5.7869999999999999</c:v>
                </c:pt>
                <c:pt idx="7538">
                  <c:v>3.556</c:v>
                </c:pt>
                <c:pt idx="7539">
                  <c:v>7.45</c:v>
                </c:pt>
                <c:pt idx="7540">
                  <c:v>-4.8490000000000002</c:v>
                </c:pt>
                <c:pt idx="7541">
                  <c:v>-0.97799999999999998</c:v>
                </c:pt>
                <c:pt idx="7542">
                  <c:v>1.919</c:v>
                </c:pt>
                <c:pt idx="7543">
                  <c:v>11.352</c:v>
                </c:pt>
                <c:pt idx="7544">
                  <c:v>-5.0149999999999952</c:v>
                </c:pt>
                <c:pt idx="7545">
                  <c:v>17.224</c:v>
                </c:pt>
                <c:pt idx="7546">
                  <c:v>10.897</c:v>
                </c:pt>
                <c:pt idx="7547">
                  <c:v>2.87</c:v>
                </c:pt>
                <c:pt idx="7548">
                  <c:v>-2.2959999999999998</c:v>
                </c:pt>
                <c:pt idx="7549">
                  <c:v>-8.4810000000000034</c:v>
                </c:pt>
                <c:pt idx="7550">
                  <c:v>-7.0990000000000002</c:v>
                </c:pt>
                <c:pt idx="7551">
                  <c:v>-5.383</c:v>
                </c:pt>
                <c:pt idx="7552">
                  <c:v>-4.5529999999999946</c:v>
                </c:pt>
                <c:pt idx="7553">
                  <c:v>-0.54600000000000004</c:v>
                </c:pt>
                <c:pt idx="7554">
                  <c:v>-6.5649999999999951</c:v>
                </c:pt>
                <c:pt idx="7555">
                  <c:v>14.401999999999999</c:v>
                </c:pt>
                <c:pt idx="7556">
                  <c:v>22.173999999999999</c:v>
                </c:pt>
                <c:pt idx="7557">
                  <c:v>26.838999999999999</c:v>
                </c:pt>
                <c:pt idx="7558">
                  <c:v>-5.117999999999995</c:v>
                </c:pt>
                <c:pt idx="7559">
                  <c:v>-2.2599999999999998</c:v>
                </c:pt>
                <c:pt idx="7560">
                  <c:v>1.343</c:v>
                </c:pt>
                <c:pt idx="7561">
                  <c:v>0.71299999999999997</c:v>
                </c:pt>
                <c:pt idx="7562">
                  <c:v>32.186</c:v>
                </c:pt>
                <c:pt idx="7563">
                  <c:v>0.73299999999999998</c:v>
                </c:pt>
                <c:pt idx="7564">
                  <c:v>4.6039999999999957</c:v>
                </c:pt>
                <c:pt idx="7565">
                  <c:v>9.6170000000000009</c:v>
                </c:pt>
                <c:pt idx="7566">
                  <c:v>4.07</c:v>
                </c:pt>
                <c:pt idx="7567">
                  <c:v>-0.92700000000000005</c:v>
                </c:pt>
                <c:pt idx="7568">
                  <c:v>-2.6739999999999999</c:v>
                </c:pt>
                <c:pt idx="7569">
                  <c:v>-8.2050000000000001</c:v>
                </c:pt>
                <c:pt idx="7570">
                  <c:v>5.4050000000000002</c:v>
                </c:pt>
                <c:pt idx="7571">
                  <c:v>3.9239999999999999</c:v>
                </c:pt>
                <c:pt idx="7572">
                  <c:v>0.42699999999999999</c:v>
                </c:pt>
                <c:pt idx="7573">
                  <c:v>-9.173</c:v>
                </c:pt>
                <c:pt idx="7574">
                  <c:v>-17.242000000000001</c:v>
                </c:pt>
                <c:pt idx="7575">
                  <c:v>-2.109</c:v>
                </c:pt>
                <c:pt idx="7576">
                  <c:v>8.2570000000000014</c:v>
                </c:pt>
                <c:pt idx="7577">
                  <c:v>16.314</c:v>
                </c:pt>
                <c:pt idx="7578">
                  <c:v>18.103999999999999</c:v>
                </c:pt>
                <c:pt idx="7579">
                  <c:v>7.5860000000000003</c:v>
                </c:pt>
                <c:pt idx="7580">
                  <c:v>3.0449999999999999</c:v>
                </c:pt>
                <c:pt idx="7581">
                  <c:v>9.1510000000000016</c:v>
                </c:pt>
                <c:pt idx="7582">
                  <c:v>-4.2300000000000004</c:v>
                </c:pt>
                <c:pt idx="7583">
                  <c:v>2.1999999999999999E-2</c:v>
                </c:pt>
                <c:pt idx="7584">
                  <c:v>-3.5350000000000001</c:v>
                </c:pt>
                <c:pt idx="7585">
                  <c:v>0.155</c:v>
                </c:pt>
                <c:pt idx="7586">
                  <c:v>-13.022</c:v>
                </c:pt>
                <c:pt idx="7587">
                  <c:v>-8.5920000000000005</c:v>
                </c:pt>
                <c:pt idx="7588">
                  <c:v>-7.4980000000000002</c:v>
                </c:pt>
                <c:pt idx="7589">
                  <c:v>6.6339999999999977</c:v>
                </c:pt>
                <c:pt idx="7590">
                  <c:v>12.180999999999999</c:v>
                </c:pt>
                <c:pt idx="7591">
                  <c:v>11.99</c:v>
                </c:pt>
                <c:pt idx="7592">
                  <c:v>20.606000000000009</c:v>
                </c:pt>
                <c:pt idx="7593">
                  <c:v>-6.0669999999999966</c:v>
                </c:pt>
                <c:pt idx="7594">
                  <c:v>12.08</c:v>
                </c:pt>
                <c:pt idx="7595">
                  <c:v>7.6589999999999954</c:v>
                </c:pt>
                <c:pt idx="7596">
                  <c:v>13.92</c:v>
                </c:pt>
                <c:pt idx="7597">
                  <c:v>17.343</c:v>
                </c:pt>
                <c:pt idx="7598">
                  <c:v>11.507999999999999</c:v>
                </c:pt>
                <c:pt idx="7599">
                  <c:v>11.233000000000001</c:v>
                </c:pt>
                <c:pt idx="7600">
                  <c:v>11.9</c:v>
                </c:pt>
                <c:pt idx="7601">
                  <c:v>-5.9829999999999997</c:v>
                </c:pt>
                <c:pt idx="7602">
                  <c:v>7.1629999999999949</c:v>
                </c:pt>
                <c:pt idx="7603">
                  <c:v>11.683</c:v>
                </c:pt>
                <c:pt idx="7604">
                  <c:v>-0.33700000000000002</c:v>
                </c:pt>
                <c:pt idx="7605">
                  <c:v>-14.327</c:v>
                </c:pt>
                <c:pt idx="7606">
                  <c:v>7.8079999999999954</c:v>
                </c:pt>
                <c:pt idx="7607">
                  <c:v>1.7869999999999999</c:v>
                </c:pt>
                <c:pt idx="7608">
                  <c:v>16.748999999999999</c:v>
                </c:pt>
                <c:pt idx="7609">
                  <c:v>-10.489000000000001</c:v>
                </c:pt>
                <c:pt idx="7610">
                  <c:v>-9.1189999999999998</c:v>
                </c:pt>
                <c:pt idx="7611">
                  <c:v>-10.756</c:v>
                </c:pt>
                <c:pt idx="7612">
                  <c:v>-3.7290000000000001</c:v>
                </c:pt>
                <c:pt idx="7613">
                  <c:v>1.335</c:v>
                </c:pt>
                <c:pt idx="7614">
                  <c:v>-19.291</c:v>
                </c:pt>
                <c:pt idx="7615">
                  <c:v>-7.7960000000000003</c:v>
                </c:pt>
                <c:pt idx="7616">
                  <c:v>8.0400000000000009</c:v>
                </c:pt>
                <c:pt idx="7617">
                  <c:v>7.069</c:v>
                </c:pt>
                <c:pt idx="7618">
                  <c:v>-0.248</c:v>
                </c:pt>
                <c:pt idx="7619">
                  <c:v>1.33</c:v>
                </c:pt>
                <c:pt idx="7620">
                  <c:v>1.429</c:v>
                </c:pt>
                <c:pt idx="7621">
                  <c:v>-5.7910000000000004</c:v>
                </c:pt>
                <c:pt idx="7622">
                  <c:v>-5.0430000000000001</c:v>
                </c:pt>
                <c:pt idx="7623">
                  <c:v>-3.3119999999999981</c:v>
                </c:pt>
                <c:pt idx="7624">
                  <c:v>8.3000000000000004E-2</c:v>
                </c:pt>
                <c:pt idx="7625">
                  <c:v>23.945</c:v>
                </c:pt>
                <c:pt idx="7626">
                  <c:v>19.643000000000001</c:v>
                </c:pt>
                <c:pt idx="7627">
                  <c:v>2.556</c:v>
                </c:pt>
                <c:pt idx="7628">
                  <c:v>10.872999999999999</c:v>
                </c:pt>
                <c:pt idx="7629">
                  <c:v>11.458</c:v>
                </c:pt>
                <c:pt idx="7630">
                  <c:v>5.7539999999999987</c:v>
                </c:pt>
                <c:pt idx="7631">
                  <c:v>-10.113</c:v>
                </c:pt>
                <c:pt idx="7632">
                  <c:v>-4.7450000000000001</c:v>
                </c:pt>
                <c:pt idx="7633">
                  <c:v>1.4470000000000001</c:v>
                </c:pt>
                <c:pt idx="7634">
                  <c:v>10.401999999999999</c:v>
                </c:pt>
                <c:pt idx="7635">
                  <c:v>4.851</c:v>
                </c:pt>
                <c:pt idx="7636">
                  <c:v>0.20100000000000001</c:v>
                </c:pt>
                <c:pt idx="7637">
                  <c:v>13.945</c:v>
                </c:pt>
                <c:pt idx="7638">
                  <c:v>18.602</c:v>
                </c:pt>
                <c:pt idx="7639">
                  <c:v>-3.4430000000000001</c:v>
                </c:pt>
                <c:pt idx="7640">
                  <c:v>-6.226</c:v>
                </c:pt>
                <c:pt idx="7641">
                  <c:v>-18.565000000000001</c:v>
                </c:pt>
                <c:pt idx="7642">
                  <c:v>-7.7779999999999996</c:v>
                </c:pt>
                <c:pt idx="7643">
                  <c:v>-12.867000000000001</c:v>
                </c:pt>
                <c:pt idx="7644">
                  <c:v>-12.611000000000001</c:v>
                </c:pt>
                <c:pt idx="7645">
                  <c:v>3.3170000000000002</c:v>
                </c:pt>
                <c:pt idx="7646">
                  <c:v>1.9830000000000001</c:v>
                </c:pt>
                <c:pt idx="7647">
                  <c:v>19.12</c:v>
                </c:pt>
                <c:pt idx="7648">
                  <c:v>0.54400000000000004</c:v>
                </c:pt>
                <c:pt idx="7649">
                  <c:v>-6.7190000000000003</c:v>
                </c:pt>
                <c:pt idx="7650">
                  <c:v>-4.6499999999999977</c:v>
                </c:pt>
                <c:pt idx="7651">
                  <c:v>13.606</c:v>
                </c:pt>
                <c:pt idx="7652">
                  <c:v>7.2140000000000004</c:v>
                </c:pt>
                <c:pt idx="7653">
                  <c:v>-20.777000000000001</c:v>
                </c:pt>
                <c:pt idx="7654">
                  <c:v>-17.065000000000001</c:v>
                </c:pt>
                <c:pt idx="7655">
                  <c:v>3.9260000000000002</c:v>
                </c:pt>
                <c:pt idx="7656">
                  <c:v>-4.42</c:v>
                </c:pt>
                <c:pt idx="7657">
                  <c:v>-4.5659999999999954</c:v>
                </c:pt>
                <c:pt idx="7658">
                  <c:v>-8.7089999999999996</c:v>
                </c:pt>
                <c:pt idx="7659">
                  <c:v>19.227</c:v>
                </c:pt>
                <c:pt idx="7660">
                  <c:v>14.571</c:v>
                </c:pt>
                <c:pt idx="7661">
                  <c:v>8.2289999999999992</c:v>
                </c:pt>
                <c:pt idx="7662">
                  <c:v>5.4790000000000001</c:v>
                </c:pt>
                <c:pt idx="7663">
                  <c:v>4.4850000000000003</c:v>
                </c:pt>
                <c:pt idx="7664">
                  <c:v>7.1890000000000001</c:v>
                </c:pt>
                <c:pt idx="7665">
                  <c:v>-1.6839999999999999</c:v>
                </c:pt>
                <c:pt idx="7666">
                  <c:v>-2.9369999999999981</c:v>
                </c:pt>
                <c:pt idx="7667">
                  <c:v>-5.1689999999999952</c:v>
                </c:pt>
                <c:pt idx="7668">
                  <c:v>-7.1169999999999964</c:v>
                </c:pt>
                <c:pt idx="7669">
                  <c:v>-5.391</c:v>
                </c:pt>
                <c:pt idx="7670">
                  <c:v>-5.6959999999999953</c:v>
                </c:pt>
                <c:pt idx="7671">
                  <c:v>9.7879999999999985</c:v>
                </c:pt>
                <c:pt idx="7672">
                  <c:v>-16.826000000000001</c:v>
                </c:pt>
                <c:pt idx="7673">
                  <c:v>-30.338999999999999</c:v>
                </c:pt>
                <c:pt idx="7674">
                  <c:v>-27.994</c:v>
                </c:pt>
                <c:pt idx="7675">
                  <c:v>-22.920999999999999</c:v>
                </c:pt>
                <c:pt idx="7676">
                  <c:v>35.930999999999997</c:v>
                </c:pt>
                <c:pt idx="7677">
                  <c:v>11.289</c:v>
                </c:pt>
                <c:pt idx="7678">
                  <c:v>11.138</c:v>
                </c:pt>
                <c:pt idx="7679">
                  <c:v>9.4149999999999991</c:v>
                </c:pt>
                <c:pt idx="7680">
                  <c:v>2.4750000000000001</c:v>
                </c:pt>
                <c:pt idx="7681">
                  <c:v>-4.7439999999999998</c:v>
                </c:pt>
                <c:pt idx="7682">
                  <c:v>-1.073</c:v>
                </c:pt>
                <c:pt idx="7683">
                  <c:v>-0.21099999999999999</c:v>
                </c:pt>
                <c:pt idx="7684">
                  <c:v>-2.9980000000000002</c:v>
                </c:pt>
                <c:pt idx="7685">
                  <c:v>11.499000000000001</c:v>
                </c:pt>
                <c:pt idx="7686">
                  <c:v>1.3560000000000001</c:v>
                </c:pt>
                <c:pt idx="7687">
                  <c:v>6.1189999999999953</c:v>
                </c:pt>
                <c:pt idx="7688">
                  <c:v>0.58399999999999996</c:v>
                </c:pt>
                <c:pt idx="7689">
                  <c:v>-9.9920000000000027</c:v>
                </c:pt>
                <c:pt idx="7690">
                  <c:v>-7.6929999999999952</c:v>
                </c:pt>
                <c:pt idx="7691">
                  <c:v>3.6680000000000001</c:v>
                </c:pt>
                <c:pt idx="7692">
                  <c:v>6.1</c:v>
                </c:pt>
                <c:pt idx="7693">
                  <c:v>1.956</c:v>
                </c:pt>
                <c:pt idx="7694">
                  <c:v>11.977</c:v>
                </c:pt>
                <c:pt idx="7695">
                  <c:v>5.9619999999999997</c:v>
                </c:pt>
                <c:pt idx="7696">
                  <c:v>-7.8119999999999976</c:v>
                </c:pt>
                <c:pt idx="7697">
                  <c:v>5.0720000000000001</c:v>
                </c:pt>
                <c:pt idx="7698">
                  <c:v>18.939</c:v>
                </c:pt>
                <c:pt idx="7699">
                  <c:v>-3.5579999999999998</c:v>
                </c:pt>
                <c:pt idx="7700">
                  <c:v>-0.80800000000000005</c:v>
                </c:pt>
                <c:pt idx="7701">
                  <c:v>7.8229999999999951</c:v>
                </c:pt>
                <c:pt idx="7702">
                  <c:v>4.266</c:v>
                </c:pt>
                <c:pt idx="7703">
                  <c:v>5.5730000000000004</c:v>
                </c:pt>
                <c:pt idx="7704">
                  <c:v>4.444</c:v>
                </c:pt>
                <c:pt idx="7705">
                  <c:v>3.9860000000000002</c:v>
                </c:pt>
                <c:pt idx="7706">
                  <c:v>4.6760000000000002</c:v>
                </c:pt>
                <c:pt idx="7707">
                  <c:v>-0.189</c:v>
                </c:pt>
                <c:pt idx="7708">
                  <c:v>-1.663</c:v>
                </c:pt>
                <c:pt idx="7709">
                  <c:v>12.439</c:v>
                </c:pt>
                <c:pt idx="7710">
                  <c:v>-12.976000000000001</c:v>
                </c:pt>
                <c:pt idx="7711">
                  <c:v>-12.622</c:v>
                </c:pt>
                <c:pt idx="7712">
                  <c:v>-12.763999999999999</c:v>
                </c:pt>
                <c:pt idx="7713">
                  <c:v>-15.92</c:v>
                </c:pt>
                <c:pt idx="7714">
                  <c:v>-4.2880000000000003</c:v>
                </c:pt>
                <c:pt idx="7715">
                  <c:v>0.124</c:v>
                </c:pt>
                <c:pt idx="7716">
                  <c:v>7.4139999999999997</c:v>
                </c:pt>
                <c:pt idx="7717">
                  <c:v>0.183</c:v>
                </c:pt>
                <c:pt idx="7718">
                  <c:v>5.8310000000000004</c:v>
                </c:pt>
                <c:pt idx="7719">
                  <c:v>-4.4930000000000003</c:v>
                </c:pt>
                <c:pt idx="7720">
                  <c:v>-5.1790000000000003</c:v>
                </c:pt>
                <c:pt idx="7721">
                  <c:v>-7.45</c:v>
                </c:pt>
                <c:pt idx="7722">
                  <c:v>-11.396000000000001</c:v>
                </c:pt>
                <c:pt idx="7723">
                  <c:v>-3.46</c:v>
                </c:pt>
                <c:pt idx="7724">
                  <c:v>-10.49</c:v>
                </c:pt>
                <c:pt idx="7725">
                  <c:v>-1.75</c:v>
                </c:pt>
                <c:pt idx="7726">
                  <c:v>2.6309999999999998</c:v>
                </c:pt>
                <c:pt idx="7727">
                  <c:v>3.37</c:v>
                </c:pt>
                <c:pt idx="7728">
                  <c:v>3.5019999999999998</c:v>
                </c:pt>
                <c:pt idx="7729">
                  <c:v>3.9089999999999998</c:v>
                </c:pt>
                <c:pt idx="7730">
                  <c:v>4.6739999999999986</c:v>
                </c:pt>
                <c:pt idx="7731">
                  <c:v>-7.5110000000000001</c:v>
                </c:pt>
                <c:pt idx="7732">
                  <c:v>-7.17</c:v>
                </c:pt>
                <c:pt idx="7733">
                  <c:v>-11.648</c:v>
                </c:pt>
                <c:pt idx="7734">
                  <c:v>0.745</c:v>
                </c:pt>
                <c:pt idx="7735">
                  <c:v>0.77</c:v>
                </c:pt>
                <c:pt idx="7736">
                  <c:v>-2.8730000000000002</c:v>
                </c:pt>
                <c:pt idx="7737">
                  <c:v>-1.427</c:v>
                </c:pt>
                <c:pt idx="7738">
                  <c:v>-4.726</c:v>
                </c:pt>
                <c:pt idx="7739">
                  <c:v>-7.614999999999994</c:v>
                </c:pt>
                <c:pt idx="7740">
                  <c:v>-7.8310000000000004</c:v>
                </c:pt>
                <c:pt idx="7741">
                  <c:v>-7.73</c:v>
                </c:pt>
                <c:pt idx="7742">
                  <c:v>-1.1120000000000001</c:v>
                </c:pt>
                <c:pt idx="7743">
                  <c:v>-6.64</c:v>
                </c:pt>
                <c:pt idx="7744">
                  <c:v>-1.333</c:v>
                </c:pt>
                <c:pt idx="7745">
                  <c:v>-5.3860000000000001</c:v>
                </c:pt>
                <c:pt idx="7746">
                  <c:v>28.062000000000001</c:v>
                </c:pt>
                <c:pt idx="7747">
                  <c:v>23.606000000000009</c:v>
                </c:pt>
                <c:pt idx="7748">
                  <c:v>5.5359999999999996</c:v>
                </c:pt>
                <c:pt idx="7749">
                  <c:v>10.087</c:v>
                </c:pt>
                <c:pt idx="7750">
                  <c:v>14.11</c:v>
                </c:pt>
                <c:pt idx="7751">
                  <c:v>4.2050000000000001</c:v>
                </c:pt>
                <c:pt idx="7752">
                  <c:v>25.460999999999981</c:v>
                </c:pt>
                <c:pt idx="7753">
                  <c:v>19.899999999999999</c:v>
                </c:pt>
                <c:pt idx="7754">
                  <c:v>26.303000000000001</c:v>
                </c:pt>
                <c:pt idx="7755">
                  <c:v>5.0490000000000004</c:v>
                </c:pt>
                <c:pt idx="7756">
                  <c:v>3.6219999999999999</c:v>
                </c:pt>
                <c:pt idx="7757">
                  <c:v>-2.31</c:v>
                </c:pt>
                <c:pt idx="7758">
                  <c:v>-2.3319999999999981</c:v>
                </c:pt>
                <c:pt idx="7759">
                  <c:v>-8.3789999999999996</c:v>
                </c:pt>
                <c:pt idx="7760">
                  <c:v>-10.445</c:v>
                </c:pt>
                <c:pt idx="7761">
                  <c:v>-1.968</c:v>
                </c:pt>
                <c:pt idx="7762">
                  <c:v>-0.40200000000000002</c:v>
                </c:pt>
                <c:pt idx="7763">
                  <c:v>-3.416999999999998</c:v>
                </c:pt>
                <c:pt idx="7764">
                  <c:v>-10.927</c:v>
                </c:pt>
                <c:pt idx="7765">
                  <c:v>-15.654999999999999</c:v>
                </c:pt>
                <c:pt idx="7766">
                  <c:v>-4.9210000000000003</c:v>
                </c:pt>
                <c:pt idx="7767">
                  <c:v>-20.731999999999999</c:v>
                </c:pt>
                <c:pt idx="7768">
                  <c:v>-13.36</c:v>
                </c:pt>
                <c:pt idx="7769">
                  <c:v>25.962</c:v>
                </c:pt>
                <c:pt idx="7770">
                  <c:v>24.952999999999999</c:v>
                </c:pt>
                <c:pt idx="7771">
                  <c:v>19.399000000000001</c:v>
                </c:pt>
                <c:pt idx="7772">
                  <c:v>29.888999999999999</c:v>
                </c:pt>
                <c:pt idx="7773">
                  <c:v>18.706</c:v>
                </c:pt>
                <c:pt idx="7774">
                  <c:v>58.514000000000003</c:v>
                </c:pt>
                <c:pt idx="7775">
                  <c:v>44.35</c:v>
                </c:pt>
                <c:pt idx="7776">
                  <c:v>11.393000000000001</c:v>
                </c:pt>
                <c:pt idx="7777">
                  <c:v>2.504</c:v>
                </c:pt>
                <c:pt idx="7778">
                  <c:v>-6.5780000000000003</c:v>
                </c:pt>
                <c:pt idx="7779">
                  <c:v>-1.766</c:v>
                </c:pt>
                <c:pt idx="7780">
                  <c:v>2.4340000000000002</c:v>
                </c:pt>
                <c:pt idx="7781">
                  <c:v>-13.984999999999999</c:v>
                </c:pt>
                <c:pt idx="7782">
                  <c:v>-8.7630000000000035</c:v>
                </c:pt>
                <c:pt idx="7783">
                  <c:v>-3.9420000000000002</c:v>
                </c:pt>
                <c:pt idx="7784">
                  <c:v>9.0210000000000008</c:v>
                </c:pt>
                <c:pt idx="7785">
                  <c:v>11.750999999999999</c:v>
                </c:pt>
                <c:pt idx="7786">
                  <c:v>9.4140000000000015</c:v>
                </c:pt>
                <c:pt idx="7787">
                  <c:v>9.6979999999999986</c:v>
                </c:pt>
                <c:pt idx="7788">
                  <c:v>3.431</c:v>
                </c:pt>
                <c:pt idx="7789">
                  <c:v>-9.98</c:v>
                </c:pt>
                <c:pt idx="7790">
                  <c:v>9.4580000000000002</c:v>
                </c:pt>
                <c:pt idx="7791">
                  <c:v>-15.01</c:v>
                </c:pt>
                <c:pt idx="7792">
                  <c:v>-7.931</c:v>
                </c:pt>
                <c:pt idx="7793">
                  <c:v>-5.399</c:v>
                </c:pt>
                <c:pt idx="7794">
                  <c:v>-3.516999999999999</c:v>
                </c:pt>
                <c:pt idx="7795">
                  <c:v>1.2250000000000001</c:v>
                </c:pt>
                <c:pt idx="7796">
                  <c:v>-5.5919999999999996</c:v>
                </c:pt>
                <c:pt idx="7797">
                  <c:v>-4.2160000000000002</c:v>
                </c:pt>
                <c:pt idx="7798">
                  <c:v>-5.5090000000000003</c:v>
                </c:pt>
                <c:pt idx="7799">
                  <c:v>-2.867</c:v>
                </c:pt>
                <c:pt idx="7800">
                  <c:v>-5.3999999999999999E-2</c:v>
                </c:pt>
                <c:pt idx="7801">
                  <c:v>-14.935</c:v>
                </c:pt>
                <c:pt idx="7802">
                  <c:v>-15.945</c:v>
                </c:pt>
                <c:pt idx="7803">
                  <c:v>-9.4030000000000005</c:v>
                </c:pt>
                <c:pt idx="7804">
                  <c:v>-9.5649999999999995</c:v>
                </c:pt>
                <c:pt idx="7805">
                  <c:v>-5.2969999999999997</c:v>
                </c:pt>
                <c:pt idx="7806">
                  <c:v>-4.0819999999999999</c:v>
                </c:pt>
                <c:pt idx="7807">
                  <c:v>3.9460000000000002</c:v>
                </c:pt>
                <c:pt idx="7808">
                  <c:v>-3.7959999999999998</c:v>
                </c:pt>
                <c:pt idx="7809">
                  <c:v>6.4610000000000003</c:v>
                </c:pt>
                <c:pt idx="7810">
                  <c:v>-4.0739999999999998</c:v>
                </c:pt>
                <c:pt idx="7811">
                  <c:v>-2.88</c:v>
                </c:pt>
                <c:pt idx="7812">
                  <c:v>-0.84699999999999998</c:v>
                </c:pt>
                <c:pt idx="7813">
                  <c:v>0.82499999999999996</c:v>
                </c:pt>
                <c:pt idx="7814">
                  <c:v>4.234</c:v>
                </c:pt>
                <c:pt idx="7815">
                  <c:v>8.125</c:v>
                </c:pt>
                <c:pt idx="7816">
                  <c:v>-13.449</c:v>
                </c:pt>
                <c:pt idx="7817">
                  <c:v>-10.318</c:v>
                </c:pt>
                <c:pt idx="7818">
                  <c:v>17.510999999999999</c:v>
                </c:pt>
                <c:pt idx="7819">
                  <c:v>55.193000000000012</c:v>
                </c:pt>
                <c:pt idx="7820">
                  <c:v>54.771999999999998</c:v>
                </c:pt>
                <c:pt idx="7821">
                  <c:v>-10.422000000000001</c:v>
                </c:pt>
                <c:pt idx="7822">
                  <c:v>-6.1029999999999953</c:v>
                </c:pt>
                <c:pt idx="7823">
                  <c:v>-6.274</c:v>
                </c:pt>
                <c:pt idx="7824">
                  <c:v>-4.3390000000000004</c:v>
                </c:pt>
                <c:pt idx="7825">
                  <c:v>-0.90200000000000002</c:v>
                </c:pt>
                <c:pt idx="7826">
                  <c:v>-1.847</c:v>
                </c:pt>
                <c:pt idx="7827">
                  <c:v>1.522</c:v>
                </c:pt>
                <c:pt idx="7828">
                  <c:v>-12.116</c:v>
                </c:pt>
                <c:pt idx="7829">
                  <c:v>-9.8190000000000008</c:v>
                </c:pt>
                <c:pt idx="7830">
                  <c:v>-6.7930000000000001</c:v>
                </c:pt>
                <c:pt idx="7831">
                  <c:v>-4.6349999999999953</c:v>
                </c:pt>
                <c:pt idx="7832">
                  <c:v>2.8330000000000002</c:v>
                </c:pt>
                <c:pt idx="7833">
                  <c:v>9.1999999999999998E-2</c:v>
                </c:pt>
                <c:pt idx="7834">
                  <c:v>-3.96</c:v>
                </c:pt>
                <c:pt idx="7835">
                  <c:v>24.837</c:v>
                </c:pt>
                <c:pt idx="7836">
                  <c:v>27.959</c:v>
                </c:pt>
                <c:pt idx="7837">
                  <c:v>10.673999999999999</c:v>
                </c:pt>
                <c:pt idx="7838">
                  <c:v>11.254</c:v>
                </c:pt>
                <c:pt idx="7839">
                  <c:v>7.4960000000000004</c:v>
                </c:pt>
                <c:pt idx="7840">
                  <c:v>10.577</c:v>
                </c:pt>
                <c:pt idx="7841">
                  <c:v>0.66</c:v>
                </c:pt>
                <c:pt idx="7842">
                  <c:v>6.2169999999999996</c:v>
                </c:pt>
                <c:pt idx="7843">
                  <c:v>22.056000000000001</c:v>
                </c:pt>
                <c:pt idx="7844">
                  <c:v>19.420999999999999</c:v>
                </c:pt>
                <c:pt idx="7845">
                  <c:v>16.103999999999999</c:v>
                </c:pt>
                <c:pt idx="7846">
                  <c:v>7.6710000000000003</c:v>
                </c:pt>
                <c:pt idx="7847">
                  <c:v>6.3149999999999951</c:v>
                </c:pt>
                <c:pt idx="7848">
                  <c:v>-12.102</c:v>
                </c:pt>
                <c:pt idx="7849">
                  <c:v>-8.1110000000000007</c:v>
                </c:pt>
                <c:pt idx="7850">
                  <c:v>6.7560000000000002</c:v>
                </c:pt>
                <c:pt idx="7851">
                  <c:v>2.46</c:v>
                </c:pt>
                <c:pt idx="7852">
                  <c:v>5.77</c:v>
                </c:pt>
                <c:pt idx="7853">
                  <c:v>3.698</c:v>
                </c:pt>
                <c:pt idx="7854">
                  <c:v>-2.996</c:v>
                </c:pt>
                <c:pt idx="7855">
                  <c:v>0.45800000000000002</c:v>
                </c:pt>
                <c:pt idx="7856">
                  <c:v>1.6160000000000001</c:v>
                </c:pt>
                <c:pt idx="7857">
                  <c:v>36.427999999999997</c:v>
                </c:pt>
                <c:pt idx="7858">
                  <c:v>40.369999999999997</c:v>
                </c:pt>
                <c:pt idx="7859">
                  <c:v>1.6890000000000001</c:v>
                </c:pt>
                <c:pt idx="7860">
                  <c:v>3.2669999999999999</c:v>
                </c:pt>
                <c:pt idx="7861">
                  <c:v>-2.2010000000000001</c:v>
                </c:pt>
                <c:pt idx="7862">
                  <c:v>-3.8250000000000002</c:v>
                </c:pt>
                <c:pt idx="7863">
                  <c:v>-1.972</c:v>
                </c:pt>
                <c:pt idx="7864">
                  <c:v>-3.1150000000000002</c:v>
                </c:pt>
                <c:pt idx="7865">
                  <c:v>-4.3369999999999997</c:v>
                </c:pt>
                <c:pt idx="7866">
                  <c:v>-6.4950000000000001</c:v>
                </c:pt>
                <c:pt idx="7867">
                  <c:v>5.1050000000000004</c:v>
                </c:pt>
                <c:pt idx="7868">
                  <c:v>10.731</c:v>
                </c:pt>
                <c:pt idx="7869">
                  <c:v>2.3340000000000001</c:v>
                </c:pt>
                <c:pt idx="7870">
                  <c:v>31.588000000000001</c:v>
                </c:pt>
                <c:pt idx="7871">
                  <c:v>23.134</c:v>
                </c:pt>
                <c:pt idx="7872">
                  <c:v>-7.5999999999999998E-2</c:v>
                </c:pt>
                <c:pt idx="7873">
                  <c:v>0.217</c:v>
                </c:pt>
                <c:pt idx="7874">
                  <c:v>8.5279999999999987</c:v>
                </c:pt>
                <c:pt idx="7875">
                  <c:v>2.9340000000000002</c:v>
                </c:pt>
                <c:pt idx="7876">
                  <c:v>10.198</c:v>
                </c:pt>
                <c:pt idx="7877">
                  <c:v>-1.3160000000000001</c:v>
                </c:pt>
                <c:pt idx="7878">
                  <c:v>-5.202</c:v>
                </c:pt>
                <c:pt idx="7879">
                  <c:v>-2.7469999999999999</c:v>
                </c:pt>
                <c:pt idx="7880">
                  <c:v>-5.0999999999999997E-2</c:v>
                </c:pt>
                <c:pt idx="7881">
                  <c:v>-7.7690000000000001</c:v>
                </c:pt>
                <c:pt idx="7882">
                  <c:v>4.1039999999999974</c:v>
                </c:pt>
                <c:pt idx="7883">
                  <c:v>7.048</c:v>
                </c:pt>
                <c:pt idx="7884">
                  <c:v>-5.4729999999999999</c:v>
                </c:pt>
                <c:pt idx="7885">
                  <c:v>-6.2729999999999997</c:v>
                </c:pt>
                <c:pt idx="7886">
                  <c:v>-11.215</c:v>
                </c:pt>
                <c:pt idx="7887">
                  <c:v>-17.739999999999991</c:v>
                </c:pt>
                <c:pt idx="7888">
                  <c:v>-15.044</c:v>
                </c:pt>
                <c:pt idx="7889">
                  <c:v>-1.321</c:v>
                </c:pt>
                <c:pt idx="7890">
                  <c:v>-2.14</c:v>
                </c:pt>
                <c:pt idx="7891">
                  <c:v>-8.8610000000000007</c:v>
                </c:pt>
                <c:pt idx="7892">
                  <c:v>-8.2670000000000012</c:v>
                </c:pt>
                <c:pt idx="7893">
                  <c:v>-2.875999999999999</c:v>
                </c:pt>
                <c:pt idx="7894">
                  <c:v>-8.6930000000000014</c:v>
                </c:pt>
                <c:pt idx="7895">
                  <c:v>-4.327999999999995</c:v>
                </c:pt>
                <c:pt idx="7896">
                  <c:v>-19.609000000000009</c:v>
                </c:pt>
                <c:pt idx="7897">
                  <c:v>-16.263000000000002</c:v>
                </c:pt>
                <c:pt idx="7898">
                  <c:v>2.968</c:v>
                </c:pt>
                <c:pt idx="7899">
                  <c:v>-3.9849999999999999</c:v>
                </c:pt>
                <c:pt idx="7900">
                  <c:v>14.957000000000001</c:v>
                </c:pt>
                <c:pt idx="7901">
                  <c:v>19.686</c:v>
                </c:pt>
                <c:pt idx="7902">
                  <c:v>20.684000000000001</c:v>
                </c:pt>
                <c:pt idx="7903">
                  <c:v>-7.2859999999999996</c:v>
                </c:pt>
                <c:pt idx="7904">
                  <c:v>-6.01</c:v>
                </c:pt>
                <c:pt idx="7905">
                  <c:v>6.4409999999999998</c:v>
                </c:pt>
                <c:pt idx="7906">
                  <c:v>-0.80300000000000005</c:v>
                </c:pt>
                <c:pt idx="7907">
                  <c:v>-3.395999999999999</c:v>
                </c:pt>
                <c:pt idx="7908">
                  <c:v>-5.4569999999999999</c:v>
                </c:pt>
                <c:pt idx="7909">
                  <c:v>1.6339999999999999</c:v>
                </c:pt>
                <c:pt idx="7910">
                  <c:v>-1.962</c:v>
                </c:pt>
                <c:pt idx="7911">
                  <c:v>1.819</c:v>
                </c:pt>
                <c:pt idx="7912">
                  <c:v>2.6150000000000002</c:v>
                </c:pt>
                <c:pt idx="7913">
                  <c:v>-2.9359999999999991</c:v>
                </c:pt>
                <c:pt idx="7914">
                  <c:v>-13.282999999999999</c:v>
                </c:pt>
                <c:pt idx="7915">
                  <c:v>-20.253</c:v>
                </c:pt>
                <c:pt idx="7916">
                  <c:v>-18.562000000000001</c:v>
                </c:pt>
                <c:pt idx="7917">
                  <c:v>1.0720000000000001</c:v>
                </c:pt>
                <c:pt idx="7918">
                  <c:v>7.7119999999999997</c:v>
                </c:pt>
                <c:pt idx="7919">
                  <c:v>11.403</c:v>
                </c:pt>
                <c:pt idx="7920">
                  <c:v>-3.4710000000000001</c:v>
                </c:pt>
                <c:pt idx="7921">
                  <c:v>-4.7759999999999998</c:v>
                </c:pt>
                <c:pt idx="7922">
                  <c:v>62.589000000000013</c:v>
                </c:pt>
                <c:pt idx="7923">
                  <c:v>-7.3010000000000002</c:v>
                </c:pt>
                <c:pt idx="7924">
                  <c:v>-14.895</c:v>
                </c:pt>
                <c:pt idx="7925">
                  <c:v>-12.945</c:v>
                </c:pt>
                <c:pt idx="7926">
                  <c:v>-13.127000000000001</c:v>
                </c:pt>
                <c:pt idx="7927">
                  <c:v>-6.5649999999999951</c:v>
                </c:pt>
                <c:pt idx="7928">
                  <c:v>20.126000000000001</c:v>
                </c:pt>
                <c:pt idx="7929">
                  <c:v>17.170999999999999</c:v>
                </c:pt>
                <c:pt idx="7930">
                  <c:v>12.951000000000001</c:v>
                </c:pt>
                <c:pt idx="7931">
                  <c:v>0.04</c:v>
                </c:pt>
                <c:pt idx="7932">
                  <c:v>1.7809999999999999</c:v>
                </c:pt>
                <c:pt idx="7933">
                  <c:v>8.4049999999999994</c:v>
                </c:pt>
                <c:pt idx="7934">
                  <c:v>11.9</c:v>
                </c:pt>
                <c:pt idx="7935">
                  <c:v>-2.2690000000000001</c:v>
                </c:pt>
                <c:pt idx="7936">
                  <c:v>-2.0339999999999998</c:v>
                </c:pt>
                <c:pt idx="7937">
                  <c:v>-12.843</c:v>
                </c:pt>
                <c:pt idx="7938">
                  <c:v>-12.291</c:v>
                </c:pt>
                <c:pt idx="7939">
                  <c:v>-5.8229999999999951</c:v>
                </c:pt>
                <c:pt idx="7940">
                  <c:v>6.08</c:v>
                </c:pt>
                <c:pt idx="7941">
                  <c:v>-22.373000000000001</c:v>
                </c:pt>
                <c:pt idx="7942">
                  <c:v>-18.295999999999999</c:v>
                </c:pt>
                <c:pt idx="7943">
                  <c:v>-18.509</c:v>
                </c:pt>
                <c:pt idx="7944">
                  <c:v>-11.797000000000001</c:v>
                </c:pt>
                <c:pt idx="7945">
                  <c:v>-8.4170000000000016</c:v>
                </c:pt>
                <c:pt idx="7946">
                  <c:v>6.7590000000000003</c:v>
                </c:pt>
                <c:pt idx="7947">
                  <c:v>9.6770000000000014</c:v>
                </c:pt>
                <c:pt idx="7948">
                  <c:v>0.29899999999999999</c:v>
                </c:pt>
                <c:pt idx="7949">
                  <c:v>-3.7490000000000001</c:v>
                </c:pt>
                <c:pt idx="7950">
                  <c:v>0.18</c:v>
                </c:pt>
                <c:pt idx="7951">
                  <c:v>4.8119999999999976</c:v>
                </c:pt>
                <c:pt idx="7952">
                  <c:v>-5.1569999999999956</c:v>
                </c:pt>
                <c:pt idx="7953">
                  <c:v>-5.4249999999999954</c:v>
                </c:pt>
                <c:pt idx="7954">
                  <c:v>6.1429999999999954</c:v>
                </c:pt>
                <c:pt idx="7955">
                  <c:v>-3.93</c:v>
                </c:pt>
                <c:pt idx="7956">
                  <c:v>0.20599999999999999</c:v>
                </c:pt>
                <c:pt idx="7957">
                  <c:v>5.9669999999999996</c:v>
                </c:pt>
                <c:pt idx="7958">
                  <c:v>3.78</c:v>
                </c:pt>
                <c:pt idx="7959">
                  <c:v>1.871</c:v>
                </c:pt>
                <c:pt idx="7960">
                  <c:v>-6.5490000000000004</c:v>
                </c:pt>
                <c:pt idx="7961">
                  <c:v>7.734</c:v>
                </c:pt>
                <c:pt idx="7962">
                  <c:v>3.419</c:v>
                </c:pt>
                <c:pt idx="7963">
                  <c:v>-7.9169999999999998</c:v>
                </c:pt>
                <c:pt idx="7964">
                  <c:v>-5.5629999999999953</c:v>
                </c:pt>
                <c:pt idx="7965">
                  <c:v>20.390999999999991</c:v>
                </c:pt>
                <c:pt idx="7966">
                  <c:v>17.891999999999999</c:v>
                </c:pt>
                <c:pt idx="7967">
                  <c:v>5.3380000000000001</c:v>
                </c:pt>
                <c:pt idx="7968">
                  <c:v>-8.4000000000000005E-2</c:v>
                </c:pt>
                <c:pt idx="7969">
                  <c:v>-1.962</c:v>
                </c:pt>
                <c:pt idx="7970">
                  <c:v>11.125999999999999</c:v>
                </c:pt>
                <c:pt idx="7971">
                  <c:v>9.1999999999999998E-2</c:v>
                </c:pt>
                <c:pt idx="7972">
                  <c:v>7.1819999999999986</c:v>
                </c:pt>
                <c:pt idx="7973">
                  <c:v>-25.594999999999999</c:v>
                </c:pt>
                <c:pt idx="7974">
                  <c:v>17.149000000000001</c:v>
                </c:pt>
                <c:pt idx="7975">
                  <c:v>25.986999999999981</c:v>
                </c:pt>
                <c:pt idx="7976">
                  <c:v>8.6479999999999961</c:v>
                </c:pt>
                <c:pt idx="7977">
                  <c:v>6.8079999999999954</c:v>
                </c:pt>
                <c:pt idx="7978">
                  <c:v>-0.91100000000000003</c:v>
                </c:pt>
                <c:pt idx="7979">
                  <c:v>-10.262</c:v>
                </c:pt>
                <c:pt idx="7980">
                  <c:v>-10.449</c:v>
                </c:pt>
                <c:pt idx="7981">
                  <c:v>8.6279999999999983</c:v>
                </c:pt>
                <c:pt idx="7982">
                  <c:v>5.3039999999999976</c:v>
                </c:pt>
                <c:pt idx="7983">
                  <c:v>12.349</c:v>
                </c:pt>
                <c:pt idx="7984">
                  <c:v>2.8420000000000001</c:v>
                </c:pt>
                <c:pt idx="7985">
                  <c:v>-0.27500000000000002</c:v>
                </c:pt>
                <c:pt idx="7986">
                  <c:v>-1.05</c:v>
                </c:pt>
                <c:pt idx="7987">
                  <c:v>6.3460000000000001</c:v>
                </c:pt>
                <c:pt idx="7988">
                  <c:v>-1.9750000000000001</c:v>
                </c:pt>
                <c:pt idx="7989">
                  <c:v>-6.7169999999999996</c:v>
                </c:pt>
                <c:pt idx="7990">
                  <c:v>1.8440000000000001</c:v>
                </c:pt>
                <c:pt idx="7991">
                  <c:v>-11.271000000000001</c:v>
                </c:pt>
                <c:pt idx="7992">
                  <c:v>-11.279</c:v>
                </c:pt>
                <c:pt idx="7993">
                  <c:v>13.162000000000001</c:v>
                </c:pt>
                <c:pt idx="7994">
                  <c:v>-8.0030000000000001</c:v>
                </c:pt>
                <c:pt idx="7995">
                  <c:v>-11.324999999999999</c:v>
                </c:pt>
                <c:pt idx="7996">
                  <c:v>6.734</c:v>
                </c:pt>
                <c:pt idx="7997">
                  <c:v>5.9829999999999997</c:v>
                </c:pt>
                <c:pt idx="7998">
                  <c:v>3.3780000000000001</c:v>
                </c:pt>
                <c:pt idx="7999">
                  <c:v>-3.1749999999999998</c:v>
                </c:pt>
                <c:pt idx="8000">
                  <c:v>-4.1050000000000004</c:v>
                </c:pt>
                <c:pt idx="8001">
                  <c:v>-1.337</c:v>
                </c:pt>
                <c:pt idx="8002">
                  <c:v>12.351000000000001</c:v>
                </c:pt>
                <c:pt idx="8003">
                  <c:v>0.35399999999999998</c:v>
                </c:pt>
                <c:pt idx="8004">
                  <c:v>-0.50700000000000001</c:v>
                </c:pt>
                <c:pt idx="8005">
                  <c:v>3.4790000000000001</c:v>
                </c:pt>
                <c:pt idx="8006">
                  <c:v>6.5430000000000001</c:v>
                </c:pt>
                <c:pt idx="8007">
                  <c:v>18.728000000000002</c:v>
                </c:pt>
                <c:pt idx="8008">
                  <c:v>14.281000000000001</c:v>
                </c:pt>
                <c:pt idx="8009">
                  <c:v>5.6219999999999946</c:v>
                </c:pt>
                <c:pt idx="8010">
                  <c:v>-12.066000000000001</c:v>
                </c:pt>
                <c:pt idx="8011">
                  <c:v>-5.9779999999999998</c:v>
                </c:pt>
                <c:pt idx="8012">
                  <c:v>-6.1449999999999951</c:v>
                </c:pt>
                <c:pt idx="8013">
                  <c:v>-4.0659999999999954</c:v>
                </c:pt>
                <c:pt idx="8014">
                  <c:v>-3.26</c:v>
                </c:pt>
                <c:pt idx="8015">
                  <c:v>-0.73299999999999998</c:v>
                </c:pt>
                <c:pt idx="8016">
                  <c:v>-7.7130000000000001</c:v>
                </c:pt>
                <c:pt idx="8017">
                  <c:v>-9.4210000000000012</c:v>
                </c:pt>
                <c:pt idx="8018">
                  <c:v>-1.2909999999999999</c:v>
                </c:pt>
                <c:pt idx="8019">
                  <c:v>-3.234</c:v>
                </c:pt>
                <c:pt idx="8020">
                  <c:v>2.2029999999999998</c:v>
                </c:pt>
                <c:pt idx="8021">
                  <c:v>-8.9730000000000008</c:v>
                </c:pt>
                <c:pt idx="8022">
                  <c:v>-1.8720000000000001</c:v>
                </c:pt>
                <c:pt idx="8023">
                  <c:v>-0.76100000000000001</c:v>
                </c:pt>
                <c:pt idx="8024">
                  <c:v>-0.55100000000000005</c:v>
                </c:pt>
                <c:pt idx="8025">
                  <c:v>-2.9380000000000002</c:v>
                </c:pt>
                <c:pt idx="8026">
                  <c:v>3.0000000000000001E-3</c:v>
                </c:pt>
                <c:pt idx="8027">
                  <c:v>14.907</c:v>
                </c:pt>
                <c:pt idx="8028">
                  <c:v>-7.6039999999999957</c:v>
                </c:pt>
                <c:pt idx="8029">
                  <c:v>-2.84</c:v>
                </c:pt>
                <c:pt idx="8030">
                  <c:v>-6.359</c:v>
                </c:pt>
                <c:pt idx="8031">
                  <c:v>0.66900000000000004</c:v>
                </c:pt>
                <c:pt idx="8032">
                  <c:v>4.4080000000000004</c:v>
                </c:pt>
                <c:pt idx="8033">
                  <c:v>-10.537000000000001</c:v>
                </c:pt>
                <c:pt idx="8034">
                  <c:v>-9.8740000000000006</c:v>
                </c:pt>
                <c:pt idx="8035">
                  <c:v>-9.6979999999999986</c:v>
                </c:pt>
                <c:pt idx="8036">
                  <c:v>2.9089999999999998</c:v>
                </c:pt>
                <c:pt idx="8037">
                  <c:v>-7.484</c:v>
                </c:pt>
                <c:pt idx="8038">
                  <c:v>-7.6999999999999999E-2</c:v>
                </c:pt>
                <c:pt idx="8039">
                  <c:v>21.759</c:v>
                </c:pt>
                <c:pt idx="8040">
                  <c:v>10.358000000000001</c:v>
                </c:pt>
                <c:pt idx="8041">
                  <c:v>18.521000000000001</c:v>
                </c:pt>
                <c:pt idx="8042">
                  <c:v>16.378</c:v>
                </c:pt>
                <c:pt idx="8043">
                  <c:v>8.81</c:v>
                </c:pt>
                <c:pt idx="8044">
                  <c:v>14.446</c:v>
                </c:pt>
                <c:pt idx="8045">
                  <c:v>2.4340000000000002</c:v>
                </c:pt>
                <c:pt idx="8046">
                  <c:v>14.494</c:v>
                </c:pt>
                <c:pt idx="8047">
                  <c:v>6.5439999999999996</c:v>
                </c:pt>
                <c:pt idx="8048">
                  <c:v>14.596</c:v>
                </c:pt>
                <c:pt idx="8049">
                  <c:v>11.737</c:v>
                </c:pt>
                <c:pt idx="8050">
                  <c:v>24.733000000000001</c:v>
                </c:pt>
                <c:pt idx="8051">
                  <c:v>8.9780000000000015</c:v>
                </c:pt>
                <c:pt idx="8052">
                  <c:v>-7.415</c:v>
                </c:pt>
                <c:pt idx="8053">
                  <c:v>-9.875</c:v>
                </c:pt>
                <c:pt idx="8054">
                  <c:v>-2.214</c:v>
                </c:pt>
                <c:pt idx="8055">
                  <c:v>8.043000000000001</c:v>
                </c:pt>
                <c:pt idx="8056">
                  <c:v>3.5720000000000001</c:v>
                </c:pt>
                <c:pt idx="8057">
                  <c:v>7.4560000000000004</c:v>
                </c:pt>
                <c:pt idx="8058">
                  <c:v>12.291</c:v>
                </c:pt>
                <c:pt idx="8059">
                  <c:v>1.6519999999999999</c:v>
                </c:pt>
                <c:pt idx="8060">
                  <c:v>5.6569999999999947</c:v>
                </c:pt>
                <c:pt idx="8061">
                  <c:v>-2.7189999999999999</c:v>
                </c:pt>
                <c:pt idx="8062">
                  <c:v>-3.8130000000000002</c:v>
                </c:pt>
                <c:pt idx="8063">
                  <c:v>10.335000000000001</c:v>
                </c:pt>
                <c:pt idx="8064">
                  <c:v>4.41</c:v>
                </c:pt>
                <c:pt idx="8065">
                  <c:v>9.7279999999999962</c:v>
                </c:pt>
                <c:pt idx="8066">
                  <c:v>5.3069999999999986</c:v>
                </c:pt>
                <c:pt idx="8067">
                  <c:v>8.0940000000000012</c:v>
                </c:pt>
                <c:pt idx="8068">
                  <c:v>14.202999999999999</c:v>
                </c:pt>
                <c:pt idx="8069">
                  <c:v>20.818000000000001</c:v>
                </c:pt>
                <c:pt idx="8070">
                  <c:v>20.513000000000009</c:v>
                </c:pt>
                <c:pt idx="8071">
                  <c:v>16.817</c:v>
                </c:pt>
                <c:pt idx="8072">
                  <c:v>7.2809999999999997</c:v>
                </c:pt>
                <c:pt idx="8073">
                  <c:v>2.024</c:v>
                </c:pt>
                <c:pt idx="8074">
                  <c:v>0.28100000000000003</c:v>
                </c:pt>
                <c:pt idx="8075">
                  <c:v>1.266</c:v>
                </c:pt>
                <c:pt idx="8076">
                  <c:v>-3.8620000000000001</c:v>
                </c:pt>
                <c:pt idx="8077">
                  <c:v>-18.707000000000001</c:v>
                </c:pt>
                <c:pt idx="8078">
                  <c:v>-8.8740000000000006</c:v>
                </c:pt>
                <c:pt idx="8079">
                  <c:v>-3.593</c:v>
                </c:pt>
                <c:pt idx="8080">
                  <c:v>0.68899999999999995</c:v>
                </c:pt>
                <c:pt idx="8081">
                  <c:v>-0.48799999999999999</c:v>
                </c:pt>
                <c:pt idx="8082">
                  <c:v>1.49</c:v>
                </c:pt>
                <c:pt idx="8083">
                  <c:v>-5.0289999999999946</c:v>
                </c:pt>
                <c:pt idx="8084">
                  <c:v>-6.5759999999999996</c:v>
                </c:pt>
                <c:pt idx="8085">
                  <c:v>7.8869999999999996</c:v>
                </c:pt>
                <c:pt idx="8086">
                  <c:v>6.9969999999999999</c:v>
                </c:pt>
                <c:pt idx="8087">
                  <c:v>7.4530000000000003</c:v>
                </c:pt>
                <c:pt idx="8088">
                  <c:v>-1.595</c:v>
                </c:pt>
                <c:pt idx="8089">
                  <c:v>3.6850000000000001</c:v>
                </c:pt>
                <c:pt idx="8090">
                  <c:v>1.3260000000000001</c:v>
                </c:pt>
                <c:pt idx="8091">
                  <c:v>14.659000000000001</c:v>
                </c:pt>
                <c:pt idx="8092">
                  <c:v>12.611000000000001</c:v>
                </c:pt>
                <c:pt idx="8093">
                  <c:v>8.9849999999999994</c:v>
                </c:pt>
                <c:pt idx="8094">
                  <c:v>9.16</c:v>
                </c:pt>
                <c:pt idx="8095">
                  <c:v>-13.516</c:v>
                </c:pt>
                <c:pt idx="8096">
                  <c:v>-6.9219999999999997</c:v>
                </c:pt>
                <c:pt idx="8097">
                  <c:v>6.3919999999999986</c:v>
                </c:pt>
                <c:pt idx="8098">
                  <c:v>-2.6589999999999998</c:v>
                </c:pt>
                <c:pt idx="8099">
                  <c:v>2.032999999999999</c:v>
                </c:pt>
                <c:pt idx="8100">
                  <c:v>-4.3719999999999999</c:v>
                </c:pt>
                <c:pt idx="8101">
                  <c:v>1.2450000000000001</c:v>
                </c:pt>
                <c:pt idx="8102">
                  <c:v>-0.152</c:v>
                </c:pt>
                <c:pt idx="8103">
                  <c:v>10.644</c:v>
                </c:pt>
                <c:pt idx="8104">
                  <c:v>13.166</c:v>
                </c:pt>
                <c:pt idx="8105">
                  <c:v>14.693</c:v>
                </c:pt>
                <c:pt idx="8106">
                  <c:v>17.044</c:v>
                </c:pt>
                <c:pt idx="8107">
                  <c:v>3.1890000000000001</c:v>
                </c:pt>
                <c:pt idx="8108">
                  <c:v>0.70599999999999996</c:v>
                </c:pt>
                <c:pt idx="8109">
                  <c:v>9.5790000000000006</c:v>
                </c:pt>
                <c:pt idx="8110">
                  <c:v>0.627</c:v>
                </c:pt>
                <c:pt idx="8111">
                  <c:v>1.873</c:v>
                </c:pt>
                <c:pt idx="8112">
                  <c:v>6.9459999999999997</c:v>
                </c:pt>
                <c:pt idx="8113">
                  <c:v>11.564</c:v>
                </c:pt>
                <c:pt idx="8114">
                  <c:v>5.6779999999999946</c:v>
                </c:pt>
                <c:pt idx="8115">
                  <c:v>3.0739999999999998</c:v>
                </c:pt>
                <c:pt idx="8116">
                  <c:v>-12.026</c:v>
                </c:pt>
                <c:pt idx="8117">
                  <c:v>-0.56299999999999994</c:v>
                </c:pt>
                <c:pt idx="8118">
                  <c:v>6.54</c:v>
                </c:pt>
                <c:pt idx="8119">
                  <c:v>2.7679999999999998</c:v>
                </c:pt>
                <c:pt idx="8120">
                  <c:v>-7.173</c:v>
                </c:pt>
                <c:pt idx="8121">
                  <c:v>11.42</c:v>
                </c:pt>
                <c:pt idx="8122">
                  <c:v>4.26</c:v>
                </c:pt>
                <c:pt idx="8123">
                  <c:v>13.262</c:v>
                </c:pt>
                <c:pt idx="8124">
                  <c:v>2.0209999999999999</c:v>
                </c:pt>
                <c:pt idx="8125">
                  <c:v>2.2050000000000001</c:v>
                </c:pt>
                <c:pt idx="8126">
                  <c:v>3.6019999999999999</c:v>
                </c:pt>
                <c:pt idx="8127">
                  <c:v>15.925000000000001</c:v>
                </c:pt>
                <c:pt idx="8128">
                  <c:v>11.964</c:v>
                </c:pt>
                <c:pt idx="8129">
                  <c:v>-4.4889999999999999</c:v>
                </c:pt>
                <c:pt idx="8130">
                  <c:v>16.282</c:v>
                </c:pt>
                <c:pt idx="8131">
                  <c:v>7.9489999999999998</c:v>
                </c:pt>
                <c:pt idx="8132">
                  <c:v>13.244</c:v>
                </c:pt>
                <c:pt idx="8133">
                  <c:v>14.51</c:v>
                </c:pt>
                <c:pt idx="8134">
                  <c:v>-4.5830000000000002</c:v>
                </c:pt>
                <c:pt idx="8135">
                  <c:v>-3.996999999999999</c:v>
                </c:pt>
                <c:pt idx="8136">
                  <c:v>8.0150000000000006</c:v>
                </c:pt>
                <c:pt idx="8137">
                  <c:v>3.4540000000000002</c:v>
                </c:pt>
                <c:pt idx="8138">
                  <c:v>2.984</c:v>
                </c:pt>
                <c:pt idx="8139">
                  <c:v>0.13800000000000001</c:v>
                </c:pt>
                <c:pt idx="8140">
                  <c:v>-2.73</c:v>
                </c:pt>
                <c:pt idx="8141">
                  <c:v>0.52400000000000002</c:v>
                </c:pt>
                <c:pt idx="8142">
                  <c:v>-2.6960000000000002</c:v>
                </c:pt>
                <c:pt idx="8143">
                  <c:v>0.63100000000000001</c:v>
                </c:pt>
                <c:pt idx="8144">
                  <c:v>-13.42</c:v>
                </c:pt>
                <c:pt idx="8145">
                  <c:v>-17.329000000000001</c:v>
                </c:pt>
                <c:pt idx="8146">
                  <c:v>-4.5179999999999954</c:v>
                </c:pt>
                <c:pt idx="8147">
                  <c:v>-3.016</c:v>
                </c:pt>
                <c:pt idx="8148">
                  <c:v>3.8220000000000001</c:v>
                </c:pt>
                <c:pt idx="8149">
                  <c:v>8.3370000000000015</c:v>
                </c:pt>
                <c:pt idx="8150">
                  <c:v>2.8740000000000001</c:v>
                </c:pt>
                <c:pt idx="8151">
                  <c:v>9.1920000000000002</c:v>
                </c:pt>
                <c:pt idx="8152">
                  <c:v>11.518000000000001</c:v>
                </c:pt>
                <c:pt idx="8153">
                  <c:v>1.8540000000000001</c:v>
                </c:pt>
                <c:pt idx="8154">
                  <c:v>-1.51</c:v>
                </c:pt>
                <c:pt idx="8155">
                  <c:v>1.1259999999999999</c:v>
                </c:pt>
                <c:pt idx="8156">
                  <c:v>27.045000000000002</c:v>
                </c:pt>
                <c:pt idx="8157">
                  <c:v>-20.738</c:v>
                </c:pt>
                <c:pt idx="8158">
                  <c:v>-18.693000000000001</c:v>
                </c:pt>
                <c:pt idx="8159">
                  <c:v>-9.120000000000001</c:v>
                </c:pt>
                <c:pt idx="8160">
                  <c:v>-7.7190000000000003</c:v>
                </c:pt>
                <c:pt idx="8161">
                  <c:v>-4.324999999999994</c:v>
                </c:pt>
                <c:pt idx="8162">
                  <c:v>1.8220000000000001</c:v>
                </c:pt>
                <c:pt idx="8163">
                  <c:v>2.4279999999999999</c:v>
                </c:pt>
                <c:pt idx="8164">
                  <c:v>35.465000000000003</c:v>
                </c:pt>
                <c:pt idx="8165">
                  <c:v>28.306000000000001</c:v>
                </c:pt>
                <c:pt idx="8166">
                  <c:v>9.1510000000000016</c:v>
                </c:pt>
                <c:pt idx="8167">
                  <c:v>3.0209999999999999</c:v>
                </c:pt>
                <c:pt idx="8168">
                  <c:v>2.1309999999999998</c:v>
                </c:pt>
                <c:pt idx="8169">
                  <c:v>-11.193</c:v>
                </c:pt>
                <c:pt idx="8170">
                  <c:v>-14.212</c:v>
                </c:pt>
                <c:pt idx="8171">
                  <c:v>-11.369</c:v>
                </c:pt>
                <c:pt idx="8172">
                  <c:v>12.228</c:v>
                </c:pt>
                <c:pt idx="8173">
                  <c:v>4.9729999999999999</c:v>
                </c:pt>
                <c:pt idx="8174">
                  <c:v>19.849</c:v>
                </c:pt>
                <c:pt idx="8175">
                  <c:v>22.094000000000001</c:v>
                </c:pt>
                <c:pt idx="8176">
                  <c:v>17.32</c:v>
                </c:pt>
                <c:pt idx="8177">
                  <c:v>10.335000000000001</c:v>
                </c:pt>
                <c:pt idx="8178">
                  <c:v>-8.1560000000000006</c:v>
                </c:pt>
                <c:pt idx="8179">
                  <c:v>14.904999999999999</c:v>
                </c:pt>
                <c:pt idx="8180">
                  <c:v>2.657</c:v>
                </c:pt>
                <c:pt idx="8181">
                  <c:v>-8.2909999999999986</c:v>
                </c:pt>
                <c:pt idx="8182">
                  <c:v>-0.40100000000000002</c:v>
                </c:pt>
                <c:pt idx="8183">
                  <c:v>-3.78</c:v>
                </c:pt>
                <c:pt idx="8184">
                  <c:v>-0.23899999999999999</c:v>
                </c:pt>
                <c:pt idx="8185">
                  <c:v>-1.972</c:v>
                </c:pt>
                <c:pt idx="8186">
                  <c:v>2.3439999999999999</c:v>
                </c:pt>
                <c:pt idx="8187">
                  <c:v>-6.6069999999999967</c:v>
                </c:pt>
                <c:pt idx="8188">
                  <c:v>-5.8090000000000002</c:v>
                </c:pt>
                <c:pt idx="8189">
                  <c:v>-5.649</c:v>
                </c:pt>
                <c:pt idx="8190">
                  <c:v>4.2750000000000004</c:v>
                </c:pt>
                <c:pt idx="8191">
                  <c:v>7.0010000000000003</c:v>
                </c:pt>
                <c:pt idx="8192">
                  <c:v>7.5990000000000002</c:v>
                </c:pt>
                <c:pt idx="8193">
                  <c:v>25.189</c:v>
                </c:pt>
                <c:pt idx="8194">
                  <c:v>18.407</c:v>
                </c:pt>
                <c:pt idx="8195">
                  <c:v>1.617</c:v>
                </c:pt>
                <c:pt idx="8196">
                  <c:v>-2.9369999999999981</c:v>
                </c:pt>
                <c:pt idx="8197">
                  <c:v>39.343000000000004</c:v>
                </c:pt>
                <c:pt idx="8198">
                  <c:v>26.76599999999998</c:v>
                </c:pt>
                <c:pt idx="8199">
                  <c:v>27.355</c:v>
                </c:pt>
                <c:pt idx="8200">
                  <c:v>28.053000000000001</c:v>
                </c:pt>
                <c:pt idx="8201">
                  <c:v>2.86</c:v>
                </c:pt>
                <c:pt idx="8202">
                  <c:v>8.3170000000000002</c:v>
                </c:pt>
                <c:pt idx="8203">
                  <c:v>8.5999999999999993E-2</c:v>
                </c:pt>
                <c:pt idx="8204">
                  <c:v>3.8439999999999999</c:v>
                </c:pt>
                <c:pt idx="8205">
                  <c:v>-5.7709999999999999</c:v>
                </c:pt>
                <c:pt idx="8206">
                  <c:v>-12.231</c:v>
                </c:pt>
                <c:pt idx="8207">
                  <c:v>-10.558999999999999</c:v>
                </c:pt>
                <c:pt idx="8208">
                  <c:v>-17.838000000000001</c:v>
                </c:pt>
                <c:pt idx="8209">
                  <c:v>-7.4450000000000003</c:v>
                </c:pt>
                <c:pt idx="8210">
                  <c:v>-3.9510000000000001</c:v>
                </c:pt>
                <c:pt idx="8211">
                  <c:v>9.8490000000000002</c:v>
                </c:pt>
                <c:pt idx="8212">
                  <c:v>-5.3549999999999951</c:v>
                </c:pt>
                <c:pt idx="8213">
                  <c:v>31.704000000000001</c:v>
                </c:pt>
                <c:pt idx="8214">
                  <c:v>18.231999999999999</c:v>
                </c:pt>
                <c:pt idx="8215">
                  <c:v>19.097999999999999</c:v>
                </c:pt>
                <c:pt idx="8216">
                  <c:v>13.587</c:v>
                </c:pt>
                <c:pt idx="8217">
                  <c:v>1.794</c:v>
                </c:pt>
                <c:pt idx="8218">
                  <c:v>-0.58799999999999997</c:v>
                </c:pt>
                <c:pt idx="8219">
                  <c:v>-0.52300000000000002</c:v>
                </c:pt>
                <c:pt idx="8220">
                  <c:v>3.6779999999999999</c:v>
                </c:pt>
                <c:pt idx="8221">
                  <c:v>9.7960000000000012</c:v>
                </c:pt>
                <c:pt idx="8222">
                  <c:v>4.7290000000000001</c:v>
                </c:pt>
                <c:pt idx="8223">
                  <c:v>-10.994</c:v>
                </c:pt>
                <c:pt idx="8224">
                  <c:v>-1.87</c:v>
                </c:pt>
                <c:pt idx="8225">
                  <c:v>1.617</c:v>
                </c:pt>
                <c:pt idx="8226">
                  <c:v>1.4</c:v>
                </c:pt>
                <c:pt idx="8227">
                  <c:v>10.102</c:v>
                </c:pt>
                <c:pt idx="8228">
                  <c:v>5.843</c:v>
                </c:pt>
                <c:pt idx="8229">
                  <c:v>70.765000000000001</c:v>
                </c:pt>
                <c:pt idx="8230">
                  <c:v>-4.508</c:v>
                </c:pt>
                <c:pt idx="8231">
                  <c:v>-1.361</c:v>
                </c:pt>
                <c:pt idx="8232">
                  <c:v>-1.1759999999999999</c:v>
                </c:pt>
                <c:pt idx="8233">
                  <c:v>-11.8</c:v>
                </c:pt>
                <c:pt idx="8234">
                  <c:v>-5.6339999999999977</c:v>
                </c:pt>
                <c:pt idx="8235">
                  <c:v>-9.3190000000000008</c:v>
                </c:pt>
                <c:pt idx="8236">
                  <c:v>-4.28</c:v>
                </c:pt>
                <c:pt idx="8237">
                  <c:v>-0.752</c:v>
                </c:pt>
                <c:pt idx="8238">
                  <c:v>14.71</c:v>
                </c:pt>
                <c:pt idx="8239">
                  <c:v>36.82</c:v>
                </c:pt>
                <c:pt idx="8240">
                  <c:v>37.902000000000001</c:v>
                </c:pt>
                <c:pt idx="8241">
                  <c:v>24.984000000000002</c:v>
                </c:pt>
                <c:pt idx="8242">
                  <c:v>7.7990000000000004</c:v>
                </c:pt>
                <c:pt idx="8243">
                  <c:v>2.7730000000000001</c:v>
                </c:pt>
                <c:pt idx="8244">
                  <c:v>12.212</c:v>
                </c:pt>
                <c:pt idx="8245">
                  <c:v>3.6640000000000001</c:v>
                </c:pt>
                <c:pt idx="8246">
                  <c:v>-5.9729999999999999</c:v>
                </c:pt>
                <c:pt idx="8247">
                  <c:v>-1.984</c:v>
                </c:pt>
                <c:pt idx="8248">
                  <c:v>-3.0750000000000002</c:v>
                </c:pt>
                <c:pt idx="8249">
                  <c:v>-6.4639999999999986</c:v>
                </c:pt>
                <c:pt idx="8250">
                  <c:v>-5.4480000000000004</c:v>
                </c:pt>
                <c:pt idx="8251">
                  <c:v>-0.80800000000000005</c:v>
                </c:pt>
                <c:pt idx="8252">
                  <c:v>6.6319999999999997</c:v>
                </c:pt>
                <c:pt idx="8253">
                  <c:v>6.931</c:v>
                </c:pt>
                <c:pt idx="8254">
                  <c:v>7.3419999999999996</c:v>
                </c:pt>
                <c:pt idx="8255">
                  <c:v>13.055</c:v>
                </c:pt>
                <c:pt idx="8256">
                  <c:v>-3.367</c:v>
                </c:pt>
                <c:pt idx="8257">
                  <c:v>-11.548</c:v>
                </c:pt>
                <c:pt idx="8258">
                  <c:v>-6.2569999999999997</c:v>
                </c:pt>
                <c:pt idx="8259">
                  <c:v>-7.1479999999999952</c:v>
                </c:pt>
                <c:pt idx="8260">
                  <c:v>-4.3479999999999954</c:v>
                </c:pt>
                <c:pt idx="8261">
                  <c:v>14.134</c:v>
                </c:pt>
                <c:pt idx="8262">
                  <c:v>11.843999999999999</c:v>
                </c:pt>
                <c:pt idx="8263">
                  <c:v>4.5819999999999999</c:v>
                </c:pt>
                <c:pt idx="8264">
                  <c:v>50.459000000000003</c:v>
                </c:pt>
                <c:pt idx="8265">
                  <c:v>22.227</c:v>
                </c:pt>
                <c:pt idx="8266">
                  <c:v>53.302</c:v>
                </c:pt>
                <c:pt idx="8267">
                  <c:v>39.144000000000013</c:v>
                </c:pt>
                <c:pt idx="8268">
                  <c:v>18.905000000000001</c:v>
                </c:pt>
                <c:pt idx="8269">
                  <c:v>13.045999999999999</c:v>
                </c:pt>
                <c:pt idx="8270">
                  <c:v>1.7170000000000001</c:v>
                </c:pt>
                <c:pt idx="8271">
                  <c:v>17.515999999999991</c:v>
                </c:pt>
                <c:pt idx="8272">
                  <c:v>-1.62</c:v>
                </c:pt>
                <c:pt idx="8273">
                  <c:v>-17.617999999999999</c:v>
                </c:pt>
                <c:pt idx="8274">
                  <c:v>-8.8480000000000008</c:v>
                </c:pt>
                <c:pt idx="8275">
                  <c:v>-20.931000000000001</c:v>
                </c:pt>
                <c:pt idx="8276">
                  <c:v>-18.559999999999999</c:v>
                </c:pt>
                <c:pt idx="8277">
                  <c:v>-8.9830000000000005</c:v>
                </c:pt>
                <c:pt idx="8278">
                  <c:v>-6.2130000000000001</c:v>
                </c:pt>
                <c:pt idx="8279">
                  <c:v>0.36399999999999999</c:v>
                </c:pt>
                <c:pt idx="8280">
                  <c:v>24.303000000000001</c:v>
                </c:pt>
                <c:pt idx="8281">
                  <c:v>49.981000000000002</c:v>
                </c:pt>
                <c:pt idx="8282">
                  <c:v>13.539</c:v>
                </c:pt>
                <c:pt idx="8283">
                  <c:v>4.7190000000000003</c:v>
                </c:pt>
                <c:pt idx="8284">
                  <c:v>2.5870000000000002</c:v>
                </c:pt>
                <c:pt idx="8285">
                  <c:v>11.019</c:v>
                </c:pt>
                <c:pt idx="8286">
                  <c:v>-0.29499999999999998</c:v>
                </c:pt>
                <c:pt idx="8287">
                  <c:v>-0.80300000000000005</c:v>
                </c:pt>
                <c:pt idx="8288">
                  <c:v>11.010999999999999</c:v>
                </c:pt>
                <c:pt idx="8289">
                  <c:v>18.459</c:v>
                </c:pt>
                <c:pt idx="8290">
                  <c:v>13.052</c:v>
                </c:pt>
                <c:pt idx="8291">
                  <c:v>16.681000000000001</c:v>
                </c:pt>
                <c:pt idx="8292">
                  <c:v>12.48</c:v>
                </c:pt>
                <c:pt idx="8293">
                  <c:v>-5.7489999999999997</c:v>
                </c:pt>
                <c:pt idx="8294">
                  <c:v>-9.9880000000000013</c:v>
                </c:pt>
                <c:pt idx="8295">
                  <c:v>-2.7029999999999998</c:v>
                </c:pt>
                <c:pt idx="8296">
                  <c:v>-2.9710000000000001</c:v>
                </c:pt>
                <c:pt idx="8297">
                  <c:v>6.673</c:v>
                </c:pt>
                <c:pt idx="8298">
                  <c:v>-11.257999999999999</c:v>
                </c:pt>
                <c:pt idx="8299">
                  <c:v>-11.64</c:v>
                </c:pt>
                <c:pt idx="8300">
                  <c:v>8.1279999999999983</c:v>
                </c:pt>
                <c:pt idx="8301">
                  <c:v>3.6829999999999998</c:v>
                </c:pt>
                <c:pt idx="8302">
                  <c:v>6.5759999999999996</c:v>
                </c:pt>
                <c:pt idx="8303">
                  <c:v>9.2429999999999986</c:v>
                </c:pt>
                <c:pt idx="8304">
                  <c:v>5.6199999999999957</c:v>
                </c:pt>
                <c:pt idx="8305">
                  <c:v>33.999000000000002</c:v>
                </c:pt>
                <c:pt idx="8306">
                  <c:v>21.675000000000001</c:v>
                </c:pt>
                <c:pt idx="8307">
                  <c:v>17.637</c:v>
                </c:pt>
                <c:pt idx="8308">
                  <c:v>1.702</c:v>
                </c:pt>
                <c:pt idx="8309">
                  <c:v>-1.125</c:v>
                </c:pt>
                <c:pt idx="8310">
                  <c:v>-6.093</c:v>
                </c:pt>
                <c:pt idx="8311">
                  <c:v>11.994999999999999</c:v>
                </c:pt>
                <c:pt idx="8312">
                  <c:v>45.750999999999998</c:v>
                </c:pt>
                <c:pt idx="8313">
                  <c:v>21.529</c:v>
                </c:pt>
                <c:pt idx="8314">
                  <c:v>1.1870000000000001</c:v>
                </c:pt>
                <c:pt idx="8315">
                  <c:v>1.498</c:v>
                </c:pt>
                <c:pt idx="8316">
                  <c:v>-6.0309999999999997</c:v>
                </c:pt>
                <c:pt idx="8317">
                  <c:v>13.502000000000001</c:v>
                </c:pt>
                <c:pt idx="8318">
                  <c:v>17.817</c:v>
                </c:pt>
                <c:pt idx="8319">
                  <c:v>18.408000000000001</c:v>
                </c:pt>
                <c:pt idx="8320">
                  <c:v>-8.0330000000000013</c:v>
                </c:pt>
                <c:pt idx="8321">
                  <c:v>-3.1080000000000001</c:v>
                </c:pt>
                <c:pt idx="8322">
                  <c:v>5.3999999999999999E-2</c:v>
                </c:pt>
                <c:pt idx="8323">
                  <c:v>8.1439999999999984</c:v>
                </c:pt>
                <c:pt idx="8324">
                  <c:v>-0.25700000000000001</c:v>
                </c:pt>
                <c:pt idx="8325">
                  <c:v>1.383</c:v>
                </c:pt>
                <c:pt idx="8326">
                  <c:v>9.0530000000000008</c:v>
                </c:pt>
                <c:pt idx="8327">
                  <c:v>-5.8219999999999956</c:v>
                </c:pt>
                <c:pt idx="8328">
                  <c:v>-11.323</c:v>
                </c:pt>
                <c:pt idx="8329">
                  <c:v>-12.829000000000001</c:v>
                </c:pt>
                <c:pt idx="8330">
                  <c:v>-3.1019999999999999</c:v>
                </c:pt>
                <c:pt idx="8331">
                  <c:v>19.63</c:v>
                </c:pt>
                <c:pt idx="8332">
                  <c:v>6.5569999999999986</c:v>
                </c:pt>
                <c:pt idx="8333">
                  <c:v>7.2629999999999946</c:v>
                </c:pt>
                <c:pt idx="8334">
                  <c:v>-15.509</c:v>
                </c:pt>
                <c:pt idx="8335">
                  <c:v>-10.581</c:v>
                </c:pt>
                <c:pt idx="8336">
                  <c:v>-5.364999999999994</c:v>
                </c:pt>
                <c:pt idx="8337">
                  <c:v>-7.1479999999999952</c:v>
                </c:pt>
                <c:pt idx="8338">
                  <c:v>-0.216</c:v>
                </c:pt>
                <c:pt idx="8339">
                  <c:v>-9.7109999999999985</c:v>
                </c:pt>
                <c:pt idx="8340">
                  <c:v>-10.89</c:v>
                </c:pt>
                <c:pt idx="8341">
                  <c:v>10.954000000000001</c:v>
                </c:pt>
                <c:pt idx="8342">
                  <c:v>18.408999999999999</c:v>
                </c:pt>
                <c:pt idx="8343">
                  <c:v>5.0000000000000001E-3</c:v>
                </c:pt>
                <c:pt idx="8344">
                  <c:v>2.2890000000000001</c:v>
                </c:pt>
                <c:pt idx="8345">
                  <c:v>5.359</c:v>
                </c:pt>
                <c:pt idx="8346">
                  <c:v>3.3490000000000002</c:v>
                </c:pt>
                <c:pt idx="8347">
                  <c:v>-5.0119999999999996</c:v>
                </c:pt>
                <c:pt idx="8348">
                  <c:v>4.3810000000000002</c:v>
                </c:pt>
                <c:pt idx="8349">
                  <c:v>6.0780000000000003</c:v>
                </c:pt>
                <c:pt idx="8350">
                  <c:v>7.1710000000000003</c:v>
                </c:pt>
                <c:pt idx="8351">
                  <c:v>5.324999999999994</c:v>
                </c:pt>
                <c:pt idx="8352">
                  <c:v>-2.7160000000000002</c:v>
                </c:pt>
                <c:pt idx="8353">
                  <c:v>15.375999999999999</c:v>
                </c:pt>
                <c:pt idx="8354">
                  <c:v>7.3710000000000004</c:v>
                </c:pt>
                <c:pt idx="8355">
                  <c:v>4.9610000000000003</c:v>
                </c:pt>
                <c:pt idx="8356">
                  <c:v>10.189</c:v>
                </c:pt>
                <c:pt idx="8357">
                  <c:v>-15.651999999999999</c:v>
                </c:pt>
                <c:pt idx="8358">
                  <c:v>7.2990000000000004</c:v>
                </c:pt>
                <c:pt idx="8359">
                  <c:v>2.2450000000000001</c:v>
                </c:pt>
                <c:pt idx="8360">
                  <c:v>-11.244999999999999</c:v>
                </c:pt>
                <c:pt idx="8361">
                  <c:v>-10.081</c:v>
                </c:pt>
                <c:pt idx="8362">
                  <c:v>-9.34</c:v>
                </c:pt>
                <c:pt idx="8363">
                  <c:v>-8.6510000000000016</c:v>
                </c:pt>
                <c:pt idx="8364">
                  <c:v>5.27</c:v>
                </c:pt>
                <c:pt idx="8365">
                  <c:v>12.958</c:v>
                </c:pt>
                <c:pt idx="8366">
                  <c:v>19.530999999999999</c:v>
                </c:pt>
                <c:pt idx="8367">
                  <c:v>7.9729999999999999</c:v>
                </c:pt>
                <c:pt idx="8368">
                  <c:v>14.429</c:v>
                </c:pt>
                <c:pt idx="8369">
                  <c:v>11.81</c:v>
                </c:pt>
                <c:pt idx="8370">
                  <c:v>4.3339999999999996</c:v>
                </c:pt>
                <c:pt idx="8371">
                  <c:v>-1.3129999999999999</c:v>
                </c:pt>
                <c:pt idx="8372">
                  <c:v>-4.2519999999999998</c:v>
                </c:pt>
                <c:pt idx="8373">
                  <c:v>0.82</c:v>
                </c:pt>
                <c:pt idx="8374">
                  <c:v>0.54500000000000004</c:v>
                </c:pt>
                <c:pt idx="8375">
                  <c:v>14.629</c:v>
                </c:pt>
                <c:pt idx="8376">
                  <c:v>2.3159999999999981</c:v>
                </c:pt>
                <c:pt idx="8377">
                  <c:v>0.86399999999999999</c:v>
                </c:pt>
                <c:pt idx="8378">
                  <c:v>-3.1659999999999999</c:v>
                </c:pt>
                <c:pt idx="8379">
                  <c:v>-0.629</c:v>
                </c:pt>
                <c:pt idx="8380">
                  <c:v>20.318000000000001</c:v>
                </c:pt>
                <c:pt idx="8381">
                  <c:v>9.5719999999999992</c:v>
                </c:pt>
                <c:pt idx="8382">
                  <c:v>25.201000000000001</c:v>
                </c:pt>
                <c:pt idx="8383">
                  <c:v>10.372999999999999</c:v>
                </c:pt>
                <c:pt idx="8384">
                  <c:v>2.972999999999999</c:v>
                </c:pt>
                <c:pt idx="8385">
                  <c:v>3.5019999999999998</c:v>
                </c:pt>
                <c:pt idx="8386">
                  <c:v>-21.437000000000001</c:v>
                </c:pt>
                <c:pt idx="8387">
                  <c:v>-18.986999999999981</c:v>
                </c:pt>
                <c:pt idx="8388">
                  <c:v>-12.132999999999999</c:v>
                </c:pt>
                <c:pt idx="8389">
                  <c:v>-11.425000000000001</c:v>
                </c:pt>
                <c:pt idx="8390">
                  <c:v>-8.9060000000000006</c:v>
                </c:pt>
                <c:pt idx="8391">
                  <c:v>6.5919999999999996</c:v>
                </c:pt>
                <c:pt idx="8392">
                  <c:v>1.802</c:v>
                </c:pt>
                <c:pt idx="8393">
                  <c:v>-11.694000000000001</c:v>
                </c:pt>
                <c:pt idx="8394">
                  <c:v>-13.898</c:v>
                </c:pt>
                <c:pt idx="8395">
                  <c:v>-3.7120000000000002</c:v>
                </c:pt>
                <c:pt idx="8396">
                  <c:v>-1.488</c:v>
                </c:pt>
                <c:pt idx="8397">
                  <c:v>16.512</c:v>
                </c:pt>
                <c:pt idx="8398">
                  <c:v>17.706</c:v>
                </c:pt>
                <c:pt idx="8399">
                  <c:v>-3.0289999999999999</c:v>
                </c:pt>
                <c:pt idx="8400">
                  <c:v>-1.657</c:v>
                </c:pt>
                <c:pt idx="8401">
                  <c:v>2.3210000000000002</c:v>
                </c:pt>
                <c:pt idx="8402">
                  <c:v>-3.8660000000000001</c:v>
                </c:pt>
                <c:pt idx="8403">
                  <c:v>-4.141</c:v>
                </c:pt>
                <c:pt idx="8404">
                  <c:v>-0.56499999999999995</c:v>
                </c:pt>
                <c:pt idx="8405">
                  <c:v>-4.6979999999999951</c:v>
                </c:pt>
                <c:pt idx="8406">
                  <c:v>-1.264</c:v>
                </c:pt>
                <c:pt idx="8407">
                  <c:v>3.5470000000000002</c:v>
                </c:pt>
                <c:pt idx="8408">
                  <c:v>-9.7590000000000003</c:v>
                </c:pt>
                <c:pt idx="8409">
                  <c:v>-4.3490000000000002</c:v>
                </c:pt>
                <c:pt idx="8410">
                  <c:v>-1.69</c:v>
                </c:pt>
                <c:pt idx="8411">
                  <c:v>10.487</c:v>
                </c:pt>
                <c:pt idx="8412">
                  <c:v>27.308</c:v>
                </c:pt>
                <c:pt idx="8413">
                  <c:v>24.291</c:v>
                </c:pt>
                <c:pt idx="8414">
                  <c:v>10.416</c:v>
                </c:pt>
                <c:pt idx="8415">
                  <c:v>2.4239999999999999</c:v>
                </c:pt>
                <c:pt idx="8416">
                  <c:v>-3.3079999999999998</c:v>
                </c:pt>
                <c:pt idx="8417">
                  <c:v>-3.4329999999999981</c:v>
                </c:pt>
                <c:pt idx="8418">
                  <c:v>-7.2750000000000004</c:v>
                </c:pt>
                <c:pt idx="8419">
                  <c:v>4.3289999999999953</c:v>
                </c:pt>
                <c:pt idx="8420">
                  <c:v>1.0169999999999999</c:v>
                </c:pt>
                <c:pt idx="8421">
                  <c:v>-0.46200000000000002</c:v>
                </c:pt>
                <c:pt idx="8422">
                  <c:v>11.718999999999999</c:v>
                </c:pt>
                <c:pt idx="8423">
                  <c:v>1.5289999999999999</c:v>
                </c:pt>
                <c:pt idx="8424">
                  <c:v>41.601000000000013</c:v>
                </c:pt>
                <c:pt idx="8425">
                  <c:v>33.064</c:v>
                </c:pt>
                <c:pt idx="8426">
                  <c:v>4.7530000000000001</c:v>
                </c:pt>
                <c:pt idx="8427">
                  <c:v>9.2070000000000007</c:v>
                </c:pt>
                <c:pt idx="8428">
                  <c:v>7.6209999999999951</c:v>
                </c:pt>
                <c:pt idx="8429">
                  <c:v>4.5289999999999946</c:v>
                </c:pt>
                <c:pt idx="8430">
                  <c:v>-0.622</c:v>
                </c:pt>
                <c:pt idx="8431">
                  <c:v>-8.1580000000000013</c:v>
                </c:pt>
                <c:pt idx="8432">
                  <c:v>-7.2560000000000002</c:v>
                </c:pt>
                <c:pt idx="8433">
                  <c:v>-5.0970000000000004</c:v>
                </c:pt>
                <c:pt idx="8434">
                  <c:v>14.906000000000001</c:v>
                </c:pt>
                <c:pt idx="8435">
                  <c:v>15.356999999999999</c:v>
                </c:pt>
                <c:pt idx="8436">
                  <c:v>6.5330000000000004</c:v>
                </c:pt>
                <c:pt idx="8437">
                  <c:v>12.417</c:v>
                </c:pt>
                <c:pt idx="8438">
                  <c:v>16.684999999999999</c:v>
                </c:pt>
                <c:pt idx="8439">
                  <c:v>-6.2190000000000003</c:v>
                </c:pt>
                <c:pt idx="8440">
                  <c:v>-0.64600000000000002</c:v>
                </c:pt>
                <c:pt idx="8441">
                  <c:v>-1.512</c:v>
                </c:pt>
                <c:pt idx="8442">
                  <c:v>3.6190000000000002</c:v>
                </c:pt>
                <c:pt idx="8443">
                  <c:v>-3.028</c:v>
                </c:pt>
                <c:pt idx="8444">
                  <c:v>6.024999999999995</c:v>
                </c:pt>
                <c:pt idx="8445">
                  <c:v>-3.153</c:v>
                </c:pt>
                <c:pt idx="8446">
                  <c:v>-4.0110000000000001</c:v>
                </c:pt>
                <c:pt idx="8447">
                  <c:v>-12.294</c:v>
                </c:pt>
                <c:pt idx="8448">
                  <c:v>-2.1819999999999999</c:v>
                </c:pt>
                <c:pt idx="8449">
                  <c:v>4.7919999999999998</c:v>
                </c:pt>
                <c:pt idx="8450">
                  <c:v>13.872999999999999</c:v>
                </c:pt>
                <c:pt idx="8451">
                  <c:v>2.7559999999999998</c:v>
                </c:pt>
                <c:pt idx="8452">
                  <c:v>-6.649</c:v>
                </c:pt>
                <c:pt idx="8453">
                  <c:v>5.157999999999995</c:v>
                </c:pt>
                <c:pt idx="8454">
                  <c:v>5.3330000000000002</c:v>
                </c:pt>
                <c:pt idx="8455">
                  <c:v>0.129</c:v>
                </c:pt>
                <c:pt idx="8456">
                  <c:v>4.2190000000000003</c:v>
                </c:pt>
                <c:pt idx="8457">
                  <c:v>6.5960000000000001</c:v>
                </c:pt>
                <c:pt idx="8458">
                  <c:v>-0.19400000000000001</c:v>
                </c:pt>
                <c:pt idx="8459">
                  <c:v>0.34200000000000003</c:v>
                </c:pt>
                <c:pt idx="8460">
                  <c:v>16.934999999999999</c:v>
                </c:pt>
                <c:pt idx="8461">
                  <c:v>6.5569999999999986</c:v>
                </c:pt>
                <c:pt idx="8462">
                  <c:v>-5.5759999999999996</c:v>
                </c:pt>
                <c:pt idx="8463">
                  <c:v>-8.42</c:v>
                </c:pt>
                <c:pt idx="8464">
                  <c:v>0.67600000000000005</c:v>
                </c:pt>
                <c:pt idx="8465">
                  <c:v>30.268000000000001</c:v>
                </c:pt>
                <c:pt idx="8466">
                  <c:v>-12.526999999999999</c:v>
                </c:pt>
                <c:pt idx="8467">
                  <c:v>-19.658000000000001</c:v>
                </c:pt>
                <c:pt idx="8468">
                  <c:v>-9.17</c:v>
                </c:pt>
                <c:pt idx="8469">
                  <c:v>-5.1559999999999953</c:v>
                </c:pt>
                <c:pt idx="8470">
                  <c:v>-7.117999999999995</c:v>
                </c:pt>
                <c:pt idx="8471">
                  <c:v>-1.94</c:v>
                </c:pt>
                <c:pt idx="8472">
                  <c:v>-4.077</c:v>
                </c:pt>
                <c:pt idx="8473">
                  <c:v>3.45</c:v>
                </c:pt>
                <c:pt idx="8474">
                  <c:v>-7.1819999999999986</c:v>
                </c:pt>
                <c:pt idx="8475">
                  <c:v>1.7849999999999999</c:v>
                </c:pt>
                <c:pt idx="8476">
                  <c:v>-6</c:v>
                </c:pt>
                <c:pt idx="8477">
                  <c:v>-6.915</c:v>
                </c:pt>
                <c:pt idx="8478">
                  <c:v>2.2890000000000001</c:v>
                </c:pt>
                <c:pt idx="8479">
                  <c:v>12.314</c:v>
                </c:pt>
                <c:pt idx="8480">
                  <c:v>5.7729999999999997</c:v>
                </c:pt>
                <c:pt idx="8481">
                  <c:v>0.66500000000000004</c:v>
                </c:pt>
                <c:pt idx="8482">
                  <c:v>-11.991</c:v>
                </c:pt>
                <c:pt idx="8483">
                  <c:v>-10.446999999999999</c:v>
                </c:pt>
                <c:pt idx="8484">
                  <c:v>-11.667</c:v>
                </c:pt>
                <c:pt idx="8485">
                  <c:v>-5.0309999999999997</c:v>
                </c:pt>
                <c:pt idx="8486">
                  <c:v>-5.9989999999999997</c:v>
                </c:pt>
                <c:pt idx="8487">
                  <c:v>-3.3540000000000001</c:v>
                </c:pt>
                <c:pt idx="8488">
                  <c:v>-6.6349999999999953</c:v>
                </c:pt>
                <c:pt idx="8489">
                  <c:v>-0.83499999999999996</c:v>
                </c:pt>
                <c:pt idx="8490">
                  <c:v>1.214</c:v>
                </c:pt>
                <c:pt idx="8491">
                  <c:v>16.861999999999991</c:v>
                </c:pt>
                <c:pt idx="8492">
                  <c:v>-2.2309999999999999</c:v>
                </c:pt>
                <c:pt idx="8493">
                  <c:v>6.5430000000000001</c:v>
                </c:pt>
                <c:pt idx="8494">
                  <c:v>5.8999999999999997E-2</c:v>
                </c:pt>
                <c:pt idx="8495">
                  <c:v>-8.0890000000000004</c:v>
                </c:pt>
                <c:pt idx="8496">
                  <c:v>-7.7409999999999997</c:v>
                </c:pt>
                <c:pt idx="8497">
                  <c:v>-4.702</c:v>
                </c:pt>
                <c:pt idx="8498">
                  <c:v>-8.5570000000000004</c:v>
                </c:pt>
                <c:pt idx="8499">
                  <c:v>-10.541</c:v>
                </c:pt>
                <c:pt idx="8500">
                  <c:v>-7.4639999999999986</c:v>
                </c:pt>
                <c:pt idx="8501">
                  <c:v>-5.324999999999994</c:v>
                </c:pt>
                <c:pt idx="8502">
                  <c:v>-8.1519999999999992</c:v>
                </c:pt>
                <c:pt idx="8503">
                  <c:v>-11.058999999999999</c:v>
                </c:pt>
                <c:pt idx="8504">
                  <c:v>7.2489999999999997</c:v>
                </c:pt>
                <c:pt idx="8505">
                  <c:v>-15.842000000000001</c:v>
                </c:pt>
                <c:pt idx="8506">
                  <c:v>-13.4</c:v>
                </c:pt>
                <c:pt idx="8507">
                  <c:v>39.558</c:v>
                </c:pt>
                <c:pt idx="8508">
                  <c:v>1.155</c:v>
                </c:pt>
                <c:pt idx="8509">
                  <c:v>2.2360000000000002</c:v>
                </c:pt>
                <c:pt idx="8510">
                  <c:v>-1.278</c:v>
                </c:pt>
                <c:pt idx="8511">
                  <c:v>-8.4149999999999991</c:v>
                </c:pt>
                <c:pt idx="8512">
                  <c:v>-7.069</c:v>
                </c:pt>
                <c:pt idx="8513">
                  <c:v>-11.571</c:v>
                </c:pt>
                <c:pt idx="8514">
                  <c:v>-10.218999999999999</c:v>
                </c:pt>
                <c:pt idx="8515">
                  <c:v>-1.6419999999999999</c:v>
                </c:pt>
                <c:pt idx="8516">
                  <c:v>1.127</c:v>
                </c:pt>
                <c:pt idx="8517">
                  <c:v>7.0259999999999954</c:v>
                </c:pt>
                <c:pt idx="8518">
                  <c:v>1.2070000000000001</c:v>
                </c:pt>
                <c:pt idx="8519">
                  <c:v>0.46200000000000002</c:v>
                </c:pt>
                <c:pt idx="8520">
                  <c:v>16.891999999999999</c:v>
                </c:pt>
                <c:pt idx="8521">
                  <c:v>10.516999999999999</c:v>
                </c:pt>
                <c:pt idx="8522">
                  <c:v>7.46</c:v>
                </c:pt>
                <c:pt idx="8523">
                  <c:v>3.234</c:v>
                </c:pt>
                <c:pt idx="8524">
                  <c:v>-4.3789999999999996</c:v>
                </c:pt>
                <c:pt idx="8525">
                  <c:v>0.29099999999999998</c:v>
                </c:pt>
                <c:pt idx="8526">
                  <c:v>-1.1399999999999999</c:v>
                </c:pt>
                <c:pt idx="8527">
                  <c:v>-4.6239999999999952</c:v>
                </c:pt>
                <c:pt idx="8528">
                  <c:v>6.9950000000000001</c:v>
                </c:pt>
                <c:pt idx="8529">
                  <c:v>-0.88900000000000001</c:v>
                </c:pt>
                <c:pt idx="8530">
                  <c:v>1.5449999999999999</c:v>
                </c:pt>
                <c:pt idx="8531">
                  <c:v>2.617</c:v>
                </c:pt>
                <c:pt idx="8532">
                  <c:v>1.425999999999999</c:v>
                </c:pt>
                <c:pt idx="8533">
                  <c:v>-2.673</c:v>
                </c:pt>
                <c:pt idx="8534">
                  <c:v>0.32500000000000001</c:v>
                </c:pt>
                <c:pt idx="8535">
                  <c:v>0.97899999999999998</c:v>
                </c:pt>
                <c:pt idx="8536">
                  <c:v>-6.43</c:v>
                </c:pt>
                <c:pt idx="8537">
                  <c:v>-6.3239999999999954</c:v>
                </c:pt>
                <c:pt idx="8538">
                  <c:v>2.5019999999999998</c:v>
                </c:pt>
                <c:pt idx="8539">
                  <c:v>3.645</c:v>
                </c:pt>
                <c:pt idx="8540">
                  <c:v>6.0119999999999996</c:v>
                </c:pt>
                <c:pt idx="8541">
                  <c:v>11.712999999999999</c:v>
                </c:pt>
                <c:pt idx="8542">
                  <c:v>3.524</c:v>
                </c:pt>
                <c:pt idx="8543">
                  <c:v>-3.056</c:v>
                </c:pt>
                <c:pt idx="8544">
                  <c:v>-15.781000000000001</c:v>
                </c:pt>
                <c:pt idx="8545">
                  <c:v>-22.553000000000001</c:v>
                </c:pt>
                <c:pt idx="8546">
                  <c:v>-4.4400000000000004</c:v>
                </c:pt>
                <c:pt idx="8547">
                  <c:v>-7.1219999999999946</c:v>
                </c:pt>
                <c:pt idx="8548">
                  <c:v>-3.823</c:v>
                </c:pt>
                <c:pt idx="8549">
                  <c:v>-1.0009999999999999</c:v>
                </c:pt>
                <c:pt idx="8550">
                  <c:v>-1.474</c:v>
                </c:pt>
                <c:pt idx="8551">
                  <c:v>-0.73799999999999999</c:v>
                </c:pt>
                <c:pt idx="8552">
                  <c:v>-13.776999999999999</c:v>
                </c:pt>
                <c:pt idx="8553">
                  <c:v>-0.185</c:v>
                </c:pt>
                <c:pt idx="8554">
                  <c:v>1.389</c:v>
                </c:pt>
                <c:pt idx="8555">
                  <c:v>-0.18</c:v>
                </c:pt>
                <c:pt idx="8556">
                  <c:v>-3.8079999999999998</c:v>
                </c:pt>
                <c:pt idx="8557">
                  <c:v>-2.4620000000000002</c:v>
                </c:pt>
                <c:pt idx="8558">
                  <c:v>-7.1050000000000004</c:v>
                </c:pt>
                <c:pt idx="8559">
                  <c:v>-1.827</c:v>
                </c:pt>
                <c:pt idx="8560">
                  <c:v>38.445</c:v>
                </c:pt>
                <c:pt idx="8561">
                  <c:v>27.018999999999991</c:v>
                </c:pt>
                <c:pt idx="8562">
                  <c:v>38.091000000000001</c:v>
                </c:pt>
                <c:pt idx="8563">
                  <c:v>-7.1969999999999956</c:v>
                </c:pt>
                <c:pt idx="8564">
                  <c:v>-2.1920000000000002</c:v>
                </c:pt>
                <c:pt idx="8565">
                  <c:v>-5.05</c:v>
                </c:pt>
                <c:pt idx="8566">
                  <c:v>-0.35599999999999998</c:v>
                </c:pt>
                <c:pt idx="8567">
                  <c:v>-0.40100000000000002</c:v>
                </c:pt>
                <c:pt idx="8568">
                  <c:v>-1.0860000000000001</c:v>
                </c:pt>
                <c:pt idx="8569">
                  <c:v>-1.3129999999999999</c:v>
                </c:pt>
                <c:pt idx="8570">
                  <c:v>4.1000000000000002E-2</c:v>
                </c:pt>
                <c:pt idx="8571">
                  <c:v>-11.117000000000001</c:v>
                </c:pt>
                <c:pt idx="8572">
                  <c:v>-7.0519999999999996</c:v>
                </c:pt>
                <c:pt idx="8573">
                  <c:v>1.9550000000000001</c:v>
                </c:pt>
                <c:pt idx="8574">
                  <c:v>0.436</c:v>
                </c:pt>
                <c:pt idx="8575">
                  <c:v>-5.6000000000000001E-2</c:v>
                </c:pt>
                <c:pt idx="8576">
                  <c:v>0.42</c:v>
                </c:pt>
                <c:pt idx="8577">
                  <c:v>-13.967000000000001</c:v>
                </c:pt>
                <c:pt idx="8578">
                  <c:v>-5.3469999999999986</c:v>
                </c:pt>
                <c:pt idx="8579">
                  <c:v>-1.113</c:v>
                </c:pt>
                <c:pt idx="8580">
                  <c:v>-3</c:v>
                </c:pt>
                <c:pt idx="8581">
                  <c:v>6.8810000000000002</c:v>
                </c:pt>
                <c:pt idx="8582">
                  <c:v>8.8689999999999998</c:v>
                </c:pt>
                <c:pt idx="8583">
                  <c:v>0.23</c:v>
                </c:pt>
                <c:pt idx="8584">
                  <c:v>16.001999999999999</c:v>
                </c:pt>
                <c:pt idx="8585">
                  <c:v>10.964</c:v>
                </c:pt>
                <c:pt idx="8586">
                  <c:v>-3.2410000000000001</c:v>
                </c:pt>
                <c:pt idx="8587">
                  <c:v>-4.8</c:v>
                </c:pt>
                <c:pt idx="8588">
                  <c:v>-18.7</c:v>
                </c:pt>
                <c:pt idx="8589">
                  <c:v>19.545999999999999</c:v>
                </c:pt>
                <c:pt idx="8590">
                  <c:v>16.396999999999991</c:v>
                </c:pt>
                <c:pt idx="8591">
                  <c:v>14.180999999999999</c:v>
                </c:pt>
                <c:pt idx="8592">
                  <c:v>-5.7190000000000003</c:v>
                </c:pt>
                <c:pt idx="8593">
                  <c:v>-2.653</c:v>
                </c:pt>
                <c:pt idx="8594">
                  <c:v>-0.68899999999999995</c:v>
                </c:pt>
                <c:pt idx="8595">
                  <c:v>4.609</c:v>
                </c:pt>
                <c:pt idx="8596">
                  <c:v>9.7239999999999984</c:v>
                </c:pt>
                <c:pt idx="8597">
                  <c:v>22.477</c:v>
                </c:pt>
                <c:pt idx="8598">
                  <c:v>21.608000000000001</c:v>
                </c:pt>
                <c:pt idx="8599">
                  <c:v>13.964</c:v>
                </c:pt>
                <c:pt idx="8600">
                  <c:v>6.1979999999999951</c:v>
                </c:pt>
                <c:pt idx="8601">
                  <c:v>6.0439999999999996</c:v>
                </c:pt>
                <c:pt idx="8602">
                  <c:v>0.64100000000000001</c:v>
                </c:pt>
                <c:pt idx="8603">
                  <c:v>-9.8789999999999996</c:v>
                </c:pt>
                <c:pt idx="8604">
                  <c:v>-9.7150000000000016</c:v>
                </c:pt>
                <c:pt idx="8605">
                  <c:v>-6.5</c:v>
                </c:pt>
                <c:pt idx="8606">
                  <c:v>-11.518000000000001</c:v>
                </c:pt>
                <c:pt idx="8607">
                  <c:v>-4.0339999999999998</c:v>
                </c:pt>
                <c:pt idx="8608">
                  <c:v>-10.678000000000001</c:v>
                </c:pt>
                <c:pt idx="8609">
                  <c:v>-11.329000000000001</c:v>
                </c:pt>
                <c:pt idx="8610">
                  <c:v>-10.029</c:v>
                </c:pt>
                <c:pt idx="8611">
                  <c:v>8.2050000000000001</c:v>
                </c:pt>
                <c:pt idx="8612">
                  <c:v>14.586</c:v>
                </c:pt>
                <c:pt idx="8613">
                  <c:v>-11.48</c:v>
                </c:pt>
                <c:pt idx="8614">
                  <c:v>-4.25</c:v>
                </c:pt>
                <c:pt idx="8615">
                  <c:v>-26.425999999999981</c:v>
                </c:pt>
                <c:pt idx="8616">
                  <c:v>-32.555999999999997</c:v>
                </c:pt>
                <c:pt idx="8617">
                  <c:v>-31.37</c:v>
                </c:pt>
                <c:pt idx="8618">
                  <c:v>1.403999999999999</c:v>
                </c:pt>
                <c:pt idx="8619">
                  <c:v>-6.7759999999999998</c:v>
                </c:pt>
                <c:pt idx="8620">
                  <c:v>3.601</c:v>
                </c:pt>
                <c:pt idx="8621">
                  <c:v>-0.70699999999999996</c:v>
                </c:pt>
                <c:pt idx="8622">
                  <c:v>-1.2809999999999999</c:v>
                </c:pt>
                <c:pt idx="8623">
                  <c:v>0.34699999999999998</c:v>
                </c:pt>
                <c:pt idx="8624">
                  <c:v>-6.49</c:v>
                </c:pt>
                <c:pt idx="8625">
                  <c:v>-4.9450000000000003</c:v>
                </c:pt>
                <c:pt idx="8626">
                  <c:v>-9.33</c:v>
                </c:pt>
                <c:pt idx="8627">
                  <c:v>2.0950000000000002</c:v>
                </c:pt>
                <c:pt idx="8628">
                  <c:v>2.4</c:v>
                </c:pt>
                <c:pt idx="8629">
                  <c:v>11.962999999999999</c:v>
                </c:pt>
                <c:pt idx="8630">
                  <c:v>2.9350000000000001</c:v>
                </c:pt>
                <c:pt idx="8631">
                  <c:v>2.702</c:v>
                </c:pt>
                <c:pt idx="8632">
                  <c:v>11.025</c:v>
                </c:pt>
                <c:pt idx="8633">
                  <c:v>1.7769999999999999</c:v>
                </c:pt>
                <c:pt idx="8634">
                  <c:v>6.0579999999999954</c:v>
                </c:pt>
                <c:pt idx="8635">
                  <c:v>16.954000000000001</c:v>
                </c:pt>
                <c:pt idx="8636">
                  <c:v>15.686</c:v>
                </c:pt>
                <c:pt idx="8637">
                  <c:v>16.353000000000009</c:v>
                </c:pt>
                <c:pt idx="8638">
                  <c:v>1.1579999999999999</c:v>
                </c:pt>
                <c:pt idx="8639">
                  <c:v>11.023</c:v>
                </c:pt>
                <c:pt idx="8640">
                  <c:v>10.119999999999999</c:v>
                </c:pt>
                <c:pt idx="8641">
                  <c:v>-1.01</c:v>
                </c:pt>
                <c:pt idx="8642">
                  <c:v>7.0810000000000004</c:v>
                </c:pt>
                <c:pt idx="8643">
                  <c:v>13.103</c:v>
                </c:pt>
                <c:pt idx="8644">
                  <c:v>1.88</c:v>
                </c:pt>
                <c:pt idx="8645">
                  <c:v>-3.9089999999999998</c:v>
                </c:pt>
                <c:pt idx="8646">
                  <c:v>-17.812000000000001</c:v>
                </c:pt>
                <c:pt idx="8647">
                  <c:v>-13.406000000000001</c:v>
                </c:pt>
                <c:pt idx="8648">
                  <c:v>-10.901</c:v>
                </c:pt>
                <c:pt idx="8649">
                  <c:v>4.1499999999999986</c:v>
                </c:pt>
                <c:pt idx="8650">
                  <c:v>2.1179999999999999</c:v>
                </c:pt>
                <c:pt idx="8651">
                  <c:v>-3.8530000000000002</c:v>
                </c:pt>
                <c:pt idx="8652">
                  <c:v>-5.42</c:v>
                </c:pt>
                <c:pt idx="8653">
                  <c:v>-11.661</c:v>
                </c:pt>
                <c:pt idx="8654">
                  <c:v>-5.1390000000000002</c:v>
                </c:pt>
                <c:pt idx="8655">
                  <c:v>-2.9820000000000002</c:v>
                </c:pt>
                <c:pt idx="8656">
                  <c:v>-10.122999999999999</c:v>
                </c:pt>
                <c:pt idx="8657">
                  <c:v>-2.2999999999999998</c:v>
                </c:pt>
                <c:pt idx="8658">
                  <c:v>0.83399999999999996</c:v>
                </c:pt>
                <c:pt idx="8659">
                  <c:v>16.888999999999999</c:v>
                </c:pt>
                <c:pt idx="8660">
                  <c:v>-10.122999999999999</c:v>
                </c:pt>
                <c:pt idx="8661">
                  <c:v>-1.7270000000000001</c:v>
                </c:pt>
                <c:pt idx="8662">
                  <c:v>-8.76</c:v>
                </c:pt>
                <c:pt idx="8663">
                  <c:v>9.011000000000001</c:v>
                </c:pt>
                <c:pt idx="8664">
                  <c:v>-1.375</c:v>
                </c:pt>
                <c:pt idx="8665">
                  <c:v>-4.1869999999999976</c:v>
                </c:pt>
                <c:pt idx="8666">
                  <c:v>3.3820000000000001</c:v>
                </c:pt>
                <c:pt idx="8667">
                  <c:v>7.5330000000000004</c:v>
                </c:pt>
                <c:pt idx="8668">
                  <c:v>-6.5960000000000001</c:v>
                </c:pt>
                <c:pt idx="8669">
                  <c:v>-4.2889999999999997</c:v>
                </c:pt>
                <c:pt idx="8670">
                  <c:v>-3.7530000000000001</c:v>
                </c:pt>
                <c:pt idx="8671">
                  <c:v>1.897</c:v>
                </c:pt>
                <c:pt idx="8672">
                  <c:v>-8.0790000000000006</c:v>
                </c:pt>
                <c:pt idx="8673">
                  <c:v>17.361999999999991</c:v>
                </c:pt>
                <c:pt idx="8674">
                  <c:v>18.364000000000001</c:v>
                </c:pt>
                <c:pt idx="8675">
                  <c:v>31.876000000000001</c:v>
                </c:pt>
                <c:pt idx="8676">
                  <c:v>-12.747999999999999</c:v>
                </c:pt>
                <c:pt idx="8677">
                  <c:v>-6.532</c:v>
                </c:pt>
                <c:pt idx="8678">
                  <c:v>-4.5049999999999946</c:v>
                </c:pt>
                <c:pt idx="8679">
                  <c:v>-2.754</c:v>
                </c:pt>
                <c:pt idx="8680">
                  <c:v>-0.79800000000000004</c:v>
                </c:pt>
                <c:pt idx="8681">
                  <c:v>9.4749999999999996</c:v>
                </c:pt>
                <c:pt idx="8682">
                  <c:v>15.513999999999999</c:v>
                </c:pt>
                <c:pt idx="8683">
                  <c:v>15.856999999999999</c:v>
                </c:pt>
                <c:pt idx="8684">
                  <c:v>16.695</c:v>
                </c:pt>
                <c:pt idx="8685">
                  <c:v>-2.0699999999999998</c:v>
                </c:pt>
                <c:pt idx="8686">
                  <c:v>-3.3349999999999991</c:v>
                </c:pt>
                <c:pt idx="8687">
                  <c:v>3.01</c:v>
                </c:pt>
                <c:pt idx="8688">
                  <c:v>3.9180000000000001</c:v>
                </c:pt>
                <c:pt idx="8689">
                  <c:v>-8.9110000000000014</c:v>
                </c:pt>
                <c:pt idx="8690">
                  <c:v>-25.231000000000009</c:v>
                </c:pt>
                <c:pt idx="8691">
                  <c:v>9.2089999999999996</c:v>
                </c:pt>
                <c:pt idx="8692">
                  <c:v>10.51</c:v>
                </c:pt>
                <c:pt idx="8693">
                  <c:v>9.4190000000000005</c:v>
                </c:pt>
                <c:pt idx="8694">
                  <c:v>-10.457000000000001</c:v>
                </c:pt>
                <c:pt idx="8695">
                  <c:v>-8.3740000000000006</c:v>
                </c:pt>
                <c:pt idx="8696">
                  <c:v>-8.6020000000000003</c:v>
                </c:pt>
                <c:pt idx="8697">
                  <c:v>20.518999999999991</c:v>
                </c:pt>
                <c:pt idx="8698">
                  <c:v>9.6770000000000014</c:v>
                </c:pt>
                <c:pt idx="8699">
                  <c:v>4.3639999999999954</c:v>
                </c:pt>
                <c:pt idx="8700">
                  <c:v>1.7250000000000001</c:v>
                </c:pt>
                <c:pt idx="8701">
                  <c:v>4.9320000000000004</c:v>
                </c:pt>
                <c:pt idx="8702">
                  <c:v>-9.9130000000000003</c:v>
                </c:pt>
                <c:pt idx="8703">
                  <c:v>-6.306</c:v>
                </c:pt>
                <c:pt idx="8704">
                  <c:v>-7.1689999999999952</c:v>
                </c:pt>
                <c:pt idx="8705">
                  <c:v>-5.2370000000000001</c:v>
                </c:pt>
                <c:pt idx="8706">
                  <c:v>-1.089</c:v>
                </c:pt>
                <c:pt idx="8707">
                  <c:v>-1.752</c:v>
                </c:pt>
                <c:pt idx="8708">
                  <c:v>-2.2400000000000002</c:v>
                </c:pt>
                <c:pt idx="8709">
                  <c:v>-4.766</c:v>
                </c:pt>
                <c:pt idx="8710">
                  <c:v>-2.7949999999999999</c:v>
                </c:pt>
                <c:pt idx="8711">
                  <c:v>-2.036</c:v>
                </c:pt>
                <c:pt idx="8712">
                  <c:v>-9.8370000000000015</c:v>
                </c:pt>
                <c:pt idx="8713">
                  <c:v>-4.069</c:v>
                </c:pt>
                <c:pt idx="8714">
                  <c:v>-17.689</c:v>
                </c:pt>
                <c:pt idx="8715">
                  <c:v>-6.0060000000000002</c:v>
                </c:pt>
                <c:pt idx="8716">
                  <c:v>-9.1339999999999986</c:v>
                </c:pt>
                <c:pt idx="8717">
                  <c:v>-17.218</c:v>
                </c:pt>
                <c:pt idx="8718">
                  <c:v>-14.430999999999999</c:v>
                </c:pt>
                <c:pt idx="8719">
                  <c:v>-13.292</c:v>
                </c:pt>
                <c:pt idx="8720">
                  <c:v>4.0419999999999998</c:v>
                </c:pt>
                <c:pt idx="8721">
                  <c:v>-1.8049999999999999</c:v>
                </c:pt>
                <c:pt idx="8722">
                  <c:v>-0.91100000000000003</c:v>
                </c:pt>
                <c:pt idx="8723">
                  <c:v>8.8290000000000006</c:v>
                </c:pt>
                <c:pt idx="8724">
                  <c:v>-5.1669999999999954</c:v>
                </c:pt>
                <c:pt idx="8725">
                  <c:v>-1.885</c:v>
                </c:pt>
                <c:pt idx="8726">
                  <c:v>-0.79300000000000004</c:v>
                </c:pt>
                <c:pt idx="8727">
                  <c:v>0.90900000000000003</c:v>
                </c:pt>
                <c:pt idx="8728">
                  <c:v>2.7810000000000001</c:v>
                </c:pt>
                <c:pt idx="8729">
                  <c:v>8.5419999999999998</c:v>
                </c:pt>
                <c:pt idx="8730">
                  <c:v>-3.7130000000000001</c:v>
                </c:pt>
                <c:pt idx="8731">
                  <c:v>3.8109999999999991</c:v>
                </c:pt>
                <c:pt idx="8732">
                  <c:v>-8.6120000000000001</c:v>
                </c:pt>
                <c:pt idx="8733">
                  <c:v>-3.5720000000000001</c:v>
                </c:pt>
                <c:pt idx="8734">
                  <c:v>-9.2810000000000006</c:v>
                </c:pt>
                <c:pt idx="8735">
                  <c:v>13.199</c:v>
                </c:pt>
                <c:pt idx="8736">
                  <c:v>18.818000000000001</c:v>
                </c:pt>
                <c:pt idx="8737">
                  <c:v>12.898</c:v>
                </c:pt>
                <c:pt idx="8738">
                  <c:v>6.5259999999999954</c:v>
                </c:pt>
                <c:pt idx="8739">
                  <c:v>15.475</c:v>
                </c:pt>
                <c:pt idx="8740">
                  <c:v>11.568</c:v>
                </c:pt>
                <c:pt idx="8741">
                  <c:v>13.04</c:v>
                </c:pt>
                <c:pt idx="8742">
                  <c:v>7.2560000000000002</c:v>
                </c:pt>
                <c:pt idx="8743">
                  <c:v>4.5439999999999996</c:v>
                </c:pt>
                <c:pt idx="8744">
                  <c:v>10.577</c:v>
                </c:pt>
                <c:pt idx="8745">
                  <c:v>8.4019999999999992</c:v>
                </c:pt>
                <c:pt idx="8746">
                  <c:v>10.175000000000001</c:v>
                </c:pt>
                <c:pt idx="8747">
                  <c:v>-7.1429999999999954</c:v>
                </c:pt>
                <c:pt idx="8748">
                  <c:v>4.3079999999999954</c:v>
                </c:pt>
                <c:pt idx="8749">
                  <c:v>2.7010000000000001</c:v>
                </c:pt>
                <c:pt idx="8750">
                  <c:v>13.801</c:v>
                </c:pt>
                <c:pt idx="8751">
                  <c:v>6.2069999999999999</c:v>
                </c:pt>
                <c:pt idx="8752">
                  <c:v>1.236</c:v>
                </c:pt>
                <c:pt idx="8753">
                  <c:v>-13.622999999999999</c:v>
                </c:pt>
                <c:pt idx="8754">
                  <c:v>-12.47</c:v>
                </c:pt>
                <c:pt idx="8755">
                  <c:v>-11.089</c:v>
                </c:pt>
                <c:pt idx="8756">
                  <c:v>-5.5049999999999946</c:v>
                </c:pt>
                <c:pt idx="8757">
                  <c:v>-7.8849999999999953</c:v>
                </c:pt>
                <c:pt idx="8758">
                  <c:v>-3.9580000000000002</c:v>
                </c:pt>
                <c:pt idx="8759">
                  <c:v>-0.30499999999999999</c:v>
                </c:pt>
                <c:pt idx="8760">
                  <c:v>3.76</c:v>
                </c:pt>
                <c:pt idx="8761">
                  <c:v>-6.0990000000000002</c:v>
                </c:pt>
                <c:pt idx="8762">
                  <c:v>-1.595</c:v>
                </c:pt>
                <c:pt idx="8763">
                  <c:v>1.881</c:v>
                </c:pt>
                <c:pt idx="8764">
                  <c:v>-1.885</c:v>
                </c:pt>
                <c:pt idx="8765">
                  <c:v>-5.05</c:v>
                </c:pt>
                <c:pt idx="8766">
                  <c:v>0.159</c:v>
                </c:pt>
                <c:pt idx="8767">
                  <c:v>-3.45</c:v>
                </c:pt>
                <c:pt idx="8768">
                  <c:v>-5.4580000000000002</c:v>
                </c:pt>
                <c:pt idx="8769">
                  <c:v>2.2109999999999999</c:v>
                </c:pt>
                <c:pt idx="8770">
                  <c:v>8.76</c:v>
                </c:pt>
                <c:pt idx="8771">
                  <c:v>-0.46200000000000002</c:v>
                </c:pt>
                <c:pt idx="8772">
                  <c:v>-0.93600000000000005</c:v>
                </c:pt>
                <c:pt idx="8773">
                  <c:v>4.2370000000000001</c:v>
                </c:pt>
                <c:pt idx="8774">
                  <c:v>-5.9409999999999998</c:v>
                </c:pt>
                <c:pt idx="8775">
                  <c:v>-16.864000000000001</c:v>
                </c:pt>
                <c:pt idx="8776">
                  <c:v>-3.2010000000000001</c:v>
                </c:pt>
                <c:pt idx="8777">
                  <c:v>5.2370000000000001</c:v>
                </c:pt>
                <c:pt idx="8778">
                  <c:v>-7.577</c:v>
                </c:pt>
                <c:pt idx="8779">
                  <c:v>0.10299999999999999</c:v>
                </c:pt>
                <c:pt idx="8780">
                  <c:v>-10.625999999999999</c:v>
                </c:pt>
                <c:pt idx="8781">
                  <c:v>-14.933</c:v>
                </c:pt>
                <c:pt idx="8782">
                  <c:v>-1.321</c:v>
                </c:pt>
                <c:pt idx="8783">
                  <c:v>5.0000000000000001E-3</c:v>
                </c:pt>
                <c:pt idx="8784">
                  <c:v>-13.26</c:v>
                </c:pt>
                <c:pt idx="8785">
                  <c:v>-8.0589999999999993</c:v>
                </c:pt>
                <c:pt idx="8786">
                  <c:v>-3.7509999999999999</c:v>
                </c:pt>
                <c:pt idx="8787">
                  <c:v>-5.0460000000000003</c:v>
                </c:pt>
                <c:pt idx="8788">
                  <c:v>74.221999999999994</c:v>
                </c:pt>
                <c:pt idx="8789">
                  <c:v>54.067</c:v>
                </c:pt>
                <c:pt idx="8790">
                  <c:v>70.397999999999996</c:v>
                </c:pt>
                <c:pt idx="8791">
                  <c:v>53.728000000000002</c:v>
                </c:pt>
                <c:pt idx="8792">
                  <c:v>-0.33600000000000002</c:v>
                </c:pt>
                <c:pt idx="8793">
                  <c:v>4.016</c:v>
                </c:pt>
                <c:pt idx="8794">
                  <c:v>3.3130000000000002</c:v>
                </c:pt>
                <c:pt idx="8795">
                  <c:v>4.84</c:v>
                </c:pt>
                <c:pt idx="8796">
                  <c:v>8.0589999999999993</c:v>
                </c:pt>
                <c:pt idx="8797">
                  <c:v>5.4320000000000004</c:v>
                </c:pt>
                <c:pt idx="8798">
                  <c:v>2.9630000000000001</c:v>
                </c:pt>
                <c:pt idx="8799">
                  <c:v>2.9670000000000001</c:v>
                </c:pt>
                <c:pt idx="8800">
                  <c:v>11.696999999999999</c:v>
                </c:pt>
                <c:pt idx="8801">
                  <c:v>-6.5949999999999953</c:v>
                </c:pt>
                <c:pt idx="8802">
                  <c:v>-20.14</c:v>
                </c:pt>
                <c:pt idx="8803">
                  <c:v>-15.06</c:v>
                </c:pt>
                <c:pt idx="8804">
                  <c:v>-1.1220000000000001</c:v>
                </c:pt>
                <c:pt idx="8805">
                  <c:v>9.8370000000000015</c:v>
                </c:pt>
                <c:pt idx="8806">
                  <c:v>6.0860000000000003</c:v>
                </c:pt>
                <c:pt idx="8807">
                  <c:v>-1.3740000000000001</c:v>
                </c:pt>
                <c:pt idx="8808">
                  <c:v>3.6909999999999998</c:v>
                </c:pt>
                <c:pt idx="8809">
                  <c:v>-0.505</c:v>
                </c:pt>
                <c:pt idx="8810">
                  <c:v>1.1970000000000001</c:v>
                </c:pt>
                <c:pt idx="8811">
                  <c:v>8.7570000000000014</c:v>
                </c:pt>
                <c:pt idx="8812">
                  <c:v>7.0149999999999952</c:v>
                </c:pt>
                <c:pt idx="8813">
                  <c:v>1.7669999999999999</c:v>
                </c:pt>
                <c:pt idx="8814">
                  <c:v>3.8940000000000001</c:v>
                </c:pt>
                <c:pt idx="8815">
                  <c:v>1.0429999999999999</c:v>
                </c:pt>
                <c:pt idx="8816">
                  <c:v>-4.5999999999999996</c:v>
                </c:pt>
                <c:pt idx="8817">
                  <c:v>-0.63</c:v>
                </c:pt>
                <c:pt idx="8818">
                  <c:v>-8.0710000000000015</c:v>
                </c:pt>
                <c:pt idx="8819">
                  <c:v>-12.795</c:v>
                </c:pt>
                <c:pt idx="8820">
                  <c:v>-16.091999999999999</c:v>
                </c:pt>
                <c:pt idx="8821">
                  <c:v>17.387</c:v>
                </c:pt>
                <c:pt idx="8822">
                  <c:v>20.760999999999999</c:v>
                </c:pt>
                <c:pt idx="8823">
                  <c:v>11.191000000000001</c:v>
                </c:pt>
                <c:pt idx="8824">
                  <c:v>7.8090000000000002</c:v>
                </c:pt>
                <c:pt idx="8825">
                  <c:v>6.2510000000000003</c:v>
                </c:pt>
                <c:pt idx="8826">
                  <c:v>-0.25600000000000001</c:v>
                </c:pt>
                <c:pt idx="8827">
                  <c:v>1.8720000000000001</c:v>
                </c:pt>
                <c:pt idx="8828">
                  <c:v>1.143</c:v>
                </c:pt>
                <c:pt idx="8829">
                  <c:v>17.628</c:v>
                </c:pt>
                <c:pt idx="8830">
                  <c:v>7.282</c:v>
                </c:pt>
                <c:pt idx="8831">
                  <c:v>-20.14</c:v>
                </c:pt>
                <c:pt idx="8832">
                  <c:v>-33.186999999999998</c:v>
                </c:pt>
                <c:pt idx="8833">
                  <c:v>-10.92</c:v>
                </c:pt>
                <c:pt idx="8834">
                  <c:v>-6.3929999999999954</c:v>
                </c:pt>
                <c:pt idx="8835">
                  <c:v>-6.864999999999994</c:v>
                </c:pt>
                <c:pt idx="8836">
                  <c:v>-9.3000000000000007</c:v>
                </c:pt>
                <c:pt idx="8837">
                  <c:v>-3.6760000000000002</c:v>
                </c:pt>
                <c:pt idx="8838">
                  <c:v>-3.4180000000000001</c:v>
                </c:pt>
                <c:pt idx="8839">
                  <c:v>0.95699999999999996</c:v>
                </c:pt>
                <c:pt idx="8840">
                  <c:v>0.215</c:v>
                </c:pt>
                <c:pt idx="8841">
                  <c:v>15.853</c:v>
                </c:pt>
                <c:pt idx="8842">
                  <c:v>3.1539999999999999</c:v>
                </c:pt>
                <c:pt idx="8843">
                  <c:v>3.2639999999999998</c:v>
                </c:pt>
                <c:pt idx="8844">
                  <c:v>10.428000000000001</c:v>
                </c:pt>
                <c:pt idx="8845">
                  <c:v>8.9170000000000016</c:v>
                </c:pt>
                <c:pt idx="8846">
                  <c:v>-3.0009999999999999</c:v>
                </c:pt>
                <c:pt idx="8847">
                  <c:v>-9.2999999999999999E-2</c:v>
                </c:pt>
                <c:pt idx="8848">
                  <c:v>-10.441000000000001</c:v>
                </c:pt>
                <c:pt idx="8849">
                  <c:v>4.282</c:v>
                </c:pt>
                <c:pt idx="8850">
                  <c:v>14.114000000000001</c:v>
                </c:pt>
                <c:pt idx="8851">
                  <c:v>7.601</c:v>
                </c:pt>
                <c:pt idx="8852">
                  <c:v>1.3080000000000001</c:v>
                </c:pt>
                <c:pt idx="8853">
                  <c:v>0.11</c:v>
                </c:pt>
                <c:pt idx="8854">
                  <c:v>-11.327</c:v>
                </c:pt>
                <c:pt idx="8855">
                  <c:v>-10.343</c:v>
                </c:pt>
                <c:pt idx="8856">
                  <c:v>17.637</c:v>
                </c:pt>
                <c:pt idx="8857">
                  <c:v>8.2160000000000011</c:v>
                </c:pt>
                <c:pt idx="8858">
                  <c:v>16.84</c:v>
                </c:pt>
                <c:pt idx="8859">
                  <c:v>13.351000000000001</c:v>
                </c:pt>
                <c:pt idx="8860">
                  <c:v>2.2679999999999998</c:v>
                </c:pt>
                <c:pt idx="8861">
                  <c:v>1.502</c:v>
                </c:pt>
                <c:pt idx="8862">
                  <c:v>-0.316</c:v>
                </c:pt>
                <c:pt idx="8863">
                  <c:v>2.145</c:v>
                </c:pt>
                <c:pt idx="8864">
                  <c:v>20.658999999999999</c:v>
                </c:pt>
                <c:pt idx="8865">
                  <c:v>14.032</c:v>
                </c:pt>
                <c:pt idx="8866">
                  <c:v>18.056000000000001</c:v>
                </c:pt>
                <c:pt idx="8867">
                  <c:v>6.0060000000000002</c:v>
                </c:pt>
                <c:pt idx="8868">
                  <c:v>14.259</c:v>
                </c:pt>
                <c:pt idx="8869">
                  <c:v>16.861999999999991</c:v>
                </c:pt>
                <c:pt idx="8870">
                  <c:v>19.451000000000001</c:v>
                </c:pt>
                <c:pt idx="8871">
                  <c:v>26.652000000000001</c:v>
                </c:pt>
                <c:pt idx="8872">
                  <c:v>15.611000000000001</c:v>
                </c:pt>
                <c:pt idx="8873">
                  <c:v>31.923999999999999</c:v>
                </c:pt>
                <c:pt idx="8874">
                  <c:v>10.061</c:v>
                </c:pt>
                <c:pt idx="8875">
                  <c:v>12.48</c:v>
                </c:pt>
                <c:pt idx="8876">
                  <c:v>10.036</c:v>
                </c:pt>
                <c:pt idx="8877">
                  <c:v>11.928000000000001</c:v>
                </c:pt>
                <c:pt idx="8878">
                  <c:v>0.36399999999999999</c:v>
                </c:pt>
                <c:pt idx="8879">
                  <c:v>-8.0810000000000013</c:v>
                </c:pt>
                <c:pt idx="8880">
                  <c:v>-2.0179999999999998</c:v>
                </c:pt>
                <c:pt idx="8881">
                  <c:v>-5.532</c:v>
                </c:pt>
                <c:pt idx="8882">
                  <c:v>-4.3529999999999953</c:v>
                </c:pt>
                <c:pt idx="8883">
                  <c:v>-12.17</c:v>
                </c:pt>
                <c:pt idx="8884">
                  <c:v>26.876999999999999</c:v>
                </c:pt>
                <c:pt idx="8885">
                  <c:v>21.713000000000001</c:v>
                </c:pt>
                <c:pt idx="8886">
                  <c:v>28.484000000000002</c:v>
                </c:pt>
                <c:pt idx="8887">
                  <c:v>-2.944</c:v>
                </c:pt>
                <c:pt idx="8888">
                  <c:v>-9.6120000000000001</c:v>
                </c:pt>
                <c:pt idx="8889">
                  <c:v>-1.218</c:v>
                </c:pt>
                <c:pt idx="8890">
                  <c:v>4.6859999999999946</c:v>
                </c:pt>
                <c:pt idx="8891">
                  <c:v>-2.7050000000000001</c:v>
                </c:pt>
                <c:pt idx="8892">
                  <c:v>9.2269999999999985</c:v>
                </c:pt>
                <c:pt idx="8893">
                  <c:v>14.58</c:v>
                </c:pt>
                <c:pt idx="8894">
                  <c:v>23.907</c:v>
                </c:pt>
                <c:pt idx="8895">
                  <c:v>16.555</c:v>
                </c:pt>
                <c:pt idx="8896">
                  <c:v>13.465</c:v>
                </c:pt>
                <c:pt idx="8897">
                  <c:v>-4.7610000000000001</c:v>
                </c:pt>
                <c:pt idx="8898">
                  <c:v>1.014</c:v>
                </c:pt>
                <c:pt idx="8899">
                  <c:v>16.294</c:v>
                </c:pt>
                <c:pt idx="8900">
                  <c:v>13.103999999999999</c:v>
                </c:pt>
                <c:pt idx="8901">
                  <c:v>-4.2309999999999999</c:v>
                </c:pt>
                <c:pt idx="8902">
                  <c:v>-7.8819999999999997</c:v>
                </c:pt>
                <c:pt idx="8903">
                  <c:v>-4.622999999999994</c:v>
                </c:pt>
                <c:pt idx="8904">
                  <c:v>-3.806</c:v>
                </c:pt>
                <c:pt idx="8905">
                  <c:v>0.745</c:v>
                </c:pt>
                <c:pt idx="8906">
                  <c:v>-2.7290000000000001</c:v>
                </c:pt>
                <c:pt idx="8907">
                  <c:v>29.742999999999981</c:v>
                </c:pt>
                <c:pt idx="8908">
                  <c:v>18.623000000000001</c:v>
                </c:pt>
                <c:pt idx="8909">
                  <c:v>-5.9029999999999996</c:v>
                </c:pt>
                <c:pt idx="8910">
                  <c:v>2.6819999999999999</c:v>
                </c:pt>
                <c:pt idx="8911">
                  <c:v>4.4989999999999997</c:v>
                </c:pt>
                <c:pt idx="8912">
                  <c:v>37.446000000000012</c:v>
                </c:pt>
                <c:pt idx="8913">
                  <c:v>32.677999999999997</c:v>
                </c:pt>
                <c:pt idx="8914">
                  <c:v>27.972000000000001</c:v>
                </c:pt>
                <c:pt idx="8915">
                  <c:v>19.785</c:v>
                </c:pt>
                <c:pt idx="8916">
                  <c:v>29.291</c:v>
                </c:pt>
                <c:pt idx="8917">
                  <c:v>32.523000000000003</c:v>
                </c:pt>
                <c:pt idx="8918">
                  <c:v>-2.665</c:v>
                </c:pt>
                <c:pt idx="8919">
                  <c:v>-7.2130000000000001</c:v>
                </c:pt>
                <c:pt idx="8920">
                  <c:v>-11.004</c:v>
                </c:pt>
                <c:pt idx="8921">
                  <c:v>-12.887</c:v>
                </c:pt>
                <c:pt idx="8922">
                  <c:v>31.478000000000002</c:v>
                </c:pt>
                <c:pt idx="8923">
                  <c:v>-6.5910000000000002</c:v>
                </c:pt>
                <c:pt idx="8924">
                  <c:v>-12.916</c:v>
                </c:pt>
                <c:pt idx="8925">
                  <c:v>-17.079000000000001</c:v>
                </c:pt>
                <c:pt idx="8926">
                  <c:v>-15.359</c:v>
                </c:pt>
                <c:pt idx="8927">
                  <c:v>-6.3109999999999946</c:v>
                </c:pt>
                <c:pt idx="8928">
                  <c:v>-9.109</c:v>
                </c:pt>
                <c:pt idx="8929">
                  <c:v>7.1249999999999938</c:v>
                </c:pt>
                <c:pt idx="8930">
                  <c:v>0.81499999999999995</c:v>
                </c:pt>
                <c:pt idx="8931">
                  <c:v>9.5360000000000014</c:v>
                </c:pt>
                <c:pt idx="8932">
                  <c:v>1.6220000000000001</c:v>
                </c:pt>
                <c:pt idx="8933">
                  <c:v>-6</c:v>
                </c:pt>
                <c:pt idx="8934">
                  <c:v>-4.3419999999999996</c:v>
                </c:pt>
                <c:pt idx="8935">
                  <c:v>6.7050000000000001</c:v>
                </c:pt>
                <c:pt idx="8936">
                  <c:v>18.126999999999999</c:v>
                </c:pt>
                <c:pt idx="8937">
                  <c:v>26.27</c:v>
                </c:pt>
                <c:pt idx="8938">
                  <c:v>9.0780000000000012</c:v>
                </c:pt>
                <c:pt idx="8939">
                  <c:v>3.3660000000000001</c:v>
                </c:pt>
                <c:pt idx="8940">
                  <c:v>-8.7730000000000015</c:v>
                </c:pt>
                <c:pt idx="8941">
                  <c:v>-16.631</c:v>
                </c:pt>
                <c:pt idx="8942">
                  <c:v>-4.7290000000000001</c:v>
                </c:pt>
                <c:pt idx="8943">
                  <c:v>-3.5350000000000001</c:v>
                </c:pt>
                <c:pt idx="8944">
                  <c:v>2.0209999999999999</c:v>
                </c:pt>
                <c:pt idx="8945">
                  <c:v>12.977</c:v>
                </c:pt>
                <c:pt idx="8946">
                  <c:v>1.1890000000000001</c:v>
                </c:pt>
                <c:pt idx="8947">
                  <c:v>6.8039999999999976</c:v>
                </c:pt>
                <c:pt idx="8948">
                  <c:v>-10.34</c:v>
                </c:pt>
                <c:pt idx="8949">
                  <c:v>-1.246</c:v>
                </c:pt>
                <c:pt idx="8950">
                  <c:v>1.823</c:v>
                </c:pt>
                <c:pt idx="8951">
                  <c:v>-7.0519999999999996</c:v>
                </c:pt>
                <c:pt idx="8952">
                  <c:v>3.2930000000000001</c:v>
                </c:pt>
                <c:pt idx="8953">
                  <c:v>-6.1059999999999954</c:v>
                </c:pt>
                <c:pt idx="8954">
                  <c:v>-2.6560000000000001</c:v>
                </c:pt>
                <c:pt idx="8955">
                  <c:v>21.007000000000001</c:v>
                </c:pt>
                <c:pt idx="8956">
                  <c:v>9.7860000000000014</c:v>
                </c:pt>
                <c:pt idx="8957">
                  <c:v>5.4029999999999996</c:v>
                </c:pt>
                <c:pt idx="8958">
                  <c:v>16.838999999999999</c:v>
                </c:pt>
                <c:pt idx="8959">
                  <c:v>14.103999999999999</c:v>
                </c:pt>
                <c:pt idx="8960">
                  <c:v>12.625</c:v>
                </c:pt>
                <c:pt idx="8961">
                  <c:v>3.2530000000000001</c:v>
                </c:pt>
                <c:pt idx="8962">
                  <c:v>2.6379999999999999</c:v>
                </c:pt>
                <c:pt idx="8963">
                  <c:v>-17.591999999999999</c:v>
                </c:pt>
                <c:pt idx="8964">
                  <c:v>-14.554</c:v>
                </c:pt>
                <c:pt idx="8965">
                  <c:v>-14.159000000000001</c:v>
                </c:pt>
                <c:pt idx="8966">
                  <c:v>-12.59</c:v>
                </c:pt>
                <c:pt idx="8967">
                  <c:v>-10.64</c:v>
                </c:pt>
                <c:pt idx="8968">
                  <c:v>-7.76</c:v>
                </c:pt>
                <c:pt idx="8969">
                  <c:v>7.64</c:v>
                </c:pt>
                <c:pt idx="8970">
                  <c:v>7.2210000000000001</c:v>
                </c:pt>
                <c:pt idx="8971">
                  <c:v>21.696000000000002</c:v>
                </c:pt>
                <c:pt idx="8972">
                  <c:v>21.283000000000001</c:v>
                </c:pt>
                <c:pt idx="8973">
                  <c:v>3.7280000000000002</c:v>
                </c:pt>
                <c:pt idx="8974">
                  <c:v>14.505000000000001</c:v>
                </c:pt>
                <c:pt idx="8975">
                  <c:v>-3.4590000000000001</c:v>
                </c:pt>
                <c:pt idx="8976">
                  <c:v>-7.8810000000000002</c:v>
                </c:pt>
                <c:pt idx="8977">
                  <c:v>10.682</c:v>
                </c:pt>
                <c:pt idx="8978">
                  <c:v>-3.9489999999999998</c:v>
                </c:pt>
                <c:pt idx="8979">
                  <c:v>16.449000000000002</c:v>
                </c:pt>
                <c:pt idx="8980">
                  <c:v>-7.8419999999999996</c:v>
                </c:pt>
                <c:pt idx="8981">
                  <c:v>-10.417999999999999</c:v>
                </c:pt>
                <c:pt idx="8982">
                  <c:v>6.5019999999999998</c:v>
                </c:pt>
                <c:pt idx="8983">
                  <c:v>-5.4859999999999998</c:v>
                </c:pt>
                <c:pt idx="8984">
                  <c:v>-1.276</c:v>
                </c:pt>
                <c:pt idx="8985">
                  <c:v>-0.503</c:v>
                </c:pt>
                <c:pt idx="8986">
                  <c:v>-2.605</c:v>
                </c:pt>
                <c:pt idx="8987">
                  <c:v>0.123</c:v>
                </c:pt>
                <c:pt idx="8988">
                  <c:v>-6.4210000000000003</c:v>
                </c:pt>
                <c:pt idx="8989">
                  <c:v>-0.20300000000000001</c:v>
                </c:pt>
                <c:pt idx="8990">
                  <c:v>-0.54400000000000004</c:v>
                </c:pt>
                <c:pt idx="8991">
                  <c:v>-10.058999999999999</c:v>
                </c:pt>
                <c:pt idx="8992">
                  <c:v>0.61299999999999999</c:v>
                </c:pt>
                <c:pt idx="8993">
                  <c:v>1.0029999999999999</c:v>
                </c:pt>
                <c:pt idx="8994">
                  <c:v>1.2669999999999999</c:v>
                </c:pt>
                <c:pt idx="8995">
                  <c:v>-0.28899999999999998</c:v>
                </c:pt>
                <c:pt idx="8996">
                  <c:v>-11.927</c:v>
                </c:pt>
                <c:pt idx="8997">
                  <c:v>-4.2729999999999997</c:v>
                </c:pt>
                <c:pt idx="8998">
                  <c:v>-7.375</c:v>
                </c:pt>
                <c:pt idx="8999">
                  <c:v>-3.508</c:v>
                </c:pt>
                <c:pt idx="9000">
                  <c:v>-13.409000000000001</c:v>
                </c:pt>
                <c:pt idx="9001">
                  <c:v>-6.1710000000000003</c:v>
                </c:pt>
                <c:pt idx="9002">
                  <c:v>-25.306999999999999</c:v>
                </c:pt>
                <c:pt idx="9003">
                  <c:v>9.7939999999999987</c:v>
                </c:pt>
                <c:pt idx="9004">
                  <c:v>5.24</c:v>
                </c:pt>
                <c:pt idx="9005">
                  <c:v>-0.46200000000000002</c:v>
                </c:pt>
                <c:pt idx="9006">
                  <c:v>-6.98</c:v>
                </c:pt>
                <c:pt idx="9007">
                  <c:v>-18.902000000000001</c:v>
                </c:pt>
                <c:pt idx="9008">
                  <c:v>-16.984000000000002</c:v>
                </c:pt>
                <c:pt idx="9009">
                  <c:v>2.411</c:v>
                </c:pt>
                <c:pt idx="9010">
                  <c:v>-0.16900000000000001</c:v>
                </c:pt>
                <c:pt idx="9011">
                  <c:v>-2.3809999999999998</c:v>
                </c:pt>
                <c:pt idx="9012">
                  <c:v>1.8049999999999999</c:v>
                </c:pt>
                <c:pt idx="9013">
                  <c:v>36.741999999999997</c:v>
                </c:pt>
                <c:pt idx="9014">
                  <c:v>33.450000000000003</c:v>
                </c:pt>
                <c:pt idx="9015">
                  <c:v>26.826000000000001</c:v>
                </c:pt>
                <c:pt idx="9016">
                  <c:v>16.079999999999991</c:v>
                </c:pt>
                <c:pt idx="9017">
                  <c:v>12.717000000000001</c:v>
                </c:pt>
                <c:pt idx="9018">
                  <c:v>3.0190000000000001</c:v>
                </c:pt>
                <c:pt idx="9019">
                  <c:v>14.88</c:v>
                </c:pt>
                <c:pt idx="9020">
                  <c:v>2.7389999999999999</c:v>
                </c:pt>
                <c:pt idx="9021">
                  <c:v>0.64700000000000002</c:v>
                </c:pt>
                <c:pt idx="9022">
                  <c:v>4.5380000000000003</c:v>
                </c:pt>
                <c:pt idx="9023">
                  <c:v>7.0759999999999996</c:v>
                </c:pt>
                <c:pt idx="9024">
                  <c:v>-1.63</c:v>
                </c:pt>
                <c:pt idx="9025">
                  <c:v>-0.59599999999999997</c:v>
                </c:pt>
                <c:pt idx="9026">
                  <c:v>-22.244</c:v>
                </c:pt>
                <c:pt idx="9027">
                  <c:v>-10.308</c:v>
                </c:pt>
                <c:pt idx="9028">
                  <c:v>-8.9390000000000001</c:v>
                </c:pt>
                <c:pt idx="9029">
                  <c:v>22.614999999999998</c:v>
                </c:pt>
                <c:pt idx="9030">
                  <c:v>26.655000000000001</c:v>
                </c:pt>
                <c:pt idx="9031">
                  <c:v>7.5110000000000001</c:v>
                </c:pt>
                <c:pt idx="9032">
                  <c:v>9.0670000000000002</c:v>
                </c:pt>
                <c:pt idx="9033">
                  <c:v>5.5970000000000004</c:v>
                </c:pt>
                <c:pt idx="9034">
                  <c:v>-12.87</c:v>
                </c:pt>
                <c:pt idx="9035">
                  <c:v>-0.186</c:v>
                </c:pt>
                <c:pt idx="9036">
                  <c:v>-10.722</c:v>
                </c:pt>
                <c:pt idx="9037">
                  <c:v>-17.146999999999991</c:v>
                </c:pt>
                <c:pt idx="9038">
                  <c:v>-18.335000000000001</c:v>
                </c:pt>
                <c:pt idx="9039">
                  <c:v>-19.701000000000001</c:v>
                </c:pt>
                <c:pt idx="9040">
                  <c:v>20.712</c:v>
                </c:pt>
                <c:pt idx="9041">
                  <c:v>0.66400000000000003</c:v>
                </c:pt>
                <c:pt idx="9042">
                  <c:v>-8.7670000000000012</c:v>
                </c:pt>
                <c:pt idx="9043">
                  <c:v>-4.3730000000000002</c:v>
                </c:pt>
                <c:pt idx="9044">
                  <c:v>-9.3310000000000013</c:v>
                </c:pt>
                <c:pt idx="9045">
                  <c:v>-6.7889999999999997</c:v>
                </c:pt>
                <c:pt idx="9046">
                  <c:v>-1.9390000000000001</c:v>
                </c:pt>
                <c:pt idx="9047">
                  <c:v>17.356000000000009</c:v>
                </c:pt>
                <c:pt idx="9048">
                  <c:v>6.4720000000000004</c:v>
                </c:pt>
                <c:pt idx="9049">
                  <c:v>26.972999999999999</c:v>
                </c:pt>
                <c:pt idx="9050">
                  <c:v>23.241</c:v>
                </c:pt>
                <c:pt idx="9051">
                  <c:v>10.766</c:v>
                </c:pt>
                <c:pt idx="9052">
                  <c:v>7.4770000000000003</c:v>
                </c:pt>
                <c:pt idx="9053">
                  <c:v>-25.131</c:v>
                </c:pt>
                <c:pt idx="9054">
                  <c:v>-6.0919999999999996</c:v>
                </c:pt>
                <c:pt idx="9055">
                  <c:v>-0.92200000000000004</c:v>
                </c:pt>
                <c:pt idx="9056">
                  <c:v>14.755000000000001</c:v>
                </c:pt>
                <c:pt idx="9057">
                  <c:v>10.734</c:v>
                </c:pt>
                <c:pt idx="9058">
                  <c:v>6.6119999999999957</c:v>
                </c:pt>
                <c:pt idx="9059">
                  <c:v>12.532</c:v>
                </c:pt>
                <c:pt idx="9060">
                  <c:v>2.85</c:v>
                </c:pt>
                <c:pt idx="9061">
                  <c:v>13.412000000000001</c:v>
                </c:pt>
                <c:pt idx="9062">
                  <c:v>5.9649999999999954</c:v>
                </c:pt>
                <c:pt idx="9063">
                  <c:v>8.3290000000000006</c:v>
                </c:pt>
                <c:pt idx="9064">
                  <c:v>8.8520000000000003</c:v>
                </c:pt>
                <c:pt idx="9065">
                  <c:v>19.321000000000009</c:v>
                </c:pt>
                <c:pt idx="9066">
                  <c:v>-0.95599999999999996</c:v>
                </c:pt>
                <c:pt idx="9067">
                  <c:v>10.276</c:v>
                </c:pt>
                <c:pt idx="9068">
                  <c:v>7.03</c:v>
                </c:pt>
                <c:pt idx="9069">
                  <c:v>7.9470000000000001</c:v>
                </c:pt>
                <c:pt idx="9070">
                  <c:v>5.6459999999999946</c:v>
                </c:pt>
                <c:pt idx="9071">
                  <c:v>9.9719999999999995</c:v>
                </c:pt>
                <c:pt idx="9072">
                  <c:v>18.396000000000001</c:v>
                </c:pt>
                <c:pt idx="9073">
                  <c:v>7.867999999999995</c:v>
                </c:pt>
                <c:pt idx="9074">
                  <c:v>1.234</c:v>
                </c:pt>
                <c:pt idx="9075">
                  <c:v>1.266</c:v>
                </c:pt>
                <c:pt idx="9076">
                  <c:v>46.83</c:v>
                </c:pt>
                <c:pt idx="9077">
                  <c:v>29.02</c:v>
                </c:pt>
                <c:pt idx="9078">
                  <c:v>34.131</c:v>
                </c:pt>
                <c:pt idx="9079">
                  <c:v>32.976000000000013</c:v>
                </c:pt>
                <c:pt idx="9080">
                  <c:v>10.925000000000001</c:v>
                </c:pt>
                <c:pt idx="9081">
                  <c:v>20.928000000000001</c:v>
                </c:pt>
                <c:pt idx="9082">
                  <c:v>22.067</c:v>
                </c:pt>
                <c:pt idx="9083">
                  <c:v>-15.035</c:v>
                </c:pt>
                <c:pt idx="9084">
                  <c:v>-15.505000000000001</c:v>
                </c:pt>
                <c:pt idx="9085">
                  <c:v>-4.6119999999999957</c:v>
                </c:pt>
                <c:pt idx="9086">
                  <c:v>-5.1890000000000001</c:v>
                </c:pt>
                <c:pt idx="9087">
                  <c:v>-7.609</c:v>
                </c:pt>
                <c:pt idx="9088">
                  <c:v>2.0409999999999999</c:v>
                </c:pt>
                <c:pt idx="9089">
                  <c:v>23.349</c:v>
                </c:pt>
                <c:pt idx="9090">
                  <c:v>-7.9029999999999996</c:v>
                </c:pt>
                <c:pt idx="9091">
                  <c:v>-9.6279999999999983</c:v>
                </c:pt>
                <c:pt idx="9092">
                  <c:v>-37.599000000000011</c:v>
                </c:pt>
                <c:pt idx="9093">
                  <c:v>12.045999999999999</c:v>
                </c:pt>
                <c:pt idx="9094">
                  <c:v>5.9340000000000002</c:v>
                </c:pt>
                <c:pt idx="9095">
                  <c:v>6.4589999999999996</c:v>
                </c:pt>
                <c:pt idx="9096">
                  <c:v>16.768000000000001</c:v>
                </c:pt>
                <c:pt idx="9097">
                  <c:v>-10.199999999999999</c:v>
                </c:pt>
                <c:pt idx="9098">
                  <c:v>2.2240000000000002</c:v>
                </c:pt>
                <c:pt idx="9099">
                  <c:v>11.003</c:v>
                </c:pt>
                <c:pt idx="9100">
                  <c:v>2.3119999999999981</c:v>
                </c:pt>
                <c:pt idx="9101">
                  <c:v>9.9600000000000026</c:v>
                </c:pt>
                <c:pt idx="9102">
                  <c:v>10.255000000000001</c:v>
                </c:pt>
                <c:pt idx="9103">
                  <c:v>9.6369999999999987</c:v>
                </c:pt>
                <c:pt idx="9104">
                  <c:v>-11.558</c:v>
                </c:pt>
                <c:pt idx="9105">
                  <c:v>-8.4730000000000008</c:v>
                </c:pt>
                <c:pt idx="9106">
                  <c:v>-3.585</c:v>
                </c:pt>
                <c:pt idx="9107">
                  <c:v>-7.9710000000000001</c:v>
                </c:pt>
                <c:pt idx="9108">
                  <c:v>-12.375</c:v>
                </c:pt>
                <c:pt idx="9109">
                  <c:v>-5.63</c:v>
                </c:pt>
                <c:pt idx="9110">
                  <c:v>-5.0810000000000004</c:v>
                </c:pt>
                <c:pt idx="9111">
                  <c:v>2.3860000000000001</c:v>
                </c:pt>
                <c:pt idx="9112">
                  <c:v>8.41</c:v>
                </c:pt>
                <c:pt idx="9113">
                  <c:v>2.0659999999999998</c:v>
                </c:pt>
                <c:pt idx="9114">
                  <c:v>-9.7860000000000014</c:v>
                </c:pt>
                <c:pt idx="9115">
                  <c:v>1.018</c:v>
                </c:pt>
                <c:pt idx="9116">
                  <c:v>-9.9600000000000026</c:v>
                </c:pt>
                <c:pt idx="9117">
                  <c:v>-10.371</c:v>
                </c:pt>
                <c:pt idx="9118">
                  <c:v>-4.7889999999999997</c:v>
                </c:pt>
                <c:pt idx="9119">
                  <c:v>-4.2649999999999952</c:v>
                </c:pt>
                <c:pt idx="9120">
                  <c:v>-7.3869999999999996</c:v>
                </c:pt>
                <c:pt idx="9121">
                  <c:v>-12.487</c:v>
                </c:pt>
                <c:pt idx="9122">
                  <c:v>-11</c:v>
                </c:pt>
                <c:pt idx="9123">
                  <c:v>-0.66800000000000004</c:v>
                </c:pt>
                <c:pt idx="9124">
                  <c:v>-7.4749999999999996</c:v>
                </c:pt>
                <c:pt idx="9125">
                  <c:v>-9.2580000000000009</c:v>
                </c:pt>
                <c:pt idx="9126">
                  <c:v>-8.947000000000001</c:v>
                </c:pt>
                <c:pt idx="9127">
                  <c:v>-1.52</c:v>
                </c:pt>
                <c:pt idx="9128">
                  <c:v>-6.0789999999999997</c:v>
                </c:pt>
                <c:pt idx="9129">
                  <c:v>13.523999999999999</c:v>
                </c:pt>
                <c:pt idx="9130">
                  <c:v>-1.6479999999999999</c:v>
                </c:pt>
                <c:pt idx="9131">
                  <c:v>-2.032999999999999</c:v>
                </c:pt>
                <c:pt idx="9132">
                  <c:v>20.957999999999991</c:v>
                </c:pt>
                <c:pt idx="9133">
                  <c:v>21.651</c:v>
                </c:pt>
                <c:pt idx="9134">
                  <c:v>-5.4219999999999997</c:v>
                </c:pt>
                <c:pt idx="9135">
                  <c:v>0.223</c:v>
                </c:pt>
                <c:pt idx="9136">
                  <c:v>-4.4260000000000002</c:v>
                </c:pt>
                <c:pt idx="9137">
                  <c:v>-10.815</c:v>
                </c:pt>
                <c:pt idx="9138">
                  <c:v>-12.179</c:v>
                </c:pt>
                <c:pt idx="9139">
                  <c:v>-12.83</c:v>
                </c:pt>
                <c:pt idx="9140">
                  <c:v>4.5730000000000004</c:v>
                </c:pt>
                <c:pt idx="9141">
                  <c:v>-8.5910000000000011</c:v>
                </c:pt>
                <c:pt idx="9142">
                  <c:v>-4.0269999999999966</c:v>
                </c:pt>
                <c:pt idx="9143">
                  <c:v>10.664</c:v>
                </c:pt>
                <c:pt idx="9144">
                  <c:v>-0.68</c:v>
                </c:pt>
                <c:pt idx="9145">
                  <c:v>-4.8269999999999946</c:v>
                </c:pt>
                <c:pt idx="9146">
                  <c:v>-11.451000000000001</c:v>
                </c:pt>
                <c:pt idx="9147">
                  <c:v>-5.3860000000000001</c:v>
                </c:pt>
                <c:pt idx="9148">
                  <c:v>0.28599999999999998</c:v>
                </c:pt>
                <c:pt idx="9149">
                  <c:v>-0.79200000000000004</c:v>
                </c:pt>
                <c:pt idx="9150">
                  <c:v>-5.7720000000000002</c:v>
                </c:pt>
                <c:pt idx="9151">
                  <c:v>-7.2709999999999999</c:v>
                </c:pt>
                <c:pt idx="9152">
                  <c:v>-6.1959999999999953</c:v>
                </c:pt>
                <c:pt idx="9153">
                  <c:v>-3.173</c:v>
                </c:pt>
                <c:pt idx="9154">
                  <c:v>3.3509999999999991</c:v>
                </c:pt>
                <c:pt idx="9155">
                  <c:v>6.9639999999999986</c:v>
                </c:pt>
                <c:pt idx="9156">
                  <c:v>19.870999999999999</c:v>
                </c:pt>
                <c:pt idx="9157">
                  <c:v>10.647</c:v>
                </c:pt>
                <c:pt idx="9158">
                  <c:v>6.5510000000000002</c:v>
                </c:pt>
                <c:pt idx="9159">
                  <c:v>0.747</c:v>
                </c:pt>
                <c:pt idx="9160">
                  <c:v>4.601</c:v>
                </c:pt>
                <c:pt idx="9161">
                  <c:v>0.42199999999999999</c:v>
                </c:pt>
                <c:pt idx="9162">
                  <c:v>3.5430000000000001</c:v>
                </c:pt>
                <c:pt idx="9163">
                  <c:v>3.2730000000000001</c:v>
                </c:pt>
                <c:pt idx="9164">
                  <c:v>-8.5610000000000035</c:v>
                </c:pt>
                <c:pt idx="9165">
                  <c:v>-10.942</c:v>
                </c:pt>
                <c:pt idx="9166">
                  <c:v>3.72</c:v>
                </c:pt>
                <c:pt idx="9167">
                  <c:v>-3.9380000000000002</c:v>
                </c:pt>
                <c:pt idx="9168">
                  <c:v>-6.3639999999999954</c:v>
                </c:pt>
                <c:pt idx="9169">
                  <c:v>-1.375</c:v>
                </c:pt>
                <c:pt idx="9170">
                  <c:v>2.4510000000000001</c:v>
                </c:pt>
                <c:pt idx="9171">
                  <c:v>-3.7309999999999999</c:v>
                </c:pt>
                <c:pt idx="9172">
                  <c:v>-8.4830000000000005</c:v>
                </c:pt>
                <c:pt idx="9173">
                  <c:v>-8.1530000000000005</c:v>
                </c:pt>
                <c:pt idx="9174">
                  <c:v>-3.262</c:v>
                </c:pt>
                <c:pt idx="9175">
                  <c:v>2.444</c:v>
                </c:pt>
                <c:pt idx="9176">
                  <c:v>1.5840000000000001</c:v>
                </c:pt>
                <c:pt idx="9177">
                  <c:v>1.794</c:v>
                </c:pt>
                <c:pt idx="9178">
                  <c:v>1.536</c:v>
                </c:pt>
                <c:pt idx="9179">
                  <c:v>4.9450000000000003</c:v>
                </c:pt>
                <c:pt idx="9180">
                  <c:v>0.17699999999999999</c:v>
                </c:pt>
                <c:pt idx="9181">
                  <c:v>4.7709999999999999</c:v>
                </c:pt>
                <c:pt idx="9182">
                  <c:v>-11.744</c:v>
                </c:pt>
                <c:pt idx="9183">
                  <c:v>-9.5</c:v>
                </c:pt>
                <c:pt idx="9184">
                  <c:v>-6.0389999999999997</c:v>
                </c:pt>
                <c:pt idx="9185">
                  <c:v>-7.8090000000000002</c:v>
                </c:pt>
                <c:pt idx="9186">
                  <c:v>5.0619999999999976</c:v>
                </c:pt>
                <c:pt idx="9187">
                  <c:v>-2.6970000000000001</c:v>
                </c:pt>
                <c:pt idx="9188">
                  <c:v>-0.373</c:v>
                </c:pt>
                <c:pt idx="9189">
                  <c:v>-8.3249999999999993</c:v>
                </c:pt>
                <c:pt idx="9190">
                  <c:v>-0.94099999999999995</c:v>
                </c:pt>
                <c:pt idx="9191">
                  <c:v>12.036</c:v>
                </c:pt>
                <c:pt idx="9192">
                  <c:v>7.5629999999999953</c:v>
                </c:pt>
                <c:pt idx="9193">
                  <c:v>9.136000000000001</c:v>
                </c:pt>
                <c:pt idx="9194">
                  <c:v>-20.396999999999991</c:v>
                </c:pt>
                <c:pt idx="9195">
                  <c:v>-7.8380000000000001</c:v>
                </c:pt>
                <c:pt idx="9196">
                  <c:v>-12.727</c:v>
                </c:pt>
                <c:pt idx="9197">
                  <c:v>-26.428000000000001</c:v>
                </c:pt>
                <c:pt idx="9198">
                  <c:v>-41.56</c:v>
                </c:pt>
                <c:pt idx="9199">
                  <c:v>-41.729000000000013</c:v>
                </c:pt>
                <c:pt idx="9200">
                  <c:v>11.855</c:v>
                </c:pt>
                <c:pt idx="9201">
                  <c:v>10.191000000000001</c:v>
                </c:pt>
                <c:pt idx="9202">
                  <c:v>6.17</c:v>
                </c:pt>
                <c:pt idx="9203">
                  <c:v>9.0530000000000008</c:v>
                </c:pt>
                <c:pt idx="9204">
                  <c:v>8.4580000000000002</c:v>
                </c:pt>
                <c:pt idx="9205">
                  <c:v>11.847</c:v>
                </c:pt>
                <c:pt idx="9206">
                  <c:v>7.0049999999999946</c:v>
                </c:pt>
                <c:pt idx="9207">
                  <c:v>13.217000000000001</c:v>
                </c:pt>
                <c:pt idx="9208">
                  <c:v>-0.66500000000000004</c:v>
                </c:pt>
                <c:pt idx="9209">
                  <c:v>-12.827</c:v>
                </c:pt>
                <c:pt idx="9210">
                  <c:v>8.4970000000000034</c:v>
                </c:pt>
                <c:pt idx="9211">
                  <c:v>8.2570000000000014</c:v>
                </c:pt>
                <c:pt idx="9212">
                  <c:v>3.6019999999999999</c:v>
                </c:pt>
                <c:pt idx="9213">
                  <c:v>-6.2450000000000001</c:v>
                </c:pt>
                <c:pt idx="9214">
                  <c:v>-14.381</c:v>
                </c:pt>
                <c:pt idx="9215">
                  <c:v>-3.3340000000000001</c:v>
                </c:pt>
                <c:pt idx="9216">
                  <c:v>-7.5389999999999997</c:v>
                </c:pt>
                <c:pt idx="9217">
                  <c:v>9.6630000000000003</c:v>
                </c:pt>
                <c:pt idx="9218">
                  <c:v>3.4620000000000002</c:v>
                </c:pt>
                <c:pt idx="9219">
                  <c:v>16.195</c:v>
                </c:pt>
                <c:pt idx="9220">
                  <c:v>13.194000000000001</c:v>
                </c:pt>
                <c:pt idx="9221">
                  <c:v>7.2069999999999999</c:v>
                </c:pt>
                <c:pt idx="9222">
                  <c:v>7.9829999999999997</c:v>
                </c:pt>
                <c:pt idx="9223">
                  <c:v>19.954999999999991</c:v>
                </c:pt>
                <c:pt idx="9224">
                  <c:v>10.521000000000001</c:v>
                </c:pt>
                <c:pt idx="9225">
                  <c:v>-2.2639999999999998</c:v>
                </c:pt>
                <c:pt idx="9226">
                  <c:v>9.7189999999999994</c:v>
                </c:pt>
                <c:pt idx="9227">
                  <c:v>2.3839999999999999</c:v>
                </c:pt>
                <c:pt idx="9228">
                  <c:v>-23.594999999999999</c:v>
                </c:pt>
                <c:pt idx="9229">
                  <c:v>20.440000000000001</c:v>
                </c:pt>
                <c:pt idx="9230">
                  <c:v>20.324000000000009</c:v>
                </c:pt>
                <c:pt idx="9231">
                  <c:v>9.0840000000000014</c:v>
                </c:pt>
                <c:pt idx="9232">
                  <c:v>11.843999999999999</c:v>
                </c:pt>
                <c:pt idx="9233">
                  <c:v>31.297000000000001</c:v>
                </c:pt>
                <c:pt idx="9234">
                  <c:v>20.885000000000002</c:v>
                </c:pt>
                <c:pt idx="9235">
                  <c:v>23.663</c:v>
                </c:pt>
                <c:pt idx="9236">
                  <c:v>0.54900000000000004</c:v>
                </c:pt>
                <c:pt idx="9237">
                  <c:v>12.087999999999999</c:v>
                </c:pt>
                <c:pt idx="9238">
                  <c:v>8.2189999999999994</c:v>
                </c:pt>
                <c:pt idx="9239">
                  <c:v>8.2730000000000015</c:v>
                </c:pt>
                <c:pt idx="9240">
                  <c:v>-14.458</c:v>
                </c:pt>
                <c:pt idx="9241">
                  <c:v>-16.353000000000009</c:v>
                </c:pt>
                <c:pt idx="9242">
                  <c:v>-14.054</c:v>
                </c:pt>
                <c:pt idx="9243">
                  <c:v>4.4180000000000001</c:v>
                </c:pt>
                <c:pt idx="9244">
                  <c:v>3.18</c:v>
                </c:pt>
                <c:pt idx="9245">
                  <c:v>10.414</c:v>
                </c:pt>
                <c:pt idx="9246">
                  <c:v>10.561</c:v>
                </c:pt>
                <c:pt idx="9247">
                  <c:v>6.024999999999995</c:v>
                </c:pt>
                <c:pt idx="9248">
                  <c:v>1.379</c:v>
                </c:pt>
                <c:pt idx="9249">
                  <c:v>32.031999999999996</c:v>
                </c:pt>
                <c:pt idx="9250">
                  <c:v>24.733000000000001</c:v>
                </c:pt>
                <c:pt idx="9251">
                  <c:v>-3.802999999999999</c:v>
                </c:pt>
                <c:pt idx="9252">
                  <c:v>1.9430000000000001</c:v>
                </c:pt>
                <c:pt idx="9253">
                  <c:v>1.4359999999999991</c:v>
                </c:pt>
                <c:pt idx="9254">
                  <c:v>5.07</c:v>
                </c:pt>
                <c:pt idx="9255">
                  <c:v>4.5649999999999951</c:v>
                </c:pt>
                <c:pt idx="9256">
                  <c:v>-5.2140000000000004</c:v>
                </c:pt>
                <c:pt idx="9257">
                  <c:v>28.509</c:v>
                </c:pt>
                <c:pt idx="9258">
                  <c:v>22.648</c:v>
                </c:pt>
                <c:pt idx="9259">
                  <c:v>10.085000000000001</c:v>
                </c:pt>
                <c:pt idx="9260">
                  <c:v>-4.1119999999999974</c:v>
                </c:pt>
                <c:pt idx="9261">
                  <c:v>-7.7889999999999997</c:v>
                </c:pt>
                <c:pt idx="9262">
                  <c:v>-10.484999999999999</c:v>
                </c:pt>
                <c:pt idx="9263">
                  <c:v>-7.6249999999999929</c:v>
                </c:pt>
                <c:pt idx="9264">
                  <c:v>1.532</c:v>
                </c:pt>
                <c:pt idx="9265">
                  <c:v>0.61399999999999999</c:v>
                </c:pt>
                <c:pt idx="9266">
                  <c:v>-10.108000000000001</c:v>
                </c:pt>
                <c:pt idx="9267">
                  <c:v>-1.232</c:v>
                </c:pt>
                <c:pt idx="9268">
                  <c:v>-0.432</c:v>
                </c:pt>
                <c:pt idx="9269">
                  <c:v>1.8089999999999999</c:v>
                </c:pt>
                <c:pt idx="9270">
                  <c:v>1.474</c:v>
                </c:pt>
                <c:pt idx="9271">
                  <c:v>5.5679999999999952</c:v>
                </c:pt>
                <c:pt idx="9272">
                  <c:v>21.719000000000001</c:v>
                </c:pt>
                <c:pt idx="9273">
                  <c:v>22.821000000000009</c:v>
                </c:pt>
                <c:pt idx="9274">
                  <c:v>30.759</c:v>
                </c:pt>
                <c:pt idx="9275">
                  <c:v>3.2749999999999999</c:v>
                </c:pt>
                <c:pt idx="9276">
                  <c:v>-10.497999999999999</c:v>
                </c:pt>
                <c:pt idx="9277">
                  <c:v>1.1830000000000001</c:v>
                </c:pt>
                <c:pt idx="9278">
                  <c:v>2.762</c:v>
                </c:pt>
                <c:pt idx="9279">
                  <c:v>9.407</c:v>
                </c:pt>
                <c:pt idx="9280">
                  <c:v>-6.4930000000000003</c:v>
                </c:pt>
                <c:pt idx="9281">
                  <c:v>-10.442</c:v>
                </c:pt>
                <c:pt idx="9282">
                  <c:v>-11.256</c:v>
                </c:pt>
                <c:pt idx="9283">
                  <c:v>-8.2269999999999985</c:v>
                </c:pt>
                <c:pt idx="9284">
                  <c:v>-4.2919999999999998</c:v>
                </c:pt>
                <c:pt idx="9285">
                  <c:v>5.9379999999999997</c:v>
                </c:pt>
                <c:pt idx="9286">
                  <c:v>2.9009999999999998</c:v>
                </c:pt>
                <c:pt idx="9287">
                  <c:v>6.1959999999999953</c:v>
                </c:pt>
                <c:pt idx="9288">
                  <c:v>30.779</c:v>
                </c:pt>
                <c:pt idx="9289">
                  <c:v>18.582000000000001</c:v>
                </c:pt>
                <c:pt idx="9290">
                  <c:v>8.35</c:v>
                </c:pt>
                <c:pt idx="9291">
                  <c:v>7.4950000000000001</c:v>
                </c:pt>
                <c:pt idx="9292">
                  <c:v>4.3739999999999997</c:v>
                </c:pt>
                <c:pt idx="9293">
                  <c:v>13.276</c:v>
                </c:pt>
                <c:pt idx="9294">
                  <c:v>11.318</c:v>
                </c:pt>
                <c:pt idx="9295">
                  <c:v>1.1759999999999999</c:v>
                </c:pt>
                <c:pt idx="9296">
                  <c:v>7.4420000000000002</c:v>
                </c:pt>
                <c:pt idx="9297">
                  <c:v>15.451000000000001</c:v>
                </c:pt>
                <c:pt idx="9298">
                  <c:v>-1.474</c:v>
                </c:pt>
                <c:pt idx="9299">
                  <c:v>-3.8079999999999998</c:v>
                </c:pt>
                <c:pt idx="9300">
                  <c:v>-7.7830000000000004</c:v>
                </c:pt>
                <c:pt idx="9301">
                  <c:v>8.8280000000000012</c:v>
                </c:pt>
                <c:pt idx="9302">
                  <c:v>1.81</c:v>
                </c:pt>
                <c:pt idx="9303">
                  <c:v>-0.75800000000000001</c:v>
                </c:pt>
                <c:pt idx="9304">
                  <c:v>23.321999999999999</c:v>
                </c:pt>
                <c:pt idx="9305">
                  <c:v>10.273</c:v>
                </c:pt>
                <c:pt idx="9306">
                  <c:v>12.975</c:v>
                </c:pt>
                <c:pt idx="9307">
                  <c:v>-3.24</c:v>
                </c:pt>
                <c:pt idx="9308">
                  <c:v>-4.8789999999999996</c:v>
                </c:pt>
                <c:pt idx="9309">
                  <c:v>-16.332000000000001</c:v>
                </c:pt>
                <c:pt idx="9310">
                  <c:v>-17.390999999999991</c:v>
                </c:pt>
                <c:pt idx="9311">
                  <c:v>-14.663</c:v>
                </c:pt>
                <c:pt idx="9312">
                  <c:v>-15.706</c:v>
                </c:pt>
                <c:pt idx="9313">
                  <c:v>6.077</c:v>
                </c:pt>
                <c:pt idx="9314">
                  <c:v>-3.0310000000000001</c:v>
                </c:pt>
                <c:pt idx="9315">
                  <c:v>-19.218</c:v>
                </c:pt>
                <c:pt idx="9316">
                  <c:v>-10.263</c:v>
                </c:pt>
                <c:pt idx="9317">
                  <c:v>10.122</c:v>
                </c:pt>
                <c:pt idx="9318">
                  <c:v>7.2089999999999996</c:v>
                </c:pt>
                <c:pt idx="9319">
                  <c:v>13.814</c:v>
                </c:pt>
                <c:pt idx="9320">
                  <c:v>2.4260000000000002</c:v>
                </c:pt>
                <c:pt idx="9321">
                  <c:v>2.2189999999999999</c:v>
                </c:pt>
                <c:pt idx="9322">
                  <c:v>17.096</c:v>
                </c:pt>
                <c:pt idx="9323">
                  <c:v>-7.95</c:v>
                </c:pt>
                <c:pt idx="9324">
                  <c:v>-14.263999999999999</c:v>
                </c:pt>
                <c:pt idx="9325">
                  <c:v>11.563000000000001</c:v>
                </c:pt>
                <c:pt idx="9326">
                  <c:v>13.587999999999999</c:v>
                </c:pt>
                <c:pt idx="9327">
                  <c:v>-2.7160000000000002</c:v>
                </c:pt>
                <c:pt idx="9328">
                  <c:v>1.923999999999999</c:v>
                </c:pt>
                <c:pt idx="9329">
                  <c:v>7.6449999999999951</c:v>
                </c:pt>
                <c:pt idx="9330">
                  <c:v>-4.5110000000000001</c:v>
                </c:pt>
                <c:pt idx="9331">
                  <c:v>6.0010000000000003</c:v>
                </c:pt>
                <c:pt idx="9332">
                  <c:v>13.728999999999999</c:v>
                </c:pt>
                <c:pt idx="9333">
                  <c:v>23.391999999999999</c:v>
                </c:pt>
                <c:pt idx="9334">
                  <c:v>-2.0630000000000002</c:v>
                </c:pt>
                <c:pt idx="9335">
                  <c:v>7.8129999999999953</c:v>
                </c:pt>
                <c:pt idx="9336">
                  <c:v>-8.157</c:v>
                </c:pt>
                <c:pt idx="9337">
                  <c:v>-4.2789999999999999</c:v>
                </c:pt>
                <c:pt idx="9338">
                  <c:v>-6.3159999999999954</c:v>
                </c:pt>
                <c:pt idx="9339">
                  <c:v>-1.4630000000000001</c:v>
                </c:pt>
                <c:pt idx="9340">
                  <c:v>16.193000000000001</c:v>
                </c:pt>
                <c:pt idx="9341">
                  <c:v>7.0229999999999952</c:v>
                </c:pt>
                <c:pt idx="9342">
                  <c:v>2.2290000000000001</c:v>
                </c:pt>
                <c:pt idx="9343">
                  <c:v>-3.141</c:v>
                </c:pt>
                <c:pt idx="9344">
                  <c:v>-2.7050000000000001</c:v>
                </c:pt>
                <c:pt idx="9345">
                  <c:v>-3.6970000000000001</c:v>
                </c:pt>
                <c:pt idx="9346">
                  <c:v>2.6850000000000001</c:v>
                </c:pt>
                <c:pt idx="9347">
                  <c:v>17.84</c:v>
                </c:pt>
                <c:pt idx="9348">
                  <c:v>12.334</c:v>
                </c:pt>
                <c:pt idx="9349">
                  <c:v>11.836</c:v>
                </c:pt>
                <c:pt idx="9350">
                  <c:v>-12.972</c:v>
                </c:pt>
                <c:pt idx="9351">
                  <c:v>16.824999999999999</c:v>
                </c:pt>
                <c:pt idx="9352">
                  <c:v>10.044</c:v>
                </c:pt>
                <c:pt idx="9353">
                  <c:v>6.008</c:v>
                </c:pt>
                <c:pt idx="9354">
                  <c:v>3.6480000000000001</c:v>
                </c:pt>
                <c:pt idx="9355">
                  <c:v>9.3410000000000011</c:v>
                </c:pt>
                <c:pt idx="9356">
                  <c:v>14.571</c:v>
                </c:pt>
                <c:pt idx="9357">
                  <c:v>-2.645</c:v>
                </c:pt>
                <c:pt idx="9358">
                  <c:v>-4.1569999999999956</c:v>
                </c:pt>
                <c:pt idx="9359">
                  <c:v>-1.2969999999999999</c:v>
                </c:pt>
                <c:pt idx="9360">
                  <c:v>-9.2889999999999997</c:v>
                </c:pt>
                <c:pt idx="9361">
                  <c:v>-19.207000000000001</c:v>
                </c:pt>
                <c:pt idx="9362">
                  <c:v>-13.571999999999999</c:v>
                </c:pt>
                <c:pt idx="9363">
                  <c:v>-2.35</c:v>
                </c:pt>
                <c:pt idx="9364">
                  <c:v>-8.343</c:v>
                </c:pt>
                <c:pt idx="9365">
                  <c:v>-3.33</c:v>
                </c:pt>
                <c:pt idx="9366">
                  <c:v>17.454000000000001</c:v>
                </c:pt>
                <c:pt idx="9367">
                  <c:v>-2.1970000000000001</c:v>
                </c:pt>
                <c:pt idx="9368">
                  <c:v>-8.2750000000000004</c:v>
                </c:pt>
                <c:pt idx="9369">
                  <c:v>-16.53</c:v>
                </c:pt>
                <c:pt idx="9370">
                  <c:v>-7.6539999999999946</c:v>
                </c:pt>
                <c:pt idx="9371">
                  <c:v>-14.82</c:v>
                </c:pt>
                <c:pt idx="9372">
                  <c:v>-24.608000000000001</c:v>
                </c:pt>
                <c:pt idx="9373">
                  <c:v>8.0080000000000009</c:v>
                </c:pt>
                <c:pt idx="9374">
                  <c:v>10.714</c:v>
                </c:pt>
                <c:pt idx="9375">
                  <c:v>-2.2360000000000002</c:v>
                </c:pt>
                <c:pt idx="9376">
                  <c:v>-6.633</c:v>
                </c:pt>
                <c:pt idx="9377">
                  <c:v>-2.0659999999999998</c:v>
                </c:pt>
                <c:pt idx="9378">
                  <c:v>-3.1349999999999998</c:v>
                </c:pt>
                <c:pt idx="9379">
                  <c:v>28.596</c:v>
                </c:pt>
                <c:pt idx="9380">
                  <c:v>17.132000000000001</c:v>
                </c:pt>
                <c:pt idx="9381">
                  <c:v>15.93</c:v>
                </c:pt>
                <c:pt idx="9382">
                  <c:v>23.739000000000001</c:v>
                </c:pt>
                <c:pt idx="9383">
                  <c:v>10.539</c:v>
                </c:pt>
                <c:pt idx="9384">
                  <c:v>9.1660000000000004</c:v>
                </c:pt>
                <c:pt idx="9385">
                  <c:v>24.378</c:v>
                </c:pt>
                <c:pt idx="9386">
                  <c:v>36.019000000000013</c:v>
                </c:pt>
                <c:pt idx="9387">
                  <c:v>18.632999999999999</c:v>
                </c:pt>
                <c:pt idx="9388">
                  <c:v>-6.4939999999999998</c:v>
                </c:pt>
                <c:pt idx="9389">
                  <c:v>-5.1249999999999938</c:v>
                </c:pt>
                <c:pt idx="9390">
                  <c:v>-1.528</c:v>
                </c:pt>
                <c:pt idx="9391">
                  <c:v>-1.0820000000000001</c:v>
                </c:pt>
                <c:pt idx="9392">
                  <c:v>12.525</c:v>
                </c:pt>
                <c:pt idx="9393">
                  <c:v>-6.42</c:v>
                </c:pt>
                <c:pt idx="9394">
                  <c:v>-4.3719999999999999</c:v>
                </c:pt>
                <c:pt idx="9395">
                  <c:v>-5.5410000000000004</c:v>
                </c:pt>
                <c:pt idx="9396">
                  <c:v>10.202</c:v>
                </c:pt>
                <c:pt idx="9397">
                  <c:v>9.7860000000000014</c:v>
                </c:pt>
                <c:pt idx="9398">
                  <c:v>4.4850000000000003</c:v>
                </c:pt>
                <c:pt idx="9399">
                  <c:v>-4.4809999999999999</c:v>
                </c:pt>
                <c:pt idx="9400">
                  <c:v>-8.8049999999999997</c:v>
                </c:pt>
                <c:pt idx="9401">
                  <c:v>-4.7130000000000001</c:v>
                </c:pt>
                <c:pt idx="9402">
                  <c:v>-6.3769999999999998</c:v>
                </c:pt>
                <c:pt idx="9403">
                  <c:v>-3.8319999999999981</c:v>
                </c:pt>
                <c:pt idx="9404">
                  <c:v>0.25700000000000001</c:v>
                </c:pt>
                <c:pt idx="9405">
                  <c:v>-15.397</c:v>
                </c:pt>
                <c:pt idx="9406">
                  <c:v>-4.7469999999999999</c:v>
                </c:pt>
                <c:pt idx="9407">
                  <c:v>-1.526</c:v>
                </c:pt>
                <c:pt idx="9408">
                  <c:v>2.1240000000000001</c:v>
                </c:pt>
                <c:pt idx="9409">
                  <c:v>22.677</c:v>
                </c:pt>
                <c:pt idx="9410">
                  <c:v>-2.8940000000000001</c:v>
                </c:pt>
                <c:pt idx="9411">
                  <c:v>28.193000000000001</c:v>
                </c:pt>
                <c:pt idx="9412">
                  <c:v>16.094000000000001</c:v>
                </c:pt>
                <c:pt idx="9413">
                  <c:v>-3.008</c:v>
                </c:pt>
                <c:pt idx="9414">
                  <c:v>-2.2789999999999999</c:v>
                </c:pt>
                <c:pt idx="9415">
                  <c:v>7.343</c:v>
                </c:pt>
                <c:pt idx="9416">
                  <c:v>4.7919999999999998</c:v>
                </c:pt>
                <c:pt idx="9417">
                  <c:v>5.3029999999999946</c:v>
                </c:pt>
                <c:pt idx="9418">
                  <c:v>-4.4370000000000003</c:v>
                </c:pt>
                <c:pt idx="9419">
                  <c:v>0.23200000000000001</c:v>
                </c:pt>
                <c:pt idx="9420">
                  <c:v>32.813000000000002</c:v>
                </c:pt>
                <c:pt idx="9421">
                  <c:v>14.738</c:v>
                </c:pt>
                <c:pt idx="9422">
                  <c:v>-3.9740000000000002</c:v>
                </c:pt>
                <c:pt idx="9423">
                  <c:v>-3.2450000000000001</c:v>
                </c:pt>
                <c:pt idx="9424">
                  <c:v>57.457000000000001</c:v>
                </c:pt>
                <c:pt idx="9425">
                  <c:v>37.967000000000013</c:v>
                </c:pt>
                <c:pt idx="9426">
                  <c:v>27.42</c:v>
                </c:pt>
                <c:pt idx="9427">
                  <c:v>-13.551</c:v>
                </c:pt>
                <c:pt idx="9428">
                  <c:v>-14.683</c:v>
                </c:pt>
                <c:pt idx="9429">
                  <c:v>2.5659999999999998</c:v>
                </c:pt>
                <c:pt idx="9430">
                  <c:v>-3.214</c:v>
                </c:pt>
                <c:pt idx="9431">
                  <c:v>21.428000000000001</c:v>
                </c:pt>
                <c:pt idx="9432">
                  <c:v>11.005000000000001</c:v>
                </c:pt>
                <c:pt idx="9433">
                  <c:v>-2.476999999999999</c:v>
                </c:pt>
                <c:pt idx="9434">
                  <c:v>-1.6659999999999999</c:v>
                </c:pt>
                <c:pt idx="9435">
                  <c:v>-18.274999999999999</c:v>
                </c:pt>
                <c:pt idx="9436">
                  <c:v>10.125</c:v>
                </c:pt>
                <c:pt idx="9437">
                  <c:v>3.32</c:v>
                </c:pt>
                <c:pt idx="9438">
                  <c:v>1.0129999999999999</c:v>
                </c:pt>
                <c:pt idx="9439">
                  <c:v>-5.9409999999999998</c:v>
                </c:pt>
                <c:pt idx="9440">
                  <c:v>7.3639999999999954</c:v>
                </c:pt>
                <c:pt idx="9441">
                  <c:v>4.7169999999999996</c:v>
                </c:pt>
                <c:pt idx="9442">
                  <c:v>5.8669999999999947</c:v>
                </c:pt>
                <c:pt idx="9443">
                  <c:v>4.335</c:v>
                </c:pt>
                <c:pt idx="9444">
                  <c:v>76.073999999999998</c:v>
                </c:pt>
                <c:pt idx="9445">
                  <c:v>18.472999999999999</c:v>
                </c:pt>
                <c:pt idx="9446">
                  <c:v>-15.303000000000001</c:v>
                </c:pt>
                <c:pt idx="9447">
                  <c:v>7.7889999999999997</c:v>
                </c:pt>
                <c:pt idx="9448">
                  <c:v>1.2769999999999999</c:v>
                </c:pt>
                <c:pt idx="9449">
                  <c:v>5.0069999999999997</c:v>
                </c:pt>
                <c:pt idx="9450">
                  <c:v>-11.343999999999999</c:v>
                </c:pt>
                <c:pt idx="9451">
                  <c:v>-7.3069999999999986</c:v>
                </c:pt>
                <c:pt idx="9452">
                  <c:v>0.35599999999999998</c:v>
                </c:pt>
                <c:pt idx="9453">
                  <c:v>-8.0540000000000003</c:v>
                </c:pt>
                <c:pt idx="9454">
                  <c:v>-8.2790000000000017</c:v>
                </c:pt>
                <c:pt idx="9455">
                  <c:v>-14.1</c:v>
                </c:pt>
                <c:pt idx="9456">
                  <c:v>-14.27</c:v>
                </c:pt>
                <c:pt idx="9457">
                  <c:v>2.2829999999999999</c:v>
                </c:pt>
                <c:pt idx="9458">
                  <c:v>7.6849999999999952</c:v>
                </c:pt>
                <c:pt idx="9459">
                  <c:v>5.7850000000000001</c:v>
                </c:pt>
                <c:pt idx="9460">
                  <c:v>31.951000000000001</c:v>
                </c:pt>
                <c:pt idx="9461">
                  <c:v>28.850999999999999</c:v>
                </c:pt>
                <c:pt idx="9462">
                  <c:v>21.28</c:v>
                </c:pt>
                <c:pt idx="9463">
                  <c:v>33.835000000000001</c:v>
                </c:pt>
                <c:pt idx="9464">
                  <c:v>17.117000000000001</c:v>
                </c:pt>
                <c:pt idx="9465">
                  <c:v>-21.524000000000001</c:v>
                </c:pt>
                <c:pt idx="9466">
                  <c:v>-1.3120000000000001</c:v>
                </c:pt>
                <c:pt idx="9467">
                  <c:v>5.1779999999999946</c:v>
                </c:pt>
                <c:pt idx="9468">
                  <c:v>-0.36899999999999999</c:v>
                </c:pt>
                <c:pt idx="9469">
                  <c:v>-3.7429999999999999</c:v>
                </c:pt>
                <c:pt idx="9470">
                  <c:v>10.585000000000001</c:v>
                </c:pt>
                <c:pt idx="9471">
                  <c:v>4.7720000000000002</c:v>
                </c:pt>
                <c:pt idx="9472">
                  <c:v>-2.4</c:v>
                </c:pt>
                <c:pt idx="9473">
                  <c:v>-2.875999999999999</c:v>
                </c:pt>
                <c:pt idx="9474">
                  <c:v>1.016</c:v>
                </c:pt>
                <c:pt idx="9475">
                  <c:v>2.3730000000000002</c:v>
                </c:pt>
                <c:pt idx="9476">
                  <c:v>5.93</c:v>
                </c:pt>
                <c:pt idx="9477">
                  <c:v>4.2169999999999996</c:v>
                </c:pt>
                <c:pt idx="9478">
                  <c:v>3.1829999999999998</c:v>
                </c:pt>
                <c:pt idx="9479">
                  <c:v>3.9460000000000002</c:v>
                </c:pt>
                <c:pt idx="9480">
                  <c:v>9.9619999999999997</c:v>
                </c:pt>
                <c:pt idx="9481">
                  <c:v>-10.525</c:v>
                </c:pt>
                <c:pt idx="9482">
                  <c:v>-12.71</c:v>
                </c:pt>
                <c:pt idx="9483">
                  <c:v>-10.837999999999999</c:v>
                </c:pt>
                <c:pt idx="9484">
                  <c:v>-10.701000000000001</c:v>
                </c:pt>
                <c:pt idx="9485">
                  <c:v>-5.0149999999999952</c:v>
                </c:pt>
                <c:pt idx="9486">
                  <c:v>17.835999999999999</c:v>
                </c:pt>
                <c:pt idx="9487">
                  <c:v>4.7789999999999999</c:v>
                </c:pt>
                <c:pt idx="9488">
                  <c:v>15.034000000000001</c:v>
                </c:pt>
                <c:pt idx="9489">
                  <c:v>-0.60099999999999998</c:v>
                </c:pt>
                <c:pt idx="9490">
                  <c:v>-0.11700000000000001</c:v>
                </c:pt>
                <c:pt idx="9491">
                  <c:v>26.571000000000009</c:v>
                </c:pt>
                <c:pt idx="9492">
                  <c:v>14.821</c:v>
                </c:pt>
                <c:pt idx="9493">
                  <c:v>8.3530000000000069</c:v>
                </c:pt>
                <c:pt idx="9494">
                  <c:v>20.192</c:v>
                </c:pt>
                <c:pt idx="9495">
                  <c:v>11.741</c:v>
                </c:pt>
                <c:pt idx="9496">
                  <c:v>8.2079999999999984</c:v>
                </c:pt>
                <c:pt idx="9497">
                  <c:v>1.976</c:v>
                </c:pt>
                <c:pt idx="9498">
                  <c:v>0.54100000000000004</c:v>
                </c:pt>
                <c:pt idx="9499">
                  <c:v>-1.6</c:v>
                </c:pt>
                <c:pt idx="9500">
                  <c:v>-10.929</c:v>
                </c:pt>
                <c:pt idx="9501">
                  <c:v>-3.6920000000000002</c:v>
                </c:pt>
                <c:pt idx="9502">
                  <c:v>-2.637</c:v>
                </c:pt>
                <c:pt idx="9503">
                  <c:v>-3.9550000000000001</c:v>
                </c:pt>
                <c:pt idx="9504">
                  <c:v>-3.6429999999999998</c:v>
                </c:pt>
                <c:pt idx="9505">
                  <c:v>-4.6959999999999953</c:v>
                </c:pt>
                <c:pt idx="9506">
                  <c:v>23.95</c:v>
                </c:pt>
                <c:pt idx="9507">
                  <c:v>17.771999999999991</c:v>
                </c:pt>
                <c:pt idx="9508">
                  <c:v>-5.7439999999999998</c:v>
                </c:pt>
                <c:pt idx="9509">
                  <c:v>-6.5949999999999953</c:v>
                </c:pt>
                <c:pt idx="9510">
                  <c:v>-2.91</c:v>
                </c:pt>
                <c:pt idx="9511">
                  <c:v>21.452000000000002</c:v>
                </c:pt>
                <c:pt idx="9512">
                  <c:v>13.907</c:v>
                </c:pt>
                <c:pt idx="9513">
                  <c:v>15.151999999999999</c:v>
                </c:pt>
                <c:pt idx="9514">
                  <c:v>12.236000000000001</c:v>
                </c:pt>
                <c:pt idx="9515">
                  <c:v>6.6069999999999967</c:v>
                </c:pt>
                <c:pt idx="9516">
                  <c:v>-11.459</c:v>
                </c:pt>
                <c:pt idx="9517">
                  <c:v>-2.7389999999999999</c:v>
                </c:pt>
                <c:pt idx="9518">
                  <c:v>-9.31</c:v>
                </c:pt>
                <c:pt idx="9519">
                  <c:v>-8.1630000000000003</c:v>
                </c:pt>
                <c:pt idx="9520">
                  <c:v>3.67</c:v>
                </c:pt>
                <c:pt idx="9521">
                  <c:v>4.157999999999995</c:v>
                </c:pt>
                <c:pt idx="9522">
                  <c:v>2.734</c:v>
                </c:pt>
                <c:pt idx="9523">
                  <c:v>3.9420000000000002</c:v>
                </c:pt>
                <c:pt idx="9524">
                  <c:v>7.1939999999999946</c:v>
                </c:pt>
                <c:pt idx="9525">
                  <c:v>-0.97899999999999998</c:v>
                </c:pt>
                <c:pt idx="9526">
                  <c:v>-2.0760000000000001</c:v>
                </c:pt>
                <c:pt idx="9527">
                  <c:v>1.8779999999999999</c:v>
                </c:pt>
                <c:pt idx="9528">
                  <c:v>2.8050000000000002</c:v>
                </c:pt>
                <c:pt idx="9529">
                  <c:v>29.19</c:v>
                </c:pt>
                <c:pt idx="9530">
                  <c:v>24.74</c:v>
                </c:pt>
                <c:pt idx="9531">
                  <c:v>4.7160000000000002</c:v>
                </c:pt>
                <c:pt idx="9532">
                  <c:v>3.391</c:v>
                </c:pt>
                <c:pt idx="9533">
                  <c:v>32.375999999999998</c:v>
                </c:pt>
                <c:pt idx="9534">
                  <c:v>25.640999999999991</c:v>
                </c:pt>
                <c:pt idx="9535">
                  <c:v>10.57</c:v>
                </c:pt>
                <c:pt idx="9536">
                  <c:v>6.5939999999999994</c:v>
                </c:pt>
                <c:pt idx="9537">
                  <c:v>4.2030000000000003</c:v>
                </c:pt>
                <c:pt idx="9538">
                  <c:v>5.7469999999999999</c:v>
                </c:pt>
                <c:pt idx="9539">
                  <c:v>12.335000000000001</c:v>
                </c:pt>
                <c:pt idx="9540">
                  <c:v>35.029000000000003</c:v>
                </c:pt>
                <c:pt idx="9541">
                  <c:v>-0.17100000000000001</c:v>
                </c:pt>
                <c:pt idx="9542">
                  <c:v>-3.7010000000000001</c:v>
                </c:pt>
                <c:pt idx="9543">
                  <c:v>0.63700000000000001</c:v>
                </c:pt>
                <c:pt idx="9544">
                  <c:v>-11.231999999999999</c:v>
                </c:pt>
                <c:pt idx="9545">
                  <c:v>-5.7519999999999998</c:v>
                </c:pt>
                <c:pt idx="9546">
                  <c:v>-2.597</c:v>
                </c:pt>
                <c:pt idx="9547">
                  <c:v>2.3140000000000001</c:v>
                </c:pt>
                <c:pt idx="9548">
                  <c:v>-3.51</c:v>
                </c:pt>
                <c:pt idx="9549">
                  <c:v>-2.5710000000000002</c:v>
                </c:pt>
                <c:pt idx="9550">
                  <c:v>1.8440000000000001</c:v>
                </c:pt>
                <c:pt idx="9551">
                  <c:v>-2.3809999999999998</c:v>
                </c:pt>
                <c:pt idx="9552">
                  <c:v>-2.09</c:v>
                </c:pt>
                <c:pt idx="9553">
                  <c:v>5.8939999999999966</c:v>
                </c:pt>
                <c:pt idx="9554">
                  <c:v>3.758</c:v>
                </c:pt>
                <c:pt idx="9555">
                  <c:v>14.481</c:v>
                </c:pt>
                <c:pt idx="9556">
                  <c:v>-3.2170000000000001</c:v>
                </c:pt>
                <c:pt idx="9557">
                  <c:v>-10.708</c:v>
                </c:pt>
                <c:pt idx="9558">
                  <c:v>-6.0590000000000002</c:v>
                </c:pt>
                <c:pt idx="9559">
                  <c:v>-27.187000000000001</c:v>
                </c:pt>
                <c:pt idx="9560">
                  <c:v>-22.815999999999999</c:v>
                </c:pt>
                <c:pt idx="9561">
                  <c:v>-13.965999999999999</c:v>
                </c:pt>
                <c:pt idx="9562">
                  <c:v>-12.756</c:v>
                </c:pt>
                <c:pt idx="9563">
                  <c:v>-16.884</c:v>
                </c:pt>
                <c:pt idx="9564">
                  <c:v>-0.58399999999999996</c:v>
                </c:pt>
                <c:pt idx="9565">
                  <c:v>-5.4729999999999999</c:v>
                </c:pt>
                <c:pt idx="9566">
                  <c:v>-7.4050000000000002</c:v>
                </c:pt>
                <c:pt idx="9567">
                  <c:v>2.7709999999999999</c:v>
                </c:pt>
                <c:pt idx="9568">
                  <c:v>16.427</c:v>
                </c:pt>
                <c:pt idx="9569">
                  <c:v>8.407</c:v>
                </c:pt>
                <c:pt idx="9570">
                  <c:v>1.7030000000000001</c:v>
                </c:pt>
                <c:pt idx="9571">
                  <c:v>1.8620000000000001</c:v>
                </c:pt>
                <c:pt idx="9572">
                  <c:v>15.435</c:v>
                </c:pt>
                <c:pt idx="9573">
                  <c:v>7.7519999999999998</c:v>
                </c:pt>
                <c:pt idx="9574">
                  <c:v>-1.85</c:v>
                </c:pt>
                <c:pt idx="9575">
                  <c:v>-5.7830000000000004</c:v>
                </c:pt>
                <c:pt idx="9576">
                  <c:v>5.4749999999999996</c:v>
                </c:pt>
                <c:pt idx="9577">
                  <c:v>27.236999999999991</c:v>
                </c:pt>
                <c:pt idx="9578">
                  <c:v>-0.61399999999999999</c:v>
                </c:pt>
                <c:pt idx="9579">
                  <c:v>-9.6239999999999988</c:v>
                </c:pt>
                <c:pt idx="9580">
                  <c:v>-15.243</c:v>
                </c:pt>
                <c:pt idx="9581">
                  <c:v>-7.4870000000000001</c:v>
                </c:pt>
                <c:pt idx="9582">
                  <c:v>0.19600000000000001</c:v>
                </c:pt>
                <c:pt idx="9583">
                  <c:v>17.166</c:v>
                </c:pt>
                <c:pt idx="9584">
                  <c:v>5.0780000000000003</c:v>
                </c:pt>
                <c:pt idx="9585">
                  <c:v>-6.6539999999999946</c:v>
                </c:pt>
                <c:pt idx="9586">
                  <c:v>-12.898999999999999</c:v>
                </c:pt>
                <c:pt idx="9587">
                  <c:v>-14.093999999999999</c:v>
                </c:pt>
                <c:pt idx="9588">
                  <c:v>-7.53</c:v>
                </c:pt>
                <c:pt idx="9589">
                  <c:v>32.972000000000001</c:v>
                </c:pt>
                <c:pt idx="9590">
                  <c:v>13.843</c:v>
                </c:pt>
                <c:pt idx="9591">
                  <c:v>9.3949999999999996</c:v>
                </c:pt>
                <c:pt idx="9592">
                  <c:v>-4.9809999999999999</c:v>
                </c:pt>
                <c:pt idx="9593">
                  <c:v>0.57699999999999996</c:v>
                </c:pt>
                <c:pt idx="9594">
                  <c:v>7.5019999999999998</c:v>
                </c:pt>
                <c:pt idx="9595">
                  <c:v>3.552999999999999</c:v>
                </c:pt>
                <c:pt idx="9596">
                  <c:v>-7.125999999999995</c:v>
                </c:pt>
                <c:pt idx="9597">
                  <c:v>1.075</c:v>
                </c:pt>
                <c:pt idx="9598">
                  <c:v>-11.423999999999999</c:v>
                </c:pt>
                <c:pt idx="9599">
                  <c:v>-7.5999999999999998E-2</c:v>
                </c:pt>
                <c:pt idx="9600">
                  <c:v>-3.2770000000000001</c:v>
                </c:pt>
                <c:pt idx="9601">
                  <c:v>-5.992</c:v>
                </c:pt>
                <c:pt idx="9602">
                  <c:v>-3.516</c:v>
                </c:pt>
                <c:pt idx="9603">
                  <c:v>-7.81</c:v>
                </c:pt>
                <c:pt idx="9604">
                  <c:v>27.484000000000002</c:v>
                </c:pt>
                <c:pt idx="9605">
                  <c:v>29.975999999999999</c:v>
                </c:pt>
                <c:pt idx="9606">
                  <c:v>24.324999999999999</c:v>
                </c:pt>
                <c:pt idx="9607">
                  <c:v>13.901999999999999</c:v>
                </c:pt>
                <c:pt idx="9608">
                  <c:v>27.824000000000009</c:v>
                </c:pt>
                <c:pt idx="9609">
                  <c:v>24.66</c:v>
                </c:pt>
                <c:pt idx="9610">
                  <c:v>20.652999999999999</c:v>
                </c:pt>
                <c:pt idx="9611">
                  <c:v>0.106</c:v>
                </c:pt>
                <c:pt idx="9612">
                  <c:v>6.9509999999999996</c:v>
                </c:pt>
                <c:pt idx="9613">
                  <c:v>20.052</c:v>
                </c:pt>
                <c:pt idx="9614">
                  <c:v>13.147</c:v>
                </c:pt>
                <c:pt idx="9615">
                  <c:v>10.218999999999999</c:v>
                </c:pt>
                <c:pt idx="9616">
                  <c:v>16.234999999999999</c:v>
                </c:pt>
                <c:pt idx="9617">
                  <c:v>13.718999999999999</c:v>
                </c:pt>
                <c:pt idx="9618">
                  <c:v>13.416</c:v>
                </c:pt>
                <c:pt idx="9619">
                  <c:v>7.24</c:v>
                </c:pt>
                <c:pt idx="9620">
                  <c:v>-0.108</c:v>
                </c:pt>
                <c:pt idx="9621">
                  <c:v>-1.4710000000000001</c:v>
                </c:pt>
                <c:pt idx="9622">
                  <c:v>3.9830000000000001</c:v>
                </c:pt>
                <c:pt idx="9623">
                  <c:v>2.2240000000000002</c:v>
                </c:pt>
                <c:pt idx="9624">
                  <c:v>4.798</c:v>
                </c:pt>
                <c:pt idx="9625">
                  <c:v>12.611000000000001</c:v>
                </c:pt>
                <c:pt idx="9626">
                  <c:v>15.722</c:v>
                </c:pt>
                <c:pt idx="9627">
                  <c:v>-17.471</c:v>
                </c:pt>
                <c:pt idx="9628">
                  <c:v>-13.798</c:v>
                </c:pt>
                <c:pt idx="9629">
                  <c:v>-1.004</c:v>
                </c:pt>
                <c:pt idx="9630">
                  <c:v>-2.7549999999999999</c:v>
                </c:pt>
                <c:pt idx="9631">
                  <c:v>12.284000000000001</c:v>
                </c:pt>
                <c:pt idx="9632">
                  <c:v>9.8049999999999997</c:v>
                </c:pt>
                <c:pt idx="9633">
                  <c:v>16.356999999999999</c:v>
                </c:pt>
                <c:pt idx="9634">
                  <c:v>9.48</c:v>
                </c:pt>
                <c:pt idx="9635">
                  <c:v>29.81</c:v>
                </c:pt>
                <c:pt idx="9636">
                  <c:v>-10.93</c:v>
                </c:pt>
                <c:pt idx="9637">
                  <c:v>2.7869999999999999</c:v>
                </c:pt>
                <c:pt idx="9638">
                  <c:v>2.9079999999999999</c:v>
                </c:pt>
                <c:pt idx="9639">
                  <c:v>9.0310000000000006</c:v>
                </c:pt>
                <c:pt idx="9640">
                  <c:v>27.738</c:v>
                </c:pt>
                <c:pt idx="9641">
                  <c:v>5.4859999999999998</c:v>
                </c:pt>
                <c:pt idx="9642">
                  <c:v>-3.9710000000000001</c:v>
                </c:pt>
                <c:pt idx="9643">
                  <c:v>-1.6930000000000001</c:v>
                </c:pt>
                <c:pt idx="9644">
                  <c:v>-43.11</c:v>
                </c:pt>
                <c:pt idx="9645">
                  <c:v>9.0560000000000027</c:v>
                </c:pt>
                <c:pt idx="9646">
                  <c:v>20.468</c:v>
                </c:pt>
                <c:pt idx="9647">
                  <c:v>11.583</c:v>
                </c:pt>
                <c:pt idx="9648">
                  <c:v>-1.474</c:v>
                </c:pt>
                <c:pt idx="9649">
                  <c:v>-4.6039999999999957</c:v>
                </c:pt>
                <c:pt idx="9650">
                  <c:v>9.7740000000000009</c:v>
                </c:pt>
                <c:pt idx="9651">
                  <c:v>1.6759999999999999</c:v>
                </c:pt>
                <c:pt idx="9652">
                  <c:v>9.5610000000000035</c:v>
                </c:pt>
                <c:pt idx="9653">
                  <c:v>-6.0069999999999997</c:v>
                </c:pt>
                <c:pt idx="9654">
                  <c:v>-12.311999999999999</c:v>
                </c:pt>
                <c:pt idx="9655">
                  <c:v>-12.497999999999999</c:v>
                </c:pt>
                <c:pt idx="9656">
                  <c:v>-3.4580000000000002</c:v>
                </c:pt>
                <c:pt idx="9657">
                  <c:v>0.873</c:v>
                </c:pt>
                <c:pt idx="9658">
                  <c:v>-1.3660000000000001</c:v>
                </c:pt>
                <c:pt idx="9659">
                  <c:v>2.109</c:v>
                </c:pt>
                <c:pt idx="9660">
                  <c:v>10.574</c:v>
                </c:pt>
                <c:pt idx="9661">
                  <c:v>9.1140000000000008</c:v>
                </c:pt>
                <c:pt idx="9662">
                  <c:v>9.0170000000000012</c:v>
                </c:pt>
                <c:pt idx="9663">
                  <c:v>-0.751</c:v>
                </c:pt>
                <c:pt idx="9664">
                  <c:v>-1.863</c:v>
                </c:pt>
                <c:pt idx="9665">
                  <c:v>3.032999999999999</c:v>
                </c:pt>
                <c:pt idx="9666">
                  <c:v>-0.16800000000000001</c:v>
                </c:pt>
                <c:pt idx="9667">
                  <c:v>2.9790000000000001</c:v>
                </c:pt>
                <c:pt idx="9668">
                  <c:v>-11.304</c:v>
                </c:pt>
                <c:pt idx="9669">
                  <c:v>-6.5</c:v>
                </c:pt>
                <c:pt idx="9670">
                  <c:v>-3.78</c:v>
                </c:pt>
                <c:pt idx="9671">
                  <c:v>3.8780000000000001</c:v>
                </c:pt>
                <c:pt idx="9672">
                  <c:v>5.4870000000000001</c:v>
                </c:pt>
                <c:pt idx="9673">
                  <c:v>3.1949999999999998</c:v>
                </c:pt>
                <c:pt idx="9674">
                  <c:v>3.3349999999999991</c:v>
                </c:pt>
                <c:pt idx="9675">
                  <c:v>-3.0419999999999998</c:v>
                </c:pt>
                <c:pt idx="9676">
                  <c:v>-2.431</c:v>
                </c:pt>
                <c:pt idx="9677">
                  <c:v>-1.573</c:v>
                </c:pt>
                <c:pt idx="9678">
                  <c:v>-3.0539999999999998</c:v>
                </c:pt>
                <c:pt idx="9679">
                  <c:v>1</c:v>
                </c:pt>
                <c:pt idx="9680">
                  <c:v>1.5669999999999999</c:v>
                </c:pt>
                <c:pt idx="9681">
                  <c:v>12.425000000000001</c:v>
                </c:pt>
                <c:pt idx="9682">
                  <c:v>3.916999999999998</c:v>
                </c:pt>
                <c:pt idx="9683">
                  <c:v>3.153</c:v>
                </c:pt>
                <c:pt idx="9684">
                  <c:v>-0.80600000000000005</c:v>
                </c:pt>
                <c:pt idx="9685">
                  <c:v>-3.8660000000000001</c:v>
                </c:pt>
                <c:pt idx="9686">
                  <c:v>-11.771000000000001</c:v>
                </c:pt>
                <c:pt idx="9687">
                  <c:v>12.898999999999999</c:v>
                </c:pt>
                <c:pt idx="9688">
                  <c:v>4.7210000000000001</c:v>
                </c:pt>
                <c:pt idx="9689">
                  <c:v>3.4609999999999999</c:v>
                </c:pt>
                <c:pt idx="9690">
                  <c:v>16.280999999999999</c:v>
                </c:pt>
                <c:pt idx="9691">
                  <c:v>16.577999999999999</c:v>
                </c:pt>
                <c:pt idx="9692">
                  <c:v>17.936</c:v>
                </c:pt>
                <c:pt idx="9693">
                  <c:v>-15.481999999999999</c:v>
                </c:pt>
                <c:pt idx="9694">
                  <c:v>-5.8339999999999996</c:v>
                </c:pt>
                <c:pt idx="9695">
                  <c:v>-4.55</c:v>
                </c:pt>
                <c:pt idx="9696">
                  <c:v>-6.077</c:v>
                </c:pt>
                <c:pt idx="9697">
                  <c:v>6.6539999999999946</c:v>
                </c:pt>
                <c:pt idx="9698">
                  <c:v>4.7510000000000003</c:v>
                </c:pt>
                <c:pt idx="9699">
                  <c:v>14.17</c:v>
                </c:pt>
                <c:pt idx="9700">
                  <c:v>6.7610000000000001</c:v>
                </c:pt>
                <c:pt idx="9701">
                  <c:v>13.151</c:v>
                </c:pt>
                <c:pt idx="9702">
                  <c:v>24.853000000000009</c:v>
                </c:pt>
                <c:pt idx="9703">
                  <c:v>38.031999999999996</c:v>
                </c:pt>
                <c:pt idx="9704">
                  <c:v>10.827999999999999</c:v>
                </c:pt>
                <c:pt idx="9705">
                  <c:v>0.84599999999999997</c:v>
                </c:pt>
                <c:pt idx="9706">
                  <c:v>-6.2729999999999997</c:v>
                </c:pt>
                <c:pt idx="9707">
                  <c:v>7.4139999999999997</c:v>
                </c:pt>
                <c:pt idx="9708">
                  <c:v>-1.1339999999999999</c:v>
                </c:pt>
                <c:pt idx="9709">
                  <c:v>2.9380000000000002</c:v>
                </c:pt>
                <c:pt idx="9710">
                  <c:v>-5.1349999999999953</c:v>
                </c:pt>
                <c:pt idx="9711">
                  <c:v>-4.1599999999999966</c:v>
                </c:pt>
                <c:pt idx="9712">
                  <c:v>-3.4380000000000002</c:v>
                </c:pt>
                <c:pt idx="9713">
                  <c:v>10.324</c:v>
                </c:pt>
                <c:pt idx="9714">
                  <c:v>9.99</c:v>
                </c:pt>
                <c:pt idx="9715">
                  <c:v>8.5479999999999983</c:v>
                </c:pt>
                <c:pt idx="9716">
                  <c:v>1.3560000000000001</c:v>
                </c:pt>
                <c:pt idx="9717">
                  <c:v>-9.9380000000000006</c:v>
                </c:pt>
                <c:pt idx="9718">
                  <c:v>4.4560000000000004</c:v>
                </c:pt>
                <c:pt idx="9719">
                  <c:v>-2.8450000000000002</c:v>
                </c:pt>
                <c:pt idx="9720">
                  <c:v>3.258</c:v>
                </c:pt>
                <c:pt idx="9721">
                  <c:v>2.7509999999999999</c:v>
                </c:pt>
                <c:pt idx="9722">
                  <c:v>13.252000000000001</c:v>
                </c:pt>
                <c:pt idx="9723">
                  <c:v>7.0179999999999954</c:v>
                </c:pt>
                <c:pt idx="9724">
                  <c:v>-4.5330000000000004</c:v>
                </c:pt>
                <c:pt idx="9725">
                  <c:v>-10.178000000000001</c:v>
                </c:pt>
                <c:pt idx="9726">
                  <c:v>-10.903</c:v>
                </c:pt>
                <c:pt idx="9727">
                  <c:v>-8</c:v>
                </c:pt>
                <c:pt idx="9728">
                  <c:v>7.9379999999999997</c:v>
                </c:pt>
                <c:pt idx="9729">
                  <c:v>10.303000000000001</c:v>
                </c:pt>
                <c:pt idx="9730">
                  <c:v>9.0360000000000014</c:v>
                </c:pt>
                <c:pt idx="9731">
                  <c:v>1.41</c:v>
                </c:pt>
                <c:pt idx="9732">
                  <c:v>-0.59699999999999998</c:v>
                </c:pt>
                <c:pt idx="9733">
                  <c:v>0.92900000000000005</c:v>
                </c:pt>
                <c:pt idx="9734">
                  <c:v>-35.216000000000001</c:v>
                </c:pt>
                <c:pt idx="9735">
                  <c:v>-0.39400000000000002</c:v>
                </c:pt>
                <c:pt idx="9736">
                  <c:v>-0.88</c:v>
                </c:pt>
                <c:pt idx="9737">
                  <c:v>12.984</c:v>
                </c:pt>
                <c:pt idx="9738">
                  <c:v>9.3410000000000011</c:v>
                </c:pt>
                <c:pt idx="9739">
                  <c:v>16.312999999999999</c:v>
                </c:pt>
                <c:pt idx="9740">
                  <c:v>41.378</c:v>
                </c:pt>
                <c:pt idx="9741">
                  <c:v>20.922999999999981</c:v>
                </c:pt>
                <c:pt idx="9742">
                  <c:v>23.495000000000001</c:v>
                </c:pt>
                <c:pt idx="9743">
                  <c:v>10.157</c:v>
                </c:pt>
                <c:pt idx="9744">
                  <c:v>20.042999999999999</c:v>
                </c:pt>
                <c:pt idx="9745">
                  <c:v>15.802</c:v>
                </c:pt>
                <c:pt idx="9746">
                  <c:v>-9.9370000000000012</c:v>
                </c:pt>
                <c:pt idx="9747">
                  <c:v>-7.1059999999999954</c:v>
                </c:pt>
                <c:pt idx="9748">
                  <c:v>-3.8050000000000002</c:v>
                </c:pt>
                <c:pt idx="9749">
                  <c:v>-5.2530000000000001</c:v>
                </c:pt>
                <c:pt idx="9750">
                  <c:v>6.8119999999999976</c:v>
                </c:pt>
                <c:pt idx="9751">
                  <c:v>-6.415</c:v>
                </c:pt>
                <c:pt idx="9752">
                  <c:v>5.3139999999999956</c:v>
                </c:pt>
                <c:pt idx="9753">
                  <c:v>11.61</c:v>
                </c:pt>
                <c:pt idx="9754">
                  <c:v>15.347</c:v>
                </c:pt>
                <c:pt idx="9755">
                  <c:v>15.018000000000001</c:v>
                </c:pt>
                <c:pt idx="9756">
                  <c:v>5.0469999999999997</c:v>
                </c:pt>
                <c:pt idx="9757">
                  <c:v>3.88</c:v>
                </c:pt>
                <c:pt idx="9758">
                  <c:v>2.0920000000000001</c:v>
                </c:pt>
                <c:pt idx="9759">
                  <c:v>3.3330000000000002</c:v>
                </c:pt>
                <c:pt idx="9760">
                  <c:v>8.3470000000000013</c:v>
                </c:pt>
                <c:pt idx="9761">
                  <c:v>4.99</c:v>
                </c:pt>
                <c:pt idx="9762">
                  <c:v>2.9089999999999998</c:v>
                </c:pt>
                <c:pt idx="9763">
                  <c:v>-8.8670000000000027</c:v>
                </c:pt>
                <c:pt idx="9764">
                  <c:v>-8.6430000000000007</c:v>
                </c:pt>
                <c:pt idx="9765">
                  <c:v>1.625</c:v>
                </c:pt>
                <c:pt idx="9766">
                  <c:v>-6.3119999999999976</c:v>
                </c:pt>
                <c:pt idx="9767">
                  <c:v>-2.254</c:v>
                </c:pt>
                <c:pt idx="9768">
                  <c:v>0.55900000000000005</c:v>
                </c:pt>
                <c:pt idx="9769">
                  <c:v>10.503</c:v>
                </c:pt>
                <c:pt idx="9770">
                  <c:v>1.3720000000000001</c:v>
                </c:pt>
                <c:pt idx="9771">
                  <c:v>1.252</c:v>
                </c:pt>
                <c:pt idx="9772">
                  <c:v>-2.6560000000000001</c:v>
                </c:pt>
                <c:pt idx="9773">
                  <c:v>0.35599999999999998</c:v>
                </c:pt>
                <c:pt idx="9774">
                  <c:v>2.992</c:v>
                </c:pt>
                <c:pt idx="9775">
                  <c:v>-6.6609999999999951</c:v>
                </c:pt>
                <c:pt idx="9776">
                  <c:v>25.036000000000001</c:v>
                </c:pt>
                <c:pt idx="9777">
                  <c:v>16.899999999999999</c:v>
                </c:pt>
                <c:pt idx="9778">
                  <c:v>21.125</c:v>
                </c:pt>
                <c:pt idx="9779">
                  <c:v>-2.2410000000000001</c:v>
                </c:pt>
                <c:pt idx="9780">
                  <c:v>5.875</c:v>
                </c:pt>
                <c:pt idx="9781">
                  <c:v>-29.196999999999999</c:v>
                </c:pt>
                <c:pt idx="9782">
                  <c:v>8.8040000000000003</c:v>
                </c:pt>
                <c:pt idx="9783">
                  <c:v>1.1299999999999999</c:v>
                </c:pt>
                <c:pt idx="9784">
                  <c:v>1.8280000000000001</c:v>
                </c:pt>
                <c:pt idx="9785">
                  <c:v>0.19600000000000001</c:v>
                </c:pt>
                <c:pt idx="9786">
                  <c:v>-7.5169999999999986</c:v>
                </c:pt>
                <c:pt idx="9787">
                  <c:v>-3.84</c:v>
                </c:pt>
                <c:pt idx="9788">
                  <c:v>-6.2750000000000004</c:v>
                </c:pt>
                <c:pt idx="9789">
                  <c:v>-4.4400000000000004</c:v>
                </c:pt>
                <c:pt idx="9790">
                  <c:v>4.5449999999999946</c:v>
                </c:pt>
                <c:pt idx="9791">
                  <c:v>-5.8639999999999954</c:v>
                </c:pt>
                <c:pt idx="9792">
                  <c:v>-4.9039999999999999</c:v>
                </c:pt>
                <c:pt idx="9793">
                  <c:v>6.5639999999999956</c:v>
                </c:pt>
                <c:pt idx="9794">
                  <c:v>8.2399999999999984</c:v>
                </c:pt>
                <c:pt idx="9795">
                  <c:v>-1.4590000000000001</c:v>
                </c:pt>
                <c:pt idx="9796">
                  <c:v>-4.9539999999999997</c:v>
                </c:pt>
                <c:pt idx="9797">
                  <c:v>-0.154</c:v>
                </c:pt>
                <c:pt idx="9798">
                  <c:v>-4.1829999999999954</c:v>
                </c:pt>
                <c:pt idx="9799">
                  <c:v>-8.2840000000000007</c:v>
                </c:pt>
                <c:pt idx="9800">
                  <c:v>-11.279</c:v>
                </c:pt>
                <c:pt idx="9801">
                  <c:v>-3.9569999999999981</c:v>
                </c:pt>
                <c:pt idx="9802">
                  <c:v>-2.298</c:v>
                </c:pt>
                <c:pt idx="9803">
                  <c:v>-0.71799999999999997</c:v>
                </c:pt>
                <c:pt idx="9804">
                  <c:v>14</c:v>
                </c:pt>
                <c:pt idx="9805">
                  <c:v>24.969000000000001</c:v>
                </c:pt>
                <c:pt idx="9806">
                  <c:v>-1.4670000000000001</c:v>
                </c:pt>
                <c:pt idx="9807">
                  <c:v>10.294</c:v>
                </c:pt>
                <c:pt idx="9808">
                  <c:v>-17.172000000000001</c:v>
                </c:pt>
                <c:pt idx="9809">
                  <c:v>19.126000000000001</c:v>
                </c:pt>
                <c:pt idx="9810">
                  <c:v>14.053000000000001</c:v>
                </c:pt>
                <c:pt idx="9811">
                  <c:v>6.3E-2</c:v>
                </c:pt>
                <c:pt idx="9812">
                  <c:v>29.948</c:v>
                </c:pt>
                <c:pt idx="9813">
                  <c:v>8.3819999999999997</c:v>
                </c:pt>
                <c:pt idx="9814">
                  <c:v>-5.8890000000000002</c:v>
                </c:pt>
                <c:pt idx="9815">
                  <c:v>-0.96399999999999997</c:v>
                </c:pt>
                <c:pt idx="9816">
                  <c:v>21.933</c:v>
                </c:pt>
                <c:pt idx="9817">
                  <c:v>-4.6239999999999952</c:v>
                </c:pt>
                <c:pt idx="9818">
                  <c:v>-8.8720000000000052</c:v>
                </c:pt>
                <c:pt idx="9819">
                  <c:v>-2.415</c:v>
                </c:pt>
                <c:pt idx="9820">
                  <c:v>26.398</c:v>
                </c:pt>
                <c:pt idx="9821">
                  <c:v>18.899999999999999</c:v>
                </c:pt>
                <c:pt idx="9822">
                  <c:v>18.957000000000001</c:v>
                </c:pt>
                <c:pt idx="9823">
                  <c:v>14.288</c:v>
                </c:pt>
                <c:pt idx="9824">
                  <c:v>17.512</c:v>
                </c:pt>
                <c:pt idx="9825">
                  <c:v>16.024999999999999</c:v>
                </c:pt>
                <c:pt idx="9826">
                  <c:v>19.763000000000002</c:v>
                </c:pt>
                <c:pt idx="9827">
                  <c:v>2.161</c:v>
                </c:pt>
                <c:pt idx="9828">
                  <c:v>-11.903</c:v>
                </c:pt>
                <c:pt idx="9829">
                  <c:v>-14.137</c:v>
                </c:pt>
                <c:pt idx="9830">
                  <c:v>-8.9980000000000011</c:v>
                </c:pt>
                <c:pt idx="9831">
                  <c:v>-30.233000000000001</c:v>
                </c:pt>
                <c:pt idx="9832">
                  <c:v>-28.966000000000001</c:v>
                </c:pt>
                <c:pt idx="9833">
                  <c:v>-15.257</c:v>
                </c:pt>
                <c:pt idx="9834">
                  <c:v>9.4920000000000027</c:v>
                </c:pt>
                <c:pt idx="9835">
                  <c:v>28.126000000000001</c:v>
                </c:pt>
                <c:pt idx="9836">
                  <c:v>10.282</c:v>
                </c:pt>
                <c:pt idx="9837">
                  <c:v>-12.173999999999999</c:v>
                </c:pt>
                <c:pt idx="9838">
                  <c:v>-10.621</c:v>
                </c:pt>
                <c:pt idx="9839">
                  <c:v>-20.768999999999981</c:v>
                </c:pt>
                <c:pt idx="9840">
                  <c:v>-17.181000000000001</c:v>
                </c:pt>
                <c:pt idx="9841">
                  <c:v>-11.217000000000001</c:v>
                </c:pt>
                <c:pt idx="9842">
                  <c:v>-9.4450000000000003</c:v>
                </c:pt>
                <c:pt idx="9843">
                  <c:v>16.181999999999999</c:v>
                </c:pt>
                <c:pt idx="9844">
                  <c:v>-7.0679999999999952</c:v>
                </c:pt>
                <c:pt idx="9845">
                  <c:v>30.436</c:v>
                </c:pt>
                <c:pt idx="9846">
                  <c:v>-17.11</c:v>
                </c:pt>
                <c:pt idx="9847">
                  <c:v>29.065999999999999</c:v>
                </c:pt>
                <c:pt idx="9848">
                  <c:v>21.77</c:v>
                </c:pt>
                <c:pt idx="9849">
                  <c:v>-0.96299999999999997</c:v>
                </c:pt>
                <c:pt idx="9850">
                  <c:v>-6.88</c:v>
                </c:pt>
                <c:pt idx="9851">
                  <c:v>36.58</c:v>
                </c:pt>
                <c:pt idx="9852">
                  <c:v>-3.895</c:v>
                </c:pt>
                <c:pt idx="9853">
                  <c:v>-2.1720000000000002</c:v>
                </c:pt>
                <c:pt idx="9854">
                  <c:v>-2.387</c:v>
                </c:pt>
                <c:pt idx="9855">
                  <c:v>1.111</c:v>
                </c:pt>
                <c:pt idx="9856">
                  <c:v>39.701999999999998</c:v>
                </c:pt>
                <c:pt idx="9857">
                  <c:v>2.4089999999999998</c:v>
                </c:pt>
                <c:pt idx="9858">
                  <c:v>1.671</c:v>
                </c:pt>
                <c:pt idx="9859">
                  <c:v>-2.589</c:v>
                </c:pt>
                <c:pt idx="9860">
                  <c:v>-1.05</c:v>
                </c:pt>
                <c:pt idx="9861">
                  <c:v>22.76599999999998</c:v>
                </c:pt>
                <c:pt idx="9862">
                  <c:v>-10.781000000000001</c:v>
                </c:pt>
                <c:pt idx="9863">
                  <c:v>-7.4409999999999998</c:v>
                </c:pt>
                <c:pt idx="9864">
                  <c:v>41.459000000000003</c:v>
                </c:pt>
                <c:pt idx="9865">
                  <c:v>1.865</c:v>
                </c:pt>
                <c:pt idx="9866">
                  <c:v>9.3680000000000003</c:v>
                </c:pt>
                <c:pt idx="9867">
                  <c:v>20.942</c:v>
                </c:pt>
                <c:pt idx="9868">
                  <c:v>7.5569999999999986</c:v>
                </c:pt>
                <c:pt idx="9869">
                  <c:v>0.25900000000000001</c:v>
                </c:pt>
                <c:pt idx="9870">
                  <c:v>-4.4359999999999999</c:v>
                </c:pt>
                <c:pt idx="9871">
                  <c:v>2.7909999999999999</c:v>
                </c:pt>
                <c:pt idx="9872">
                  <c:v>3.2080000000000002</c:v>
                </c:pt>
                <c:pt idx="9873">
                  <c:v>1.9770000000000001</c:v>
                </c:pt>
                <c:pt idx="9874">
                  <c:v>5.7169999999999996</c:v>
                </c:pt>
                <c:pt idx="9875">
                  <c:v>8.2170000000000005</c:v>
                </c:pt>
                <c:pt idx="9876">
                  <c:v>4.5990000000000002</c:v>
                </c:pt>
                <c:pt idx="9877">
                  <c:v>18.12</c:v>
                </c:pt>
                <c:pt idx="9878">
                  <c:v>12.728</c:v>
                </c:pt>
                <c:pt idx="9879">
                  <c:v>3.052999999999999</c:v>
                </c:pt>
                <c:pt idx="9880">
                  <c:v>11.507999999999999</c:v>
                </c:pt>
                <c:pt idx="9881">
                  <c:v>4.4239999999999986</c:v>
                </c:pt>
                <c:pt idx="9882">
                  <c:v>4.2009999999999996</c:v>
                </c:pt>
                <c:pt idx="9883">
                  <c:v>2.9790000000000001</c:v>
                </c:pt>
                <c:pt idx="9884">
                  <c:v>0.59499999999999997</c:v>
                </c:pt>
                <c:pt idx="9885">
                  <c:v>-2.4460000000000002</c:v>
                </c:pt>
                <c:pt idx="9886">
                  <c:v>7.2949999999999946</c:v>
                </c:pt>
                <c:pt idx="9887">
                  <c:v>1.6559999999999999</c:v>
                </c:pt>
                <c:pt idx="9888">
                  <c:v>15.577</c:v>
                </c:pt>
                <c:pt idx="9889">
                  <c:v>3.34</c:v>
                </c:pt>
                <c:pt idx="9890">
                  <c:v>2.101</c:v>
                </c:pt>
                <c:pt idx="9891">
                  <c:v>1.577</c:v>
                </c:pt>
                <c:pt idx="9892">
                  <c:v>-0.2</c:v>
                </c:pt>
                <c:pt idx="9893">
                  <c:v>-2.86</c:v>
                </c:pt>
                <c:pt idx="9894">
                  <c:v>7.1029999999999953</c:v>
                </c:pt>
                <c:pt idx="9895">
                  <c:v>-22.881</c:v>
                </c:pt>
                <c:pt idx="9896">
                  <c:v>-11.826000000000001</c:v>
                </c:pt>
                <c:pt idx="9897">
                  <c:v>22.995999999999999</c:v>
                </c:pt>
                <c:pt idx="9898">
                  <c:v>-1.1539999999999999</c:v>
                </c:pt>
                <c:pt idx="9899">
                  <c:v>0.94799999999999995</c:v>
                </c:pt>
                <c:pt idx="9900">
                  <c:v>-7.8369999999999997</c:v>
                </c:pt>
                <c:pt idx="9901">
                  <c:v>2.9689999999999999</c:v>
                </c:pt>
                <c:pt idx="9902">
                  <c:v>4.415</c:v>
                </c:pt>
                <c:pt idx="9903">
                  <c:v>16.3</c:v>
                </c:pt>
                <c:pt idx="9904">
                  <c:v>20.515000000000001</c:v>
                </c:pt>
                <c:pt idx="9905">
                  <c:v>7.3599999999999977</c:v>
                </c:pt>
                <c:pt idx="9906">
                  <c:v>37.756999999999998</c:v>
                </c:pt>
                <c:pt idx="9907">
                  <c:v>-7.7269999999999976</c:v>
                </c:pt>
                <c:pt idx="9908">
                  <c:v>-16.331</c:v>
                </c:pt>
                <c:pt idx="9909">
                  <c:v>-14.305999999999999</c:v>
                </c:pt>
                <c:pt idx="9910">
                  <c:v>-15.952</c:v>
                </c:pt>
                <c:pt idx="9911">
                  <c:v>-27.027000000000001</c:v>
                </c:pt>
                <c:pt idx="9912">
                  <c:v>3.4249999999999998</c:v>
                </c:pt>
                <c:pt idx="9913">
                  <c:v>-0.89700000000000002</c:v>
                </c:pt>
                <c:pt idx="9914">
                  <c:v>11.462999999999999</c:v>
                </c:pt>
                <c:pt idx="9915">
                  <c:v>0.28299999999999997</c:v>
                </c:pt>
                <c:pt idx="9916">
                  <c:v>-9.3390000000000004</c:v>
                </c:pt>
                <c:pt idx="9917">
                  <c:v>10.489000000000001</c:v>
                </c:pt>
                <c:pt idx="9918">
                  <c:v>9.9970000000000034</c:v>
                </c:pt>
                <c:pt idx="9919">
                  <c:v>-3.51</c:v>
                </c:pt>
                <c:pt idx="9920">
                  <c:v>9.0940000000000012</c:v>
                </c:pt>
                <c:pt idx="9921">
                  <c:v>10.092000000000001</c:v>
                </c:pt>
                <c:pt idx="9922">
                  <c:v>-14.301</c:v>
                </c:pt>
                <c:pt idx="9923">
                  <c:v>-7.8629999999999951</c:v>
                </c:pt>
                <c:pt idx="9924">
                  <c:v>3.903</c:v>
                </c:pt>
                <c:pt idx="9925">
                  <c:v>-6.0269999999999966</c:v>
                </c:pt>
                <c:pt idx="9926">
                  <c:v>-11.760999999999999</c:v>
                </c:pt>
                <c:pt idx="9927">
                  <c:v>29.821000000000009</c:v>
                </c:pt>
                <c:pt idx="9928">
                  <c:v>23.183</c:v>
                </c:pt>
                <c:pt idx="9929">
                  <c:v>2.613</c:v>
                </c:pt>
                <c:pt idx="9930">
                  <c:v>1.026</c:v>
                </c:pt>
                <c:pt idx="9931">
                  <c:v>6.9130000000000003</c:v>
                </c:pt>
                <c:pt idx="9932">
                  <c:v>6.6199999999999957</c:v>
                </c:pt>
                <c:pt idx="9933">
                  <c:v>-0.56699999999999995</c:v>
                </c:pt>
                <c:pt idx="9934">
                  <c:v>-14.766999999999999</c:v>
                </c:pt>
                <c:pt idx="9935">
                  <c:v>7.7320000000000002</c:v>
                </c:pt>
                <c:pt idx="9936">
                  <c:v>6.399</c:v>
                </c:pt>
                <c:pt idx="9937">
                  <c:v>13.919</c:v>
                </c:pt>
                <c:pt idx="9938">
                  <c:v>11.823</c:v>
                </c:pt>
                <c:pt idx="9939">
                  <c:v>6.1779999999999946</c:v>
                </c:pt>
                <c:pt idx="9940">
                  <c:v>2.089</c:v>
                </c:pt>
                <c:pt idx="9941">
                  <c:v>8.9080000000000013</c:v>
                </c:pt>
                <c:pt idx="9942">
                  <c:v>13.891999999999999</c:v>
                </c:pt>
                <c:pt idx="9943">
                  <c:v>4.2549999999999946</c:v>
                </c:pt>
                <c:pt idx="9944">
                  <c:v>-1.4610000000000001</c:v>
                </c:pt>
                <c:pt idx="9945">
                  <c:v>30.748999999999999</c:v>
                </c:pt>
                <c:pt idx="9946">
                  <c:v>6.1549999999999949</c:v>
                </c:pt>
                <c:pt idx="9947">
                  <c:v>3.0590000000000002</c:v>
                </c:pt>
                <c:pt idx="9948">
                  <c:v>-0.749</c:v>
                </c:pt>
                <c:pt idx="9949">
                  <c:v>0.874</c:v>
                </c:pt>
                <c:pt idx="9950">
                  <c:v>-2.9249999999999998</c:v>
                </c:pt>
                <c:pt idx="9951">
                  <c:v>-5.843</c:v>
                </c:pt>
                <c:pt idx="9952">
                  <c:v>-5.9989999999999997</c:v>
                </c:pt>
                <c:pt idx="9953">
                  <c:v>-9.0330000000000013</c:v>
                </c:pt>
                <c:pt idx="9954">
                  <c:v>-8.4630000000000027</c:v>
                </c:pt>
                <c:pt idx="9955">
                  <c:v>2.7</c:v>
                </c:pt>
                <c:pt idx="9956">
                  <c:v>12.156000000000001</c:v>
                </c:pt>
                <c:pt idx="9957">
                  <c:v>10.327</c:v>
                </c:pt>
                <c:pt idx="9958">
                  <c:v>7.6390000000000002</c:v>
                </c:pt>
                <c:pt idx="9959">
                  <c:v>8.2189999999999994</c:v>
                </c:pt>
                <c:pt idx="9960">
                  <c:v>-8.282</c:v>
                </c:pt>
                <c:pt idx="9961">
                  <c:v>-3.6120000000000001</c:v>
                </c:pt>
                <c:pt idx="9962">
                  <c:v>-8.5790000000000006</c:v>
                </c:pt>
                <c:pt idx="9963">
                  <c:v>-8.5489999999999995</c:v>
                </c:pt>
                <c:pt idx="9964">
                  <c:v>8.8980000000000015</c:v>
                </c:pt>
                <c:pt idx="9965">
                  <c:v>-3.2210000000000001</c:v>
                </c:pt>
                <c:pt idx="9966">
                  <c:v>-0.72799999999999998</c:v>
                </c:pt>
                <c:pt idx="9967">
                  <c:v>12.662000000000001</c:v>
                </c:pt>
                <c:pt idx="9968">
                  <c:v>-1.0409999999999999</c:v>
                </c:pt>
                <c:pt idx="9969">
                  <c:v>-8.6910000000000007</c:v>
                </c:pt>
                <c:pt idx="9970">
                  <c:v>-3.39</c:v>
                </c:pt>
                <c:pt idx="9971">
                  <c:v>-7.2</c:v>
                </c:pt>
                <c:pt idx="9972">
                  <c:v>-5.1760000000000002</c:v>
                </c:pt>
                <c:pt idx="9973">
                  <c:v>-5.6919999999999966</c:v>
                </c:pt>
                <c:pt idx="9974">
                  <c:v>-11.51</c:v>
                </c:pt>
                <c:pt idx="9975">
                  <c:v>15.712999999999999</c:v>
                </c:pt>
                <c:pt idx="9976">
                  <c:v>16.864000000000001</c:v>
                </c:pt>
                <c:pt idx="9977">
                  <c:v>13.698</c:v>
                </c:pt>
                <c:pt idx="9978">
                  <c:v>4.077</c:v>
                </c:pt>
                <c:pt idx="9979">
                  <c:v>-11.925000000000001</c:v>
                </c:pt>
                <c:pt idx="9980">
                  <c:v>-13.547000000000001</c:v>
                </c:pt>
                <c:pt idx="9981">
                  <c:v>4.548</c:v>
                </c:pt>
                <c:pt idx="9982">
                  <c:v>-1.284</c:v>
                </c:pt>
                <c:pt idx="9983">
                  <c:v>10.353</c:v>
                </c:pt>
                <c:pt idx="9984">
                  <c:v>-1.5580000000000001</c:v>
                </c:pt>
                <c:pt idx="9985">
                  <c:v>-13.92</c:v>
                </c:pt>
                <c:pt idx="9986">
                  <c:v>-15.923</c:v>
                </c:pt>
                <c:pt idx="9987">
                  <c:v>17.196000000000009</c:v>
                </c:pt>
                <c:pt idx="9988">
                  <c:v>-1.0449999999999999</c:v>
                </c:pt>
                <c:pt idx="9989">
                  <c:v>-7.0519999999999996</c:v>
                </c:pt>
                <c:pt idx="9990">
                  <c:v>-3.238</c:v>
                </c:pt>
                <c:pt idx="9991">
                  <c:v>12.815</c:v>
                </c:pt>
                <c:pt idx="9992">
                  <c:v>-2.25</c:v>
                </c:pt>
                <c:pt idx="9993">
                  <c:v>-5.7850000000000001</c:v>
                </c:pt>
                <c:pt idx="9994">
                  <c:v>-2.0979999999999999</c:v>
                </c:pt>
                <c:pt idx="9995">
                  <c:v>5.2450000000000001</c:v>
                </c:pt>
                <c:pt idx="9996">
                  <c:v>8.1780000000000008</c:v>
                </c:pt>
                <c:pt idx="9997">
                  <c:v>4.1859999999999946</c:v>
                </c:pt>
                <c:pt idx="9998">
                  <c:v>1.47</c:v>
                </c:pt>
                <c:pt idx="9999">
                  <c:v>2.16</c:v>
                </c:pt>
                <c:pt idx="10000">
                  <c:v>-12.920999999999999</c:v>
                </c:pt>
                <c:pt idx="10001">
                  <c:v>-10.568</c:v>
                </c:pt>
                <c:pt idx="10002">
                  <c:v>-10.353999999999999</c:v>
                </c:pt>
                <c:pt idx="10003">
                  <c:v>2.2429999999999999</c:v>
                </c:pt>
                <c:pt idx="10004">
                  <c:v>10.315</c:v>
                </c:pt>
                <c:pt idx="10005">
                  <c:v>-10.199999999999999</c:v>
                </c:pt>
                <c:pt idx="10006">
                  <c:v>6.7190000000000003</c:v>
                </c:pt>
                <c:pt idx="10007">
                  <c:v>-4.8739999999999997</c:v>
                </c:pt>
                <c:pt idx="10008">
                  <c:v>-10.361000000000001</c:v>
                </c:pt>
                <c:pt idx="10009">
                  <c:v>-2.5110000000000001</c:v>
                </c:pt>
                <c:pt idx="10010">
                  <c:v>4.0629999999999953</c:v>
                </c:pt>
                <c:pt idx="10011">
                  <c:v>8.5690000000000008</c:v>
                </c:pt>
                <c:pt idx="10012">
                  <c:v>34.966000000000001</c:v>
                </c:pt>
                <c:pt idx="10013">
                  <c:v>20.7</c:v>
                </c:pt>
                <c:pt idx="10014">
                  <c:v>19.141999999999999</c:v>
                </c:pt>
                <c:pt idx="10015">
                  <c:v>9.6020000000000003</c:v>
                </c:pt>
                <c:pt idx="10016">
                  <c:v>7.6479999999999952</c:v>
                </c:pt>
                <c:pt idx="10017">
                  <c:v>7.5039999999999996</c:v>
                </c:pt>
                <c:pt idx="10018">
                  <c:v>25.347999999999999</c:v>
                </c:pt>
                <c:pt idx="10019">
                  <c:v>-1.1359999999999999</c:v>
                </c:pt>
                <c:pt idx="10020">
                  <c:v>-7.5380000000000003</c:v>
                </c:pt>
                <c:pt idx="10021">
                  <c:v>29.183</c:v>
                </c:pt>
                <c:pt idx="10022">
                  <c:v>-0.42199999999999999</c:v>
                </c:pt>
                <c:pt idx="10023">
                  <c:v>-0.17299999999999999</c:v>
                </c:pt>
                <c:pt idx="10024">
                  <c:v>-0.84899999999999998</c:v>
                </c:pt>
                <c:pt idx="10025">
                  <c:v>7.364999999999994</c:v>
                </c:pt>
                <c:pt idx="10026">
                  <c:v>-2.3309999999999991</c:v>
                </c:pt>
                <c:pt idx="10027">
                  <c:v>2.9209999999999998</c:v>
                </c:pt>
                <c:pt idx="10028">
                  <c:v>-6.1909999999999954</c:v>
                </c:pt>
                <c:pt idx="10029">
                  <c:v>7.6909999999999954</c:v>
                </c:pt>
                <c:pt idx="10030">
                  <c:v>-4.2569999999999997</c:v>
                </c:pt>
                <c:pt idx="10031">
                  <c:v>-7.7949999999999946</c:v>
                </c:pt>
                <c:pt idx="10032">
                  <c:v>-5.3410000000000002</c:v>
                </c:pt>
                <c:pt idx="10033">
                  <c:v>45.14</c:v>
                </c:pt>
                <c:pt idx="10034">
                  <c:v>0.50600000000000001</c:v>
                </c:pt>
                <c:pt idx="10035">
                  <c:v>5.4939999999999998</c:v>
                </c:pt>
                <c:pt idx="10036">
                  <c:v>6.0720000000000001</c:v>
                </c:pt>
                <c:pt idx="10037">
                  <c:v>-9.6419999999999995</c:v>
                </c:pt>
                <c:pt idx="10038">
                  <c:v>-13.054</c:v>
                </c:pt>
                <c:pt idx="10039">
                  <c:v>15.505000000000001</c:v>
                </c:pt>
                <c:pt idx="10040">
                  <c:v>-2.5880000000000001</c:v>
                </c:pt>
                <c:pt idx="10041">
                  <c:v>-6.4809999999999999</c:v>
                </c:pt>
                <c:pt idx="10042">
                  <c:v>-8.6660000000000004</c:v>
                </c:pt>
                <c:pt idx="10043">
                  <c:v>11.048999999999999</c:v>
                </c:pt>
                <c:pt idx="10044">
                  <c:v>7.94</c:v>
                </c:pt>
                <c:pt idx="10045">
                  <c:v>6.9279999999999946</c:v>
                </c:pt>
                <c:pt idx="10046">
                  <c:v>0.68100000000000005</c:v>
                </c:pt>
                <c:pt idx="10047">
                  <c:v>-18.463999999999999</c:v>
                </c:pt>
                <c:pt idx="10048">
                  <c:v>-18.542000000000002</c:v>
                </c:pt>
                <c:pt idx="10049">
                  <c:v>-14.627000000000001</c:v>
                </c:pt>
                <c:pt idx="10050">
                  <c:v>6.992</c:v>
                </c:pt>
                <c:pt idx="10051">
                  <c:v>12.426</c:v>
                </c:pt>
                <c:pt idx="10052">
                  <c:v>10.962999999999999</c:v>
                </c:pt>
                <c:pt idx="10053">
                  <c:v>7.1</c:v>
                </c:pt>
                <c:pt idx="10054">
                  <c:v>19.847000000000001</c:v>
                </c:pt>
                <c:pt idx="10055">
                  <c:v>2.2389999999999999</c:v>
                </c:pt>
                <c:pt idx="10056">
                  <c:v>5.3380000000000001</c:v>
                </c:pt>
                <c:pt idx="10057">
                  <c:v>2.9089999999999998</c:v>
                </c:pt>
                <c:pt idx="10058">
                  <c:v>16.087</c:v>
                </c:pt>
                <c:pt idx="10059">
                  <c:v>13.954000000000001</c:v>
                </c:pt>
                <c:pt idx="10060">
                  <c:v>3.4470000000000001</c:v>
                </c:pt>
                <c:pt idx="10061">
                  <c:v>0.85799999999999998</c:v>
                </c:pt>
                <c:pt idx="10062">
                  <c:v>0.49299999999999999</c:v>
                </c:pt>
                <c:pt idx="10063">
                  <c:v>5.0789999999999997</c:v>
                </c:pt>
                <c:pt idx="10064">
                  <c:v>-3.4860000000000002</c:v>
                </c:pt>
                <c:pt idx="10065">
                  <c:v>-7.9749999999999996</c:v>
                </c:pt>
                <c:pt idx="10066">
                  <c:v>11.02</c:v>
                </c:pt>
                <c:pt idx="10067">
                  <c:v>34.845999999999997</c:v>
                </c:pt>
                <c:pt idx="10068">
                  <c:v>3.141</c:v>
                </c:pt>
                <c:pt idx="10069">
                  <c:v>3.0489999999999999</c:v>
                </c:pt>
                <c:pt idx="10070">
                  <c:v>-0.22900000000000001</c:v>
                </c:pt>
                <c:pt idx="10071">
                  <c:v>-3.6040000000000001</c:v>
                </c:pt>
                <c:pt idx="10072">
                  <c:v>-7.0750000000000002</c:v>
                </c:pt>
                <c:pt idx="10073">
                  <c:v>19.212</c:v>
                </c:pt>
                <c:pt idx="10074">
                  <c:v>-2.9369999999999981</c:v>
                </c:pt>
                <c:pt idx="10075">
                  <c:v>-2.718</c:v>
                </c:pt>
                <c:pt idx="10076">
                  <c:v>-0.68500000000000005</c:v>
                </c:pt>
                <c:pt idx="10077">
                  <c:v>9.4970000000000034</c:v>
                </c:pt>
                <c:pt idx="10078">
                  <c:v>7.4509999999999996</c:v>
                </c:pt>
                <c:pt idx="10079">
                  <c:v>-16.725999999999999</c:v>
                </c:pt>
                <c:pt idx="10080">
                  <c:v>-15.884</c:v>
                </c:pt>
                <c:pt idx="10081">
                  <c:v>-15.259</c:v>
                </c:pt>
                <c:pt idx="10082">
                  <c:v>-5.4009999999999998</c:v>
                </c:pt>
                <c:pt idx="10083">
                  <c:v>28.225000000000001</c:v>
                </c:pt>
                <c:pt idx="10084">
                  <c:v>9.0330000000000013</c:v>
                </c:pt>
                <c:pt idx="10085">
                  <c:v>8.2510000000000012</c:v>
                </c:pt>
                <c:pt idx="10086">
                  <c:v>-40.558999999999997</c:v>
                </c:pt>
                <c:pt idx="10087">
                  <c:v>-2.7450000000000001</c:v>
                </c:pt>
                <c:pt idx="10088">
                  <c:v>-10.007</c:v>
                </c:pt>
                <c:pt idx="10089">
                  <c:v>-2.6619999999999999</c:v>
                </c:pt>
                <c:pt idx="10090">
                  <c:v>7.96</c:v>
                </c:pt>
                <c:pt idx="10091">
                  <c:v>-4.149</c:v>
                </c:pt>
                <c:pt idx="10092">
                  <c:v>0.40300000000000002</c:v>
                </c:pt>
                <c:pt idx="10093">
                  <c:v>-8.86</c:v>
                </c:pt>
                <c:pt idx="10094">
                  <c:v>17.173999999999999</c:v>
                </c:pt>
                <c:pt idx="10095">
                  <c:v>24.68</c:v>
                </c:pt>
                <c:pt idx="10096">
                  <c:v>2.4580000000000002</c:v>
                </c:pt>
                <c:pt idx="10097">
                  <c:v>3.83</c:v>
                </c:pt>
                <c:pt idx="10098">
                  <c:v>0.88200000000000001</c:v>
                </c:pt>
                <c:pt idx="10099">
                  <c:v>31.526</c:v>
                </c:pt>
                <c:pt idx="10100">
                  <c:v>42.87</c:v>
                </c:pt>
                <c:pt idx="10101">
                  <c:v>28.603999999999999</c:v>
                </c:pt>
                <c:pt idx="10102">
                  <c:v>19.079000000000001</c:v>
                </c:pt>
                <c:pt idx="10103">
                  <c:v>21.59</c:v>
                </c:pt>
                <c:pt idx="10104">
                  <c:v>-5.9749999999999996</c:v>
                </c:pt>
                <c:pt idx="10105">
                  <c:v>17.501999999999999</c:v>
                </c:pt>
                <c:pt idx="10106">
                  <c:v>10.180999999999999</c:v>
                </c:pt>
                <c:pt idx="10107">
                  <c:v>-8.5910000000000011</c:v>
                </c:pt>
                <c:pt idx="10108">
                  <c:v>-4.6369999999999987</c:v>
                </c:pt>
                <c:pt idx="10109">
                  <c:v>-10.972</c:v>
                </c:pt>
                <c:pt idx="10110">
                  <c:v>-11.369</c:v>
                </c:pt>
                <c:pt idx="10111">
                  <c:v>27.475999999999999</c:v>
                </c:pt>
                <c:pt idx="10112">
                  <c:v>8.9210000000000012</c:v>
                </c:pt>
                <c:pt idx="10113">
                  <c:v>12.281000000000001</c:v>
                </c:pt>
                <c:pt idx="10114">
                  <c:v>1.738</c:v>
                </c:pt>
                <c:pt idx="10115">
                  <c:v>17.829000000000001</c:v>
                </c:pt>
                <c:pt idx="10116">
                  <c:v>18.530999999999999</c:v>
                </c:pt>
                <c:pt idx="10117">
                  <c:v>10.291</c:v>
                </c:pt>
                <c:pt idx="10118">
                  <c:v>4.8330000000000002</c:v>
                </c:pt>
                <c:pt idx="10119">
                  <c:v>16.079999999999991</c:v>
                </c:pt>
                <c:pt idx="10120">
                  <c:v>14.004</c:v>
                </c:pt>
                <c:pt idx="10121">
                  <c:v>17.472999999999999</c:v>
                </c:pt>
                <c:pt idx="10122">
                  <c:v>1.44</c:v>
                </c:pt>
                <c:pt idx="10123">
                  <c:v>-6.0659999999999954</c:v>
                </c:pt>
                <c:pt idx="10124">
                  <c:v>-8.0820000000000007</c:v>
                </c:pt>
                <c:pt idx="10125">
                  <c:v>-4.3369999999999997</c:v>
                </c:pt>
                <c:pt idx="10126">
                  <c:v>58.73</c:v>
                </c:pt>
                <c:pt idx="10127">
                  <c:v>61.711000000000013</c:v>
                </c:pt>
                <c:pt idx="10128">
                  <c:v>49.53</c:v>
                </c:pt>
                <c:pt idx="10129">
                  <c:v>31.212</c:v>
                </c:pt>
                <c:pt idx="10130">
                  <c:v>-5.5949999999999953</c:v>
                </c:pt>
                <c:pt idx="10131">
                  <c:v>4.3890000000000002</c:v>
                </c:pt>
                <c:pt idx="10132">
                  <c:v>-1.6519999999999999</c:v>
                </c:pt>
                <c:pt idx="10133">
                  <c:v>1.403</c:v>
                </c:pt>
                <c:pt idx="10134">
                  <c:v>-3.1339999999999999</c:v>
                </c:pt>
                <c:pt idx="10135">
                  <c:v>-4.51</c:v>
                </c:pt>
                <c:pt idx="10136">
                  <c:v>-0.504</c:v>
                </c:pt>
                <c:pt idx="10137">
                  <c:v>0.379</c:v>
                </c:pt>
                <c:pt idx="10138">
                  <c:v>10.641999999999999</c:v>
                </c:pt>
                <c:pt idx="10139">
                  <c:v>11.472</c:v>
                </c:pt>
                <c:pt idx="10140">
                  <c:v>16.5</c:v>
                </c:pt>
                <c:pt idx="10141">
                  <c:v>7.492</c:v>
                </c:pt>
                <c:pt idx="10142">
                  <c:v>1.556</c:v>
                </c:pt>
                <c:pt idx="10143">
                  <c:v>22.254999999999999</c:v>
                </c:pt>
                <c:pt idx="10144">
                  <c:v>-10.117000000000001</c:v>
                </c:pt>
                <c:pt idx="10145">
                  <c:v>-9.0630000000000006</c:v>
                </c:pt>
                <c:pt idx="10146">
                  <c:v>-8.2720000000000002</c:v>
                </c:pt>
                <c:pt idx="10147">
                  <c:v>-10.503</c:v>
                </c:pt>
                <c:pt idx="10148">
                  <c:v>-15.302</c:v>
                </c:pt>
                <c:pt idx="10149">
                  <c:v>-10.134</c:v>
                </c:pt>
                <c:pt idx="10150">
                  <c:v>-7.9809999999999999</c:v>
                </c:pt>
                <c:pt idx="10151">
                  <c:v>-4.7370000000000001</c:v>
                </c:pt>
                <c:pt idx="10152">
                  <c:v>5.4829999999999997</c:v>
                </c:pt>
                <c:pt idx="10153">
                  <c:v>1.74</c:v>
                </c:pt>
                <c:pt idx="10154">
                  <c:v>2.5550000000000002</c:v>
                </c:pt>
                <c:pt idx="10155">
                  <c:v>15.571</c:v>
                </c:pt>
                <c:pt idx="10156">
                  <c:v>9.19</c:v>
                </c:pt>
                <c:pt idx="10157">
                  <c:v>-4.5730000000000004</c:v>
                </c:pt>
                <c:pt idx="10158">
                  <c:v>-4.101</c:v>
                </c:pt>
                <c:pt idx="10159">
                  <c:v>-7.6819999999999986</c:v>
                </c:pt>
                <c:pt idx="10160">
                  <c:v>-7.2009999999999996</c:v>
                </c:pt>
                <c:pt idx="10161">
                  <c:v>-13.662000000000001</c:v>
                </c:pt>
                <c:pt idx="10162">
                  <c:v>-8.6419999999999995</c:v>
                </c:pt>
                <c:pt idx="10163">
                  <c:v>16.686</c:v>
                </c:pt>
                <c:pt idx="10164">
                  <c:v>10.313000000000001</c:v>
                </c:pt>
                <c:pt idx="10165">
                  <c:v>-2.8490000000000002</c:v>
                </c:pt>
                <c:pt idx="10166">
                  <c:v>21.69</c:v>
                </c:pt>
                <c:pt idx="10167">
                  <c:v>-5.1119999999999974</c:v>
                </c:pt>
                <c:pt idx="10168">
                  <c:v>-1.7190000000000001</c:v>
                </c:pt>
                <c:pt idx="10169">
                  <c:v>-2.2149999999999999</c:v>
                </c:pt>
                <c:pt idx="10170">
                  <c:v>0.89300000000000002</c:v>
                </c:pt>
                <c:pt idx="10171">
                  <c:v>-4.9059999999999997</c:v>
                </c:pt>
                <c:pt idx="10172">
                  <c:v>-4.1339999999999986</c:v>
                </c:pt>
                <c:pt idx="10173">
                  <c:v>-8.6419999999999995</c:v>
                </c:pt>
                <c:pt idx="10174">
                  <c:v>56.393000000000001</c:v>
                </c:pt>
                <c:pt idx="10175">
                  <c:v>56.634999999999998</c:v>
                </c:pt>
                <c:pt idx="10176">
                  <c:v>3.5209999999999999</c:v>
                </c:pt>
                <c:pt idx="10177">
                  <c:v>-0.81499999999999995</c:v>
                </c:pt>
                <c:pt idx="10178">
                  <c:v>2.069</c:v>
                </c:pt>
                <c:pt idx="10179">
                  <c:v>-3.7290000000000001</c:v>
                </c:pt>
                <c:pt idx="10180">
                  <c:v>15.954000000000001</c:v>
                </c:pt>
                <c:pt idx="10181">
                  <c:v>5.2519999999999998</c:v>
                </c:pt>
                <c:pt idx="10182">
                  <c:v>4.3969999999999976</c:v>
                </c:pt>
                <c:pt idx="10183">
                  <c:v>16.741</c:v>
                </c:pt>
                <c:pt idx="10184">
                  <c:v>-10.583</c:v>
                </c:pt>
                <c:pt idx="10185">
                  <c:v>-13.006</c:v>
                </c:pt>
                <c:pt idx="10186">
                  <c:v>-16.059999999999999</c:v>
                </c:pt>
                <c:pt idx="10187">
                  <c:v>-13.875</c:v>
                </c:pt>
                <c:pt idx="10188">
                  <c:v>-16.829000000000001</c:v>
                </c:pt>
                <c:pt idx="10189">
                  <c:v>2.0299999999999998</c:v>
                </c:pt>
                <c:pt idx="10190">
                  <c:v>-0.68400000000000005</c:v>
                </c:pt>
                <c:pt idx="10191">
                  <c:v>5.6469999999999967</c:v>
                </c:pt>
                <c:pt idx="10192">
                  <c:v>-1.81</c:v>
                </c:pt>
                <c:pt idx="10193">
                  <c:v>-0.58799999999999997</c:v>
                </c:pt>
                <c:pt idx="10194">
                  <c:v>-2.476999999999999</c:v>
                </c:pt>
                <c:pt idx="10195">
                  <c:v>-3.9489999999999998</c:v>
                </c:pt>
                <c:pt idx="10196">
                  <c:v>24.774000000000001</c:v>
                </c:pt>
                <c:pt idx="10197">
                  <c:v>7.5389999999999997</c:v>
                </c:pt>
                <c:pt idx="10198">
                  <c:v>-16.431000000000001</c:v>
                </c:pt>
                <c:pt idx="10199">
                  <c:v>-14.443</c:v>
                </c:pt>
                <c:pt idx="10200">
                  <c:v>-1.6</c:v>
                </c:pt>
                <c:pt idx="10201">
                  <c:v>-7.3419999999999996</c:v>
                </c:pt>
                <c:pt idx="10202">
                  <c:v>6.0880000000000001</c:v>
                </c:pt>
                <c:pt idx="10203">
                  <c:v>2.9079999999999999</c:v>
                </c:pt>
                <c:pt idx="10204">
                  <c:v>11.922000000000001</c:v>
                </c:pt>
                <c:pt idx="10205">
                  <c:v>-1.861</c:v>
                </c:pt>
                <c:pt idx="10206">
                  <c:v>13.696</c:v>
                </c:pt>
                <c:pt idx="10207">
                  <c:v>4.0190000000000001</c:v>
                </c:pt>
                <c:pt idx="10208">
                  <c:v>-5.4770000000000003</c:v>
                </c:pt>
                <c:pt idx="10209">
                  <c:v>2.048</c:v>
                </c:pt>
                <c:pt idx="10210">
                  <c:v>-5.3849999999999953</c:v>
                </c:pt>
                <c:pt idx="10211">
                  <c:v>-3.976999999999999</c:v>
                </c:pt>
                <c:pt idx="10212">
                  <c:v>-6.7110000000000003</c:v>
                </c:pt>
                <c:pt idx="10213">
                  <c:v>-12.552</c:v>
                </c:pt>
                <c:pt idx="10214">
                  <c:v>-2.8210000000000002</c:v>
                </c:pt>
                <c:pt idx="10215">
                  <c:v>1.046</c:v>
                </c:pt>
                <c:pt idx="10216">
                  <c:v>-3.2810000000000001</c:v>
                </c:pt>
                <c:pt idx="10217">
                  <c:v>-7.5949999999999953</c:v>
                </c:pt>
                <c:pt idx="10218">
                  <c:v>6.8769999999999998</c:v>
                </c:pt>
                <c:pt idx="10219">
                  <c:v>-1.732</c:v>
                </c:pt>
                <c:pt idx="10220">
                  <c:v>4.9649999999999954</c:v>
                </c:pt>
                <c:pt idx="10221">
                  <c:v>3.669</c:v>
                </c:pt>
                <c:pt idx="10222">
                  <c:v>74.35599999999998</c:v>
                </c:pt>
                <c:pt idx="10223">
                  <c:v>15.042</c:v>
                </c:pt>
                <c:pt idx="10224">
                  <c:v>4.0720000000000001</c:v>
                </c:pt>
                <c:pt idx="10225">
                  <c:v>15.414999999999999</c:v>
                </c:pt>
                <c:pt idx="10226">
                  <c:v>-3.2589999999999999</c:v>
                </c:pt>
                <c:pt idx="10227">
                  <c:v>-2.9249999999999998</c:v>
                </c:pt>
                <c:pt idx="10228">
                  <c:v>-3.2919999999999998</c:v>
                </c:pt>
                <c:pt idx="10229">
                  <c:v>33.911999999999999</c:v>
                </c:pt>
                <c:pt idx="10230">
                  <c:v>6.327999999999995</c:v>
                </c:pt>
                <c:pt idx="10231">
                  <c:v>9.9</c:v>
                </c:pt>
                <c:pt idx="10232">
                  <c:v>10.994999999999999</c:v>
                </c:pt>
                <c:pt idx="10233">
                  <c:v>11.904</c:v>
                </c:pt>
                <c:pt idx="10234">
                  <c:v>6.5730000000000004</c:v>
                </c:pt>
                <c:pt idx="10235">
                  <c:v>12.010999999999999</c:v>
                </c:pt>
                <c:pt idx="10236">
                  <c:v>7.8539999999999957</c:v>
                </c:pt>
                <c:pt idx="10237">
                  <c:v>7.21</c:v>
                </c:pt>
                <c:pt idx="10238">
                  <c:v>6.9870000000000001</c:v>
                </c:pt>
                <c:pt idx="10239">
                  <c:v>3.5030000000000001</c:v>
                </c:pt>
                <c:pt idx="10240">
                  <c:v>8.0680000000000014</c:v>
                </c:pt>
                <c:pt idx="10241">
                  <c:v>3.5459999999999998</c:v>
                </c:pt>
                <c:pt idx="10242">
                  <c:v>-1.5660000000000001</c:v>
                </c:pt>
                <c:pt idx="10243">
                  <c:v>-2.9910000000000001</c:v>
                </c:pt>
                <c:pt idx="10244">
                  <c:v>-5.5759999999999996</c:v>
                </c:pt>
                <c:pt idx="10245">
                  <c:v>-6.133</c:v>
                </c:pt>
                <c:pt idx="10246">
                  <c:v>-1.5589999999999999</c:v>
                </c:pt>
                <c:pt idx="10247">
                  <c:v>20.803999999999991</c:v>
                </c:pt>
                <c:pt idx="10248">
                  <c:v>6.8769999999999998</c:v>
                </c:pt>
                <c:pt idx="10249">
                  <c:v>-11.42</c:v>
                </c:pt>
                <c:pt idx="10250">
                  <c:v>-6.4349999999999996</c:v>
                </c:pt>
                <c:pt idx="10251">
                  <c:v>0.81399999999999995</c:v>
                </c:pt>
                <c:pt idx="10252">
                  <c:v>3.286</c:v>
                </c:pt>
                <c:pt idx="10253">
                  <c:v>28.609000000000009</c:v>
                </c:pt>
                <c:pt idx="10254">
                  <c:v>25.006</c:v>
                </c:pt>
                <c:pt idx="10255">
                  <c:v>16.39</c:v>
                </c:pt>
                <c:pt idx="10256">
                  <c:v>11.134</c:v>
                </c:pt>
                <c:pt idx="10257">
                  <c:v>8.8110000000000035</c:v>
                </c:pt>
                <c:pt idx="10258">
                  <c:v>3.11</c:v>
                </c:pt>
                <c:pt idx="10259">
                  <c:v>1.369</c:v>
                </c:pt>
                <c:pt idx="10260">
                  <c:v>28.907</c:v>
                </c:pt>
                <c:pt idx="10261">
                  <c:v>32.792000000000002</c:v>
                </c:pt>
                <c:pt idx="10262">
                  <c:v>25.184999999999999</c:v>
                </c:pt>
                <c:pt idx="10263">
                  <c:v>-20.184999999999999</c:v>
                </c:pt>
                <c:pt idx="10264">
                  <c:v>-15.537000000000001</c:v>
                </c:pt>
                <c:pt idx="10265">
                  <c:v>-19.309000000000001</c:v>
                </c:pt>
                <c:pt idx="10266">
                  <c:v>-16.311</c:v>
                </c:pt>
                <c:pt idx="10267">
                  <c:v>-48.794000000000011</c:v>
                </c:pt>
                <c:pt idx="10268">
                  <c:v>-52.902000000000001</c:v>
                </c:pt>
                <c:pt idx="10269">
                  <c:v>-52.597000000000001</c:v>
                </c:pt>
                <c:pt idx="10270">
                  <c:v>-8.0940000000000012</c:v>
                </c:pt>
                <c:pt idx="10271">
                  <c:v>7.4189999999999996</c:v>
                </c:pt>
                <c:pt idx="10272">
                  <c:v>5.4710000000000001</c:v>
                </c:pt>
                <c:pt idx="10273">
                  <c:v>-5.98</c:v>
                </c:pt>
                <c:pt idx="10274">
                  <c:v>-8.5920000000000005</c:v>
                </c:pt>
                <c:pt idx="10275">
                  <c:v>8.0210000000000008</c:v>
                </c:pt>
                <c:pt idx="10276">
                  <c:v>11.821999999999999</c:v>
                </c:pt>
                <c:pt idx="10277">
                  <c:v>12.531000000000001</c:v>
                </c:pt>
                <c:pt idx="10278">
                  <c:v>17.341999999999999</c:v>
                </c:pt>
                <c:pt idx="10279">
                  <c:v>5.758</c:v>
                </c:pt>
                <c:pt idx="10280">
                  <c:v>21.616</c:v>
                </c:pt>
                <c:pt idx="10281">
                  <c:v>5.9770000000000003</c:v>
                </c:pt>
                <c:pt idx="10282">
                  <c:v>1.2609999999999999</c:v>
                </c:pt>
                <c:pt idx="10283">
                  <c:v>14.446</c:v>
                </c:pt>
                <c:pt idx="10284">
                  <c:v>9.5130000000000035</c:v>
                </c:pt>
                <c:pt idx="10285">
                  <c:v>4.9509999999999996</c:v>
                </c:pt>
                <c:pt idx="10286">
                  <c:v>-1.153</c:v>
                </c:pt>
                <c:pt idx="10287">
                  <c:v>-3.85</c:v>
                </c:pt>
                <c:pt idx="10288">
                  <c:v>0.64200000000000002</c:v>
                </c:pt>
                <c:pt idx="10289">
                  <c:v>-2.661</c:v>
                </c:pt>
                <c:pt idx="10290">
                  <c:v>-3.3549999999999991</c:v>
                </c:pt>
                <c:pt idx="10291">
                  <c:v>-7.5490000000000004</c:v>
                </c:pt>
                <c:pt idx="10292">
                  <c:v>-7.9859999999999998</c:v>
                </c:pt>
                <c:pt idx="10293">
                  <c:v>-7.7</c:v>
                </c:pt>
                <c:pt idx="10294">
                  <c:v>-1.083</c:v>
                </c:pt>
                <c:pt idx="10295">
                  <c:v>-6.7830000000000004</c:v>
                </c:pt>
                <c:pt idx="10296">
                  <c:v>3.8180000000000001</c:v>
                </c:pt>
                <c:pt idx="10297">
                  <c:v>0.39</c:v>
                </c:pt>
                <c:pt idx="10298">
                  <c:v>11.367000000000001</c:v>
                </c:pt>
                <c:pt idx="10299">
                  <c:v>1.125</c:v>
                </c:pt>
                <c:pt idx="10300">
                  <c:v>-1.554</c:v>
                </c:pt>
                <c:pt idx="10301">
                  <c:v>-6.1679999999999939</c:v>
                </c:pt>
                <c:pt idx="10302">
                  <c:v>1.0669999999999999</c:v>
                </c:pt>
                <c:pt idx="10303">
                  <c:v>5.0789999999999997</c:v>
                </c:pt>
                <c:pt idx="10304">
                  <c:v>-0.88900000000000001</c:v>
                </c:pt>
                <c:pt idx="10305">
                  <c:v>-4.4169999999999998</c:v>
                </c:pt>
                <c:pt idx="10306">
                  <c:v>-1.4</c:v>
                </c:pt>
                <c:pt idx="10307">
                  <c:v>1.651</c:v>
                </c:pt>
                <c:pt idx="10308">
                  <c:v>1.0109999999999999</c:v>
                </c:pt>
                <c:pt idx="10309">
                  <c:v>12.057</c:v>
                </c:pt>
                <c:pt idx="10310">
                  <c:v>18.661999999999999</c:v>
                </c:pt>
                <c:pt idx="10311">
                  <c:v>28.670999999999999</c:v>
                </c:pt>
                <c:pt idx="10312">
                  <c:v>28.451000000000001</c:v>
                </c:pt>
                <c:pt idx="10313">
                  <c:v>9.8940000000000001</c:v>
                </c:pt>
                <c:pt idx="10314">
                  <c:v>9.1030000000000015</c:v>
                </c:pt>
                <c:pt idx="10315">
                  <c:v>1.0609999999999999</c:v>
                </c:pt>
                <c:pt idx="10316">
                  <c:v>8.06</c:v>
                </c:pt>
                <c:pt idx="10317">
                  <c:v>8.0710000000000015</c:v>
                </c:pt>
                <c:pt idx="10318">
                  <c:v>31.622</c:v>
                </c:pt>
                <c:pt idx="10319">
                  <c:v>3.2879999999999998</c:v>
                </c:pt>
                <c:pt idx="10320">
                  <c:v>-3.7240000000000002</c:v>
                </c:pt>
                <c:pt idx="10321">
                  <c:v>9.952</c:v>
                </c:pt>
                <c:pt idx="10322">
                  <c:v>30.024999999999999</c:v>
                </c:pt>
                <c:pt idx="10323">
                  <c:v>18.376999999999999</c:v>
                </c:pt>
                <c:pt idx="10324">
                  <c:v>10.07</c:v>
                </c:pt>
                <c:pt idx="10325">
                  <c:v>-12.494</c:v>
                </c:pt>
                <c:pt idx="10326">
                  <c:v>-9.4160000000000004</c:v>
                </c:pt>
                <c:pt idx="10327">
                  <c:v>11.004</c:v>
                </c:pt>
                <c:pt idx="10328">
                  <c:v>7.8519999999999976</c:v>
                </c:pt>
                <c:pt idx="10329">
                  <c:v>-17.606999999999999</c:v>
                </c:pt>
                <c:pt idx="10330">
                  <c:v>-16.521999999999991</c:v>
                </c:pt>
                <c:pt idx="10331">
                  <c:v>-5.7949999999999946</c:v>
                </c:pt>
                <c:pt idx="10332">
                  <c:v>-12.569000000000001</c:v>
                </c:pt>
                <c:pt idx="10333">
                  <c:v>17.861000000000001</c:v>
                </c:pt>
                <c:pt idx="10334">
                  <c:v>21.565999999999999</c:v>
                </c:pt>
                <c:pt idx="10335">
                  <c:v>6.0090000000000003</c:v>
                </c:pt>
                <c:pt idx="10336">
                  <c:v>1.3620000000000001</c:v>
                </c:pt>
                <c:pt idx="10337">
                  <c:v>-5.2009999999999996</c:v>
                </c:pt>
                <c:pt idx="10338">
                  <c:v>-8.4340000000000011</c:v>
                </c:pt>
                <c:pt idx="10339">
                  <c:v>-9.6750000000000007</c:v>
                </c:pt>
                <c:pt idx="10340">
                  <c:v>-10.454000000000001</c:v>
                </c:pt>
                <c:pt idx="10341">
                  <c:v>-7.1479999999999952</c:v>
                </c:pt>
                <c:pt idx="10342">
                  <c:v>9.2399999999999984</c:v>
                </c:pt>
                <c:pt idx="10343">
                  <c:v>6.8569999999999967</c:v>
                </c:pt>
                <c:pt idx="10344">
                  <c:v>-0.55600000000000005</c:v>
                </c:pt>
                <c:pt idx="10345">
                  <c:v>14.667</c:v>
                </c:pt>
                <c:pt idx="10346">
                  <c:v>-8.9260000000000002</c:v>
                </c:pt>
                <c:pt idx="10347">
                  <c:v>1.6459999999999999</c:v>
                </c:pt>
                <c:pt idx="10348">
                  <c:v>1.353</c:v>
                </c:pt>
                <c:pt idx="10349">
                  <c:v>-2.3010000000000002</c:v>
                </c:pt>
                <c:pt idx="10350">
                  <c:v>-5.6129999999999951</c:v>
                </c:pt>
                <c:pt idx="10351">
                  <c:v>-3.802999999999999</c:v>
                </c:pt>
                <c:pt idx="10352">
                  <c:v>-5.8239999999999954</c:v>
                </c:pt>
                <c:pt idx="10353">
                  <c:v>1.746</c:v>
                </c:pt>
                <c:pt idx="10354">
                  <c:v>-1.423</c:v>
                </c:pt>
                <c:pt idx="10355">
                  <c:v>-8.9160000000000004</c:v>
                </c:pt>
                <c:pt idx="10356">
                  <c:v>24.943000000000001</c:v>
                </c:pt>
                <c:pt idx="10357">
                  <c:v>13.951000000000001</c:v>
                </c:pt>
                <c:pt idx="10358">
                  <c:v>0.437</c:v>
                </c:pt>
                <c:pt idx="10359">
                  <c:v>-21.452999999999999</c:v>
                </c:pt>
                <c:pt idx="10360">
                  <c:v>-11.077</c:v>
                </c:pt>
                <c:pt idx="10361">
                  <c:v>4.6989999999999954</c:v>
                </c:pt>
                <c:pt idx="10362">
                  <c:v>7.133</c:v>
                </c:pt>
                <c:pt idx="10363">
                  <c:v>2.4020000000000001</c:v>
                </c:pt>
                <c:pt idx="10364">
                  <c:v>0.32300000000000001</c:v>
                </c:pt>
                <c:pt idx="10365">
                  <c:v>4.0380000000000003</c:v>
                </c:pt>
                <c:pt idx="10366">
                  <c:v>12.648</c:v>
                </c:pt>
                <c:pt idx="10367">
                  <c:v>5.9619999999999997</c:v>
                </c:pt>
                <c:pt idx="10368">
                  <c:v>4.7069999999999999</c:v>
                </c:pt>
                <c:pt idx="10369">
                  <c:v>18.170999999999999</c:v>
                </c:pt>
                <c:pt idx="10370">
                  <c:v>15.670999999999999</c:v>
                </c:pt>
                <c:pt idx="10371">
                  <c:v>-7.4370000000000003</c:v>
                </c:pt>
                <c:pt idx="10372">
                  <c:v>3.427</c:v>
                </c:pt>
                <c:pt idx="10373">
                  <c:v>-30.184999999999999</c:v>
                </c:pt>
                <c:pt idx="10374">
                  <c:v>-29.065000000000001</c:v>
                </c:pt>
                <c:pt idx="10375">
                  <c:v>-28.370999999999999</c:v>
                </c:pt>
                <c:pt idx="10376">
                  <c:v>-33.984000000000002</c:v>
                </c:pt>
                <c:pt idx="10377">
                  <c:v>29.712</c:v>
                </c:pt>
                <c:pt idx="10378">
                  <c:v>-0.747</c:v>
                </c:pt>
                <c:pt idx="10379">
                  <c:v>-6.4050000000000002</c:v>
                </c:pt>
                <c:pt idx="10380">
                  <c:v>-8.016</c:v>
                </c:pt>
                <c:pt idx="10381">
                  <c:v>12.192</c:v>
                </c:pt>
                <c:pt idx="10382">
                  <c:v>-6.2569999999999997</c:v>
                </c:pt>
                <c:pt idx="10383">
                  <c:v>0.36699999999999999</c:v>
                </c:pt>
                <c:pt idx="10384">
                  <c:v>1.335</c:v>
                </c:pt>
                <c:pt idx="10385">
                  <c:v>44.308</c:v>
                </c:pt>
                <c:pt idx="10386">
                  <c:v>45.444000000000003</c:v>
                </c:pt>
                <c:pt idx="10387">
                  <c:v>35.703000000000003</c:v>
                </c:pt>
                <c:pt idx="10388">
                  <c:v>22.245000000000001</c:v>
                </c:pt>
                <c:pt idx="10389">
                  <c:v>3.7149999999999999</c:v>
                </c:pt>
                <c:pt idx="10390">
                  <c:v>4.0569999999999986</c:v>
                </c:pt>
                <c:pt idx="10391">
                  <c:v>-1.0109999999999999</c:v>
                </c:pt>
                <c:pt idx="10392">
                  <c:v>-8.0350000000000001</c:v>
                </c:pt>
                <c:pt idx="10393">
                  <c:v>11.776999999999999</c:v>
                </c:pt>
                <c:pt idx="10394">
                  <c:v>2.7829999999999999</c:v>
                </c:pt>
                <c:pt idx="10395">
                  <c:v>-8.604000000000001</c:v>
                </c:pt>
                <c:pt idx="10396">
                  <c:v>-5.5419999999999998</c:v>
                </c:pt>
                <c:pt idx="10397">
                  <c:v>10.345000000000001</c:v>
                </c:pt>
                <c:pt idx="10398">
                  <c:v>-1.55</c:v>
                </c:pt>
                <c:pt idx="10399">
                  <c:v>9.0060000000000002</c:v>
                </c:pt>
                <c:pt idx="10400">
                  <c:v>8.2200000000000006</c:v>
                </c:pt>
                <c:pt idx="10401">
                  <c:v>12.606999999999999</c:v>
                </c:pt>
                <c:pt idx="10402">
                  <c:v>3.5459999999999998</c:v>
                </c:pt>
                <c:pt idx="10403">
                  <c:v>1.0089999999999999</c:v>
                </c:pt>
                <c:pt idx="10404">
                  <c:v>3.9180000000000001</c:v>
                </c:pt>
                <c:pt idx="10405">
                  <c:v>0.54800000000000004</c:v>
                </c:pt>
                <c:pt idx="10406">
                  <c:v>-8.8480000000000008</c:v>
                </c:pt>
                <c:pt idx="10407">
                  <c:v>0.76100000000000001</c:v>
                </c:pt>
                <c:pt idx="10408">
                  <c:v>-17.257000000000001</c:v>
                </c:pt>
                <c:pt idx="10409">
                  <c:v>-5.6129999999999951</c:v>
                </c:pt>
                <c:pt idx="10410">
                  <c:v>-12.510999999999999</c:v>
                </c:pt>
                <c:pt idx="10411">
                  <c:v>-2.9350000000000001</c:v>
                </c:pt>
                <c:pt idx="10412">
                  <c:v>15.131</c:v>
                </c:pt>
                <c:pt idx="10413">
                  <c:v>8.4710000000000001</c:v>
                </c:pt>
                <c:pt idx="10414">
                  <c:v>5.8629999999999951</c:v>
                </c:pt>
                <c:pt idx="10415">
                  <c:v>0.36699999999999999</c:v>
                </c:pt>
                <c:pt idx="10416">
                  <c:v>7.8760000000000003</c:v>
                </c:pt>
                <c:pt idx="10417">
                  <c:v>-3.665</c:v>
                </c:pt>
                <c:pt idx="10418">
                  <c:v>-2.242</c:v>
                </c:pt>
                <c:pt idx="10419">
                  <c:v>-2.2440000000000002</c:v>
                </c:pt>
                <c:pt idx="10420">
                  <c:v>-9.3730000000000029</c:v>
                </c:pt>
                <c:pt idx="10421">
                  <c:v>-10.704000000000001</c:v>
                </c:pt>
                <c:pt idx="10422">
                  <c:v>-7.2770000000000001</c:v>
                </c:pt>
                <c:pt idx="10423">
                  <c:v>5.8019999999999996</c:v>
                </c:pt>
                <c:pt idx="10424">
                  <c:v>-5.5979999999999954</c:v>
                </c:pt>
                <c:pt idx="10425">
                  <c:v>-8.9250000000000007</c:v>
                </c:pt>
                <c:pt idx="10426">
                  <c:v>-4.258</c:v>
                </c:pt>
                <c:pt idx="10427">
                  <c:v>-0.64300000000000002</c:v>
                </c:pt>
                <c:pt idx="10428">
                  <c:v>1.3879999999999999</c:v>
                </c:pt>
                <c:pt idx="10429">
                  <c:v>1.7290000000000001</c:v>
                </c:pt>
                <c:pt idx="10430">
                  <c:v>-16.734000000000009</c:v>
                </c:pt>
                <c:pt idx="10431">
                  <c:v>-10.48</c:v>
                </c:pt>
                <c:pt idx="10432">
                  <c:v>-3.032999999999999</c:v>
                </c:pt>
                <c:pt idx="10433">
                  <c:v>-5.6790000000000003</c:v>
                </c:pt>
                <c:pt idx="10434">
                  <c:v>-8.0860000000000003</c:v>
                </c:pt>
                <c:pt idx="10435">
                  <c:v>35.414000000000001</c:v>
                </c:pt>
                <c:pt idx="10436">
                  <c:v>-16.86</c:v>
                </c:pt>
                <c:pt idx="10437">
                  <c:v>-2.6349999999999998</c:v>
                </c:pt>
                <c:pt idx="10438">
                  <c:v>-2.8540000000000001</c:v>
                </c:pt>
                <c:pt idx="10439">
                  <c:v>0.87</c:v>
                </c:pt>
                <c:pt idx="10440">
                  <c:v>41.875999999999998</c:v>
                </c:pt>
                <c:pt idx="10441">
                  <c:v>39.459000000000003</c:v>
                </c:pt>
                <c:pt idx="10442">
                  <c:v>7.5569999999999986</c:v>
                </c:pt>
                <c:pt idx="10443">
                  <c:v>-14.282999999999999</c:v>
                </c:pt>
                <c:pt idx="10444">
                  <c:v>25.16</c:v>
                </c:pt>
                <c:pt idx="10445">
                  <c:v>14.869</c:v>
                </c:pt>
                <c:pt idx="10446">
                  <c:v>5.5010000000000003</c:v>
                </c:pt>
                <c:pt idx="10447">
                  <c:v>6.0439999999999996</c:v>
                </c:pt>
                <c:pt idx="10448">
                  <c:v>6.0209999999999946</c:v>
                </c:pt>
                <c:pt idx="10449">
                  <c:v>5.7779999999999996</c:v>
                </c:pt>
                <c:pt idx="10450">
                  <c:v>-5.824999999999994</c:v>
                </c:pt>
                <c:pt idx="10451">
                  <c:v>-10.076000000000001</c:v>
                </c:pt>
                <c:pt idx="10452">
                  <c:v>-8.4370000000000012</c:v>
                </c:pt>
                <c:pt idx="10453">
                  <c:v>-4.7869999999999999</c:v>
                </c:pt>
                <c:pt idx="10454">
                  <c:v>2.5430000000000001</c:v>
                </c:pt>
                <c:pt idx="10455">
                  <c:v>2.157</c:v>
                </c:pt>
                <c:pt idx="10456">
                  <c:v>-8.6930000000000014</c:v>
                </c:pt>
                <c:pt idx="10457">
                  <c:v>-3.9740000000000002</c:v>
                </c:pt>
                <c:pt idx="10458">
                  <c:v>-6.3919999999999986</c:v>
                </c:pt>
                <c:pt idx="10459">
                  <c:v>-1.2390000000000001</c:v>
                </c:pt>
                <c:pt idx="10460">
                  <c:v>46.287999999999997</c:v>
                </c:pt>
                <c:pt idx="10461">
                  <c:v>-21.533000000000001</c:v>
                </c:pt>
                <c:pt idx="10462">
                  <c:v>16.038</c:v>
                </c:pt>
                <c:pt idx="10463">
                  <c:v>-2.5880000000000001</c:v>
                </c:pt>
                <c:pt idx="10464">
                  <c:v>-2.2930000000000001</c:v>
                </c:pt>
                <c:pt idx="10465">
                  <c:v>-11.041</c:v>
                </c:pt>
                <c:pt idx="10466">
                  <c:v>-27.779</c:v>
                </c:pt>
                <c:pt idx="10467">
                  <c:v>10.721</c:v>
                </c:pt>
                <c:pt idx="10468">
                  <c:v>-9.6409999999999982</c:v>
                </c:pt>
                <c:pt idx="10469">
                  <c:v>-5.8360000000000003</c:v>
                </c:pt>
                <c:pt idx="10470">
                  <c:v>16.622</c:v>
                </c:pt>
                <c:pt idx="10471">
                  <c:v>11.874000000000001</c:v>
                </c:pt>
                <c:pt idx="10472">
                  <c:v>7.4859999999999998</c:v>
                </c:pt>
                <c:pt idx="10473">
                  <c:v>13.163</c:v>
                </c:pt>
                <c:pt idx="10474">
                  <c:v>6.9059999999999997</c:v>
                </c:pt>
                <c:pt idx="10475">
                  <c:v>-2.2290000000000001</c:v>
                </c:pt>
                <c:pt idx="10476">
                  <c:v>-5.665999999999995</c:v>
                </c:pt>
                <c:pt idx="10477">
                  <c:v>-21.977</c:v>
                </c:pt>
                <c:pt idx="10478">
                  <c:v>-17.277000000000001</c:v>
                </c:pt>
                <c:pt idx="10479">
                  <c:v>-11.99</c:v>
                </c:pt>
                <c:pt idx="10480">
                  <c:v>-9.1</c:v>
                </c:pt>
                <c:pt idx="10481">
                  <c:v>-5.3149999999999951</c:v>
                </c:pt>
                <c:pt idx="10482">
                  <c:v>9.3440000000000012</c:v>
                </c:pt>
                <c:pt idx="10483">
                  <c:v>12.311999999999999</c:v>
                </c:pt>
                <c:pt idx="10484">
                  <c:v>12.243</c:v>
                </c:pt>
                <c:pt idx="10485">
                  <c:v>10.747999999999999</c:v>
                </c:pt>
                <c:pt idx="10486">
                  <c:v>-8.8730000000000029</c:v>
                </c:pt>
                <c:pt idx="10487">
                  <c:v>-18.126000000000001</c:v>
                </c:pt>
                <c:pt idx="10488">
                  <c:v>4.976</c:v>
                </c:pt>
                <c:pt idx="10489">
                  <c:v>-5.7480000000000002</c:v>
                </c:pt>
                <c:pt idx="10490">
                  <c:v>-7.6619999999999946</c:v>
                </c:pt>
                <c:pt idx="10491">
                  <c:v>-13.664</c:v>
                </c:pt>
                <c:pt idx="10492">
                  <c:v>-10.275</c:v>
                </c:pt>
                <c:pt idx="10493">
                  <c:v>-4.1469999999999976</c:v>
                </c:pt>
                <c:pt idx="10494">
                  <c:v>-1.6919999999999999</c:v>
                </c:pt>
                <c:pt idx="10495">
                  <c:v>-2.218</c:v>
                </c:pt>
                <c:pt idx="10496">
                  <c:v>-4.4379999999999997</c:v>
                </c:pt>
                <c:pt idx="10497">
                  <c:v>6.85</c:v>
                </c:pt>
                <c:pt idx="10498">
                  <c:v>26.381</c:v>
                </c:pt>
                <c:pt idx="10499">
                  <c:v>-7.1239999999999952</c:v>
                </c:pt>
                <c:pt idx="10500">
                  <c:v>-9.0560000000000027</c:v>
                </c:pt>
                <c:pt idx="10501">
                  <c:v>-13.608000000000001</c:v>
                </c:pt>
                <c:pt idx="10502">
                  <c:v>-8.5040000000000013</c:v>
                </c:pt>
                <c:pt idx="10503">
                  <c:v>6.0919999999999996</c:v>
                </c:pt>
                <c:pt idx="10504">
                  <c:v>-0.41399999999999998</c:v>
                </c:pt>
                <c:pt idx="10505">
                  <c:v>-17.829000000000001</c:v>
                </c:pt>
                <c:pt idx="10506">
                  <c:v>-12.647</c:v>
                </c:pt>
                <c:pt idx="10507">
                  <c:v>-3.9510000000000001</c:v>
                </c:pt>
                <c:pt idx="10508">
                  <c:v>-5.3639999999999954</c:v>
                </c:pt>
                <c:pt idx="10509">
                  <c:v>12.949</c:v>
                </c:pt>
                <c:pt idx="10510">
                  <c:v>7.5999999999999998E-2</c:v>
                </c:pt>
                <c:pt idx="10511">
                  <c:v>19.443000000000001</c:v>
                </c:pt>
                <c:pt idx="10512">
                  <c:v>6.4790000000000001</c:v>
                </c:pt>
                <c:pt idx="10513">
                  <c:v>-1.323</c:v>
                </c:pt>
                <c:pt idx="10514">
                  <c:v>-0.26300000000000001</c:v>
                </c:pt>
                <c:pt idx="10515">
                  <c:v>30.907</c:v>
                </c:pt>
                <c:pt idx="10516">
                  <c:v>-0.14499999999999999</c:v>
                </c:pt>
                <c:pt idx="10517">
                  <c:v>-2.1240000000000001</c:v>
                </c:pt>
                <c:pt idx="10518">
                  <c:v>-6.2770000000000001</c:v>
                </c:pt>
                <c:pt idx="10519">
                  <c:v>-6.2590000000000003</c:v>
                </c:pt>
                <c:pt idx="10520">
                  <c:v>8.6189999999999998</c:v>
                </c:pt>
                <c:pt idx="10521">
                  <c:v>5.0639999999999956</c:v>
                </c:pt>
                <c:pt idx="10522">
                  <c:v>2.734</c:v>
                </c:pt>
                <c:pt idx="10523">
                  <c:v>5.4039999999999999</c:v>
                </c:pt>
                <c:pt idx="10524">
                  <c:v>-4.0649999999999951</c:v>
                </c:pt>
                <c:pt idx="10525">
                  <c:v>33.674999999999997</c:v>
                </c:pt>
                <c:pt idx="10526">
                  <c:v>5.4749999999999996</c:v>
                </c:pt>
                <c:pt idx="10527">
                  <c:v>2.29</c:v>
                </c:pt>
                <c:pt idx="10528">
                  <c:v>-6.1210000000000004</c:v>
                </c:pt>
                <c:pt idx="10529">
                  <c:v>-4.3539999999999957</c:v>
                </c:pt>
                <c:pt idx="10530">
                  <c:v>-3.1160000000000001</c:v>
                </c:pt>
                <c:pt idx="10531">
                  <c:v>11.154</c:v>
                </c:pt>
                <c:pt idx="10532">
                  <c:v>4.8979999999999952</c:v>
                </c:pt>
                <c:pt idx="10533">
                  <c:v>-3.504</c:v>
                </c:pt>
                <c:pt idx="10534">
                  <c:v>-4.4740000000000002</c:v>
                </c:pt>
                <c:pt idx="10535">
                  <c:v>4.0649999999999951</c:v>
                </c:pt>
                <c:pt idx="10536">
                  <c:v>11.063000000000001</c:v>
                </c:pt>
                <c:pt idx="10537">
                  <c:v>3.5019999999999998</c:v>
                </c:pt>
                <c:pt idx="10538">
                  <c:v>8.7810000000000006</c:v>
                </c:pt>
                <c:pt idx="10539">
                  <c:v>13.006</c:v>
                </c:pt>
                <c:pt idx="10540">
                  <c:v>16.696000000000002</c:v>
                </c:pt>
                <c:pt idx="10541">
                  <c:v>16.382000000000001</c:v>
                </c:pt>
                <c:pt idx="10542">
                  <c:v>15.331</c:v>
                </c:pt>
                <c:pt idx="10543">
                  <c:v>10.347</c:v>
                </c:pt>
                <c:pt idx="10544">
                  <c:v>-13.05</c:v>
                </c:pt>
                <c:pt idx="10545">
                  <c:v>-8.077</c:v>
                </c:pt>
                <c:pt idx="10546">
                  <c:v>-11.965</c:v>
                </c:pt>
                <c:pt idx="10547">
                  <c:v>-4.9020000000000001</c:v>
                </c:pt>
                <c:pt idx="10548">
                  <c:v>-3.3250000000000002</c:v>
                </c:pt>
                <c:pt idx="10549">
                  <c:v>7.1349999999999953</c:v>
                </c:pt>
                <c:pt idx="10550">
                  <c:v>6.7160000000000002</c:v>
                </c:pt>
                <c:pt idx="10551">
                  <c:v>-3.5110000000000001</c:v>
                </c:pt>
                <c:pt idx="10552">
                  <c:v>-22.245999999999999</c:v>
                </c:pt>
                <c:pt idx="10553">
                  <c:v>-10.757</c:v>
                </c:pt>
                <c:pt idx="10554">
                  <c:v>-4.0049999999999946</c:v>
                </c:pt>
                <c:pt idx="10555">
                  <c:v>-4.6379999999999946</c:v>
                </c:pt>
                <c:pt idx="10556">
                  <c:v>-3.0720000000000001</c:v>
                </c:pt>
                <c:pt idx="10557">
                  <c:v>-0.64400000000000002</c:v>
                </c:pt>
                <c:pt idx="10558">
                  <c:v>-9.4120000000000008</c:v>
                </c:pt>
                <c:pt idx="10559">
                  <c:v>-8.0419999999999998</c:v>
                </c:pt>
                <c:pt idx="10560">
                  <c:v>32.706000000000003</c:v>
                </c:pt>
                <c:pt idx="10561">
                  <c:v>22.006</c:v>
                </c:pt>
                <c:pt idx="10562">
                  <c:v>7.9320000000000004</c:v>
                </c:pt>
                <c:pt idx="10563">
                  <c:v>14.46</c:v>
                </c:pt>
                <c:pt idx="10564">
                  <c:v>-0.75800000000000001</c:v>
                </c:pt>
                <c:pt idx="10565">
                  <c:v>-23.059000000000001</c:v>
                </c:pt>
                <c:pt idx="10566">
                  <c:v>-22.167000000000009</c:v>
                </c:pt>
                <c:pt idx="10567">
                  <c:v>-5.9269999999999996</c:v>
                </c:pt>
                <c:pt idx="10568">
                  <c:v>-6.4180000000000001</c:v>
                </c:pt>
                <c:pt idx="10569">
                  <c:v>-11.176</c:v>
                </c:pt>
                <c:pt idx="10570">
                  <c:v>-1.419</c:v>
                </c:pt>
                <c:pt idx="10571">
                  <c:v>-5.31</c:v>
                </c:pt>
                <c:pt idx="10572">
                  <c:v>37.139000000000003</c:v>
                </c:pt>
                <c:pt idx="10573">
                  <c:v>29.183</c:v>
                </c:pt>
                <c:pt idx="10574">
                  <c:v>-0.35099999999999998</c:v>
                </c:pt>
                <c:pt idx="10575">
                  <c:v>0.29099999999999998</c:v>
                </c:pt>
                <c:pt idx="10576">
                  <c:v>-7.21</c:v>
                </c:pt>
                <c:pt idx="10577">
                  <c:v>-4.8919999999999986</c:v>
                </c:pt>
                <c:pt idx="10578">
                  <c:v>-17.657</c:v>
                </c:pt>
                <c:pt idx="10579">
                  <c:v>28.356999999999999</c:v>
                </c:pt>
                <c:pt idx="10580">
                  <c:v>7.194999999999995</c:v>
                </c:pt>
                <c:pt idx="10581">
                  <c:v>1.702</c:v>
                </c:pt>
                <c:pt idx="10582">
                  <c:v>-7.5229999999999952</c:v>
                </c:pt>
                <c:pt idx="10583">
                  <c:v>-8.51</c:v>
                </c:pt>
                <c:pt idx="10584">
                  <c:v>4.9859999999999998</c:v>
                </c:pt>
                <c:pt idx="10585">
                  <c:v>8.0710000000000015</c:v>
                </c:pt>
                <c:pt idx="10586">
                  <c:v>-3.169</c:v>
                </c:pt>
                <c:pt idx="10587">
                  <c:v>-3.6179999999999999</c:v>
                </c:pt>
                <c:pt idx="10588">
                  <c:v>-21.597000000000001</c:v>
                </c:pt>
                <c:pt idx="10589">
                  <c:v>-2.4950000000000001</c:v>
                </c:pt>
                <c:pt idx="10590">
                  <c:v>0.49299999999999999</c:v>
                </c:pt>
                <c:pt idx="10591">
                  <c:v>5.5669999999999966</c:v>
                </c:pt>
                <c:pt idx="10592">
                  <c:v>2.8420000000000001</c:v>
                </c:pt>
                <c:pt idx="10593">
                  <c:v>-3.62</c:v>
                </c:pt>
                <c:pt idx="10594">
                  <c:v>-9.9770000000000003</c:v>
                </c:pt>
                <c:pt idx="10595">
                  <c:v>-25.786999999999999</c:v>
                </c:pt>
                <c:pt idx="10596">
                  <c:v>12.007999999999999</c:v>
                </c:pt>
                <c:pt idx="10597">
                  <c:v>8.1419999999999995</c:v>
                </c:pt>
                <c:pt idx="10598">
                  <c:v>-3.032999999999999</c:v>
                </c:pt>
                <c:pt idx="10599">
                  <c:v>-12.461</c:v>
                </c:pt>
                <c:pt idx="10600">
                  <c:v>-16.875</c:v>
                </c:pt>
                <c:pt idx="10601">
                  <c:v>8.3740000000000006</c:v>
                </c:pt>
                <c:pt idx="10602">
                  <c:v>-11.577</c:v>
                </c:pt>
                <c:pt idx="10603">
                  <c:v>-6.9649999999999954</c:v>
                </c:pt>
                <c:pt idx="10604">
                  <c:v>-9.81</c:v>
                </c:pt>
                <c:pt idx="10605">
                  <c:v>13.122999999999999</c:v>
                </c:pt>
                <c:pt idx="10606">
                  <c:v>12.170999999999999</c:v>
                </c:pt>
                <c:pt idx="10607">
                  <c:v>21.294</c:v>
                </c:pt>
                <c:pt idx="10608">
                  <c:v>19.881</c:v>
                </c:pt>
                <c:pt idx="10609">
                  <c:v>11.898</c:v>
                </c:pt>
                <c:pt idx="10610">
                  <c:v>-31.183</c:v>
                </c:pt>
                <c:pt idx="10611">
                  <c:v>-35.909999999999997</c:v>
                </c:pt>
                <c:pt idx="10612">
                  <c:v>-11.385</c:v>
                </c:pt>
                <c:pt idx="10613">
                  <c:v>21.562000000000001</c:v>
                </c:pt>
                <c:pt idx="10614">
                  <c:v>31.074000000000009</c:v>
                </c:pt>
                <c:pt idx="10615">
                  <c:v>2.89</c:v>
                </c:pt>
                <c:pt idx="10616">
                  <c:v>-9.9280000000000008</c:v>
                </c:pt>
                <c:pt idx="10617">
                  <c:v>-3.4630000000000001</c:v>
                </c:pt>
                <c:pt idx="10618">
                  <c:v>-4.4749999999999996</c:v>
                </c:pt>
                <c:pt idx="10619">
                  <c:v>4.5190000000000001</c:v>
                </c:pt>
                <c:pt idx="10620">
                  <c:v>16.524000000000001</c:v>
                </c:pt>
                <c:pt idx="10621">
                  <c:v>7.4690000000000003</c:v>
                </c:pt>
                <c:pt idx="10622">
                  <c:v>4.665999999999995</c:v>
                </c:pt>
                <c:pt idx="10623">
                  <c:v>5.3710000000000004</c:v>
                </c:pt>
                <c:pt idx="10624">
                  <c:v>0.36599999999999999</c:v>
                </c:pt>
                <c:pt idx="10625">
                  <c:v>23.210999999999999</c:v>
                </c:pt>
                <c:pt idx="10626">
                  <c:v>23.530999999999999</c:v>
                </c:pt>
                <c:pt idx="10627">
                  <c:v>12.122999999999999</c:v>
                </c:pt>
                <c:pt idx="10628">
                  <c:v>20.358000000000001</c:v>
                </c:pt>
                <c:pt idx="10629">
                  <c:v>3.262</c:v>
                </c:pt>
                <c:pt idx="10630">
                  <c:v>1.5740000000000001</c:v>
                </c:pt>
                <c:pt idx="10631">
                  <c:v>4.9829999999999997</c:v>
                </c:pt>
                <c:pt idx="10632">
                  <c:v>-5.7729999999999997</c:v>
                </c:pt>
                <c:pt idx="10633">
                  <c:v>-8.4740000000000002</c:v>
                </c:pt>
                <c:pt idx="10634">
                  <c:v>0.81699999999999995</c:v>
                </c:pt>
                <c:pt idx="10635">
                  <c:v>3.5760000000000001</c:v>
                </c:pt>
                <c:pt idx="10636">
                  <c:v>-20.56</c:v>
                </c:pt>
                <c:pt idx="10637">
                  <c:v>-13.763</c:v>
                </c:pt>
                <c:pt idx="10638">
                  <c:v>-7.375</c:v>
                </c:pt>
                <c:pt idx="10639">
                  <c:v>19.536999999999999</c:v>
                </c:pt>
                <c:pt idx="10640">
                  <c:v>-5.5890000000000004</c:v>
                </c:pt>
                <c:pt idx="10641">
                  <c:v>-6.1969999999999956</c:v>
                </c:pt>
                <c:pt idx="10642">
                  <c:v>-3.254</c:v>
                </c:pt>
                <c:pt idx="10643">
                  <c:v>-8.0350000000000001</c:v>
                </c:pt>
                <c:pt idx="10644">
                  <c:v>-7.0110000000000001</c:v>
                </c:pt>
                <c:pt idx="10645">
                  <c:v>-8.2030000000000012</c:v>
                </c:pt>
                <c:pt idx="10646">
                  <c:v>-2.8279999999999998</c:v>
                </c:pt>
                <c:pt idx="10647">
                  <c:v>0.48899999999999999</c:v>
                </c:pt>
                <c:pt idx="10648">
                  <c:v>-5.6849999999999952</c:v>
                </c:pt>
                <c:pt idx="10649">
                  <c:v>13.997999999999999</c:v>
                </c:pt>
                <c:pt idx="10650">
                  <c:v>6.654999999999994</c:v>
                </c:pt>
                <c:pt idx="10651">
                  <c:v>21.568000000000001</c:v>
                </c:pt>
                <c:pt idx="10652">
                  <c:v>27.016999999999999</c:v>
                </c:pt>
                <c:pt idx="10653">
                  <c:v>-11.099</c:v>
                </c:pt>
                <c:pt idx="10654">
                  <c:v>-8.59</c:v>
                </c:pt>
                <c:pt idx="10655">
                  <c:v>-6.59</c:v>
                </c:pt>
                <c:pt idx="10656">
                  <c:v>13.271000000000001</c:v>
                </c:pt>
                <c:pt idx="10657">
                  <c:v>1.643</c:v>
                </c:pt>
                <c:pt idx="10658">
                  <c:v>-6.0190000000000001</c:v>
                </c:pt>
                <c:pt idx="10659">
                  <c:v>-6.4210000000000003</c:v>
                </c:pt>
                <c:pt idx="10660">
                  <c:v>-1.206</c:v>
                </c:pt>
                <c:pt idx="10661">
                  <c:v>-3.1789999999999998</c:v>
                </c:pt>
                <c:pt idx="10662">
                  <c:v>1.0109999999999999</c:v>
                </c:pt>
                <c:pt idx="10663">
                  <c:v>12.087</c:v>
                </c:pt>
                <c:pt idx="10664">
                  <c:v>-0.878</c:v>
                </c:pt>
                <c:pt idx="10665">
                  <c:v>13.486000000000001</c:v>
                </c:pt>
                <c:pt idx="10666">
                  <c:v>-0.57299999999999995</c:v>
                </c:pt>
                <c:pt idx="10667">
                  <c:v>-1.4710000000000001</c:v>
                </c:pt>
                <c:pt idx="10668">
                  <c:v>-4.1119999999999974</c:v>
                </c:pt>
                <c:pt idx="10669">
                  <c:v>-3.98</c:v>
                </c:pt>
                <c:pt idx="10670">
                  <c:v>6.6029999999999953</c:v>
                </c:pt>
                <c:pt idx="10671">
                  <c:v>3.726</c:v>
                </c:pt>
                <c:pt idx="10672">
                  <c:v>-6.3369999999999997</c:v>
                </c:pt>
                <c:pt idx="10673">
                  <c:v>0.85699999999999998</c:v>
                </c:pt>
                <c:pt idx="10674">
                  <c:v>-1.7689999999999999</c:v>
                </c:pt>
                <c:pt idx="10675">
                  <c:v>-6.9059999999999997</c:v>
                </c:pt>
                <c:pt idx="10676">
                  <c:v>-14.446</c:v>
                </c:pt>
                <c:pt idx="10677">
                  <c:v>-9.5080000000000009</c:v>
                </c:pt>
                <c:pt idx="10678">
                  <c:v>25.541</c:v>
                </c:pt>
                <c:pt idx="10679">
                  <c:v>20.928000000000001</c:v>
                </c:pt>
                <c:pt idx="10680">
                  <c:v>30.274999999999999</c:v>
                </c:pt>
                <c:pt idx="10681">
                  <c:v>23.574999999999999</c:v>
                </c:pt>
                <c:pt idx="10682">
                  <c:v>-21.193999999999999</c:v>
                </c:pt>
                <c:pt idx="10683">
                  <c:v>-22.548999999999999</c:v>
                </c:pt>
                <c:pt idx="10684">
                  <c:v>-6.5869999999999997</c:v>
                </c:pt>
                <c:pt idx="10685">
                  <c:v>-6.79</c:v>
                </c:pt>
                <c:pt idx="10686">
                  <c:v>-2.512999999999999</c:v>
                </c:pt>
                <c:pt idx="10687">
                  <c:v>3.0990000000000002</c:v>
                </c:pt>
                <c:pt idx="10688">
                  <c:v>21.04</c:v>
                </c:pt>
                <c:pt idx="10689">
                  <c:v>10.481999999999999</c:v>
                </c:pt>
                <c:pt idx="10690">
                  <c:v>5.2930000000000001</c:v>
                </c:pt>
                <c:pt idx="10691">
                  <c:v>4.5</c:v>
                </c:pt>
                <c:pt idx="10692">
                  <c:v>6.1739999999999986</c:v>
                </c:pt>
                <c:pt idx="10693">
                  <c:v>7.8049999999999953</c:v>
                </c:pt>
                <c:pt idx="10694">
                  <c:v>22.346</c:v>
                </c:pt>
                <c:pt idx="10695">
                  <c:v>16.05</c:v>
                </c:pt>
                <c:pt idx="10696">
                  <c:v>41.451000000000001</c:v>
                </c:pt>
                <c:pt idx="10697">
                  <c:v>44.091999999999999</c:v>
                </c:pt>
                <c:pt idx="10698">
                  <c:v>39.529000000000003</c:v>
                </c:pt>
                <c:pt idx="10699">
                  <c:v>-10.794</c:v>
                </c:pt>
                <c:pt idx="10700">
                  <c:v>21.998000000000001</c:v>
                </c:pt>
                <c:pt idx="10701">
                  <c:v>40.336000000000013</c:v>
                </c:pt>
                <c:pt idx="10702">
                  <c:v>51.213000000000001</c:v>
                </c:pt>
                <c:pt idx="10703">
                  <c:v>46.478000000000002</c:v>
                </c:pt>
                <c:pt idx="10704">
                  <c:v>0.61399999999999999</c:v>
                </c:pt>
                <c:pt idx="10705">
                  <c:v>-25.12</c:v>
                </c:pt>
                <c:pt idx="10706">
                  <c:v>-18.920999999999999</c:v>
                </c:pt>
                <c:pt idx="10707">
                  <c:v>-13.167999999999999</c:v>
                </c:pt>
                <c:pt idx="10708">
                  <c:v>2.891999999999999</c:v>
                </c:pt>
                <c:pt idx="10709">
                  <c:v>6.1249999999999938</c:v>
                </c:pt>
                <c:pt idx="10710">
                  <c:v>6.5629999999999953</c:v>
                </c:pt>
                <c:pt idx="10711">
                  <c:v>3.706</c:v>
                </c:pt>
                <c:pt idx="10712">
                  <c:v>-24.890999999999991</c:v>
                </c:pt>
                <c:pt idx="10713">
                  <c:v>-23.579000000000001</c:v>
                </c:pt>
                <c:pt idx="10714">
                  <c:v>-16.641999999999999</c:v>
                </c:pt>
                <c:pt idx="10715">
                  <c:v>-6.827999999999995</c:v>
                </c:pt>
                <c:pt idx="10716">
                  <c:v>-4.5539999999999976</c:v>
                </c:pt>
                <c:pt idx="10717">
                  <c:v>14.226000000000001</c:v>
                </c:pt>
                <c:pt idx="10718">
                  <c:v>9.5460000000000012</c:v>
                </c:pt>
                <c:pt idx="10719">
                  <c:v>7.6639999999999953</c:v>
                </c:pt>
                <c:pt idx="10720">
                  <c:v>-0.76800000000000002</c:v>
                </c:pt>
                <c:pt idx="10721">
                  <c:v>3.1850000000000001</c:v>
                </c:pt>
                <c:pt idx="10722">
                  <c:v>2.5840000000000001</c:v>
                </c:pt>
                <c:pt idx="10723">
                  <c:v>13.416</c:v>
                </c:pt>
                <c:pt idx="10724">
                  <c:v>6.5810000000000004</c:v>
                </c:pt>
                <c:pt idx="10725">
                  <c:v>6.1429999999999954</c:v>
                </c:pt>
                <c:pt idx="10726">
                  <c:v>-1.84</c:v>
                </c:pt>
                <c:pt idx="10727">
                  <c:v>0.32800000000000001</c:v>
                </c:pt>
                <c:pt idx="10728">
                  <c:v>21.242999999999981</c:v>
                </c:pt>
                <c:pt idx="10729">
                  <c:v>55.494999999999997</c:v>
                </c:pt>
                <c:pt idx="10730">
                  <c:v>52.507000000000012</c:v>
                </c:pt>
                <c:pt idx="10731">
                  <c:v>39.764000000000003</c:v>
                </c:pt>
                <c:pt idx="10732">
                  <c:v>28.613</c:v>
                </c:pt>
                <c:pt idx="10733">
                  <c:v>17.739000000000001</c:v>
                </c:pt>
                <c:pt idx="10734">
                  <c:v>3.6619999999999999</c:v>
                </c:pt>
                <c:pt idx="10735">
                  <c:v>-8.7790000000000017</c:v>
                </c:pt>
                <c:pt idx="10736">
                  <c:v>0.78600000000000003</c:v>
                </c:pt>
                <c:pt idx="10737">
                  <c:v>-0.748</c:v>
                </c:pt>
                <c:pt idx="10738">
                  <c:v>3.5459999999999998</c:v>
                </c:pt>
                <c:pt idx="10739">
                  <c:v>-3.892999999999998</c:v>
                </c:pt>
                <c:pt idx="10740">
                  <c:v>0.38800000000000001</c:v>
                </c:pt>
                <c:pt idx="10741">
                  <c:v>-5.1959999999999953</c:v>
                </c:pt>
                <c:pt idx="10742">
                  <c:v>6.125999999999995</c:v>
                </c:pt>
                <c:pt idx="10743">
                  <c:v>-2.0640000000000001</c:v>
                </c:pt>
                <c:pt idx="10744">
                  <c:v>17.417999999999999</c:v>
                </c:pt>
                <c:pt idx="10745">
                  <c:v>22.710999999999999</c:v>
                </c:pt>
                <c:pt idx="10746">
                  <c:v>-3.677</c:v>
                </c:pt>
                <c:pt idx="10747">
                  <c:v>7.7130000000000001</c:v>
                </c:pt>
                <c:pt idx="10748">
                  <c:v>3.392999999999998</c:v>
                </c:pt>
                <c:pt idx="10749">
                  <c:v>-2.036999999999999</c:v>
                </c:pt>
                <c:pt idx="10750">
                  <c:v>6.9459999999999997</c:v>
                </c:pt>
                <c:pt idx="10751">
                  <c:v>-10.558</c:v>
                </c:pt>
                <c:pt idx="10752">
                  <c:v>-11.840999999999999</c:v>
                </c:pt>
                <c:pt idx="10753">
                  <c:v>-8.0680000000000014</c:v>
                </c:pt>
                <c:pt idx="10754">
                  <c:v>-6.8719999999999999</c:v>
                </c:pt>
                <c:pt idx="10755">
                  <c:v>20.164000000000001</c:v>
                </c:pt>
                <c:pt idx="10756">
                  <c:v>0.41</c:v>
                </c:pt>
                <c:pt idx="10757">
                  <c:v>9.3640000000000008</c:v>
                </c:pt>
                <c:pt idx="10758">
                  <c:v>1.409</c:v>
                </c:pt>
                <c:pt idx="10759">
                  <c:v>1.5629999999999999</c:v>
                </c:pt>
                <c:pt idx="10760">
                  <c:v>11.442</c:v>
                </c:pt>
                <c:pt idx="10761">
                  <c:v>-27.298999999999999</c:v>
                </c:pt>
                <c:pt idx="10762">
                  <c:v>-0.438</c:v>
                </c:pt>
                <c:pt idx="10763">
                  <c:v>-0.57299999999999995</c:v>
                </c:pt>
                <c:pt idx="10764">
                  <c:v>-3.2149999999999999</c:v>
                </c:pt>
                <c:pt idx="10765">
                  <c:v>-2.5310000000000001</c:v>
                </c:pt>
                <c:pt idx="10766">
                  <c:v>3.992</c:v>
                </c:pt>
                <c:pt idx="10767">
                  <c:v>-2.0259999999999998</c:v>
                </c:pt>
                <c:pt idx="10768">
                  <c:v>-2.0569999999999991</c:v>
                </c:pt>
                <c:pt idx="10769">
                  <c:v>-3.3420000000000001</c:v>
                </c:pt>
                <c:pt idx="10770">
                  <c:v>8.2449999999999992</c:v>
                </c:pt>
                <c:pt idx="10771">
                  <c:v>-23.335999999999999</c:v>
                </c:pt>
                <c:pt idx="10772">
                  <c:v>-0.74</c:v>
                </c:pt>
                <c:pt idx="10773">
                  <c:v>6.2610000000000001</c:v>
                </c:pt>
                <c:pt idx="10774">
                  <c:v>6.8879999999999946</c:v>
                </c:pt>
                <c:pt idx="10775">
                  <c:v>34.392000000000003</c:v>
                </c:pt>
                <c:pt idx="10776">
                  <c:v>0.39900000000000002</c:v>
                </c:pt>
                <c:pt idx="10777">
                  <c:v>11.436</c:v>
                </c:pt>
                <c:pt idx="10778">
                  <c:v>1.1679999999999999</c:v>
                </c:pt>
                <c:pt idx="10779">
                  <c:v>0.16200000000000001</c:v>
                </c:pt>
                <c:pt idx="10780">
                  <c:v>-2.0699999999999998</c:v>
                </c:pt>
                <c:pt idx="10781">
                  <c:v>15.927</c:v>
                </c:pt>
                <c:pt idx="10782">
                  <c:v>14.811</c:v>
                </c:pt>
                <c:pt idx="10783">
                  <c:v>10.284000000000001</c:v>
                </c:pt>
                <c:pt idx="10784">
                  <c:v>9.5310000000000006</c:v>
                </c:pt>
                <c:pt idx="10785">
                  <c:v>1.734</c:v>
                </c:pt>
                <c:pt idx="10786">
                  <c:v>-5.6029999999999953</c:v>
                </c:pt>
                <c:pt idx="10787">
                  <c:v>4.4139999999999997</c:v>
                </c:pt>
                <c:pt idx="10788">
                  <c:v>4.5030000000000001</c:v>
                </c:pt>
                <c:pt idx="10789">
                  <c:v>3.738</c:v>
                </c:pt>
                <c:pt idx="10790">
                  <c:v>7.6609999999999951</c:v>
                </c:pt>
                <c:pt idx="10791">
                  <c:v>22.75</c:v>
                </c:pt>
                <c:pt idx="10792">
                  <c:v>1.96</c:v>
                </c:pt>
                <c:pt idx="10793">
                  <c:v>1.0740000000000001</c:v>
                </c:pt>
                <c:pt idx="10794">
                  <c:v>5.8559999999999954</c:v>
                </c:pt>
                <c:pt idx="10795">
                  <c:v>7.81</c:v>
                </c:pt>
                <c:pt idx="10796">
                  <c:v>30.286999999999999</c:v>
                </c:pt>
                <c:pt idx="10797">
                  <c:v>28.544</c:v>
                </c:pt>
                <c:pt idx="10798">
                  <c:v>-10.231999999999999</c:v>
                </c:pt>
                <c:pt idx="10799">
                  <c:v>1.8779999999999999</c:v>
                </c:pt>
                <c:pt idx="10800">
                  <c:v>-9.4970000000000034</c:v>
                </c:pt>
                <c:pt idx="10801">
                  <c:v>-6.0639999999999956</c:v>
                </c:pt>
                <c:pt idx="10802">
                  <c:v>-5.3479999999999954</c:v>
                </c:pt>
                <c:pt idx="10803">
                  <c:v>1.5289999999999999</c:v>
                </c:pt>
                <c:pt idx="10804">
                  <c:v>4.8949999999999951</c:v>
                </c:pt>
                <c:pt idx="10805">
                  <c:v>4.1169999999999964</c:v>
                </c:pt>
                <c:pt idx="10806">
                  <c:v>1.175</c:v>
                </c:pt>
                <c:pt idx="10807">
                  <c:v>24.803999999999991</c:v>
                </c:pt>
                <c:pt idx="10808">
                  <c:v>5.694999999999995</c:v>
                </c:pt>
                <c:pt idx="10809">
                  <c:v>11.1</c:v>
                </c:pt>
                <c:pt idx="10810">
                  <c:v>20.111999999999998</c:v>
                </c:pt>
                <c:pt idx="10811">
                  <c:v>-1.956</c:v>
                </c:pt>
                <c:pt idx="10812">
                  <c:v>-6.9969999999999999</c:v>
                </c:pt>
                <c:pt idx="10813">
                  <c:v>-1.77</c:v>
                </c:pt>
                <c:pt idx="10814">
                  <c:v>-4.9619999999999997</c:v>
                </c:pt>
                <c:pt idx="10815">
                  <c:v>46.177999999999997</c:v>
                </c:pt>
                <c:pt idx="10816">
                  <c:v>-5.3609999999999953</c:v>
                </c:pt>
                <c:pt idx="10817">
                  <c:v>-6.9539999999999997</c:v>
                </c:pt>
                <c:pt idx="10818">
                  <c:v>-7.3259999999999952</c:v>
                </c:pt>
                <c:pt idx="10819">
                  <c:v>-19.379000000000001</c:v>
                </c:pt>
                <c:pt idx="10820">
                  <c:v>-12.301</c:v>
                </c:pt>
                <c:pt idx="10821">
                  <c:v>-10.083</c:v>
                </c:pt>
                <c:pt idx="10822">
                  <c:v>-15.593999999999999</c:v>
                </c:pt>
                <c:pt idx="10823">
                  <c:v>-10.843</c:v>
                </c:pt>
                <c:pt idx="10824">
                  <c:v>7.4080000000000004</c:v>
                </c:pt>
                <c:pt idx="10825">
                  <c:v>10.619</c:v>
                </c:pt>
                <c:pt idx="10826">
                  <c:v>-12.228</c:v>
                </c:pt>
                <c:pt idx="10827">
                  <c:v>-6.1559999999999953</c:v>
                </c:pt>
                <c:pt idx="10828">
                  <c:v>-9.8490000000000002</c:v>
                </c:pt>
                <c:pt idx="10829">
                  <c:v>-8.5050000000000008</c:v>
                </c:pt>
                <c:pt idx="10830">
                  <c:v>-7.8689999999999953</c:v>
                </c:pt>
                <c:pt idx="10831">
                  <c:v>-6.7770000000000001</c:v>
                </c:pt>
                <c:pt idx="10832">
                  <c:v>19.8</c:v>
                </c:pt>
                <c:pt idx="10833">
                  <c:v>16.111999999999998</c:v>
                </c:pt>
                <c:pt idx="10834">
                  <c:v>45.126000000000012</c:v>
                </c:pt>
                <c:pt idx="10835">
                  <c:v>47.64</c:v>
                </c:pt>
                <c:pt idx="10836">
                  <c:v>-2.698</c:v>
                </c:pt>
                <c:pt idx="10837">
                  <c:v>-8.1660000000000004</c:v>
                </c:pt>
                <c:pt idx="10838">
                  <c:v>-8.17</c:v>
                </c:pt>
                <c:pt idx="10839">
                  <c:v>-21.658000000000001</c:v>
                </c:pt>
                <c:pt idx="10840">
                  <c:v>-12.156000000000001</c:v>
                </c:pt>
                <c:pt idx="10841">
                  <c:v>-7.5890000000000004</c:v>
                </c:pt>
                <c:pt idx="10842">
                  <c:v>-9.8560000000000052</c:v>
                </c:pt>
                <c:pt idx="10843">
                  <c:v>34.521000000000001</c:v>
                </c:pt>
                <c:pt idx="10844">
                  <c:v>34.072000000000003</c:v>
                </c:pt>
                <c:pt idx="10845">
                  <c:v>19.838000000000001</c:v>
                </c:pt>
                <c:pt idx="10846">
                  <c:v>35.014000000000003</c:v>
                </c:pt>
                <c:pt idx="10847">
                  <c:v>-19.253</c:v>
                </c:pt>
                <c:pt idx="10848">
                  <c:v>-8.5250000000000004</c:v>
                </c:pt>
                <c:pt idx="10849">
                  <c:v>30.26</c:v>
                </c:pt>
                <c:pt idx="10850">
                  <c:v>18.579000000000001</c:v>
                </c:pt>
                <c:pt idx="10851">
                  <c:v>-4.9850000000000003</c:v>
                </c:pt>
                <c:pt idx="10852">
                  <c:v>-8.2030000000000012</c:v>
                </c:pt>
                <c:pt idx="10853">
                  <c:v>-5.8049999999999953</c:v>
                </c:pt>
                <c:pt idx="10854">
                  <c:v>6.1439999999999966</c:v>
                </c:pt>
                <c:pt idx="10855">
                  <c:v>5.1819999999999986</c:v>
                </c:pt>
                <c:pt idx="10856">
                  <c:v>-0.105</c:v>
                </c:pt>
                <c:pt idx="10857">
                  <c:v>3.6509999999999998</c:v>
                </c:pt>
                <c:pt idx="10858">
                  <c:v>9.1640000000000015</c:v>
                </c:pt>
                <c:pt idx="10859">
                  <c:v>2.363</c:v>
                </c:pt>
                <c:pt idx="10860">
                  <c:v>-1.643</c:v>
                </c:pt>
                <c:pt idx="10861">
                  <c:v>-3.165</c:v>
                </c:pt>
                <c:pt idx="10862">
                  <c:v>3.052999999999999</c:v>
                </c:pt>
                <c:pt idx="10863">
                  <c:v>11.728999999999999</c:v>
                </c:pt>
                <c:pt idx="10864">
                  <c:v>16.123000000000001</c:v>
                </c:pt>
                <c:pt idx="10865">
                  <c:v>6.9429999999999996</c:v>
                </c:pt>
                <c:pt idx="10866">
                  <c:v>-7.4210000000000003</c:v>
                </c:pt>
                <c:pt idx="10867">
                  <c:v>-9.4710000000000001</c:v>
                </c:pt>
                <c:pt idx="10868">
                  <c:v>2.1640000000000001</c:v>
                </c:pt>
                <c:pt idx="10869">
                  <c:v>-8.56</c:v>
                </c:pt>
                <c:pt idx="10870">
                  <c:v>-9.3620000000000001</c:v>
                </c:pt>
                <c:pt idx="10871">
                  <c:v>-11.932</c:v>
                </c:pt>
                <c:pt idx="10872">
                  <c:v>-17.472999999999999</c:v>
                </c:pt>
                <c:pt idx="10873">
                  <c:v>-19.295000000000002</c:v>
                </c:pt>
                <c:pt idx="10874">
                  <c:v>-6.4639999999999986</c:v>
                </c:pt>
                <c:pt idx="10875">
                  <c:v>-0.629</c:v>
                </c:pt>
                <c:pt idx="10876">
                  <c:v>-1.34</c:v>
                </c:pt>
                <c:pt idx="10877">
                  <c:v>-3.876999999999998</c:v>
                </c:pt>
                <c:pt idx="10878">
                  <c:v>-2.2120000000000002</c:v>
                </c:pt>
                <c:pt idx="10879">
                  <c:v>-1.43</c:v>
                </c:pt>
                <c:pt idx="10880">
                  <c:v>-1.9359999999999991</c:v>
                </c:pt>
                <c:pt idx="10881">
                  <c:v>2.2029999999999998</c:v>
                </c:pt>
                <c:pt idx="10882">
                  <c:v>-14.577999999999999</c:v>
                </c:pt>
                <c:pt idx="10883">
                  <c:v>20.265000000000001</c:v>
                </c:pt>
                <c:pt idx="10884">
                  <c:v>5.4329999999999998</c:v>
                </c:pt>
                <c:pt idx="10885">
                  <c:v>2.1970000000000001</c:v>
                </c:pt>
                <c:pt idx="10886">
                  <c:v>6.6679999999999939</c:v>
                </c:pt>
                <c:pt idx="10887">
                  <c:v>8.5030000000000001</c:v>
                </c:pt>
                <c:pt idx="10888">
                  <c:v>-4.05</c:v>
                </c:pt>
                <c:pt idx="10889">
                  <c:v>-9.2230000000000008</c:v>
                </c:pt>
                <c:pt idx="10890">
                  <c:v>-1.107</c:v>
                </c:pt>
                <c:pt idx="10891">
                  <c:v>38.791000000000011</c:v>
                </c:pt>
                <c:pt idx="10892">
                  <c:v>38.884999999999998</c:v>
                </c:pt>
                <c:pt idx="10893">
                  <c:v>45.576000000000001</c:v>
                </c:pt>
                <c:pt idx="10894">
                  <c:v>-8.4920000000000027</c:v>
                </c:pt>
                <c:pt idx="10895">
                  <c:v>-9.7670000000000012</c:v>
                </c:pt>
                <c:pt idx="10896">
                  <c:v>22.948</c:v>
                </c:pt>
                <c:pt idx="10897">
                  <c:v>13.435</c:v>
                </c:pt>
                <c:pt idx="10898">
                  <c:v>5.6760000000000002</c:v>
                </c:pt>
                <c:pt idx="10899">
                  <c:v>1.321</c:v>
                </c:pt>
                <c:pt idx="10900">
                  <c:v>-19.919</c:v>
                </c:pt>
                <c:pt idx="10901">
                  <c:v>-8.1189999999999998</c:v>
                </c:pt>
                <c:pt idx="10902">
                  <c:v>-7.3360000000000003</c:v>
                </c:pt>
                <c:pt idx="10903">
                  <c:v>4.9020000000000001</c:v>
                </c:pt>
                <c:pt idx="10904">
                  <c:v>-8.1220000000000017</c:v>
                </c:pt>
                <c:pt idx="10905">
                  <c:v>-3.3559999999999981</c:v>
                </c:pt>
                <c:pt idx="10906">
                  <c:v>-2.13</c:v>
                </c:pt>
                <c:pt idx="10907">
                  <c:v>1.873</c:v>
                </c:pt>
                <c:pt idx="10908">
                  <c:v>-1.272</c:v>
                </c:pt>
                <c:pt idx="10909">
                  <c:v>46.551000000000002</c:v>
                </c:pt>
                <c:pt idx="10910">
                  <c:v>40.868000000000002</c:v>
                </c:pt>
                <c:pt idx="10911">
                  <c:v>36.750999999999998</c:v>
                </c:pt>
                <c:pt idx="10912">
                  <c:v>22.32</c:v>
                </c:pt>
                <c:pt idx="10913">
                  <c:v>-6.4980000000000002</c:v>
                </c:pt>
                <c:pt idx="10914">
                  <c:v>-14.571</c:v>
                </c:pt>
                <c:pt idx="10915">
                  <c:v>-19.806999999999999</c:v>
                </c:pt>
                <c:pt idx="10916">
                  <c:v>-1.44</c:v>
                </c:pt>
                <c:pt idx="10917">
                  <c:v>-0.41099999999999998</c:v>
                </c:pt>
                <c:pt idx="10918">
                  <c:v>-1.0840000000000001</c:v>
                </c:pt>
                <c:pt idx="10919">
                  <c:v>-7.54</c:v>
                </c:pt>
                <c:pt idx="10920">
                  <c:v>-11.002000000000001</c:v>
                </c:pt>
                <c:pt idx="10921">
                  <c:v>-7.9189999999999996</c:v>
                </c:pt>
                <c:pt idx="10922">
                  <c:v>-4.1249999999999938</c:v>
                </c:pt>
                <c:pt idx="10923">
                  <c:v>52.057000000000002</c:v>
                </c:pt>
                <c:pt idx="10924">
                  <c:v>54.42</c:v>
                </c:pt>
                <c:pt idx="10925">
                  <c:v>46.634</c:v>
                </c:pt>
                <c:pt idx="10926">
                  <c:v>36.975000000000001</c:v>
                </c:pt>
                <c:pt idx="10927">
                  <c:v>7.1210000000000004</c:v>
                </c:pt>
                <c:pt idx="10928">
                  <c:v>-9.7560000000000002</c:v>
                </c:pt>
                <c:pt idx="10929">
                  <c:v>10.521000000000001</c:v>
                </c:pt>
                <c:pt idx="10930">
                  <c:v>-11.96</c:v>
                </c:pt>
                <c:pt idx="10931">
                  <c:v>1.413999999999999</c:v>
                </c:pt>
                <c:pt idx="10932">
                  <c:v>-7.2060000000000004</c:v>
                </c:pt>
                <c:pt idx="10933">
                  <c:v>-11.272</c:v>
                </c:pt>
                <c:pt idx="10934">
                  <c:v>2.923</c:v>
                </c:pt>
                <c:pt idx="10935">
                  <c:v>10.778</c:v>
                </c:pt>
                <c:pt idx="10936">
                  <c:v>11.198</c:v>
                </c:pt>
                <c:pt idx="10937">
                  <c:v>6.4749999999999996</c:v>
                </c:pt>
                <c:pt idx="10938">
                  <c:v>2.677</c:v>
                </c:pt>
                <c:pt idx="10939">
                  <c:v>1.425</c:v>
                </c:pt>
                <c:pt idx="10940">
                  <c:v>3.891</c:v>
                </c:pt>
                <c:pt idx="10941">
                  <c:v>6.0269999999999966</c:v>
                </c:pt>
                <c:pt idx="10942">
                  <c:v>8.7349999999999994</c:v>
                </c:pt>
                <c:pt idx="10943">
                  <c:v>32.909000000000013</c:v>
                </c:pt>
                <c:pt idx="10944">
                  <c:v>13.574</c:v>
                </c:pt>
                <c:pt idx="10945">
                  <c:v>22.962</c:v>
                </c:pt>
                <c:pt idx="10946">
                  <c:v>15.69</c:v>
                </c:pt>
                <c:pt idx="10947">
                  <c:v>-11.673</c:v>
                </c:pt>
                <c:pt idx="10948">
                  <c:v>-9.5360000000000014</c:v>
                </c:pt>
                <c:pt idx="10949">
                  <c:v>-10.199</c:v>
                </c:pt>
                <c:pt idx="10950">
                  <c:v>-7.2409999999999997</c:v>
                </c:pt>
                <c:pt idx="10951">
                  <c:v>5.71</c:v>
                </c:pt>
                <c:pt idx="10952">
                  <c:v>-3.1760000000000002</c:v>
                </c:pt>
                <c:pt idx="10953">
                  <c:v>-5.7290000000000001</c:v>
                </c:pt>
                <c:pt idx="10954">
                  <c:v>9.838000000000001</c:v>
                </c:pt>
                <c:pt idx="10955">
                  <c:v>17.908999999999999</c:v>
                </c:pt>
                <c:pt idx="10956">
                  <c:v>28.527000000000001</c:v>
                </c:pt>
                <c:pt idx="10957">
                  <c:v>22.864999999999991</c:v>
                </c:pt>
                <c:pt idx="10958">
                  <c:v>-13.997</c:v>
                </c:pt>
                <c:pt idx="10959">
                  <c:v>-3.9870000000000001</c:v>
                </c:pt>
                <c:pt idx="10960">
                  <c:v>-6.5649999999999951</c:v>
                </c:pt>
                <c:pt idx="10961">
                  <c:v>-9.9970000000000034</c:v>
                </c:pt>
                <c:pt idx="10962">
                  <c:v>-8.7550000000000008</c:v>
                </c:pt>
                <c:pt idx="10963">
                  <c:v>-12.1</c:v>
                </c:pt>
                <c:pt idx="10964">
                  <c:v>14.009</c:v>
                </c:pt>
                <c:pt idx="10965">
                  <c:v>18.042999999999999</c:v>
                </c:pt>
                <c:pt idx="10966">
                  <c:v>7.0990000000000002</c:v>
                </c:pt>
                <c:pt idx="10967">
                  <c:v>4.718</c:v>
                </c:pt>
                <c:pt idx="10968">
                  <c:v>-1.9770000000000001</c:v>
                </c:pt>
                <c:pt idx="10969">
                  <c:v>-0.75700000000000001</c:v>
                </c:pt>
                <c:pt idx="10970">
                  <c:v>21.132000000000001</c:v>
                </c:pt>
                <c:pt idx="10971">
                  <c:v>29.983000000000001</c:v>
                </c:pt>
                <c:pt idx="10972">
                  <c:v>12.464</c:v>
                </c:pt>
                <c:pt idx="10973">
                  <c:v>22.161000000000001</c:v>
                </c:pt>
                <c:pt idx="10974">
                  <c:v>16.388999999999999</c:v>
                </c:pt>
                <c:pt idx="10975">
                  <c:v>-2.8730000000000002</c:v>
                </c:pt>
                <c:pt idx="10976">
                  <c:v>-2.1240000000000001</c:v>
                </c:pt>
                <c:pt idx="10977">
                  <c:v>4.3519999999999976</c:v>
                </c:pt>
                <c:pt idx="10978">
                  <c:v>30.73</c:v>
                </c:pt>
                <c:pt idx="10979">
                  <c:v>18.085000000000001</c:v>
                </c:pt>
                <c:pt idx="10980">
                  <c:v>17.576000000000001</c:v>
                </c:pt>
                <c:pt idx="10981">
                  <c:v>30.231999999999999</c:v>
                </c:pt>
                <c:pt idx="10982">
                  <c:v>-0.35599999999999998</c:v>
                </c:pt>
                <c:pt idx="10983">
                  <c:v>-7.9279999999999946</c:v>
                </c:pt>
                <c:pt idx="10984">
                  <c:v>37.401000000000003</c:v>
                </c:pt>
                <c:pt idx="10985">
                  <c:v>28.538</c:v>
                </c:pt>
                <c:pt idx="10986">
                  <c:v>-8.1930000000000014</c:v>
                </c:pt>
                <c:pt idx="10987">
                  <c:v>-5.23</c:v>
                </c:pt>
                <c:pt idx="10988">
                  <c:v>-4.7</c:v>
                </c:pt>
                <c:pt idx="10989">
                  <c:v>-3.2559999999999998</c:v>
                </c:pt>
                <c:pt idx="10990">
                  <c:v>44.970999999999997</c:v>
                </c:pt>
                <c:pt idx="10991">
                  <c:v>37.22</c:v>
                </c:pt>
                <c:pt idx="10992">
                  <c:v>27.701000000000001</c:v>
                </c:pt>
                <c:pt idx="10993">
                  <c:v>3.9849999999999999</c:v>
                </c:pt>
                <c:pt idx="10994">
                  <c:v>4.3119999999999976</c:v>
                </c:pt>
                <c:pt idx="10995">
                  <c:v>7.0649999999999951</c:v>
                </c:pt>
                <c:pt idx="10996">
                  <c:v>3.0009999999999999</c:v>
                </c:pt>
                <c:pt idx="10997">
                  <c:v>0.13400000000000001</c:v>
                </c:pt>
                <c:pt idx="10998">
                  <c:v>0.42299999999999999</c:v>
                </c:pt>
                <c:pt idx="10999">
                  <c:v>1.371</c:v>
                </c:pt>
                <c:pt idx="11000">
                  <c:v>-12.606999999999999</c:v>
                </c:pt>
                <c:pt idx="11001">
                  <c:v>-10.747</c:v>
                </c:pt>
                <c:pt idx="11002">
                  <c:v>4.6429999999999954</c:v>
                </c:pt>
                <c:pt idx="11003">
                  <c:v>-3.9980000000000002</c:v>
                </c:pt>
                <c:pt idx="11004">
                  <c:v>12.946</c:v>
                </c:pt>
                <c:pt idx="11005">
                  <c:v>-5.7009999999999996</c:v>
                </c:pt>
                <c:pt idx="11006">
                  <c:v>-7.2309999999999999</c:v>
                </c:pt>
                <c:pt idx="11007">
                  <c:v>-5.9710000000000001</c:v>
                </c:pt>
                <c:pt idx="11008">
                  <c:v>-1.2669999999999999</c:v>
                </c:pt>
                <c:pt idx="11009">
                  <c:v>28.792999999999999</c:v>
                </c:pt>
                <c:pt idx="11010">
                  <c:v>9.0780000000000012</c:v>
                </c:pt>
                <c:pt idx="11011">
                  <c:v>4.6539999999999946</c:v>
                </c:pt>
                <c:pt idx="11012">
                  <c:v>14.25</c:v>
                </c:pt>
                <c:pt idx="11013">
                  <c:v>0.47899999999999998</c:v>
                </c:pt>
                <c:pt idx="11014">
                  <c:v>-6.1349999999999953</c:v>
                </c:pt>
                <c:pt idx="11015">
                  <c:v>2.0089999999999999</c:v>
                </c:pt>
                <c:pt idx="11016">
                  <c:v>-5.0759999999999996</c:v>
                </c:pt>
                <c:pt idx="11017">
                  <c:v>4.9089999999999998</c:v>
                </c:pt>
                <c:pt idx="11018">
                  <c:v>8.3760000000000012</c:v>
                </c:pt>
                <c:pt idx="11019">
                  <c:v>2.468</c:v>
                </c:pt>
                <c:pt idx="11020">
                  <c:v>9.7720000000000002</c:v>
                </c:pt>
                <c:pt idx="11021">
                  <c:v>1.409</c:v>
                </c:pt>
                <c:pt idx="11022">
                  <c:v>1.504</c:v>
                </c:pt>
                <c:pt idx="11023">
                  <c:v>0.71199999999999997</c:v>
                </c:pt>
                <c:pt idx="11024">
                  <c:v>11.157999999999999</c:v>
                </c:pt>
                <c:pt idx="11025">
                  <c:v>1.0069999999999999</c:v>
                </c:pt>
                <c:pt idx="11026">
                  <c:v>2.411999999999999</c:v>
                </c:pt>
                <c:pt idx="11027">
                  <c:v>9.5890000000000004</c:v>
                </c:pt>
                <c:pt idx="11028">
                  <c:v>14.89</c:v>
                </c:pt>
                <c:pt idx="11029">
                  <c:v>5.3209999999999953</c:v>
                </c:pt>
                <c:pt idx="11030">
                  <c:v>16.529</c:v>
                </c:pt>
                <c:pt idx="11031">
                  <c:v>0.78100000000000003</c:v>
                </c:pt>
                <c:pt idx="11032">
                  <c:v>11.683</c:v>
                </c:pt>
                <c:pt idx="11033">
                  <c:v>5.4859999999999998</c:v>
                </c:pt>
                <c:pt idx="11034">
                  <c:v>12.619</c:v>
                </c:pt>
                <c:pt idx="11035">
                  <c:v>1.8220000000000001</c:v>
                </c:pt>
                <c:pt idx="11036">
                  <c:v>4.2549999999999946</c:v>
                </c:pt>
                <c:pt idx="11037">
                  <c:v>0.44700000000000001</c:v>
                </c:pt>
                <c:pt idx="11038">
                  <c:v>-7.569</c:v>
                </c:pt>
                <c:pt idx="11039">
                  <c:v>-7.2359999999999998</c:v>
                </c:pt>
                <c:pt idx="11040">
                  <c:v>-0.42499999999999999</c:v>
                </c:pt>
                <c:pt idx="11041">
                  <c:v>1.5589999999999999</c:v>
                </c:pt>
                <c:pt idx="11042">
                  <c:v>8.9140000000000015</c:v>
                </c:pt>
                <c:pt idx="11043">
                  <c:v>3.7120000000000002</c:v>
                </c:pt>
                <c:pt idx="11044">
                  <c:v>6.1629999999999949</c:v>
                </c:pt>
                <c:pt idx="11045">
                  <c:v>-0.17100000000000001</c:v>
                </c:pt>
                <c:pt idx="11046">
                  <c:v>-3.133</c:v>
                </c:pt>
                <c:pt idx="11047">
                  <c:v>11.922000000000001</c:v>
                </c:pt>
                <c:pt idx="11048">
                  <c:v>5.1939999999999946</c:v>
                </c:pt>
                <c:pt idx="11049">
                  <c:v>-8.8290000000000006</c:v>
                </c:pt>
                <c:pt idx="11050">
                  <c:v>-10.154999999999999</c:v>
                </c:pt>
                <c:pt idx="11051">
                  <c:v>5.5639999999999956</c:v>
                </c:pt>
                <c:pt idx="11052">
                  <c:v>10.766</c:v>
                </c:pt>
                <c:pt idx="11053">
                  <c:v>7.7350000000000003</c:v>
                </c:pt>
                <c:pt idx="11054">
                  <c:v>5.4960000000000004</c:v>
                </c:pt>
                <c:pt idx="11055">
                  <c:v>13.233000000000001</c:v>
                </c:pt>
                <c:pt idx="11056">
                  <c:v>14.641999999999999</c:v>
                </c:pt>
                <c:pt idx="11057">
                  <c:v>7.0350000000000001</c:v>
                </c:pt>
                <c:pt idx="11058">
                  <c:v>-5.9340000000000002</c:v>
                </c:pt>
                <c:pt idx="11059">
                  <c:v>-11.456</c:v>
                </c:pt>
                <c:pt idx="11060">
                  <c:v>-4.5880000000000001</c:v>
                </c:pt>
                <c:pt idx="11061">
                  <c:v>-3.9580000000000002</c:v>
                </c:pt>
                <c:pt idx="11062">
                  <c:v>5.9</c:v>
                </c:pt>
                <c:pt idx="11063">
                  <c:v>-2.6509999999999998</c:v>
                </c:pt>
                <c:pt idx="11064">
                  <c:v>38.542000000000002</c:v>
                </c:pt>
                <c:pt idx="11065">
                  <c:v>18.082999999999981</c:v>
                </c:pt>
                <c:pt idx="11066">
                  <c:v>10.548</c:v>
                </c:pt>
                <c:pt idx="11067">
                  <c:v>8.2970000000000006</c:v>
                </c:pt>
                <c:pt idx="11068">
                  <c:v>4.2229999999999954</c:v>
                </c:pt>
                <c:pt idx="11069">
                  <c:v>30.792999999999999</c:v>
                </c:pt>
                <c:pt idx="11070">
                  <c:v>20.925999999999981</c:v>
                </c:pt>
                <c:pt idx="11071">
                  <c:v>8.9600000000000026</c:v>
                </c:pt>
                <c:pt idx="11072">
                  <c:v>21.077999999999999</c:v>
                </c:pt>
                <c:pt idx="11073">
                  <c:v>7.2669999999999986</c:v>
                </c:pt>
                <c:pt idx="11074">
                  <c:v>7.867999999999995</c:v>
                </c:pt>
                <c:pt idx="11075">
                  <c:v>23.945</c:v>
                </c:pt>
                <c:pt idx="11076">
                  <c:v>13.489000000000001</c:v>
                </c:pt>
                <c:pt idx="11077">
                  <c:v>3.5000000000000003E-2</c:v>
                </c:pt>
                <c:pt idx="11078">
                  <c:v>-9.8149999999999995</c:v>
                </c:pt>
                <c:pt idx="11079">
                  <c:v>-7.766</c:v>
                </c:pt>
                <c:pt idx="11080">
                  <c:v>6.2649999999999952</c:v>
                </c:pt>
                <c:pt idx="11081">
                  <c:v>-12.917</c:v>
                </c:pt>
                <c:pt idx="11082">
                  <c:v>-10.964</c:v>
                </c:pt>
                <c:pt idx="11083">
                  <c:v>-0.61199999999999999</c:v>
                </c:pt>
                <c:pt idx="11084">
                  <c:v>-6.3939999999999966</c:v>
                </c:pt>
                <c:pt idx="11085">
                  <c:v>4.3439999999999976</c:v>
                </c:pt>
                <c:pt idx="11086">
                  <c:v>5.2039999999999997</c:v>
                </c:pt>
                <c:pt idx="11087">
                  <c:v>12.365</c:v>
                </c:pt>
                <c:pt idx="11088">
                  <c:v>12.933999999999999</c:v>
                </c:pt>
                <c:pt idx="11089">
                  <c:v>16.167000000000009</c:v>
                </c:pt>
                <c:pt idx="11090">
                  <c:v>5.4109999999999996</c:v>
                </c:pt>
                <c:pt idx="11091">
                  <c:v>-7.7850000000000001</c:v>
                </c:pt>
                <c:pt idx="11092">
                  <c:v>4.9880000000000004</c:v>
                </c:pt>
                <c:pt idx="11093">
                  <c:v>6.9720000000000004</c:v>
                </c:pt>
                <c:pt idx="11094">
                  <c:v>10.634</c:v>
                </c:pt>
                <c:pt idx="11095">
                  <c:v>16.963000000000001</c:v>
                </c:pt>
                <c:pt idx="11096">
                  <c:v>15.457000000000001</c:v>
                </c:pt>
                <c:pt idx="11097">
                  <c:v>6.2430000000000003</c:v>
                </c:pt>
                <c:pt idx="11098">
                  <c:v>9.1810000000000009</c:v>
                </c:pt>
                <c:pt idx="11099">
                  <c:v>21.567</c:v>
                </c:pt>
                <c:pt idx="11100">
                  <c:v>23.524000000000001</c:v>
                </c:pt>
                <c:pt idx="11101">
                  <c:v>16.934000000000001</c:v>
                </c:pt>
                <c:pt idx="11102">
                  <c:v>11.612</c:v>
                </c:pt>
                <c:pt idx="11103">
                  <c:v>5.1449999999999951</c:v>
                </c:pt>
                <c:pt idx="11104">
                  <c:v>5.9939999999999998</c:v>
                </c:pt>
                <c:pt idx="11105">
                  <c:v>6.4429999999999996</c:v>
                </c:pt>
                <c:pt idx="11106">
                  <c:v>-3.9260000000000002</c:v>
                </c:pt>
                <c:pt idx="11107">
                  <c:v>-6.9119999999999999</c:v>
                </c:pt>
                <c:pt idx="11108">
                  <c:v>-6.8199999999999976</c:v>
                </c:pt>
                <c:pt idx="11109">
                  <c:v>31.606000000000009</c:v>
                </c:pt>
                <c:pt idx="11110">
                  <c:v>30.195</c:v>
                </c:pt>
                <c:pt idx="11111">
                  <c:v>17.626999999999999</c:v>
                </c:pt>
                <c:pt idx="11112">
                  <c:v>14.941000000000001</c:v>
                </c:pt>
                <c:pt idx="11113">
                  <c:v>-0.23200000000000001</c:v>
                </c:pt>
                <c:pt idx="11114">
                  <c:v>6.7880000000000003</c:v>
                </c:pt>
                <c:pt idx="11115">
                  <c:v>10.49</c:v>
                </c:pt>
                <c:pt idx="11116">
                  <c:v>4.3019999999999996</c:v>
                </c:pt>
                <c:pt idx="11117">
                  <c:v>9.6319999999999997</c:v>
                </c:pt>
                <c:pt idx="11118">
                  <c:v>5.9489999999999998</c:v>
                </c:pt>
                <c:pt idx="11119">
                  <c:v>-1.5</c:v>
                </c:pt>
                <c:pt idx="11120">
                  <c:v>-8.3780000000000001</c:v>
                </c:pt>
                <c:pt idx="11121">
                  <c:v>-11.571</c:v>
                </c:pt>
                <c:pt idx="11122">
                  <c:v>-5.1519999999999966</c:v>
                </c:pt>
                <c:pt idx="11123">
                  <c:v>-6.87</c:v>
                </c:pt>
                <c:pt idx="11124">
                  <c:v>4.8259999999999952</c:v>
                </c:pt>
                <c:pt idx="11125">
                  <c:v>12.186999999999999</c:v>
                </c:pt>
                <c:pt idx="11126">
                  <c:v>-17.846</c:v>
                </c:pt>
                <c:pt idx="11127">
                  <c:v>-14.417</c:v>
                </c:pt>
                <c:pt idx="11128">
                  <c:v>-3.56</c:v>
                </c:pt>
                <c:pt idx="11129">
                  <c:v>-4.7190000000000003</c:v>
                </c:pt>
                <c:pt idx="11130">
                  <c:v>0.42699999999999999</c:v>
                </c:pt>
                <c:pt idx="11131">
                  <c:v>-10.57</c:v>
                </c:pt>
                <c:pt idx="11132">
                  <c:v>-6.2639999999999976</c:v>
                </c:pt>
                <c:pt idx="11133">
                  <c:v>-15.462999999999999</c:v>
                </c:pt>
                <c:pt idx="11134">
                  <c:v>12.016999999999999</c:v>
                </c:pt>
                <c:pt idx="11135">
                  <c:v>19.420000000000002</c:v>
                </c:pt>
                <c:pt idx="11136">
                  <c:v>21.872</c:v>
                </c:pt>
                <c:pt idx="11137">
                  <c:v>29.532</c:v>
                </c:pt>
                <c:pt idx="11138">
                  <c:v>21.577999999999999</c:v>
                </c:pt>
                <c:pt idx="11139">
                  <c:v>12.558999999999999</c:v>
                </c:pt>
                <c:pt idx="11140">
                  <c:v>32.218000000000011</c:v>
                </c:pt>
                <c:pt idx="11141">
                  <c:v>-3.0009999999999999</c:v>
                </c:pt>
                <c:pt idx="11142">
                  <c:v>-1.135</c:v>
                </c:pt>
                <c:pt idx="11143">
                  <c:v>3.9279999999999999</c:v>
                </c:pt>
                <c:pt idx="11144">
                  <c:v>-9.2800000000000011</c:v>
                </c:pt>
                <c:pt idx="11145">
                  <c:v>-7.5609999999999946</c:v>
                </c:pt>
                <c:pt idx="11146">
                  <c:v>-0.41</c:v>
                </c:pt>
                <c:pt idx="11147">
                  <c:v>1.704</c:v>
                </c:pt>
                <c:pt idx="11148">
                  <c:v>-37.755000000000003</c:v>
                </c:pt>
                <c:pt idx="11149">
                  <c:v>-41.841999999999999</c:v>
                </c:pt>
                <c:pt idx="11150">
                  <c:v>-2.7090000000000001</c:v>
                </c:pt>
                <c:pt idx="11151">
                  <c:v>-2.742</c:v>
                </c:pt>
                <c:pt idx="11152">
                  <c:v>8.6419999999999995</c:v>
                </c:pt>
                <c:pt idx="11153">
                  <c:v>9.8670000000000027</c:v>
                </c:pt>
                <c:pt idx="11154">
                  <c:v>-3.2429999999999999</c:v>
                </c:pt>
                <c:pt idx="11155">
                  <c:v>0.371</c:v>
                </c:pt>
                <c:pt idx="11156">
                  <c:v>3.544</c:v>
                </c:pt>
                <c:pt idx="11157">
                  <c:v>5.7809999999999997</c:v>
                </c:pt>
                <c:pt idx="11158">
                  <c:v>-1.776</c:v>
                </c:pt>
                <c:pt idx="11159">
                  <c:v>6.399</c:v>
                </c:pt>
                <c:pt idx="11160">
                  <c:v>38.713000000000001</c:v>
                </c:pt>
                <c:pt idx="11161">
                  <c:v>12.702999999999999</c:v>
                </c:pt>
                <c:pt idx="11162">
                  <c:v>32.151000000000003</c:v>
                </c:pt>
                <c:pt idx="11163">
                  <c:v>-9.8420000000000005</c:v>
                </c:pt>
                <c:pt idx="11164">
                  <c:v>19.228000000000002</c:v>
                </c:pt>
                <c:pt idx="11165">
                  <c:v>3.9820000000000002</c:v>
                </c:pt>
                <c:pt idx="11166">
                  <c:v>35.575000000000003</c:v>
                </c:pt>
                <c:pt idx="11167">
                  <c:v>51.348999999999997</c:v>
                </c:pt>
                <c:pt idx="11168">
                  <c:v>46.985999999999997</c:v>
                </c:pt>
                <c:pt idx="11169">
                  <c:v>33.337000000000003</c:v>
                </c:pt>
                <c:pt idx="11170">
                  <c:v>25.006</c:v>
                </c:pt>
                <c:pt idx="11171">
                  <c:v>-4.8369999999999997</c:v>
                </c:pt>
                <c:pt idx="11172">
                  <c:v>-6.4560000000000004</c:v>
                </c:pt>
                <c:pt idx="11173">
                  <c:v>-1.0409999999999999</c:v>
                </c:pt>
                <c:pt idx="11174">
                  <c:v>-3.6819999999999999</c:v>
                </c:pt>
                <c:pt idx="11175">
                  <c:v>5.0369999999999999</c:v>
                </c:pt>
                <c:pt idx="11176">
                  <c:v>0.60499999999999998</c:v>
                </c:pt>
                <c:pt idx="11177">
                  <c:v>10.297000000000001</c:v>
                </c:pt>
                <c:pt idx="11178">
                  <c:v>6.1710000000000003</c:v>
                </c:pt>
                <c:pt idx="11179">
                  <c:v>3.0289999999999999</c:v>
                </c:pt>
                <c:pt idx="11180">
                  <c:v>-4.1519999999999966</c:v>
                </c:pt>
                <c:pt idx="11181">
                  <c:v>24.143000000000001</c:v>
                </c:pt>
                <c:pt idx="11182">
                  <c:v>6.7190000000000003</c:v>
                </c:pt>
                <c:pt idx="11183">
                  <c:v>8.0350000000000001</c:v>
                </c:pt>
                <c:pt idx="11184">
                  <c:v>0.58699999999999997</c:v>
                </c:pt>
                <c:pt idx="11185">
                  <c:v>-4.1139999999999954</c:v>
                </c:pt>
                <c:pt idx="11186">
                  <c:v>2.1459999999999999</c:v>
                </c:pt>
                <c:pt idx="11187">
                  <c:v>7.1469999999999976</c:v>
                </c:pt>
                <c:pt idx="11188">
                  <c:v>1.2330000000000001</c:v>
                </c:pt>
                <c:pt idx="11189">
                  <c:v>-12.75</c:v>
                </c:pt>
                <c:pt idx="11190">
                  <c:v>-13.08</c:v>
                </c:pt>
                <c:pt idx="11191">
                  <c:v>-14.657</c:v>
                </c:pt>
                <c:pt idx="11192">
                  <c:v>6.4459999999999997</c:v>
                </c:pt>
                <c:pt idx="11193">
                  <c:v>4.3569999999999967</c:v>
                </c:pt>
                <c:pt idx="11194">
                  <c:v>6.2130000000000001</c:v>
                </c:pt>
                <c:pt idx="11195">
                  <c:v>4.6669999999999954</c:v>
                </c:pt>
                <c:pt idx="11196">
                  <c:v>-8.1710000000000012</c:v>
                </c:pt>
                <c:pt idx="11197">
                  <c:v>-4.2690000000000001</c:v>
                </c:pt>
                <c:pt idx="11198">
                  <c:v>3.923</c:v>
                </c:pt>
                <c:pt idx="11199">
                  <c:v>-9.2170000000000005</c:v>
                </c:pt>
                <c:pt idx="11200">
                  <c:v>-8.0950000000000006</c:v>
                </c:pt>
                <c:pt idx="11201">
                  <c:v>-8.3030000000000008</c:v>
                </c:pt>
                <c:pt idx="11202">
                  <c:v>-6.3959999999999946</c:v>
                </c:pt>
                <c:pt idx="11203">
                  <c:v>-15.920999999999999</c:v>
                </c:pt>
                <c:pt idx="11204">
                  <c:v>-2.1440000000000001</c:v>
                </c:pt>
                <c:pt idx="11205">
                  <c:v>3.5990000000000002</c:v>
                </c:pt>
                <c:pt idx="11206">
                  <c:v>13.374000000000001</c:v>
                </c:pt>
                <c:pt idx="11207">
                  <c:v>-1.3480000000000001</c:v>
                </c:pt>
                <c:pt idx="11208">
                  <c:v>2.6070000000000002</c:v>
                </c:pt>
                <c:pt idx="11209">
                  <c:v>2.169</c:v>
                </c:pt>
                <c:pt idx="11210">
                  <c:v>6.9379999999999997</c:v>
                </c:pt>
                <c:pt idx="11211">
                  <c:v>7.681</c:v>
                </c:pt>
                <c:pt idx="11212">
                  <c:v>-3.8330000000000002</c:v>
                </c:pt>
                <c:pt idx="11213">
                  <c:v>-0.88200000000000001</c:v>
                </c:pt>
                <c:pt idx="11214">
                  <c:v>5.1109999999999953</c:v>
                </c:pt>
                <c:pt idx="11215">
                  <c:v>4.3919999999999986</c:v>
                </c:pt>
                <c:pt idx="11216">
                  <c:v>-3.234</c:v>
                </c:pt>
                <c:pt idx="11217">
                  <c:v>35.801000000000002</c:v>
                </c:pt>
                <c:pt idx="11218">
                  <c:v>24.817</c:v>
                </c:pt>
                <c:pt idx="11219">
                  <c:v>18.632000000000001</c:v>
                </c:pt>
                <c:pt idx="11220">
                  <c:v>12.887</c:v>
                </c:pt>
                <c:pt idx="11221">
                  <c:v>12.513</c:v>
                </c:pt>
                <c:pt idx="11222">
                  <c:v>1.34</c:v>
                </c:pt>
                <c:pt idx="11223">
                  <c:v>-6.9619999999999997</c:v>
                </c:pt>
                <c:pt idx="11224">
                  <c:v>-9.0960000000000001</c:v>
                </c:pt>
                <c:pt idx="11225">
                  <c:v>5.4589999999999996</c:v>
                </c:pt>
                <c:pt idx="11226">
                  <c:v>-14.840999999999999</c:v>
                </c:pt>
                <c:pt idx="11227">
                  <c:v>25.684000000000001</c:v>
                </c:pt>
                <c:pt idx="11228">
                  <c:v>-11.768000000000001</c:v>
                </c:pt>
                <c:pt idx="11229">
                  <c:v>12.92</c:v>
                </c:pt>
                <c:pt idx="11230">
                  <c:v>0.379</c:v>
                </c:pt>
                <c:pt idx="11231">
                  <c:v>-9.91</c:v>
                </c:pt>
                <c:pt idx="11232">
                  <c:v>-6.98</c:v>
                </c:pt>
                <c:pt idx="11233">
                  <c:v>-11.5</c:v>
                </c:pt>
                <c:pt idx="11234">
                  <c:v>-17.751999999999999</c:v>
                </c:pt>
                <c:pt idx="11235">
                  <c:v>-9.0519999999999996</c:v>
                </c:pt>
                <c:pt idx="11236">
                  <c:v>15.625999999999999</c:v>
                </c:pt>
                <c:pt idx="11237">
                  <c:v>12.125999999999999</c:v>
                </c:pt>
                <c:pt idx="11238">
                  <c:v>31.292999999999999</c:v>
                </c:pt>
                <c:pt idx="11239">
                  <c:v>19.099</c:v>
                </c:pt>
                <c:pt idx="11240">
                  <c:v>-3.1629999999999998</c:v>
                </c:pt>
                <c:pt idx="11241">
                  <c:v>-16.135000000000009</c:v>
                </c:pt>
                <c:pt idx="11242">
                  <c:v>-16.698</c:v>
                </c:pt>
                <c:pt idx="11243">
                  <c:v>-9.027000000000001</c:v>
                </c:pt>
                <c:pt idx="11244">
                  <c:v>18.652000000000001</c:v>
                </c:pt>
                <c:pt idx="11245">
                  <c:v>14.195</c:v>
                </c:pt>
                <c:pt idx="11246">
                  <c:v>8.3560000000000052</c:v>
                </c:pt>
                <c:pt idx="11247">
                  <c:v>-0.28499999999999998</c:v>
                </c:pt>
                <c:pt idx="11248">
                  <c:v>4.5309999999999997</c:v>
                </c:pt>
                <c:pt idx="11249">
                  <c:v>1.919</c:v>
                </c:pt>
                <c:pt idx="11250">
                  <c:v>7.3390000000000004</c:v>
                </c:pt>
                <c:pt idx="11251">
                  <c:v>11.238</c:v>
                </c:pt>
                <c:pt idx="11252">
                  <c:v>14.109</c:v>
                </c:pt>
                <c:pt idx="11253">
                  <c:v>7.4340000000000002</c:v>
                </c:pt>
                <c:pt idx="11254">
                  <c:v>3.4740000000000002</c:v>
                </c:pt>
                <c:pt idx="11255">
                  <c:v>8.6289999999999996</c:v>
                </c:pt>
                <c:pt idx="11256">
                  <c:v>8.3049999999999997</c:v>
                </c:pt>
                <c:pt idx="11257">
                  <c:v>2.3079999999999998</c:v>
                </c:pt>
                <c:pt idx="11258">
                  <c:v>-6.9850000000000003</c:v>
                </c:pt>
                <c:pt idx="11259">
                  <c:v>-5.9550000000000001</c:v>
                </c:pt>
                <c:pt idx="11260">
                  <c:v>0.99099999999999999</c:v>
                </c:pt>
                <c:pt idx="11261">
                  <c:v>-10.164</c:v>
                </c:pt>
                <c:pt idx="11262">
                  <c:v>-8.120000000000001</c:v>
                </c:pt>
                <c:pt idx="11263">
                  <c:v>-6.7969999999999997</c:v>
                </c:pt>
                <c:pt idx="11264">
                  <c:v>28.481000000000002</c:v>
                </c:pt>
                <c:pt idx="11265">
                  <c:v>15.752000000000001</c:v>
                </c:pt>
                <c:pt idx="11266">
                  <c:v>24.076000000000001</c:v>
                </c:pt>
                <c:pt idx="11267">
                  <c:v>16.288</c:v>
                </c:pt>
                <c:pt idx="11268">
                  <c:v>-21.242999999999981</c:v>
                </c:pt>
                <c:pt idx="11269">
                  <c:v>-16.452000000000002</c:v>
                </c:pt>
                <c:pt idx="11270">
                  <c:v>-12.645</c:v>
                </c:pt>
                <c:pt idx="11271">
                  <c:v>-0.56999999999999995</c:v>
                </c:pt>
                <c:pt idx="11272">
                  <c:v>-2.496999999999999</c:v>
                </c:pt>
                <c:pt idx="11273">
                  <c:v>7.9560000000000004</c:v>
                </c:pt>
                <c:pt idx="11274">
                  <c:v>-5.9169999999999998</c:v>
                </c:pt>
                <c:pt idx="11275">
                  <c:v>-9.6710000000000012</c:v>
                </c:pt>
                <c:pt idx="11276">
                  <c:v>-8.7810000000000006</c:v>
                </c:pt>
                <c:pt idx="11277">
                  <c:v>-0.629</c:v>
                </c:pt>
                <c:pt idx="11278">
                  <c:v>-0.61699999999999999</c:v>
                </c:pt>
                <c:pt idx="11279">
                  <c:v>-3.1749999999999998</c:v>
                </c:pt>
                <c:pt idx="11280">
                  <c:v>-8.2520000000000007</c:v>
                </c:pt>
                <c:pt idx="11281">
                  <c:v>-8.43</c:v>
                </c:pt>
                <c:pt idx="11282">
                  <c:v>-3.0059999999999998</c:v>
                </c:pt>
                <c:pt idx="11283">
                  <c:v>8.7179999999999982</c:v>
                </c:pt>
                <c:pt idx="11284">
                  <c:v>6.1790000000000003</c:v>
                </c:pt>
                <c:pt idx="11285">
                  <c:v>4.617999999999995</c:v>
                </c:pt>
                <c:pt idx="11286">
                  <c:v>-8.7439999999999962</c:v>
                </c:pt>
                <c:pt idx="11287">
                  <c:v>-5.5119999999999996</c:v>
                </c:pt>
                <c:pt idx="11288">
                  <c:v>3.113</c:v>
                </c:pt>
                <c:pt idx="11289">
                  <c:v>6.4119999999999999</c:v>
                </c:pt>
                <c:pt idx="11290">
                  <c:v>0.51500000000000001</c:v>
                </c:pt>
                <c:pt idx="11291">
                  <c:v>5.6019999999999976</c:v>
                </c:pt>
                <c:pt idx="11292">
                  <c:v>7.45</c:v>
                </c:pt>
                <c:pt idx="11293">
                  <c:v>10.202</c:v>
                </c:pt>
                <c:pt idx="11294">
                  <c:v>7.7489999999999997</c:v>
                </c:pt>
                <c:pt idx="11295">
                  <c:v>10.599</c:v>
                </c:pt>
                <c:pt idx="11296">
                  <c:v>-9.3640000000000008</c:v>
                </c:pt>
                <c:pt idx="11297">
                  <c:v>6.4960000000000004</c:v>
                </c:pt>
                <c:pt idx="11298">
                  <c:v>-4.1939999999999946</c:v>
                </c:pt>
                <c:pt idx="11299">
                  <c:v>-3.4449999999999998</c:v>
                </c:pt>
                <c:pt idx="11300">
                  <c:v>-3.96</c:v>
                </c:pt>
                <c:pt idx="11301">
                  <c:v>-4.1219999999999946</c:v>
                </c:pt>
                <c:pt idx="11302">
                  <c:v>-4.8710000000000004</c:v>
                </c:pt>
                <c:pt idx="11303">
                  <c:v>-3.573</c:v>
                </c:pt>
                <c:pt idx="11304">
                  <c:v>12.738</c:v>
                </c:pt>
                <c:pt idx="11305">
                  <c:v>-25.442</c:v>
                </c:pt>
                <c:pt idx="11306">
                  <c:v>-20.2</c:v>
                </c:pt>
                <c:pt idx="11307">
                  <c:v>-12.073</c:v>
                </c:pt>
                <c:pt idx="11308">
                  <c:v>4.8710000000000004</c:v>
                </c:pt>
                <c:pt idx="11309">
                  <c:v>1.74</c:v>
                </c:pt>
                <c:pt idx="11310">
                  <c:v>3.04</c:v>
                </c:pt>
                <c:pt idx="11311">
                  <c:v>7.2239999999999984</c:v>
                </c:pt>
                <c:pt idx="11312">
                  <c:v>-3.3279999999999998</c:v>
                </c:pt>
                <c:pt idx="11313">
                  <c:v>1.5609999999999999</c:v>
                </c:pt>
                <c:pt idx="11314">
                  <c:v>-2.5819999999999999</c:v>
                </c:pt>
                <c:pt idx="11315">
                  <c:v>-3.4830000000000001</c:v>
                </c:pt>
                <c:pt idx="11316">
                  <c:v>-9.6760000000000002</c:v>
                </c:pt>
                <c:pt idx="11317">
                  <c:v>-3.992999999999999</c:v>
                </c:pt>
                <c:pt idx="11318">
                  <c:v>-8.157</c:v>
                </c:pt>
                <c:pt idx="11319">
                  <c:v>-4.5239999999999956</c:v>
                </c:pt>
                <c:pt idx="11320">
                  <c:v>2.9529999999999981</c:v>
                </c:pt>
                <c:pt idx="11321">
                  <c:v>7.1149999999999949</c:v>
                </c:pt>
                <c:pt idx="11322">
                  <c:v>1.647</c:v>
                </c:pt>
                <c:pt idx="11323">
                  <c:v>3.1190000000000002</c:v>
                </c:pt>
                <c:pt idx="11324">
                  <c:v>24.242999999999981</c:v>
                </c:pt>
                <c:pt idx="11325">
                  <c:v>17.974</c:v>
                </c:pt>
                <c:pt idx="11326">
                  <c:v>23.745999999999999</c:v>
                </c:pt>
                <c:pt idx="11327">
                  <c:v>20.460999999999981</c:v>
                </c:pt>
                <c:pt idx="11328">
                  <c:v>23.754999999999999</c:v>
                </c:pt>
                <c:pt idx="11329">
                  <c:v>16.254000000000001</c:v>
                </c:pt>
                <c:pt idx="11330">
                  <c:v>14.01</c:v>
                </c:pt>
                <c:pt idx="11331">
                  <c:v>8.3970000000000002</c:v>
                </c:pt>
                <c:pt idx="11332">
                  <c:v>-6.923</c:v>
                </c:pt>
                <c:pt idx="11333">
                  <c:v>-1.125</c:v>
                </c:pt>
                <c:pt idx="11334">
                  <c:v>2.2189999999999999</c:v>
                </c:pt>
                <c:pt idx="11335">
                  <c:v>2.7559999999999998</c:v>
                </c:pt>
                <c:pt idx="11336">
                  <c:v>9.3940000000000001</c:v>
                </c:pt>
                <c:pt idx="11337">
                  <c:v>-0.68700000000000006</c:v>
                </c:pt>
                <c:pt idx="11338">
                  <c:v>-1.768</c:v>
                </c:pt>
                <c:pt idx="11339">
                  <c:v>0.316</c:v>
                </c:pt>
                <c:pt idx="11340">
                  <c:v>-0.69899999999999995</c:v>
                </c:pt>
                <c:pt idx="11341">
                  <c:v>-11.704000000000001</c:v>
                </c:pt>
                <c:pt idx="11342">
                  <c:v>-14.32</c:v>
                </c:pt>
                <c:pt idx="11343">
                  <c:v>-15.824999999999999</c:v>
                </c:pt>
                <c:pt idx="11344">
                  <c:v>-5.2309999999999999</c:v>
                </c:pt>
                <c:pt idx="11345">
                  <c:v>3.96</c:v>
                </c:pt>
                <c:pt idx="11346">
                  <c:v>-17.963999999999999</c:v>
                </c:pt>
                <c:pt idx="11347">
                  <c:v>-7.6360000000000001</c:v>
                </c:pt>
                <c:pt idx="11348">
                  <c:v>-6.7590000000000003</c:v>
                </c:pt>
                <c:pt idx="11349">
                  <c:v>-10.154999999999999</c:v>
                </c:pt>
                <c:pt idx="11350">
                  <c:v>-10.035</c:v>
                </c:pt>
                <c:pt idx="11351">
                  <c:v>-6.0619999999999976</c:v>
                </c:pt>
                <c:pt idx="11352">
                  <c:v>9.918000000000001</c:v>
                </c:pt>
                <c:pt idx="11353">
                  <c:v>4.702</c:v>
                </c:pt>
                <c:pt idx="11354">
                  <c:v>-1.5009999999999999</c:v>
                </c:pt>
                <c:pt idx="11355">
                  <c:v>8.0060000000000002</c:v>
                </c:pt>
                <c:pt idx="11356">
                  <c:v>-9.2349999999999994</c:v>
                </c:pt>
                <c:pt idx="11357">
                  <c:v>1.976</c:v>
                </c:pt>
                <c:pt idx="11358">
                  <c:v>0.315</c:v>
                </c:pt>
                <c:pt idx="11359">
                  <c:v>-10.69</c:v>
                </c:pt>
                <c:pt idx="11360">
                  <c:v>11.836</c:v>
                </c:pt>
                <c:pt idx="11361">
                  <c:v>13.417999999999999</c:v>
                </c:pt>
                <c:pt idx="11362">
                  <c:v>21.693999999999999</c:v>
                </c:pt>
                <c:pt idx="11363">
                  <c:v>9.4749999999999996</c:v>
                </c:pt>
                <c:pt idx="11364">
                  <c:v>3.879</c:v>
                </c:pt>
                <c:pt idx="11365">
                  <c:v>-0.64300000000000002</c:v>
                </c:pt>
                <c:pt idx="11366">
                  <c:v>19.681000000000001</c:v>
                </c:pt>
                <c:pt idx="11367">
                  <c:v>-3.2029999999999998</c:v>
                </c:pt>
                <c:pt idx="11368">
                  <c:v>5.67</c:v>
                </c:pt>
                <c:pt idx="11369">
                  <c:v>-6.0069999999999997</c:v>
                </c:pt>
                <c:pt idx="11370">
                  <c:v>-6.1549999999999949</c:v>
                </c:pt>
                <c:pt idx="11371">
                  <c:v>-13.574</c:v>
                </c:pt>
                <c:pt idx="11372">
                  <c:v>-9.9130000000000003</c:v>
                </c:pt>
                <c:pt idx="11373">
                  <c:v>4.7779999999999996</c:v>
                </c:pt>
                <c:pt idx="11374">
                  <c:v>1.333</c:v>
                </c:pt>
                <c:pt idx="11375">
                  <c:v>-3.032999999999999</c:v>
                </c:pt>
                <c:pt idx="11376">
                  <c:v>-2.5110000000000001</c:v>
                </c:pt>
                <c:pt idx="11377">
                  <c:v>3.7210000000000001</c:v>
                </c:pt>
                <c:pt idx="11378">
                  <c:v>-3.476</c:v>
                </c:pt>
                <c:pt idx="11379">
                  <c:v>23.474</c:v>
                </c:pt>
                <c:pt idx="11380">
                  <c:v>3.0209999999999999</c:v>
                </c:pt>
                <c:pt idx="11381">
                  <c:v>16.38</c:v>
                </c:pt>
                <c:pt idx="11382">
                  <c:v>14.101000000000001</c:v>
                </c:pt>
                <c:pt idx="11383">
                  <c:v>14.295999999999999</c:v>
                </c:pt>
                <c:pt idx="11384">
                  <c:v>28.622</c:v>
                </c:pt>
                <c:pt idx="11385">
                  <c:v>30.405999999999999</c:v>
                </c:pt>
                <c:pt idx="11386">
                  <c:v>1.7969999999999999</c:v>
                </c:pt>
                <c:pt idx="11387">
                  <c:v>-1.7150000000000001</c:v>
                </c:pt>
                <c:pt idx="11388">
                  <c:v>-5.1210000000000004</c:v>
                </c:pt>
                <c:pt idx="11389">
                  <c:v>-1.361</c:v>
                </c:pt>
                <c:pt idx="11390">
                  <c:v>16.98</c:v>
                </c:pt>
                <c:pt idx="11391">
                  <c:v>-2.234</c:v>
                </c:pt>
                <c:pt idx="11392">
                  <c:v>9.5940000000000012</c:v>
                </c:pt>
                <c:pt idx="11393">
                  <c:v>22.303999999999991</c:v>
                </c:pt>
                <c:pt idx="11394">
                  <c:v>12.475</c:v>
                </c:pt>
                <c:pt idx="11395">
                  <c:v>1.08</c:v>
                </c:pt>
                <c:pt idx="11396">
                  <c:v>-5.1130000000000004</c:v>
                </c:pt>
                <c:pt idx="11397">
                  <c:v>3.5390000000000001</c:v>
                </c:pt>
                <c:pt idx="11398">
                  <c:v>-4.3730000000000002</c:v>
                </c:pt>
                <c:pt idx="11399">
                  <c:v>-4.1969999999999956</c:v>
                </c:pt>
                <c:pt idx="11400">
                  <c:v>-0.71</c:v>
                </c:pt>
                <c:pt idx="11401">
                  <c:v>31.312000000000001</c:v>
                </c:pt>
                <c:pt idx="11402">
                  <c:v>16.291</c:v>
                </c:pt>
                <c:pt idx="11403">
                  <c:v>11.287000000000001</c:v>
                </c:pt>
                <c:pt idx="11404">
                  <c:v>56.586000000000013</c:v>
                </c:pt>
                <c:pt idx="11405">
                  <c:v>-9.1030000000000015</c:v>
                </c:pt>
                <c:pt idx="11406">
                  <c:v>0.94</c:v>
                </c:pt>
                <c:pt idx="11407">
                  <c:v>-0.97799999999999998</c:v>
                </c:pt>
                <c:pt idx="11408">
                  <c:v>9.9290000000000003</c:v>
                </c:pt>
                <c:pt idx="11409">
                  <c:v>-2.4140000000000001</c:v>
                </c:pt>
                <c:pt idx="11410">
                  <c:v>-1.2190000000000001</c:v>
                </c:pt>
                <c:pt idx="11411">
                  <c:v>-1.077</c:v>
                </c:pt>
                <c:pt idx="11412">
                  <c:v>-6.3219999999999956</c:v>
                </c:pt>
                <c:pt idx="11413">
                  <c:v>4.0510000000000002</c:v>
                </c:pt>
                <c:pt idx="11414">
                  <c:v>-5.2149999999999954</c:v>
                </c:pt>
                <c:pt idx="11415">
                  <c:v>-6.4980000000000002</c:v>
                </c:pt>
                <c:pt idx="11416">
                  <c:v>-3.0409999999999999</c:v>
                </c:pt>
                <c:pt idx="11417">
                  <c:v>-1.1850000000000001</c:v>
                </c:pt>
                <c:pt idx="11418">
                  <c:v>31.977</c:v>
                </c:pt>
                <c:pt idx="11419">
                  <c:v>25.253</c:v>
                </c:pt>
                <c:pt idx="11420">
                  <c:v>20.437999999999999</c:v>
                </c:pt>
                <c:pt idx="11421">
                  <c:v>5.3119999999999976</c:v>
                </c:pt>
                <c:pt idx="11422">
                  <c:v>-3.4809999999999999</c:v>
                </c:pt>
                <c:pt idx="11423">
                  <c:v>12.103999999999999</c:v>
                </c:pt>
                <c:pt idx="11424">
                  <c:v>0.41899999999999998</c:v>
                </c:pt>
                <c:pt idx="11425">
                  <c:v>2.25</c:v>
                </c:pt>
                <c:pt idx="11426">
                  <c:v>-2.016999999999999</c:v>
                </c:pt>
                <c:pt idx="11427">
                  <c:v>14.597</c:v>
                </c:pt>
                <c:pt idx="11428">
                  <c:v>-6.21</c:v>
                </c:pt>
                <c:pt idx="11429">
                  <c:v>3.4079999999999999</c:v>
                </c:pt>
                <c:pt idx="11430">
                  <c:v>4</c:v>
                </c:pt>
                <c:pt idx="11431">
                  <c:v>17.867000000000001</c:v>
                </c:pt>
                <c:pt idx="11432">
                  <c:v>15.680999999999999</c:v>
                </c:pt>
                <c:pt idx="11433">
                  <c:v>3.3340000000000001</c:v>
                </c:pt>
                <c:pt idx="11434">
                  <c:v>13.609</c:v>
                </c:pt>
                <c:pt idx="11435">
                  <c:v>-5.6529999999999951</c:v>
                </c:pt>
                <c:pt idx="11436">
                  <c:v>3.8530000000000002</c:v>
                </c:pt>
                <c:pt idx="11437">
                  <c:v>-10.387</c:v>
                </c:pt>
                <c:pt idx="11438">
                  <c:v>-3.698</c:v>
                </c:pt>
                <c:pt idx="11439">
                  <c:v>5.7139999999999986</c:v>
                </c:pt>
                <c:pt idx="11440">
                  <c:v>-9.0649999999999995</c:v>
                </c:pt>
                <c:pt idx="11441">
                  <c:v>8.2000000000000003E-2</c:v>
                </c:pt>
                <c:pt idx="11442">
                  <c:v>22.260999999999999</c:v>
                </c:pt>
                <c:pt idx="11443">
                  <c:v>31.646000000000001</c:v>
                </c:pt>
                <c:pt idx="11444">
                  <c:v>13.69</c:v>
                </c:pt>
                <c:pt idx="11445">
                  <c:v>5.1339999999999986</c:v>
                </c:pt>
                <c:pt idx="11446">
                  <c:v>1.081</c:v>
                </c:pt>
                <c:pt idx="11447">
                  <c:v>4.8519999999999976</c:v>
                </c:pt>
                <c:pt idx="11448">
                  <c:v>-8.3160000000000007</c:v>
                </c:pt>
                <c:pt idx="11449">
                  <c:v>-7.9370000000000003</c:v>
                </c:pt>
                <c:pt idx="11450">
                  <c:v>16.103999999999999</c:v>
                </c:pt>
                <c:pt idx="11451">
                  <c:v>-3.3660000000000001</c:v>
                </c:pt>
                <c:pt idx="11452">
                  <c:v>2.8</c:v>
                </c:pt>
                <c:pt idx="11453">
                  <c:v>-9.8530000000000069</c:v>
                </c:pt>
                <c:pt idx="11454">
                  <c:v>-11.314</c:v>
                </c:pt>
                <c:pt idx="11455">
                  <c:v>-14.901</c:v>
                </c:pt>
                <c:pt idx="11456">
                  <c:v>-14.84</c:v>
                </c:pt>
                <c:pt idx="11457">
                  <c:v>-7.04</c:v>
                </c:pt>
                <c:pt idx="11458">
                  <c:v>-5.6899999999999986</c:v>
                </c:pt>
                <c:pt idx="11459">
                  <c:v>9.2379999999999978</c:v>
                </c:pt>
                <c:pt idx="11460">
                  <c:v>8.5450000000000017</c:v>
                </c:pt>
                <c:pt idx="11461">
                  <c:v>0.73599999999999999</c:v>
                </c:pt>
                <c:pt idx="11462">
                  <c:v>13.069000000000001</c:v>
                </c:pt>
                <c:pt idx="11463">
                  <c:v>4.9660000000000002</c:v>
                </c:pt>
                <c:pt idx="11464">
                  <c:v>11.895</c:v>
                </c:pt>
                <c:pt idx="11465">
                  <c:v>23.01</c:v>
                </c:pt>
                <c:pt idx="11466">
                  <c:v>-2.4140000000000001</c:v>
                </c:pt>
                <c:pt idx="11467">
                  <c:v>-5.407</c:v>
                </c:pt>
                <c:pt idx="11468">
                  <c:v>-6.2359999999999998</c:v>
                </c:pt>
                <c:pt idx="11469">
                  <c:v>-7.88</c:v>
                </c:pt>
                <c:pt idx="11470">
                  <c:v>1.3340000000000001</c:v>
                </c:pt>
                <c:pt idx="11471">
                  <c:v>-7.4349999999999996</c:v>
                </c:pt>
                <c:pt idx="11472">
                  <c:v>-5.7469999999999999</c:v>
                </c:pt>
                <c:pt idx="11473">
                  <c:v>-0.63400000000000001</c:v>
                </c:pt>
                <c:pt idx="11474">
                  <c:v>6.7080000000000002</c:v>
                </c:pt>
                <c:pt idx="11475">
                  <c:v>5.2639999999999976</c:v>
                </c:pt>
                <c:pt idx="11476">
                  <c:v>-4.7</c:v>
                </c:pt>
                <c:pt idx="11477">
                  <c:v>6.3549999999999951</c:v>
                </c:pt>
                <c:pt idx="11478">
                  <c:v>-3.01</c:v>
                </c:pt>
                <c:pt idx="11479">
                  <c:v>9.0240000000000009</c:v>
                </c:pt>
                <c:pt idx="11480">
                  <c:v>12.132999999999999</c:v>
                </c:pt>
                <c:pt idx="11481">
                  <c:v>2.2149999999999999</c:v>
                </c:pt>
                <c:pt idx="11482">
                  <c:v>-0.65400000000000003</c:v>
                </c:pt>
                <c:pt idx="11483">
                  <c:v>-0.999</c:v>
                </c:pt>
                <c:pt idx="11484">
                  <c:v>-2.2639999999999998</c:v>
                </c:pt>
                <c:pt idx="11485">
                  <c:v>-3.7189999999999999</c:v>
                </c:pt>
                <c:pt idx="11486">
                  <c:v>-5.7190000000000003</c:v>
                </c:pt>
                <c:pt idx="11487">
                  <c:v>9.9640000000000004</c:v>
                </c:pt>
                <c:pt idx="11488">
                  <c:v>6.3879999999999946</c:v>
                </c:pt>
                <c:pt idx="11489">
                  <c:v>32.249000000000002</c:v>
                </c:pt>
                <c:pt idx="11490">
                  <c:v>18.436</c:v>
                </c:pt>
                <c:pt idx="11491">
                  <c:v>23.071000000000009</c:v>
                </c:pt>
                <c:pt idx="11492">
                  <c:v>22.146000000000001</c:v>
                </c:pt>
                <c:pt idx="11493">
                  <c:v>-3.371999999999999</c:v>
                </c:pt>
                <c:pt idx="11494">
                  <c:v>-4.68</c:v>
                </c:pt>
                <c:pt idx="11495">
                  <c:v>-6.4649999999999954</c:v>
                </c:pt>
                <c:pt idx="11496">
                  <c:v>3.0459999999999998</c:v>
                </c:pt>
                <c:pt idx="11497">
                  <c:v>-1.1890000000000001</c:v>
                </c:pt>
                <c:pt idx="11498">
                  <c:v>4.3069999999999986</c:v>
                </c:pt>
                <c:pt idx="11499">
                  <c:v>24.263999999999999</c:v>
                </c:pt>
                <c:pt idx="11500">
                  <c:v>8.7119999999999997</c:v>
                </c:pt>
                <c:pt idx="11501">
                  <c:v>8.1309999999999985</c:v>
                </c:pt>
                <c:pt idx="11502">
                  <c:v>9.4170000000000016</c:v>
                </c:pt>
                <c:pt idx="11503">
                  <c:v>10.959</c:v>
                </c:pt>
                <c:pt idx="11504">
                  <c:v>3.1230000000000002</c:v>
                </c:pt>
                <c:pt idx="11505">
                  <c:v>5.1310000000000002</c:v>
                </c:pt>
                <c:pt idx="11506">
                  <c:v>3.024</c:v>
                </c:pt>
                <c:pt idx="11507">
                  <c:v>16.097000000000001</c:v>
                </c:pt>
                <c:pt idx="11508">
                  <c:v>-1.32</c:v>
                </c:pt>
                <c:pt idx="11509">
                  <c:v>35.212000000000003</c:v>
                </c:pt>
                <c:pt idx="11510">
                  <c:v>10.958</c:v>
                </c:pt>
                <c:pt idx="11511">
                  <c:v>-7.1819999999999986</c:v>
                </c:pt>
                <c:pt idx="11512">
                  <c:v>1.431</c:v>
                </c:pt>
                <c:pt idx="11513">
                  <c:v>-2.3189999999999991</c:v>
                </c:pt>
                <c:pt idx="11514">
                  <c:v>64.239999999999995</c:v>
                </c:pt>
                <c:pt idx="11515">
                  <c:v>52.537999999999997</c:v>
                </c:pt>
                <c:pt idx="11516">
                  <c:v>11.135</c:v>
                </c:pt>
                <c:pt idx="11517">
                  <c:v>7.4939999999999998</c:v>
                </c:pt>
                <c:pt idx="11518">
                  <c:v>5.2539999999999996</c:v>
                </c:pt>
                <c:pt idx="11519">
                  <c:v>7.6760000000000002</c:v>
                </c:pt>
                <c:pt idx="11520">
                  <c:v>3.5110000000000001</c:v>
                </c:pt>
                <c:pt idx="11521">
                  <c:v>6.085</c:v>
                </c:pt>
                <c:pt idx="11522">
                  <c:v>10.435</c:v>
                </c:pt>
                <c:pt idx="11523">
                  <c:v>5.6109999999999953</c:v>
                </c:pt>
                <c:pt idx="11524">
                  <c:v>16.105</c:v>
                </c:pt>
                <c:pt idx="11525">
                  <c:v>18.971</c:v>
                </c:pt>
                <c:pt idx="11526">
                  <c:v>17.367999999999999</c:v>
                </c:pt>
                <c:pt idx="11527">
                  <c:v>22.300999999999991</c:v>
                </c:pt>
                <c:pt idx="11528">
                  <c:v>17.273</c:v>
                </c:pt>
                <c:pt idx="11529">
                  <c:v>26.073</c:v>
                </c:pt>
                <c:pt idx="11530">
                  <c:v>15.029</c:v>
                </c:pt>
                <c:pt idx="11531">
                  <c:v>5.0339999999999998</c:v>
                </c:pt>
                <c:pt idx="11532">
                  <c:v>10.081</c:v>
                </c:pt>
                <c:pt idx="11533">
                  <c:v>22.864000000000001</c:v>
                </c:pt>
                <c:pt idx="11534">
                  <c:v>-2.9740000000000002</c:v>
                </c:pt>
                <c:pt idx="11535">
                  <c:v>6.0369999999999999</c:v>
                </c:pt>
                <c:pt idx="11536">
                  <c:v>2.0550000000000002</c:v>
                </c:pt>
                <c:pt idx="11537">
                  <c:v>-10.717000000000001</c:v>
                </c:pt>
                <c:pt idx="11538">
                  <c:v>23.661000000000001</c:v>
                </c:pt>
                <c:pt idx="11539">
                  <c:v>0.249</c:v>
                </c:pt>
                <c:pt idx="11540">
                  <c:v>6.9020000000000001</c:v>
                </c:pt>
                <c:pt idx="11541">
                  <c:v>-23.256</c:v>
                </c:pt>
                <c:pt idx="11542">
                  <c:v>-21.689</c:v>
                </c:pt>
                <c:pt idx="11543">
                  <c:v>-5.1629999999999949</c:v>
                </c:pt>
                <c:pt idx="11544">
                  <c:v>-14.363</c:v>
                </c:pt>
                <c:pt idx="11545">
                  <c:v>10.446999999999999</c:v>
                </c:pt>
                <c:pt idx="11546">
                  <c:v>15.63</c:v>
                </c:pt>
                <c:pt idx="11547">
                  <c:v>5.2480000000000002</c:v>
                </c:pt>
                <c:pt idx="11548">
                  <c:v>-3.6629999999999998</c:v>
                </c:pt>
                <c:pt idx="11549">
                  <c:v>-8.713000000000001</c:v>
                </c:pt>
                <c:pt idx="11550">
                  <c:v>10.606</c:v>
                </c:pt>
                <c:pt idx="11551">
                  <c:v>6.1819999999999986</c:v>
                </c:pt>
                <c:pt idx="11552">
                  <c:v>5.1760000000000002</c:v>
                </c:pt>
                <c:pt idx="11553">
                  <c:v>-15.510999999999999</c:v>
                </c:pt>
                <c:pt idx="11554">
                  <c:v>-15.224</c:v>
                </c:pt>
                <c:pt idx="11555">
                  <c:v>-1.383</c:v>
                </c:pt>
                <c:pt idx="11556">
                  <c:v>-8.7279999999999962</c:v>
                </c:pt>
                <c:pt idx="11557">
                  <c:v>0.39500000000000002</c:v>
                </c:pt>
                <c:pt idx="11558">
                  <c:v>-4.101</c:v>
                </c:pt>
                <c:pt idx="11559">
                  <c:v>-3.0990000000000002</c:v>
                </c:pt>
                <c:pt idx="11560">
                  <c:v>9.8249999999999993</c:v>
                </c:pt>
                <c:pt idx="11561">
                  <c:v>-0.441</c:v>
                </c:pt>
                <c:pt idx="11562">
                  <c:v>-0.17899999999999999</c:v>
                </c:pt>
                <c:pt idx="11563">
                  <c:v>2.14</c:v>
                </c:pt>
                <c:pt idx="11564">
                  <c:v>25.991</c:v>
                </c:pt>
                <c:pt idx="11565">
                  <c:v>17.343</c:v>
                </c:pt>
                <c:pt idx="11566">
                  <c:v>11.753</c:v>
                </c:pt>
                <c:pt idx="11567">
                  <c:v>6.1899999999999986</c:v>
                </c:pt>
                <c:pt idx="11568">
                  <c:v>8.68</c:v>
                </c:pt>
                <c:pt idx="11569">
                  <c:v>-0.73</c:v>
                </c:pt>
                <c:pt idx="11570">
                  <c:v>8.5260000000000016</c:v>
                </c:pt>
                <c:pt idx="11571">
                  <c:v>-7.68</c:v>
                </c:pt>
                <c:pt idx="11572">
                  <c:v>-7.5339999999999998</c:v>
                </c:pt>
                <c:pt idx="11573">
                  <c:v>-2.746</c:v>
                </c:pt>
                <c:pt idx="11574">
                  <c:v>1.3009999999999999</c:v>
                </c:pt>
                <c:pt idx="11575">
                  <c:v>7.7039999999999997</c:v>
                </c:pt>
                <c:pt idx="11576">
                  <c:v>1.204</c:v>
                </c:pt>
                <c:pt idx="11577">
                  <c:v>18.09</c:v>
                </c:pt>
                <c:pt idx="11578">
                  <c:v>10.951000000000001</c:v>
                </c:pt>
                <c:pt idx="11579">
                  <c:v>14.351000000000001</c:v>
                </c:pt>
                <c:pt idx="11580">
                  <c:v>11.085000000000001</c:v>
                </c:pt>
                <c:pt idx="11581">
                  <c:v>11.43</c:v>
                </c:pt>
                <c:pt idx="11582">
                  <c:v>15.131</c:v>
                </c:pt>
                <c:pt idx="11583">
                  <c:v>8.032</c:v>
                </c:pt>
                <c:pt idx="11584">
                  <c:v>7.45</c:v>
                </c:pt>
                <c:pt idx="11585">
                  <c:v>14.986000000000001</c:v>
                </c:pt>
                <c:pt idx="11586">
                  <c:v>2.5289999999999999</c:v>
                </c:pt>
                <c:pt idx="11587">
                  <c:v>10.731999999999999</c:v>
                </c:pt>
                <c:pt idx="11588">
                  <c:v>2.912999999999998</c:v>
                </c:pt>
                <c:pt idx="11589">
                  <c:v>15.926</c:v>
                </c:pt>
                <c:pt idx="11590">
                  <c:v>18.815000000000001</c:v>
                </c:pt>
                <c:pt idx="11591">
                  <c:v>-13.263</c:v>
                </c:pt>
                <c:pt idx="11592">
                  <c:v>-12.507999999999999</c:v>
                </c:pt>
                <c:pt idx="11593">
                  <c:v>-7.2460000000000004</c:v>
                </c:pt>
                <c:pt idx="11594">
                  <c:v>-6.3169999999999966</c:v>
                </c:pt>
                <c:pt idx="11595">
                  <c:v>0.62</c:v>
                </c:pt>
                <c:pt idx="11596">
                  <c:v>-5.7210000000000001</c:v>
                </c:pt>
                <c:pt idx="11597">
                  <c:v>-0.379</c:v>
                </c:pt>
                <c:pt idx="11598">
                  <c:v>-12.058</c:v>
                </c:pt>
                <c:pt idx="11599">
                  <c:v>-5.4130000000000003</c:v>
                </c:pt>
                <c:pt idx="11600">
                  <c:v>-9.3530000000000069</c:v>
                </c:pt>
                <c:pt idx="11601">
                  <c:v>0.34100000000000003</c:v>
                </c:pt>
                <c:pt idx="11602">
                  <c:v>-1.298</c:v>
                </c:pt>
                <c:pt idx="11603">
                  <c:v>3.9390000000000001</c:v>
                </c:pt>
                <c:pt idx="11604">
                  <c:v>-5.1360000000000001</c:v>
                </c:pt>
                <c:pt idx="11605">
                  <c:v>-7.51</c:v>
                </c:pt>
                <c:pt idx="11606">
                  <c:v>-7.9779999999999998</c:v>
                </c:pt>
                <c:pt idx="11607">
                  <c:v>4.2839999999999998</c:v>
                </c:pt>
                <c:pt idx="11608">
                  <c:v>12.243</c:v>
                </c:pt>
                <c:pt idx="11609">
                  <c:v>9.86</c:v>
                </c:pt>
                <c:pt idx="11610">
                  <c:v>29.957000000000001</c:v>
                </c:pt>
                <c:pt idx="11611">
                  <c:v>10.33</c:v>
                </c:pt>
                <c:pt idx="11612">
                  <c:v>-14.295</c:v>
                </c:pt>
                <c:pt idx="11613">
                  <c:v>5.3209999999999953</c:v>
                </c:pt>
                <c:pt idx="11614">
                  <c:v>-4.0110000000000001</c:v>
                </c:pt>
                <c:pt idx="11615">
                  <c:v>5.9249999999999954</c:v>
                </c:pt>
                <c:pt idx="11616">
                  <c:v>3.2829999999999999</c:v>
                </c:pt>
                <c:pt idx="11617">
                  <c:v>0.52800000000000002</c:v>
                </c:pt>
                <c:pt idx="11618">
                  <c:v>5.548</c:v>
                </c:pt>
                <c:pt idx="11619">
                  <c:v>20.369</c:v>
                </c:pt>
                <c:pt idx="11620">
                  <c:v>-1.532</c:v>
                </c:pt>
                <c:pt idx="11621">
                  <c:v>-6.9539999999999997</c:v>
                </c:pt>
                <c:pt idx="11622">
                  <c:v>-2.468</c:v>
                </c:pt>
                <c:pt idx="11623">
                  <c:v>3.617</c:v>
                </c:pt>
                <c:pt idx="11624">
                  <c:v>-4.6689999999999952</c:v>
                </c:pt>
                <c:pt idx="11625">
                  <c:v>-5.665999999999995</c:v>
                </c:pt>
                <c:pt idx="11626">
                  <c:v>8.1330000000000009</c:v>
                </c:pt>
                <c:pt idx="11627">
                  <c:v>14.023</c:v>
                </c:pt>
                <c:pt idx="11628">
                  <c:v>7.6559999999999953</c:v>
                </c:pt>
                <c:pt idx="11629">
                  <c:v>-17.777000000000001</c:v>
                </c:pt>
                <c:pt idx="11630">
                  <c:v>-14.028</c:v>
                </c:pt>
                <c:pt idx="11631">
                  <c:v>-7.9420000000000002</c:v>
                </c:pt>
                <c:pt idx="11632">
                  <c:v>-9.843</c:v>
                </c:pt>
                <c:pt idx="11633">
                  <c:v>-11.124000000000001</c:v>
                </c:pt>
                <c:pt idx="11634">
                  <c:v>-19.41</c:v>
                </c:pt>
                <c:pt idx="11635">
                  <c:v>-21.914999999999999</c:v>
                </c:pt>
                <c:pt idx="11636">
                  <c:v>8.843</c:v>
                </c:pt>
                <c:pt idx="11637">
                  <c:v>-2.2130000000000001</c:v>
                </c:pt>
                <c:pt idx="11638">
                  <c:v>8.8800000000000008</c:v>
                </c:pt>
                <c:pt idx="11639">
                  <c:v>1.0129999999999999</c:v>
                </c:pt>
                <c:pt idx="11640">
                  <c:v>10.446</c:v>
                </c:pt>
                <c:pt idx="11641">
                  <c:v>15.895</c:v>
                </c:pt>
                <c:pt idx="11642">
                  <c:v>11.084</c:v>
                </c:pt>
                <c:pt idx="11643">
                  <c:v>32.763000000000012</c:v>
                </c:pt>
                <c:pt idx="11644">
                  <c:v>25.811</c:v>
                </c:pt>
                <c:pt idx="11645">
                  <c:v>29.027000000000001</c:v>
                </c:pt>
                <c:pt idx="11646">
                  <c:v>25.056000000000001</c:v>
                </c:pt>
                <c:pt idx="11647">
                  <c:v>24.042000000000002</c:v>
                </c:pt>
                <c:pt idx="11648">
                  <c:v>23.187000000000001</c:v>
                </c:pt>
                <c:pt idx="11649">
                  <c:v>-11.875999999999999</c:v>
                </c:pt>
                <c:pt idx="11650">
                  <c:v>-10.509</c:v>
                </c:pt>
                <c:pt idx="11651">
                  <c:v>38.237000000000002</c:v>
                </c:pt>
                <c:pt idx="11652">
                  <c:v>-3.8260000000000001</c:v>
                </c:pt>
                <c:pt idx="11653">
                  <c:v>-5.2320000000000002</c:v>
                </c:pt>
                <c:pt idx="11654">
                  <c:v>1.8640000000000001</c:v>
                </c:pt>
                <c:pt idx="11655">
                  <c:v>7.3129999999999953</c:v>
                </c:pt>
                <c:pt idx="11656">
                  <c:v>-3.2989999999999999</c:v>
                </c:pt>
                <c:pt idx="11657">
                  <c:v>9.5970000000000013</c:v>
                </c:pt>
                <c:pt idx="11658">
                  <c:v>-2.5390000000000001</c:v>
                </c:pt>
                <c:pt idx="11659">
                  <c:v>-8.5660000000000007</c:v>
                </c:pt>
                <c:pt idx="11660">
                  <c:v>-6.5229999999999952</c:v>
                </c:pt>
                <c:pt idx="11661">
                  <c:v>1.0569999999999999</c:v>
                </c:pt>
                <c:pt idx="11662">
                  <c:v>4.8689999999999953</c:v>
                </c:pt>
                <c:pt idx="11663">
                  <c:v>3.532</c:v>
                </c:pt>
                <c:pt idx="11664">
                  <c:v>2.1</c:v>
                </c:pt>
                <c:pt idx="11665">
                  <c:v>-0.44900000000000001</c:v>
                </c:pt>
                <c:pt idx="11666">
                  <c:v>-5.0219999999999976</c:v>
                </c:pt>
                <c:pt idx="11667">
                  <c:v>38.686</c:v>
                </c:pt>
                <c:pt idx="11668">
                  <c:v>19.617999999999999</c:v>
                </c:pt>
                <c:pt idx="11669">
                  <c:v>-9.0780000000000012</c:v>
                </c:pt>
                <c:pt idx="11670">
                  <c:v>-6.923</c:v>
                </c:pt>
                <c:pt idx="11671">
                  <c:v>10.765000000000001</c:v>
                </c:pt>
                <c:pt idx="11672">
                  <c:v>-3.262</c:v>
                </c:pt>
                <c:pt idx="11673">
                  <c:v>-0.71699999999999997</c:v>
                </c:pt>
                <c:pt idx="11674">
                  <c:v>31.949000000000002</c:v>
                </c:pt>
                <c:pt idx="11675">
                  <c:v>17.263999999999999</c:v>
                </c:pt>
                <c:pt idx="11676">
                  <c:v>-3.9620000000000002</c:v>
                </c:pt>
                <c:pt idx="11677">
                  <c:v>-6.2E-2</c:v>
                </c:pt>
                <c:pt idx="11678">
                  <c:v>-7.9909999999999997</c:v>
                </c:pt>
                <c:pt idx="11679">
                  <c:v>-3.948</c:v>
                </c:pt>
                <c:pt idx="11680">
                  <c:v>-8.1690000000000005</c:v>
                </c:pt>
                <c:pt idx="11681">
                  <c:v>0.68899999999999995</c:v>
                </c:pt>
                <c:pt idx="11682">
                  <c:v>-5.5039999999999996</c:v>
                </c:pt>
                <c:pt idx="11683">
                  <c:v>8.6610000000000014</c:v>
                </c:pt>
                <c:pt idx="11684">
                  <c:v>12.321</c:v>
                </c:pt>
                <c:pt idx="11685">
                  <c:v>-4.6599999999999957</c:v>
                </c:pt>
                <c:pt idx="11686">
                  <c:v>-2.1469999999999998</c:v>
                </c:pt>
                <c:pt idx="11687">
                  <c:v>15.377000000000001</c:v>
                </c:pt>
                <c:pt idx="11688">
                  <c:v>1.413</c:v>
                </c:pt>
                <c:pt idx="11689">
                  <c:v>-5.242</c:v>
                </c:pt>
                <c:pt idx="11690">
                  <c:v>-12.515000000000001</c:v>
                </c:pt>
                <c:pt idx="11691">
                  <c:v>-5.4359999999999999</c:v>
                </c:pt>
                <c:pt idx="11692">
                  <c:v>-8.6060000000000034</c:v>
                </c:pt>
                <c:pt idx="11693">
                  <c:v>-4.2409999999999997</c:v>
                </c:pt>
                <c:pt idx="11694">
                  <c:v>-7.9459999999999997</c:v>
                </c:pt>
                <c:pt idx="11695">
                  <c:v>-3.9390000000000001</c:v>
                </c:pt>
                <c:pt idx="11696">
                  <c:v>-8.2330000000000005</c:v>
                </c:pt>
                <c:pt idx="11697">
                  <c:v>-0.54200000000000004</c:v>
                </c:pt>
                <c:pt idx="11698">
                  <c:v>0.441</c:v>
                </c:pt>
                <c:pt idx="11699">
                  <c:v>-4.1819999999999986</c:v>
                </c:pt>
                <c:pt idx="11700">
                  <c:v>-2.5179999999999998</c:v>
                </c:pt>
                <c:pt idx="11701">
                  <c:v>-4.6529999999999951</c:v>
                </c:pt>
                <c:pt idx="11702">
                  <c:v>-0.111</c:v>
                </c:pt>
                <c:pt idx="11703">
                  <c:v>10.108000000000001</c:v>
                </c:pt>
                <c:pt idx="11704">
                  <c:v>12.811</c:v>
                </c:pt>
                <c:pt idx="11705">
                  <c:v>10.481</c:v>
                </c:pt>
                <c:pt idx="11706">
                  <c:v>31.562000000000001</c:v>
                </c:pt>
                <c:pt idx="11707">
                  <c:v>26.225999999999999</c:v>
                </c:pt>
                <c:pt idx="11708">
                  <c:v>9.9040000000000035</c:v>
                </c:pt>
                <c:pt idx="11709">
                  <c:v>6.2140000000000004</c:v>
                </c:pt>
                <c:pt idx="11710">
                  <c:v>-7.3310000000000004</c:v>
                </c:pt>
                <c:pt idx="11711">
                  <c:v>5.1710000000000003</c:v>
                </c:pt>
                <c:pt idx="11712">
                  <c:v>6.9509999999999996</c:v>
                </c:pt>
                <c:pt idx="11713">
                  <c:v>-2.5000000000000001E-2</c:v>
                </c:pt>
                <c:pt idx="11714">
                  <c:v>-1.377</c:v>
                </c:pt>
                <c:pt idx="11715">
                  <c:v>-6.9390000000000001</c:v>
                </c:pt>
                <c:pt idx="11716">
                  <c:v>0.16700000000000001</c:v>
                </c:pt>
                <c:pt idx="11717">
                  <c:v>8.2779999999999987</c:v>
                </c:pt>
                <c:pt idx="11718">
                  <c:v>28.927</c:v>
                </c:pt>
                <c:pt idx="11719">
                  <c:v>12.423999999999999</c:v>
                </c:pt>
                <c:pt idx="11720">
                  <c:v>-4.8219999999999956</c:v>
                </c:pt>
                <c:pt idx="11721">
                  <c:v>-3.7999999999999999E-2</c:v>
                </c:pt>
                <c:pt idx="11722">
                  <c:v>-8.3930000000000007</c:v>
                </c:pt>
                <c:pt idx="11723">
                  <c:v>2.3490000000000002</c:v>
                </c:pt>
                <c:pt idx="11724">
                  <c:v>2.448</c:v>
                </c:pt>
                <c:pt idx="11725">
                  <c:v>-2.609</c:v>
                </c:pt>
                <c:pt idx="11726">
                  <c:v>-0.76600000000000001</c:v>
                </c:pt>
                <c:pt idx="11727">
                  <c:v>35.319000000000003</c:v>
                </c:pt>
                <c:pt idx="11728">
                  <c:v>15.803000000000001</c:v>
                </c:pt>
                <c:pt idx="11729">
                  <c:v>14.007999999999999</c:v>
                </c:pt>
                <c:pt idx="11730">
                  <c:v>-0.31</c:v>
                </c:pt>
                <c:pt idx="11731">
                  <c:v>8.0710000000000015</c:v>
                </c:pt>
                <c:pt idx="11732">
                  <c:v>11.433999999999999</c:v>
                </c:pt>
                <c:pt idx="11733">
                  <c:v>7.109</c:v>
                </c:pt>
                <c:pt idx="11734">
                  <c:v>-13.146000000000001</c:v>
                </c:pt>
                <c:pt idx="11735">
                  <c:v>31.579000000000001</c:v>
                </c:pt>
                <c:pt idx="11736">
                  <c:v>14.635</c:v>
                </c:pt>
                <c:pt idx="11737">
                  <c:v>17.2</c:v>
                </c:pt>
                <c:pt idx="11738">
                  <c:v>24.495000000000001</c:v>
                </c:pt>
                <c:pt idx="11739">
                  <c:v>25.687000000000001</c:v>
                </c:pt>
                <c:pt idx="11740">
                  <c:v>-2.488</c:v>
                </c:pt>
                <c:pt idx="11741">
                  <c:v>-4.4119999999999999</c:v>
                </c:pt>
                <c:pt idx="11742">
                  <c:v>-7.4710000000000001</c:v>
                </c:pt>
                <c:pt idx="11743">
                  <c:v>0.45200000000000001</c:v>
                </c:pt>
                <c:pt idx="11744">
                  <c:v>7.6199999999999957</c:v>
                </c:pt>
                <c:pt idx="11745">
                  <c:v>5.4989999999999997</c:v>
                </c:pt>
                <c:pt idx="11746">
                  <c:v>27.52</c:v>
                </c:pt>
                <c:pt idx="11747">
                  <c:v>35.737000000000002</c:v>
                </c:pt>
                <c:pt idx="11748">
                  <c:v>21.053999999999991</c:v>
                </c:pt>
                <c:pt idx="11749">
                  <c:v>0.53100000000000003</c:v>
                </c:pt>
                <c:pt idx="11750">
                  <c:v>-2.4249999999999998</c:v>
                </c:pt>
                <c:pt idx="11751">
                  <c:v>7.2510000000000003</c:v>
                </c:pt>
                <c:pt idx="11752">
                  <c:v>-0.40500000000000003</c:v>
                </c:pt>
                <c:pt idx="11753">
                  <c:v>3.6999999999999998E-2</c:v>
                </c:pt>
                <c:pt idx="11754">
                  <c:v>2.3140000000000001</c:v>
                </c:pt>
                <c:pt idx="11755">
                  <c:v>7.3390000000000004</c:v>
                </c:pt>
                <c:pt idx="11756">
                  <c:v>11.823</c:v>
                </c:pt>
                <c:pt idx="11757">
                  <c:v>-14.971</c:v>
                </c:pt>
                <c:pt idx="11758">
                  <c:v>10.509</c:v>
                </c:pt>
                <c:pt idx="11759">
                  <c:v>9.4340000000000011</c:v>
                </c:pt>
                <c:pt idx="11760">
                  <c:v>19.966000000000001</c:v>
                </c:pt>
                <c:pt idx="11761">
                  <c:v>5.93</c:v>
                </c:pt>
                <c:pt idx="11762">
                  <c:v>5.9829999999999997</c:v>
                </c:pt>
                <c:pt idx="11763">
                  <c:v>-12.436</c:v>
                </c:pt>
                <c:pt idx="11764">
                  <c:v>-11.11</c:v>
                </c:pt>
                <c:pt idx="11765">
                  <c:v>-4.3069999999999986</c:v>
                </c:pt>
                <c:pt idx="11766">
                  <c:v>2.7669999999999999</c:v>
                </c:pt>
                <c:pt idx="11767">
                  <c:v>11.975</c:v>
                </c:pt>
                <c:pt idx="11768">
                  <c:v>8.06</c:v>
                </c:pt>
                <c:pt idx="11769">
                  <c:v>-47.811</c:v>
                </c:pt>
                <c:pt idx="11770">
                  <c:v>17.452999999999999</c:v>
                </c:pt>
                <c:pt idx="11771">
                  <c:v>-6.34</c:v>
                </c:pt>
                <c:pt idx="11772">
                  <c:v>-17.939</c:v>
                </c:pt>
                <c:pt idx="11773">
                  <c:v>-15.11</c:v>
                </c:pt>
                <c:pt idx="11774">
                  <c:v>-11.137</c:v>
                </c:pt>
                <c:pt idx="11775">
                  <c:v>-6.5279999999999951</c:v>
                </c:pt>
                <c:pt idx="11776">
                  <c:v>1.5609999999999999</c:v>
                </c:pt>
                <c:pt idx="11777">
                  <c:v>-4.7919999999999998</c:v>
                </c:pt>
                <c:pt idx="11778">
                  <c:v>4.0810000000000004</c:v>
                </c:pt>
                <c:pt idx="11779">
                  <c:v>22.161000000000001</c:v>
                </c:pt>
                <c:pt idx="11780">
                  <c:v>-4.9989999999999997</c:v>
                </c:pt>
                <c:pt idx="11781">
                  <c:v>0.159</c:v>
                </c:pt>
                <c:pt idx="11782">
                  <c:v>-3.2240000000000002</c:v>
                </c:pt>
                <c:pt idx="11783">
                  <c:v>-4.1019999999999994</c:v>
                </c:pt>
                <c:pt idx="11784">
                  <c:v>1.425</c:v>
                </c:pt>
                <c:pt idx="11785">
                  <c:v>-9.1409999999999982</c:v>
                </c:pt>
                <c:pt idx="11786">
                  <c:v>-8.1850000000000005</c:v>
                </c:pt>
                <c:pt idx="11787">
                  <c:v>-9.673</c:v>
                </c:pt>
                <c:pt idx="11788">
                  <c:v>-4.3539999999999957</c:v>
                </c:pt>
                <c:pt idx="11789">
                  <c:v>15.629</c:v>
                </c:pt>
                <c:pt idx="11790">
                  <c:v>-15.855</c:v>
                </c:pt>
                <c:pt idx="11791">
                  <c:v>-4.641</c:v>
                </c:pt>
                <c:pt idx="11792">
                  <c:v>-1.081</c:v>
                </c:pt>
                <c:pt idx="11793">
                  <c:v>5.9989999999999997</c:v>
                </c:pt>
                <c:pt idx="11794">
                  <c:v>2.0640000000000001</c:v>
                </c:pt>
                <c:pt idx="11795">
                  <c:v>12.867000000000001</c:v>
                </c:pt>
                <c:pt idx="11796">
                  <c:v>6.2789999999999999</c:v>
                </c:pt>
                <c:pt idx="11797">
                  <c:v>0.82199999999999995</c:v>
                </c:pt>
                <c:pt idx="11798">
                  <c:v>24.085999999999981</c:v>
                </c:pt>
                <c:pt idx="11799">
                  <c:v>12.186</c:v>
                </c:pt>
                <c:pt idx="11800">
                  <c:v>0.16800000000000001</c:v>
                </c:pt>
                <c:pt idx="11801">
                  <c:v>5.931</c:v>
                </c:pt>
                <c:pt idx="11802">
                  <c:v>20.204999999999991</c:v>
                </c:pt>
                <c:pt idx="11803">
                  <c:v>11.749000000000001</c:v>
                </c:pt>
                <c:pt idx="11804">
                  <c:v>16.413</c:v>
                </c:pt>
                <c:pt idx="11805">
                  <c:v>8.2109999999999985</c:v>
                </c:pt>
                <c:pt idx="11806">
                  <c:v>7.2750000000000004</c:v>
                </c:pt>
                <c:pt idx="11807">
                  <c:v>11.5</c:v>
                </c:pt>
                <c:pt idx="11808">
                  <c:v>27.093</c:v>
                </c:pt>
                <c:pt idx="11809">
                  <c:v>17.565000000000001</c:v>
                </c:pt>
                <c:pt idx="11810">
                  <c:v>16.096</c:v>
                </c:pt>
                <c:pt idx="11811">
                  <c:v>29.57</c:v>
                </c:pt>
                <c:pt idx="11812">
                  <c:v>-9.6170000000000009</c:v>
                </c:pt>
                <c:pt idx="11813">
                  <c:v>12.901</c:v>
                </c:pt>
                <c:pt idx="11814">
                  <c:v>-13.462</c:v>
                </c:pt>
                <c:pt idx="11815">
                  <c:v>28.178999999999991</c:v>
                </c:pt>
                <c:pt idx="11816">
                  <c:v>30.777000000000001</c:v>
                </c:pt>
                <c:pt idx="11817">
                  <c:v>24.94</c:v>
                </c:pt>
                <c:pt idx="11818">
                  <c:v>8.1740000000000013</c:v>
                </c:pt>
                <c:pt idx="11819">
                  <c:v>3.05</c:v>
                </c:pt>
                <c:pt idx="11820">
                  <c:v>0.75800000000000001</c:v>
                </c:pt>
                <c:pt idx="11821">
                  <c:v>-2.0750000000000002</c:v>
                </c:pt>
                <c:pt idx="11822">
                  <c:v>-5.1669999999999954</c:v>
                </c:pt>
                <c:pt idx="11823">
                  <c:v>-13.516999999999999</c:v>
                </c:pt>
                <c:pt idx="11824">
                  <c:v>-9.9870000000000001</c:v>
                </c:pt>
                <c:pt idx="11825">
                  <c:v>-6.81</c:v>
                </c:pt>
                <c:pt idx="11826">
                  <c:v>0.33200000000000002</c:v>
                </c:pt>
                <c:pt idx="11827">
                  <c:v>-23.216000000000001</c:v>
                </c:pt>
                <c:pt idx="11828">
                  <c:v>-5.8559999999999954</c:v>
                </c:pt>
                <c:pt idx="11829">
                  <c:v>-11.081</c:v>
                </c:pt>
                <c:pt idx="11830">
                  <c:v>-8.213000000000001</c:v>
                </c:pt>
                <c:pt idx="11831">
                  <c:v>285.67099999999999</c:v>
                </c:pt>
                <c:pt idx="11832">
                  <c:v>-2.6869999999999998</c:v>
                </c:pt>
                <c:pt idx="11833">
                  <c:v>-7.9939999999999998</c:v>
                </c:pt>
                <c:pt idx="11834">
                  <c:v>-11.378</c:v>
                </c:pt>
                <c:pt idx="11835">
                  <c:v>17.952000000000002</c:v>
                </c:pt>
                <c:pt idx="11836">
                  <c:v>16.268000000000001</c:v>
                </c:pt>
                <c:pt idx="11837">
                  <c:v>1.208</c:v>
                </c:pt>
                <c:pt idx="11838">
                  <c:v>3.391999999999999</c:v>
                </c:pt>
                <c:pt idx="11839">
                  <c:v>14.599</c:v>
                </c:pt>
                <c:pt idx="11840">
                  <c:v>13.916</c:v>
                </c:pt>
                <c:pt idx="11841">
                  <c:v>17.497</c:v>
                </c:pt>
                <c:pt idx="11842">
                  <c:v>22.773</c:v>
                </c:pt>
                <c:pt idx="11843">
                  <c:v>10.375</c:v>
                </c:pt>
                <c:pt idx="11844">
                  <c:v>-4.8069999999999986</c:v>
                </c:pt>
                <c:pt idx="11845">
                  <c:v>-4.6589999999999954</c:v>
                </c:pt>
                <c:pt idx="11846">
                  <c:v>6.5309999999999997</c:v>
                </c:pt>
                <c:pt idx="11847">
                  <c:v>-24.975000000000001</c:v>
                </c:pt>
                <c:pt idx="11848">
                  <c:v>-28.532</c:v>
                </c:pt>
                <c:pt idx="11849">
                  <c:v>-31.4</c:v>
                </c:pt>
                <c:pt idx="11850">
                  <c:v>-25.353000000000009</c:v>
                </c:pt>
                <c:pt idx="11851">
                  <c:v>-7.6829999999999954</c:v>
                </c:pt>
                <c:pt idx="11852">
                  <c:v>2.2050000000000001</c:v>
                </c:pt>
                <c:pt idx="11853">
                  <c:v>1.284</c:v>
                </c:pt>
                <c:pt idx="11854">
                  <c:v>-37.512</c:v>
                </c:pt>
                <c:pt idx="11855">
                  <c:v>14.12</c:v>
                </c:pt>
                <c:pt idx="11856">
                  <c:v>17.885000000000002</c:v>
                </c:pt>
                <c:pt idx="11857">
                  <c:v>9.6510000000000016</c:v>
                </c:pt>
                <c:pt idx="11858">
                  <c:v>-0.51800000000000002</c:v>
                </c:pt>
                <c:pt idx="11859">
                  <c:v>3.613</c:v>
                </c:pt>
                <c:pt idx="11860">
                  <c:v>4.391</c:v>
                </c:pt>
                <c:pt idx="11861">
                  <c:v>1.6339999999999999</c:v>
                </c:pt>
                <c:pt idx="11862">
                  <c:v>-10.254</c:v>
                </c:pt>
                <c:pt idx="11863">
                  <c:v>1.792</c:v>
                </c:pt>
                <c:pt idx="11864">
                  <c:v>-6.5819999999999999</c:v>
                </c:pt>
                <c:pt idx="11865">
                  <c:v>-5.9710000000000001</c:v>
                </c:pt>
                <c:pt idx="11866">
                  <c:v>-25.029</c:v>
                </c:pt>
                <c:pt idx="11867">
                  <c:v>-12.779</c:v>
                </c:pt>
                <c:pt idx="11868">
                  <c:v>-5.4429999999999996</c:v>
                </c:pt>
                <c:pt idx="11869">
                  <c:v>15.577</c:v>
                </c:pt>
                <c:pt idx="11870">
                  <c:v>-1.8580000000000001</c:v>
                </c:pt>
                <c:pt idx="11871">
                  <c:v>-0.53</c:v>
                </c:pt>
                <c:pt idx="11872">
                  <c:v>9.8680000000000003</c:v>
                </c:pt>
                <c:pt idx="11873">
                  <c:v>11.321999999999999</c:v>
                </c:pt>
                <c:pt idx="11874">
                  <c:v>-0.52800000000000002</c:v>
                </c:pt>
                <c:pt idx="11875">
                  <c:v>3.3420000000000001</c:v>
                </c:pt>
                <c:pt idx="11876">
                  <c:v>1.992</c:v>
                </c:pt>
                <c:pt idx="11877">
                  <c:v>3.468</c:v>
                </c:pt>
                <c:pt idx="11878">
                  <c:v>2.7759999999999998</c:v>
                </c:pt>
                <c:pt idx="11879">
                  <c:v>13.541</c:v>
                </c:pt>
                <c:pt idx="11880">
                  <c:v>16.395</c:v>
                </c:pt>
                <c:pt idx="11881">
                  <c:v>23.119</c:v>
                </c:pt>
                <c:pt idx="11882">
                  <c:v>28.581</c:v>
                </c:pt>
                <c:pt idx="11883">
                  <c:v>2.8239999999999998</c:v>
                </c:pt>
                <c:pt idx="11884">
                  <c:v>-4.0049999999999946</c:v>
                </c:pt>
                <c:pt idx="11885">
                  <c:v>-5.234</c:v>
                </c:pt>
                <c:pt idx="11886">
                  <c:v>10.667999999999999</c:v>
                </c:pt>
                <c:pt idx="11887">
                  <c:v>15.746</c:v>
                </c:pt>
                <c:pt idx="11888">
                  <c:v>48.283000000000001</c:v>
                </c:pt>
                <c:pt idx="11889">
                  <c:v>46.61</c:v>
                </c:pt>
                <c:pt idx="11890">
                  <c:v>51.311999999999998</c:v>
                </c:pt>
                <c:pt idx="11891">
                  <c:v>54.268000000000001</c:v>
                </c:pt>
                <c:pt idx="11892">
                  <c:v>-4.6459999999999946</c:v>
                </c:pt>
                <c:pt idx="11893">
                  <c:v>-2.0699999999999998</c:v>
                </c:pt>
                <c:pt idx="11894">
                  <c:v>19.948</c:v>
                </c:pt>
                <c:pt idx="11895">
                  <c:v>27.408999999999999</c:v>
                </c:pt>
                <c:pt idx="11896">
                  <c:v>34.941000000000003</c:v>
                </c:pt>
                <c:pt idx="11897">
                  <c:v>33.847000000000001</c:v>
                </c:pt>
                <c:pt idx="11898">
                  <c:v>31.317</c:v>
                </c:pt>
                <c:pt idx="11899">
                  <c:v>-6.0510000000000002</c:v>
                </c:pt>
                <c:pt idx="11900">
                  <c:v>-3.948</c:v>
                </c:pt>
                <c:pt idx="11901">
                  <c:v>7.0309999999999997</c:v>
                </c:pt>
                <c:pt idx="11902">
                  <c:v>1.387</c:v>
                </c:pt>
                <c:pt idx="11903">
                  <c:v>11.531000000000001</c:v>
                </c:pt>
                <c:pt idx="11904">
                  <c:v>1.272</c:v>
                </c:pt>
                <c:pt idx="11905">
                  <c:v>14.228</c:v>
                </c:pt>
                <c:pt idx="11906">
                  <c:v>9.9210000000000012</c:v>
                </c:pt>
                <c:pt idx="11907">
                  <c:v>11.965</c:v>
                </c:pt>
                <c:pt idx="11908">
                  <c:v>7.0169999999999986</c:v>
                </c:pt>
                <c:pt idx="11909">
                  <c:v>25.821000000000009</c:v>
                </c:pt>
                <c:pt idx="11910">
                  <c:v>24.681999999999999</c:v>
                </c:pt>
                <c:pt idx="11911">
                  <c:v>8.0500000000000007</c:v>
                </c:pt>
                <c:pt idx="11912">
                  <c:v>-0.65300000000000002</c:v>
                </c:pt>
                <c:pt idx="11913">
                  <c:v>-3.2450000000000001</c:v>
                </c:pt>
                <c:pt idx="11914">
                  <c:v>-2.6890000000000001</c:v>
                </c:pt>
                <c:pt idx="11915">
                  <c:v>-1.891</c:v>
                </c:pt>
                <c:pt idx="11916">
                  <c:v>-3.1240000000000001</c:v>
                </c:pt>
                <c:pt idx="11917">
                  <c:v>0.88</c:v>
                </c:pt>
                <c:pt idx="11918">
                  <c:v>-14.848000000000001</c:v>
                </c:pt>
                <c:pt idx="11919">
                  <c:v>-14.849</c:v>
                </c:pt>
                <c:pt idx="11920">
                  <c:v>-12.672000000000001</c:v>
                </c:pt>
                <c:pt idx="11921">
                  <c:v>-7.0880000000000001</c:v>
                </c:pt>
                <c:pt idx="11922">
                  <c:v>-1.589</c:v>
                </c:pt>
                <c:pt idx="11923">
                  <c:v>-0.251</c:v>
                </c:pt>
                <c:pt idx="11924">
                  <c:v>-10.757</c:v>
                </c:pt>
                <c:pt idx="11925">
                  <c:v>-7.44</c:v>
                </c:pt>
                <c:pt idx="11926">
                  <c:v>-6.2439999999999998</c:v>
                </c:pt>
                <c:pt idx="11927">
                  <c:v>-2.472999999999999</c:v>
                </c:pt>
                <c:pt idx="11928">
                  <c:v>5.91</c:v>
                </c:pt>
                <c:pt idx="11929">
                  <c:v>-1.288</c:v>
                </c:pt>
                <c:pt idx="11930">
                  <c:v>-0.249</c:v>
                </c:pt>
                <c:pt idx="11931">
                  <c:v>-10.379</c:v>
                </c:pt>
                <c:pt idx="11932">
                  <c:v>-9.3840000000000003</c:v>
                </c:pt>
                <c:pt idx="11933">
                  <c:v>-5.4239999999999986</c:v>
                </c:pt>
                <c:pt idx="11934">
                  <c:v>-1.6180000000000001</c:v>
                </c:pt>
                <c:pt idx="11935">
                  <c:v>-7.8010000000000002</c:v>
                </c:pt>
                <c:pt idx="11936">
                  <c:v>-13.206</c:v>
                </c:pt>
                <c:pt idx="11937">
                  <c:v>-11.753</c:v>
                </c:pt>
                <c:pt idx="11938">
                  <c:v>-19.850000000000001</c:v>
                </c:pt>
                <c:pt idx="11939">
                  <c:v>17.189</c:v>
                </c:pt>
                <c:pt idx="11940">
                  <c:v>5.7</c:v>
                </c:pt>
                <c:pt idx="11941">
                  <c:v>1.425999999999999</c:v>
                </c:pt>
                <c:pt idx="11942">
                  <c:v>0.14399999999999999</c:v>
                </c:pt>
                <c:pt idx="11943">
                  <c:v>-3.4529999999999981</c:v>
                </c:pt>
                <c:pt idx="11944">
                  <c:v>-5.4379999999999997</c:v>
                </c:pt>
                <c:pt idx="11945">
                  <c:v>3.887</c:v>
                </c:pt>
                <c:pt idx="11946">
                  <c:v>-10.455</c:v>
                </c:pt>
                <c:pt idx="11947">
                  <c:v>-3.137</c:v>
                </c:pt>
                <c:pt idx="11948">
                  <c:v>5.0780000000000003</c:v>
                </c:pt>
                <c:pt idx="11949">
                  <c:v>18.106000000000009</c:v>
                </c:pt>
                <c:pt idx="11950">
                  <c:v>-2.8730000000000002</c:v>
                </c:pt>
                <c:pt idx="11951">
                  <c:v>-11.272</c:v>
                </c:pt>
                <c:pt idx="11952">
                  <c:v>-4.2539999999999996</c:v>
                </c:pt>
                <c:pt idx="11953">
                  <c:v>-3.4569999999999981</c:v>
                </c:pt>
                <c:pt idx="11954">
                  <c:v>-7.4539999999999997</c:v>
                </c:pt>
                <c:pt idx="11955">
                  <c:v>0.79200000000000004</c:v>
                </c:pt>
                <c:pt idx="11956">
                  <c:v>-11.233000000000001</c:v>
                </c:pt>
                <c:pt idx="11957">
                  <c:v>-10.423</c:v>
                </c:pt>
                <c:pt idx="11958">
                  <c:v>-11.833</c:v>
                </c:pt>
                <c:pt idx="11959">
                  <c:v>15.86</c:v>
                </c:pt>
                <c:pt idx="11960">
                  <c:v>6.8049999999999953</c:v>
                </c:pt>
                <c:pt idx="11961">
                  <c:v>6.298</c:v>
                </c:pt>
                <c:pt idx="11962">
                  <c:v>9.9430000000000014</c:v>
                </c:pt>
                <c:pt idx="11963">
                  <c:v>26.983000000000001</c:v>
                </c:pt>
                <c:pt idx="11964">
                  <c:v>18.417999999999999</c:v>
                </c:pt>
                <c:pt idx="11965">
                  <c:v>11.269</c:v>
                </c:pt>
                <c:pt idx="11966">
                  <c:v>12.451000000000001</c:v>
                </c:pt>
                <c:pt idx="11967">
                  <c:v>7.2110000000000003</c:v>
                </c:pt>
                <c:pt idx="11968">
                  <c:v>47.569000000000003</c:v>
                </c:pt>
                <c:pt idx="11969">
                  <c:v>48.671000000000006</c:v>
                </c:pt>
                <c:pt idx="11970">
                  <c:v>72.64</c:v>
                </c:pt>
                <c:pt idx="11971">
                  <c:v>73.203000000000003</c:v>
                </c:pt>
                <c:pt idx="11972">
                  <c:v>82.26</c:v>
                </c:pt>
                <c:pt idx="11973">
                  <c:v>-6.4390000000000001</c:v>
                </c:pt>
                <c:pt idx="11974">
                  <c:v>-5.8029999999999946</c:v>
                </c:pt>
                <c:pt idx="11975">
                  <c:v>-12.507999999999999</c:v>
                </c:pt>
                <c:pt idx="11976">
                  <c:v>-24.387</c:v>
                </c:pt>
                <c:pt idx="11977">
                  <c:v>-21.440999999999999</c:v>
                </c:pt>
                <c:pt idx="11978">
                  <c:v>-3.181</c:v>
                </c:pt>
                <c:pt idx="11979">
                  <c:v>-6.0490000000000004</c:v>
                </c:pt>
                <c:pt idx="11980">
                  <c:v>-0.27100000000000002</c:v>
                </c:pt>
                <c:pt idx="11981">
                  <c:v>-1.8320000000000001</c:v>
                </c:pt>
                <c:pt idx="11982">
                  <c:v>9.6820000000000004</c:v>
                </c:pt>
                <c:pt idx="11983">
                  <c:v>6.7389999999999999</c:v>
                </c:pt>
                <c:pt idx="11984">
                  <c:v>-4.5110000000000001</c:v>
                </c:pt>
                <c:pt idx="11985">
                  <c:v>-9.9830000000000005</c:v>
                </c:pt>
                <c:pt idx="11986">
                  <c:v>-9.7399999999999984</c:v>
                </c:pt>
                <c:pt idx="11987">
                  <c:v>-11.394</c:v>
                </c:pt>
                <c:pt idx="11988">
                  <c:v>-8.1950000000000003</c:v>
                </c:pt>
                <c:pt idx="11989">
                  <c:v>-13.804</c:v>
                </c:pt>
                <c:pt idx="11990">
                  <c:v>0.9</c:v>
                </c:pt>
                <c:pt idx="11991">
                  <c:v>3.802</c:v>
                </c:pt>
                <c:pt idx="11992">
                  <c:v>-0.126</c:v>
                </c:pt>
                <c:pt idx="11993">
                  <c:v>-3.129</c:v>
                </c:pt>
                <c:pt idx="11994">
                  <c:v>0.13500000000000001</c:v>
                </c:pt>
                <c:pt idx="11995">
                  <c:v>-0.30099999999999999</c:v>
                </c:pt>
                <c:pt idx="11996">
                  <c:v>-4.1890000000000001</c:v>
                </c:pt>
                <c:pt idx="11997">
                  <c:v>-12.907999999999999</c:v>
                </c:pt>
                <c:pt idx="11998">
                  <c:v>-3.3079999999999998</c:v>
                </c:pt>
                <c:pt idx="11999">
                  <c:v>-22.170999999999999</c:v>
                </c:pt>
                <c:pt idx="12000">
                  <c:v>-15.347</c:v>
                </c:pt>
                <c:pt idx="12001">
                  <c:v>-22.719000000000001</c:v>
                </c:pt>
                <c:pt idx="12002">
                  <c:v>-14.973000000000001</c:v>
                </c:pt>
                <c:pt idx="12003">
                  <c:v>-2.669</c:v>
                </c:pt>
                <c:pt idx="12004">
                  <c:v>-9.202</c:v>
                </c:pt>
                <c:pt idx="12005">
                  <c:v>0.98799999999999999</c:v>
                </c:pt>
                <c:pt idx="12006">
                  <c:v>1.5009999999999999</c:v>
                </c:pt>
                <c:pt idx="12007">
                  <c:v>18.736999999999991</c:v>
                </c:pt>
                <c:pt idx="12008">
                  <c:v>14.805999999999999</c:v>
                </c:pt>
                <c:pt idx="12009">
                  <c:v>16.747</c:v>
                </c:pt>
                <c:pt idx="12010">
                  <c:v>12.339</c:v>
                </c:pt>
                <c:pt idx="12011">
                  <c:v>5.7110000000000003</c:v>
                </c:pt>
                <c:pt idx="12012">
                  <c:v>3.552</c:v>
                </c:pt>
                <c:pt idx="12013">
                  <c:v>-10.49</c:v>
                </c:pt>
                <c:pt idx="12014">
                  <c:v>3.0089999999999999</c:v>
                </c:pt>
                <c:pt idx="12015">
                  <c:v>3.3580000000000001</c:v>
                </c:pt>
                <c:pt idx="12016">
                  <c:v>27.515000000000001</c:v>
                </c:pt>
                <c:pt idx="12017">
                  <c:v>-2.6059999999999999</c:v>
                </c:pt>
                <c:pt idx="12018">
                  <c:v>-9.2900000000000009</c:v>
                </c:pt>
                <c:pt idx="12019">
                  <c:v>-9.7050000000000001</c:v>
                </c:pt>
                <c:pt idx="12020">
                  <c:v>1.3740000000000001</c:v>
                </c:pt>
                <c:pt idx="12021">
                  <c:v>6.931</c:v>
                </c:pt>
                <c:pt idx="12022">
                  <c:v>-34.689</c:v>
                </c:pt>
                <c:pt idx="12023">
                  <c:v>5.1219999999999946</c:v>
                </c:pt>
                <c:pt idx="12024">
                  <c:v>-10.518000000000001</c:v>
                </c:pt>
                <c:pt idx="12025">
                  <c:v>-9.0190000000000001</c:v>
                </c:pt>
                <c:pt idx="12026">
                  <c:v>-10.835000000000001</c:v>
                </c:pt>
                <c:pt idx="12027">
                  <c:v>-3.2370000000000001</c:v>
                </c:pt>
                <c:pt idx="12028">
                  <c:v>2.2370000000000001</c:v>
                </c:pt>
                <c:pt idx="12029">
                  <c:v>7.1229999999999949</c:v>
                </c:pt>
                <c:pt idx="12030">
                  <c:v>8.4370000000000012</c:v>
                </c:pt>
                <c:pt idx="12031">
                  <c:v>-6.2050000000000001</c:v>
                </c:pt>
                <c:pt idx="12032">
                  <c:v>-6.3710000000000004</c:v>
                </c:pt>
                <c:pt idx="12033">
                  <c:v>22.233000000000001</c:v>
                </c:pt>
                <c:pt idx="12034">
                  <c:v>-10.161</c:v>
                </c:pt>
                <c:pt idx="12035">
                  <c:v>-11.715999999999999</c:v>
                </c:pt>
                <c:pt idx="12036">
                  <c:v>-11.66</c:v>
                </c:pt>
                <c:pt idx="12037">
                  <c:v>-10.874000000000001</c:v>
                </c:pt>
                <c:pt idx="12038">
                  <c:v>-6.8049999999999953</c:v>
                </c:pt>
                <c:pt idx="12039">
                  <c:v>-4.7169999999999996</c:v>
                </c:pt>
                <c:pt idx="12040">
                  <c:v>-3.536999999999999</c:v>
                </c:pt>
                <c:pt idx="12041">
                  <c:v>-4.4489999999999998</c:v>
                </c:pt>
                <c:pt idx="12042">
                  <c:v>3.19</c:v>
                </c:pt>
                <c:pt idx="12043">
                  <c:v>-8.2750000000000004</c:v>
                </c:pt>
                <c:pt idx="12044">
                  <c:v>-4.4400000000000004</c:v>
                </c:pt>
                <c:pt idx="12045">
                  <c:v>6.1649999999999938</c:v>
                </c:pt>
                <c:pt idx="12046">
                  <c:v>-8.093</c:v>
                </c:pt>
                <c:pt idx="12047">
                  <c:v>-7.08</c:v>
                </c:pt>
                <c:pt idx="12048">
                  <c:v>-7.8959999999999946</c:v>
                </c:pt>
                <c:pt idx="12049">
                  <c:v>34.909999999999997</c:v>
                </c:pt>
                <c:pt idx="12050">
                  <c:v>-11.265000000000001</c:v>
                </c:pt>
                <c:pt idx="12051">
                  <c:v>-7.4930000000000003</c:v>
                </c:pt>
                <c:pt idx="12052">
                  <c:v>-6.9859999999999998</c:v>
                </c:pt>
                <c:pt idx="12053">
                  <c:v>-1.964</c:v>
                </c:pt>
                <c:pt idx="12054">
                  <c:v>0.57799999999999996</c:v>
                </c:pt>
                <c:pt idx="12055">
                  <c:v>26.72</c:v>
                </c:pt>
                <c:pt idx="12056">
                  <c:v>13.285</c:v>
                </c:pt>
                <c:pt idx="12057">
                  <c:v>-6.4880000000000004</c:v>
                </c:pt>
                <c:pt idx="12058">
                  <c:v>6.2510000000000003</c:v>
                </c:pt>
                <c:pt idx="12059">
                  <c:v>-0.36599999999999999</c:v>
                </c:pt>
                <c:pt idx="12060">
                  <c:v>2.8730000000000002</c:v>
                </c:pt>
                <c:pt idx="12061">
                  <c:v>-4.593</c:v>
                </c:pt>
                <c:pt idx="12062">
                  <c:v>-3.3540000000000001</c:v>
                </c:pt>
                <c:pt idx="12063">
                  <c:v>-11.14</c:v>
                </c:pt>
                <c:pt idx="12064">
                  <c:v>-7.5380000000000003</c:v>
                </c:pt>
                <c:pt idx="12065">
                  <c:v>-8.2840000000000007</c:v>
                </c:pt>
                <c:pt idx="12066">
                  <c:v>15.477</c:v>
                </c:pt>
                <c:pt idx="12067">
                  <c:v>17.635999999999999</c:v>
                </c:pt>
                <c:pt idx="12068">
                  <c:v>-5.4349999999999996</c:v>
                </c:pt>
                <c:pt idx="12069">
                  <c:v>-4.8369999999999997</c:v>
                </c:pt>
                <c:pt idx="12070">
                  <c:v>87.786000000000001</c:v>
                </c:pt>
                <c:pt idx="12071">
                  <c:v>115.077</c:v>
                </c:pt>
                <c:pt idx="12072">
                  <c:v>1.8080000000000001</c:v>
                </c:pt>
                <c:pt idx="12073">
                  <c:v>-4.4269999999999996</c:v>
                </c:pt>
                <c:pt idx="12074">
                  <c:v>-13.241</c:v>
                </c:pt>
                <c:pt idx="12075">
                  <c:v>-1.883</c:v>
                </c:pt>
                <c:pt idx="12076">
                  <c:v>1.5920000000000001</c:v>
                </c:pt>
                <c:pt idx="12077">
                  <c:v>0.84499999999999997</c:v>
                </c:pt>
                <c:pt idx="12078">
                  <c:v>3.79</c:v>
                </c:pt>
                <c:pt idx="12079">
                  <c:v>5.14</c:v>
                </c:pt>
                <c:pt idx="12080">
                  <c:v>0.58699999999999997</c:v>
                </c:pt>
                <c:pt idx="12081">
                  <c:v>8.0450000000000017</c:v>
                </c:pt>
                <c:pt idx="12082">
                  <c:v>3.2480000000000002</c:v>
                </c:pt>
                <c:pt idx="12083">
                  <c:v>6.4219999999999997</c:v>
                </c:pt>
                <c:pt idx="12084">
                  <c:v>-6.0919999999999996</c:v>
                </c:pt>
                <c:pt idx="12085">
                  <c:v>-3.27</c:v>
                </c:pt>
                <c:pt idx="12086">
                  <c:v>2.8410000000000002</c:v>
                </c:pt>
                <c:pt idx="12087">
                  <c:v>-2.0649999999999999</c:v>
                </c:pt>
                <c:pt idx="12088">
                  <c:v>-2.581</c:v>
                </c:pt>
                <c:pt idx="12089">
                  <c:v>-9.2800000000000011</c:v>
                </c:pt>
                <c:pt idx="12090">
                  <c:v>-14.632999999999999</c:v>
                </c:pt>
                <c:pt idx="12091">
                  <c:v>-16.57</c:v>
                </c:pt>
                <c:pt idx="12092">
                  <c:v>6.9340000000000002</c:v>
                </c:pt>
                <c:pt idx="12093">
                  <c:v>7.4260000000000002</c:v>
                </c:pt>
                <c:pt idx="12094">
                  <c:v>0.871</c:v>
                </c:pt>
                <c:pt idx="12095">
                  <c:v>-6.1119999999999974</c:v>
                </c:pt>
                <c:pt idx="12096">
                  <c:v>5.8769999999999998</c:v>
                </c:pt>
                <c:pt idx="12097">
                  <c:v>11.808</c:v>
                </c:pt>
                <c:pt idx="12098">
                  <c:v>-3.2629999999999999</c:v>
                </c:pt>
                <c:pt idx="12099">
                  <c:v>-9.9760000000000026</c:v>
                </c:pt>
                <c:pt idx="12100">
                  <c:v>8.1389999999999993</c:v>
                </c:pt>
                <c:pt idx="12101">
                  <c:v>2.7709999999999999</c:v>
                </c:pt>
                <c:pt idx="12102">
                  <c:v>7.4</c:v>
                </c:pt>
                <c:pt idx="12103">
                  <c:v>16.573</c:v>
                </c:pt>
                <c:pt idx="12104">
                  <c:v>18.773</c:v>
                </c:pt>
                <c:pt idx="12105">
                  <c:v>19.706</c:v>
                </c:pt>
                <c:pt idx="12106">
                  <c:v>16.231000000000009</c:v>
                </c:pt>
                <c:pt idx="12107">
                  <c:v>25.672999999999991</c:v>
                </c:pt>
                <c:pt idx="12108">
                  <c:v>24.951000000000001</c:v>
                </c:pt>
                <c:pt idx="12109">
                  <c:v>19.693000000000001</c:v>
                </c:pt>
                <c:pt idx="12110">
                  <c:v>7.7720000000000002</c:v>
                </c:pt>
                <c:pt idx="12111">
                  <c:v>6.1769999999999996</c:v>
                </c:pt>
                <c:pt idx="12112">
                  <c:v>-1.863</c:v>
                </c:pt>
                <c:pt idx="12113">
                  <c:v>15.91</c:v>
                </c:pt>
                <c:pt idx="12114">
                  <c:v>1.036</c:v>
                </c:pt>
                <c:pt idx="12115">
                  <c:v>-3.1110000000000002</c:v>
                </c:pt>
                <c:pt idx="12116">
                  <c:v>27.123000000000001</c:v>
                </c:pt>
                <c:pt idx="12117">
                  <c:v>30.895</c:v>
                </c:pt>
                <c:pt idx="12118">
                  <c:v>-4.5679999999999952</c:v>
                </c:pt>
                <c:pt idx="12119">
                  <c:v>-3.5659999999999998</c:v>
                </c:pt>
                <c:pt idx="12120">
                  <c:v>3.972999999999999</c:v>
                </c:pt>
                <c:pt idx="12121">
                  <c:v>1.7649999999999999</c:v>
                </c:pt>
                <c:pt idx="12122">
                  <c:v>-12.827999999999999</c:v>
                </c:pt>
                <c:pt idx="12123">
                  <c:v>-14.635</c:v>
                </c:pt>
                <c:pt idx="12124">
                  <c:v>4.9169999999999998</c:v>
                </c:pt>
                <c:pt idx="12125">
                  <c:v>24.298999999999999</c:v>
                </c:pt>
                <c:pt idx="12126">
                  <c:v>20.434000000000001</c:v>
                </c:pt>
                <c:pt idx="12127">
                  <c:v>13.472</c:v>
                </c:pt>
                <c:pt idx="12128">
                  <c:v>9.7710000000000008</c:v>
                </c:pt>
                <c:pt idx="12129">
                  <c:v>12.057</c:v>
                </c:pt>
                <c:pt idx="12130">
                  <c:v>-1.9650000000000001</c:v>
                </c:pt>
                <c:pt idx="12131">
                  <c:v>5.6929999999999952</c:v>
                </c:pt>
                <c:pt idx="12132">
                  <c:v>-1.3580000000000001</c:v>
                </c:pt>
                <c:pt idx="12133">
                  <c:v>-7.5880000000000001</c:v>
                </c:pt>
                <c:pt idx="12134">
                  <c:v>-0.60499999999999998</c:v>
                </c:pt>
                <c:pt idx="12135">
                  <c:v>2.2919999999999998</c:v>
                </c:pt>
                <c:pt idx="12136">
                  <c:v>24.765000000000001</c:v>
                </c:pt>
                <c:pt idx="12137">
                  <c:v>17.530999999999999</c:v>
                </c:pt>
                <c:pt idx="12138">
                  <c:v>-6.3049999999999953</c:v>
                </c:pt>
                <c:pt idx="12139">
                  <c:v>-5.8360000000000003</c:v>
                </c:pt>
                <c:pt idx="12140">
                  <c:v>3.4910000000000001</c:v>
                </c:pt>
                <c:pt idx="12141">
                  <c:v>-2.3069999999999991</c:v>
                </c:pt>
                <c:pt idx="12142">
                  <c:v>7.758</c:v>
                </c:pt>
                <c:pt idx="12143">
                  <c:v>-9.2070000000000007</c:v>
                </c:pt>
                <c:pt idx="12144">
                  <c:v>0.124</c:v>
                </c:pt>
                <c:pt idx="12145">
                  <c:v>-0.01</c:v>
                </c:pt>
                <c:pt idx="12146">
                  <c:v>20.945</c:v>
                </c:pt>
                <c:pt idx="12147">
                  <c:v>-26.292000000000002</c:v>
                </c:pt>
                <c:pt idx="12148">
                  <c:v>-27.326000000000001</c:v>
                </c:pt>
                <c:pt idx="12149">
                  <c:v>-7.1619999999999946</c:v>
                </c:pt>
                <c:pt idx="12150">
                  <c:v>-6.2060000000000004</c:v>
                </c:pt>
                <c:pt idx="12151">
                  <c:v>17.254999999999999</c:v>
                </c:pt>
                <c:pt idx="12152">
                  <c:v>-1.4390000000000001</c:v>
                </c:pt>
                <c:pt idx="12153">
                  <c:v>-8.8180000000000014</c:v>
                </c:pt>
                <c:pt idx="12154">
                  <c:v>44.976999999999997</c:v>
                </c:pt>
                <c:pt idx="12155">
                  <c:v>-2.0739999999999998</c:v>
                </c:pt>
                <c:pt idx="12156">
                  <c:v>2.0539999999999998</c:v>
                </c:pt>
                <c:pt idx="12157">
                  <c:v>6.4580000000000002</c:v>
                </c:pt>
                <c:pt idx="12158">
                  <c:v>4.0990000000000002</c:v>
                </c:pt>
                <c:pt idx="12159">
                  <c:v>-0.89100000000000001</c:v>
                </c:pt>
                <c:pt idx="12160">
                  <c:v>-4.8979999999999952</c:v>
                </c:pt>
                <c:pt idx="12161">
                  <c:v>1.655</c:v>
                </c:pt>
                <c:pt idx="12162">
                  <c:v>0.185</c:v>
                </c:pt>
                <c:pt idx="12163">
                  <c:v>-8.6050000000000004</c:v>
                </c:pt>
                <c:pt idx="12164">
                  <c:v>-13.407</c:v>
                </c:pt>
                <c:pt idx="12165">
                  <c:v>3.9460000000000002</c:v>
                </c:pt>
                <c:pt idx="12166">
                  <c:v>-15.234</c:v>
                </c:pt>
                <c:pt idx="12167">
                  <c:v>0.52100000000000002</c:v>
                </c:pt>
                <c:pt idx="12168">
                  <c:v>-2.6120000000000001</c:v>
                </c:pt>
                <c:pt idx="12169">
                  <c:v>-3.6309999999999998</c:v>
                </c:pt>
                <c:pt idx="12170">
                  <c:v>7.8E-2</c:v>
                </c:pt>
                <c:pt idx="12171">
                  <c:v>12.586</c:v>
                </c:pt>
                <c:pt idx="12172">
                  <c:v>15.483000000000001</c:v>
                </c:pt>
                <c:pt idx="12173">
                  <c:v>-3.069</c:v>
                </c:pt>
                <c:pt idx="12174">
                  <c:v>0.61499999999999999</c:v>
                </c:pt>
                <c:pt idx="12175">
                  <c:v>10.474</c:v>
                </c:pt>
                <c:pt idx="12176">
                  <c:v>5.3169999999999966</c:v>
                </c:pt>
                <c:pt idx="12177">
                  <c:v>-5.1139999999999954</c:v>
                </c:pt>
                <c:pt idx="12178">
                  <c:v>2.1840000000000002</c:v>
                </c:pt>
                <c:pt idx="12179">
                  <c:v>1.06</c:v>
                </c:pt>
                <c:pt idx="12180">
                  <c:v>22.155999999999999</c:v>
                </c:pt>
                <c:pt idx="12181">
                  <c:v>9.8440000000000012</c:v>
                </c:pt>
                <c:pt idx="12182">
                  <c:v>6.5000000000000002E-2</c:v>
                </c:pt>
                <c:pt idx="12183">
                  <c:v>2.194</c:v>
                </c:pt>
                <c:pt idx="12184">
                  <c:v>-5.0449999999999946</c:v>
                </c:pt>
                <c:pt idx="12185">
                  <c:v>-1.472</c:v>
                </c:pt>
                <c:pt idx="12186">
                  <c:v>6.1890000000000001</c:v>
                </c:pt>
                <c:pt idx="12187">
                  <c:v>1.9790000000000001</c:v>
                </c:pt>
                <c:pt idx="12188">
                  <c:v>-1.0089999999999999</c:v>
                </c:pt>
                <c:pt idx="12189">
                  <c:v>-1.014</c:v>
                </c:pt>
                <c:pt idx="12190">
                  <c:v>-4.4710000000000001</c:v>
                </c:pt>
                <c:pt idx="12191">
                  <c:v>14.132</c:v>
                </c:pt>
                <c:pt idx="12192">
                  <c:v>22.103000000000009</c:v>
                </c:pt>
                <c:pt idx="12193">
                  <c:v>-2.1040000000000001</c:v>
                </c:pt>
                <c:pt idx="12194">
                  <c:v>-4.1130000000000004</c:v>
                </c:pt>
                <c:pt idx="12195">
                  <c:v>-0.88700000000000001</c:v>
                </c:pt>
                <c:pt idx="12196">
                  <c:v>-4.3149999999999951</c:v>
                </c:pt>
                <c:pt idx="12197">
                  <c:v>-3.2269999999999999</c:v>
                </c:pt>
                <c:pt idx="12198">
                  <c:v>-6.742</c:v>
                </c:pt>
                <c:pt idx="12199">
                  <c:v>7.5419999999999998</c:v>
                </c:pt>
                <c:pt idx="12200">
                  <c:v>-3.9</c:v>
                </c:pt>
                <c:pt idx="12201">
                  <c:v>-0.32900000000000001</c:v>
                </c:pt>
                <c:pt idx="12202">
                  <c:v>-0.85</c:v>
                </c:pt>
                <c:pt idx="12203">
                  <c:v>10.474</c:v>
                </c:pt>
                <c:pt idx="12204">
                  <c:v>-1.974</c:v>
                </c:pt>
                <c:pt idx="12205">
                  <c:v>8.2330000000000005</c:v>
                </c:pt>
                <c:pt idx="12206">
                  <c:v>27.201000000000001</c:v>
                </c:pt>
                <c:pt idx="12207">
                  <c:v>21.96</c:v>
                </c:pt>
                <c:pt idx="12208">
                  <c:v>24.209</c:v>
                </c:pt>
                <c:pt idx="12209">
                  <c:v>23.178000000000001</c:v>
                </c:pt>
                <c:pt idx="12210">
                  <c:v>19.863</c:v>
                </c:pt>
                <c:pt idx="12211">
                  <c:v>-10.454000000000001</c:v>
                </c:pt>
                <c:pt idx="12212">
                  <c:v>37.049000000000007</c:v>
                </c:pt>
                <c:pt idx="12213">
                  <c:v>-0.193</c:v>
                </c:pt>
                <c:pt idx="12214">
                  <c:v>2.4340000000000002</c:v>
                </c:pt>
                <c:pt idx="12215">
                  <c:v>-14.911</c:v>
                </c:pt>
                <c:pt idx="12216">
                  <c:v>22.863</c:v>
                </c:pt>
                <c:pt idx="12217">
                  <c:v>7.7549999999999946</c:v>
                </c:pt>
                <c:pt idx="12218">
                  <c:v>-5.7239999999999966</c:v>
                </c:pt>
                <c:pt idx="12219">
                  <c:v>34.722000000000001</c:v>
                </c:pt>
                <c:pt idx="12220">
                  <c:v>-7.8129999999999953</c:v>
                </c:pt>
                <c:pt idx="12221">
                  <c:v>-3.2189999999999999</c:v>
                </c:pt>
                <c:pt idx="12222">
                  <c:v>-9.7150000000000016</c:v>
                </c:pt>
                <c:pt idx="12223">
                  <c:v>-8.8660000000000032</c:v>
                </c:pt>
                <c:pt idx="12224">
                  <c:v>18.3</c:v>
                </c:pt>
                <c:pt idx="12225">
                  <c:v>6.6819999999999986</c:v>
                </c:pt>
                <c:pt idx="12226">
                  <c:v>-2.714</c:v>
                </c:pt>
                <c:pt idx="12227">
                  <c:v>-10.932</c:v>
                </c:pt>
                <c:pt idx="12228">
                  <c:v>7.6469999999999967</c:v>
                </c:pt>
                <c:pt idx="12229">
                  <c:v>4.024999999999995</c:v>
                </c:pt>
                <c:pt idx="12230">
                  <c:v>-0.26</c:v>
                </c:pt>
                <c:pt idx="12231">
                  <c:v>-0.34699999999999998</c:v>
                </c:pt>
                <c:pt idx="12232">
                  <c:v>-2.9060000000000001</c:v>
                </c:pt>
                <c:pt idx="12233">
                  <c:v>2.5819999999999999</c:v>
                </c:pt>
                <c:pt idx="12234">
                  <c:v>-8.4510000000000005</c:v>
                </c:pt>
                <c:pt idx="12235">
                  <c:v>-5.4960000000000004</c:v>
                </c:pt>
                <c:pt idx="12236">
                  <c:v>-4.4080000000000004</c:v>
                </c:pt>
                <c:pt idx="12237">
                  <c:v>6.1519999999999966</c:v>
                </c:pt>
                <c:pt idx="12238">
                  <c:v>3.9249999999999998</c:v>
                </c:pt>
                <c:pt idx="12239">
                  <c:v>-5.3029999999999946</c:v>
                </c:pt>
                <c:pt idx="12240">
                  <c:v>-3.294</c:v>
                </c:pt>
                <c:pt idx="12241">
                  <c:v>-5.3780000000000001</c:v>
                </c:pt>
                <c:pt idx="12242">
                  <c:v>10.17</c:v>
                </c:pt>
                <c:pt idx="12243">
                  <c:v>29.431999999999999</c:v>
                </c:pt>
                <c:pt idx="12244">
                  <c:v>7.0309999999999997</c:v>
                </c:pt>
                <c:pt idx="12245">
                  <c:v>-5.0539999999999976</c:v>
                </c:pt>
                <c:pt idx="12246">
                  <c:v>-2.0019999999999998</c:v>
                </c:pt>
                <c:pt idx="12247">
                  <c:v>6.614999999999994</c:v>
                </c:pt>
                <c:pt idx="12248">
                  <c:v>4.2009999999999996</c:v>
                </c:pt>
                <c:pt idx="12249">
                  <c:v>7.032</c:v>
                </c:pt>
                <c:pt idx="12250">
                  <c:v>4.3069999999999986</c:v>
                </c:pt>
                <c:pt idx="12251">
                  <c:v>1.054</c:v>
                </c:pt>
                <c:pt idx="12252">
                  <c:v>-2.9580000000000002</c:v>
                </c:pt>
                <c:pt idx="12253">
                  <c:v>5.2279999999999953</c:v>
                </c:pt>
                <c:pt idx="12254">
                  <c:v>39.549000000000007</c:v>
                </c:pt>
                <c:pt idx="12255">
                  <c:v>33.825000000000003</c:v>
                </c:pt>
                <c:pt idx="12256">
                  <c:v>40.72</c:v>
                </c:pt>
                <c:pt idx="12257">
                  <c:v>-1.522</c:v>
                </c:pt>
                <c:pt idx="12258">
                  <c:v>3.048</c:v>
                </c:pt>
                <c:pt idx="12259">
                  <c:v>0.43</c:v>
                </c:pt>
                <c:pt idx="12260">
                  <c:v>1.0089999999999999</c:v>
                </c:pt>
                <c:pt idx="12261">
                  <c:v>-4.3069999999999986</c:v>
                </c:pt>
                <c:pt idx="12262">
                  <c:v>1.7410000000000001</c:v>
                </c:pt>
                <c:pt idx="12263">
                  <c:v>-3.714</c:v>
                </c:pt>
                <c:pt idx="12264">
                  <c:v>28.356999999999999</c:v>
                </c:pt>
                <c:pt idx="12265">
                  <c:v>34.093000000000011</c:v>
                </c:pt>
                <c:pt idx="12266">
                  <c:v>11.814</c:v>
                </c:pt>
                <c:pt idx="12267">
                  <c:v>-5.1029999999999953</c:v>
                </c:pt>
                <c:pt idx="12268">
                  <c:v>3.4489999999999998</c:v>
                </c:pt>
                <c:pt idx="12269">
                  <c:v>14.903</c:v>
                </c:pt>
                <c:pt idx="12270">
                  <c:v>21.85</c:v>
                </c:pt>
                <c:pt idx="12271">
                  <c:v>0.63</c:v>
                </c:pt>
                <c:pt idx="12272">
                  <c:v>-0.36499999999999999</c:v>
                </c:pt>
                <c:pt idx="12273">
                  <c:v>-2.0710000000000002</c:v>
                </c:pt>
                <c:pt idx="12274">
                  <c:v>-0.77200000000000002</c:v>
                </c:pt>
                <c:pt idx="12275">
                  <c:v>-6.7519999999999998</c:v>
                </c:pt>
                <c:pt idx="12276">
                  <c:v>5.9749999999999996</c:v>
                </c:pt>
                <c:pt idx="12277">
                  <c:v>7.577</c:v>
                </c:pt>
                <c:pt idx="12278">
                  <c:v>5.5149999999999952</c:v>
                </c:pt>
                <c:pt idx="12279">
                  <c:v>-15.933999999999999</c:v>
                </c:pt>
                <c:pt idx="12280">
                  <c:v>-1.49</c:v>
                </c:pt>
                <c:pt idx="12281">
                  <c:v>8.3480000000000008</c:v>
                </c:pt>
                <c:pt idx="12282">
                  <c:v>-6.1829999999999954</c:v>
                </c:pt>
                <c:pt idx="12283">
                  <c:v>7.8460000000000001</c:v>
                </c:pt>
                <c:pt idx="12284">
                  <c:v>-2.5179999999999998</c:v>
                </c:pt>
                <c:pt idx="12285">
                  <c:v>19.777999999999999</c:v>
                </c:pt>
                <c:pt idx="12286">
                  <c:v>22.529</c:v>
                </c:pt>
                <c:pt idx="12287">
                  <c:v>-5.9930000000000003</c:v>
                </c:pt>
                <c:pt idx="12288">
                  <c:v>22.145</c:v>
                </c:pt>
                <c:pt idx="12289">
                  <c:v>13.885</c:v>
                </c:pt>
                <c:pt idx="12290">
                  <c:v>-0.45800000000000002</c:v>
                </c:pt>
                <c:pt idx="12291">
                  <c:v>-2.8069999999999991</c:v>
                </c:pt>
                <c:pt idx="12292">
                  <c:v>-2.0979999999999999</c:v>
                </c:pt>
                <c:pt idx="12293">
                  <c:v>18.681000000000001</c:v>
                </c:pt>
                <c:pt idx="12294">
                  <c:v>-1.786</c:v>
                </c:pt>
                <c:pt idx="12295">
                  <c:v>9.9000000000000005E-2</c:v>
                </c:pt>
                <c:pt idx="12296">
                  <c:v>22.39</c:v>
                </c:pt>
                <c:pt idx="12297">
                  <c:v>23.670999999999999</c:v>
                </c:pt>
                <c:pt idx="12298">
                  <c:v>18.626999999999999</c:v>
                </c:pt>
                <c:pt idx="12299">
                  <c:v>-5.48</c:v>
                </c:pt>
                <c:pt idx="12300">
                  <c:v>4.6869999999999976</c:v>
                </c:pt>
                <c:pt idx="12301">
                  <c:v>9.3760000000000012</c:v>
                </c:pt>
                <c:pt idx="12302">
                  <c:v>-5.1029999999999953</c:v>
                </c:pt>
                <c:pt idx="12303">
                  <c:v>-6.2869999999999999</c:v>
                </c:pt>
                <c:pt idx="12304">
                  <c:v>4.4080000000000004</c:v>
                </c:pt>
                <c:pt idx="12305">
                  <c:v>17.181000000000001</c:v>
                </c:pt>
                <c:pt idx="12306">
                  <c:v>4.6859999999999946</c:v>
                </c:pt>
                <c:pt idx="12307">
                  <c:v>2.117</c:v>
                </c:pt>
                <c:pt idx="12308">
                  <c:v>30.201000000000001</c:v>
                </c:pt>
                <c:pt idx="12309">
                  <c:v>-3.6469999999999998</c:v>
                </c:pt>
                <c:pt idx="12310">
                  <c:v>9.9600000000000026</c:v>
                </c:pt>
                <c:pt idx="12311">
                  <c:v>0.10199999999999999</c:v>
                </c:pt>
                <c:pt idx="12312">
                  <c:v>2.327</c:v>
                </c:pt>
                <c:pt idx="12313">
                  <c:v>25.966999999999999</c:v>
                </c:pt>
                <c:pt idx="12314">
                  <c:v>5.6499999999999977</c:v>
                </c:pt>
                <c:pt idx="12315">
                  <c:v>2.0009999999999999</c:v>
                </c:pt>
                <c:pt idx="12316">
                  <c:v>22.077000000000009</c:v>
                </c:pt>
                <c:pt idx="12317">
                  <c:v>10.147</c:v>
                </c:pt>
                <c:pt idx="12318">
                  <c:v>33.622</c:v>
                </c:pt>
                <c:pt idx="12319">
                  <c:v>-9.7449999999999992</c:v>
                </c:pt>
                <c:pt idx="12320">
                  <c:v>26.611999999999998</c:v>
                </c:pt>
                <c:pt idx="12321">
                  <c:v>-3.0139999999999998</c:v>
                </c:pt>
                <c:pt idx="12322">
                  <c:v>-5.4740000000000002</c:v>
                </c:pt>
                <c:pt idx="12323">
                  <c:v>-3.4519999999999991</c:v>
                </c:pt>
                <c:pt idx="12324">
                  <c:v>4.1239999999999952</c:v>
                </c:pt>
                <c:pt idx="12325">
                  <c:v>29.975999999999999</c:v>
                </c:pt>
                <c:pt idx="12326">
                  <c:v>-1.0999999999999999E-2</c:v>
                </c:pt>
                <c:pt idx="12327">
                  <c:v>-2.3980000000000001</c:v>
                </c:pt>
                <c:pt idx="12328">
                  <c:v>-5.681</c:v>
                </c:pt>
                <c:pt idx="12329">
                  <c:v>-4.758</c:v>
                </c:pt>
                <c:pt idx="12330">
                  <c:v>-1.3440000000000001</c:v>
                </c:pt>
                <c:pt idx="12331">
                  <c:v>0.80500000000000005</c:v>
                </c:pt>
                <c:pt idx="12332">
                  <c:v>-3.3580000000000001</c:v>
                </c:pt>
                <c:pt idx="12333">
                  <c:v>-9.4330000000000016</c:v>
                </c:pt>
                <c:pt idx="12334">
                  <c:v>-4.5239999999999956</c:v>
                </c:pt>
                <c:pt idx="12335">
                  <c:v>-12.455</c:v>
                </c:pt>
                <c:pt idx="12336">
                  <c:v>-28.335000000000001</c:v>
                </c:pt>
                <c:pt idx="12337">
                  <c:v>-8.0460000000000012</c:v>
                </c:pt>
                <c:pt idx="12338">
                  <c:v>1.6719999999999999</c:v>
                </c:pt>
                <c:pt idx="12339">
                  <c:v>5.1360000000000001</c:v>
                </c:pt>
                <c:pt idx="12340">
                  <c:v>-18.137</c:v>
                </c:pt>
                <c:pt idx="12341">
                  <c:v>-7.968</c:v>
                </c:pt>
                <c:pt idx="12342">
                  <c:v>-22.082000000000001</c:v>
                </c:pt>
                <c:pt idx="12343">
                  <c:v>17.323</c:v>
                </c:pt>
                <c:pt idx="12344">
                  <c:v>2.1190000000000002</c:v>
                </c:pt>
                <c:pt idx="12345">
                  <c:v>20.363</c:v>
                </c:pt>
                <c:pt idx="12346">
                  <c:v>7.1919999999999966</c:v>
                </c:pt>
                <c:pt idx="12347">
                  <c:v>0.83199999999999996</c:v>
                </c:pt>
                <c:pt idx="12348">
                  <c:v>-13.117000000000001</c:v>
                </c:pt>
                <c:pt idx="12349">
                  <c:v>-11.771000000000001</c:v>
                </c:pt>
                <c:pt idx="12350">
                  <c:v>33.641000000000012</c:v>
                </c:pt>
                <c:pt idx="12351">
                  <c:v>-17.184000000000001</c:v>
                </c:pt>
                <c:pt idx="12352">
                  <c:v>-15.554</c:v>
                </c:pt>
                <c:pt idx="12353">
                  <c:v>9.8140000000000001</c:v>
                </c:pt>
                <c:pt idx="12354">
                  <c:v>1.333</c:v>
                </c:pt>
                <c:pt idx="12355">
                  <c:v>35.942</c:v>
                </c:pt>
                <c:pt idx="12356">
                  <c:v>-19.541</c:v>
                </c:pt>
                <c:pt idx="12357">
                  <c:v>-26.768999999999981</c:v>
                </c:pt>
                <c:pt idx="12358">
                  <c:v>8.7230000000000008</c:v>
                </c:pt>
                <c:pt idx="12359">
                  <c:v>-3.871999999999999</c:v>
                </c:pt>
                <c:pt idx="12360">
                  <c:v>9.0560000000000027</c:v>
                </c:pt>
                <c:pt idx="12361">
                  <c:v>-29.216000000000001</c:v>
                </c:pt>
                <c:pt idx="12362">
                  <c:v>3.1680000000000001</c:v>
                </c:pt>
                <c:pt idx="12363">
                  <c:v>0.70699999999999996</c:v>
                </c:pt>
                <c:pt idx="12364">
                  <c:v>7.8929999999999954</c:v>
                </c:pt>
                <c:pt idx="12365">
                  <c:v>20.78</c:v>
                </c:pt>
                <c:pt idx="12366">
                  <c:v>-16.135000000000009</c:v>
                </c:pt>
                <c:pt idx="12367">
                  <c:v>-17.451000000000001</c:v>
                </c:pt>
                <c:pt idx="12368">
                  <c:v>6.5960000000000001</c:v>
                </c:pt>
                <c:pt idx="12369">
                  <c:v>44.713000000000001</c:v>
                </c:pt>
                <c:pt idx="12370">
                  <c:v>35.244999999999997</c:v>
                </c:pt>
                <c:pt idx="12371">
                  <c:v>-10.159000000000001</c:v>
                </c:pt>
                <c:pt idx="12372">
                  <c:v>-8.8160000000000007</c:v>
                </c:pt>
                <c:pt idx="12373">
                  <c:v>0.35099999999999998</c:v>
                </c:pt>
                <c:pt idx="12374">
                  <c:v>-1.0980000000000001</c:v>
                </c:pt>
                <c:pt idx="12375">
                  <c:v>15.420999999999999</c:v>
                </c:pt>
                <c:pt idx="12376">
                  <c:v>10.617000000000001</c:v>
                </c:pt>
                <c:pt idx="12377">
                  <c:v>28.873000000000001</c:v>
                </c:pt>
                <c:pt idx="12378">
                  <c:v>-1.3879999999999999</c:v>
                </c:pt>
                <c:pt idx="12379">
                  <c:v>2.6560000000000001</c:v>
                </c:pt>
                <c:pt idx="12380">
                  <c:v>-1.7350000000000001</c:v>
                </c:pt>
                <c:pt idx="12381">
                  <c:v>5.4260000000000002</c:v>
                </c:pt>
                <c:pt idx="12382">
                  <c:v>8.5610000000000035</c:v>
                </c:pt>
                <c:pt idx="12383">
                  <c:v>4.258</c:v>
                </c:pt>
                <c:pt idx="12384">
                  <c:v>16.454999999999991</c:v>
                </c:pt>
                <c:pt idx="12385">
                  <c:v>-4.6369999999999987</c:v>
                </c:pt>
                <c:pt idx="12386">
                  <c:v>-3.1789999999999998</c:v>
                </c:pt>
                <c:pt idx="12387">
                  <c:v>9.4749999999999996</c:v>
                </c:pt>
                <c:pt idx="12388">
                  <c:v>-1.7949999999999999</c:v>
                </c:pt>
                <c:pt idx="12389">
                  <c:v>2.5470000000000002</c:v>
                </c:pt>
                <c:pt idx="12390">
                  <c:v>2.7160000000000002</c:v>
                </c:pt>
                <c:pt idx="12391">
                  <c:v>0.57899999999999996</c:v>
                </c:pt>
                <c:pt idx="12392">
                  <c:v>-29.553999999999991</c:v>
                </c:pt>
                <c:pt idx="12393">
                  <c:v>-26.445</c:v>
                </c:pt>
                <c:pt idx="12394">
                  <c:v>-2.4519999999999991</c:v>
                </c:pt>
                <c:pt idx="12395">
                  <c:v>13.856</c:v>
                </c:pt>
                <c:pt idx="12396">
                  <c:v>6.093</c:v>
                </c:pt>
                <c:pt idx="12397">
                  <c:v>51.356000000000002</c:v>
                </c:pt>
                <c:pt idx="12398">
                  <c:v>-0.82699999999999996</c:v>
                </c:pt>
                <c:pt idx="12399">
                  <c:v>-4.8169999999999966</c:v>
                </c:pt>
                <c:pt idx="12400">
                  <c:v>-8.0439999999999987</c:v>
                </c:pt>
                <c:pt idx="12401">
                  <c:v>-4.4169999999999998</c:v>
                </c:pt>
                <c:pt idx="12402">
                  <c:v>7.6379999999999946</c:v>
                </c:pt>
                <c:pt idx="12403">
                  <c:v>9.52</c:v>
                </c:pt>
                <c:pt idx="12404">
                  <c:v>16.754000000000001</c:v>
                </c:pt>
                <c:pt idx="12405">
                  <c:v>15.487</c:v>
                </c:pt>
                <c:pt idx="12406">
                  <c:v>-4.609</c:v>
                </c:pt>
                <c:pt idx="12407">
                  <c:v>-10.205</c:v>
                </c:pt>
                <c:pt idx="12408">
                  <c:v>1.2909999999999999</c:v>
                </c:pt>
                <c:pt idx="12409">
                  <c:v>18.248999999999999</c:v>
                </c:pt>
                <c:pt idx="12410">
                  <c:v>-6.367999999999995</c:v>
                </c:pt>
                <c:pt idx="12411">
                  <c:v>-3.052999999999999</c:v>
                </c:pt>
                <c:pt idx="12412">
                  <c:v>9.9940000000000015</c:v>
                </c:pt>
                <c:pt idx="12413">
                  <c:v>5.6239999999999952</c:v>
                </c:pt>
                <c:pt idx="12414">
                  <c:v>1.6180000000000001</c:v>
                </c:pt>
                <c:pt idx="12415">
                  <c:v>-5.9390000000000001</c:v>
                </c:pt>
                <c:pt idx="12416">
                  <c:v>-1.0369999999999999</c:v>
                </c:pt>
                <c:pt idx="12417">
                  <c:v>2.052999999999999</c:v>
                </c:pt>
                <c:pt idx="12418">
                  <c:v>-1.5369999999999999</c:v>
                </c:pt>
                <c:pt idx="12419">
                  <c:v>3.7709999999999999</c:v>
                </c:pt>
                <c:pt idx="12420">
                  <c:v>-1.61</c:v>
                </c:pt>
                <c:pt idx="12421">
                  <c:v>-14.314</c:v>
                </c:pt>
                <c:pt idx="12422">
                  <c:v>9.9730000000000008</c:v>
                </c:pt>
                <c:pt idx="12423">
                  <c:v>5.1609999999999951</c:v>
                </c:pt>
                <c:pt idx="12424">
                  <c:v>5.2539999999999996</c:v>
                </c:pt>
                <c:pt idx="12425">
                  <c:v>-2.9860000000000002</c:v>
                </c:pt>
                <c:pt idx="12426">
                  <c:v>9.8089999999999993</c:v>
                </c:pt>
                <c:pt idx="12427">
                  <c:v>6.4059999999999997</c:v>
                </c:pt>
                <c:pt idx="12428">
                  <c:v>-0.89300000000000002</c:v>
                </c:pt>
                <c:pt idx="12429">
                  <c:v>30.806999999999999</c:v>
                </c:pt>
                <c:pt idx="12430">
                  <c:v>-10.491</c:v>
                </c:pt>
                <c:pt idx="12431">
                  <c:v>-0.22600000000000001</c:v>
                </c:pt>
                <c:pt idx="12432">
                  <c:v>6.5759999999999996</c:v>
                </c:pt>
                <c:pt idx="12433">
                  <c:v>-11.089</c:v>
                </c:pt>
                <c:pt idx="12434">
                  <c:v>3.4260000000000002</c:v>
                </c:pt>
                <c:pt idx="12435">
                  <c:v>7.4939999999999998</c:v>
                </c:pt>
                <c:pt idx="12436">
                  <c:v>3.1720000000000002</c:v>
                </c:pt>
                <c:pt idx="12437">
                  <c:v>26.585999999999981</c:v>
                </c:pt>
                <c:pt idx="12438">
                  <c:v>6.6859999999999946</c:v>
                </c:pt>
                <c:pt idx="12439">
                  <c:v>-1.5209999999999999</c:v>
                </c:pt>
                <c:pt idx="12440">
                  <c:v>-8.3230000000000004</c:v>
                </c:pt>
                <c:pt idx="12441">
                  <c:v>-9.3949999999999996</c:v>
                </c:pt>
                <c:pt idx="12442">
                  <c:v>-1.726</c:v>
                </c:pt>
                <c:pt idx="12443">
                  <c:v>-1.2150000000000001</c:v>
                </c:pt>
                <c:pt idx="12444">
                  <c:v>-9.7900000000000009</c:v>
                </c:pt>
                <c:pt idx="12445">
                  <c:v>-10.364000000000001</c:v>
                </c:pt>
                <c:pt idx="12446">
                  <c:v>2.5099999999999998</c:v>
                </c:pt>
                <c:pt idx="12447">
                  <c:v>-14.092000000000001</c:v>
                </c:pt>
                <c:pt idx="12448">
                  <c:v>-9.9819999999999993</c:v>
                </c:pt>
                <c:pt idx="12449">
                  <c:v>-12.629</c:v>
                </c:pt>
                <c:pt idx="12450">
                  <c:v>-5.4660000000000002</c:v>
                </c:pt>
                <c:pt idx="12451">
                  <c:v>-10.324999999999999</c:v>
                </c:pt>
                <c:pt idx="12452">
                  <c:v>-1.585</c:v>
                </c:pt>
                <c:pt idx="12453">
                  <c:v>-2.4700000000000002</c:v>
                </c:pt>
                <c:pt idx="12454">
                  <c:v>16.718</c:v>
                </c:pt>
                <c:pt idx="12455">
                  <c:v>20.774000000000001</c:v>
                </c:pt>
                <c:pt idx="12456">
                  <c:v>11.221</c:v>
                </c:pt>
                <c:pt idx="12457">
                  <c:v>9.6920000000000002</c:v>
                </c:pt>
                <c:pt idx="12458">
                  <c:v>-0.79600000000000004</c:v>
                </c:pt>
                <c:pt idx="12459">
                  <c:v>1.1779999999999999</c:v>
                </c:pt>
                <c:pt idx="12460">
                  <c:v>-3.51</c:v>
                </c:pt>
                <c:pt idx="12461">
                  <c:v>-3.9260000000000002</c:v>
                </c:pt>
                <c:pt idx="12462">
                  <c:v>-2.2040000000000002</c:v>
                </c:pt>
                <c:pt idx="12463">
                  <c:v>0.32200000000000001</c:v>
                </c:pt>
                <c:pt idx="12464">
                  <c:v>-18.158000000000001</c:v>
                </c:pt>
                <c:pt idx="12465">
                  <c:v>-21</c:v>
                </c:pt>
                <c:pt idx="12466">
                  <c:v>11.506</c:v>
                </c:pt>
                <c:pt idx="12467">
                  <c:v>10.359</c:v>
                </c:pt>
                <c:pt idx="12468">
                  <c:v>-18.216000000000001</c:v>
                </c:pt>
                <c:pt idx="12469">
                  <c:v>-21.893000000000001</c:v>
                </c:pt>
                <c:pt idx="12470">
                  <c:v>-18.911999999999999</c:v>
                </c:pt>
                <c:pt idx="12471">
                  <c:v>1.264</c:v>
                </c:pt>
                <c:pt idx="12472">
                  <c:v>-0.27300000000000002</c:v>
                </c:pt>
                <c:pt idx="12473">
                  <c:v>11.95</c:v>
                </c:pt>
                <c:pt idx="12474">
                  <c:v>0.48499999999999999</c:v>
                </c:pt>
                <c:pt idx="12475">
                  <c:v>1.1319999999999999</c:v>
                </c:pt>
                <c:pt idx="12476">
                  <c:v>7.6999999999999999E-2</c:v>
                </c:pt>
                <c:pt idx="12477">
                  <c:v>7.5179999999999954</c:v>
                </c:pt>
                <c:pt idx="12478">
                  <c:v>2.4590000000000001</c:v>
                </c:pt>
                <c:pt idx="12479">
                  <c:v>2.0419999999999998</c:v>
                </c:pt>
                <c:pt idx="12480">
                  <c:v>-8.7999999999999995E-2</c:v>
                </c:pt>
                <c:pt idx="12481">
                  <c:v>8.109</c:v>
                </c:pt>
                <c:pt idx="12482">
                  <c:v>4.444</c:v>
                </c:pt>
                <c:pt idx="12483">
                  <c:v>18.300999999999991</c:v>
                </c:pt>
                <c:pt idx="12484">
                  <c:v>22.872</c:v>
                </c:pt>
                <c:pt idx="12485">
                  <c:v>29.852</c:v>
                </c:pt>
                <c:pt idx="12486">
                  <c:v>-5.6979999999999951</c:v>
                </c:pt>
                <c:pt idx="12487">
                  <c:v>4.0469999999999997</c:v>
                </c:pt>
                <c:pt idx="12488">
                  <c:v>0.51200000000000001</c:v>
                </c:pt>
                <c:pt idx="12489">
                  <c:v>14.321</c:v>
                </c:pt>
                <c:pt idx="12490">
                  <c:v>3.157</c:v>
                </c:pt>
                <c:pt idx="12491">
                  <c:v>4.4000000000000004</c:v>
                </c:pt>
                <c:pt idx="12492">
                  <c:v>19.010000000000009</c:v>
                </c:pt>
                <c:pt idx="12493">
                  <c:v>21.684000000000001</c:v>
                </c:pt>
                <c:pt idx="12494">
                  <c:v>7.2409999999999997</c:v>
                </c:pt>
                <c:pt idx="12495">
                  <c:v>23.271999999999991</c:v>
                </c:pt>
                <c:pt idx="12496">
                  <c:v>10.725</c:v>
                </c:pt>
                <c:pt idx="12497">
                  <c:v>14.212999999999999</c:v>
                </c:pt>
                <c:pt idx="12498">
                  <c:v>20.48</c:v>
                </c:pt>
                <c:pt idx="12499">
                  <c:v>-4.0039999999999996</c:v>
                </c:pt>
                <c:pt idx="12500">
                  <c:v>-7.6099999999999977</c:v>
                </c:pt>
                <c:pt idx="12501">
                  <c:v>1.776</c:v>
                </c:pt>
                <c:pt idx="12502">
                  <c:v>-2.4420000000000002</c:v>
                </c:pt>
                <c:pt idx="12503">
                  <c:v>25.210999999999999</c:v>
                </c:pt>
                <c:pt idx="12504">
                  <c:v>-2.5760000000000001</c:v>
                </c:pt>
                <c:pt idx="12505">
                  <c:v>16.152000000000001</c:v>
                </c:pt>
                <c:pt idx="12506">
                  <c:v>0.34100000000000003</c:v>
                </c:pt>
                <c:pt idx="12507">
                  <c:v>9.4450000000000003</c:v>
                </c:pt>
                <c:pt idx="12508">
                  <c:v>12.13</c:v>
                </c:pt>
                <c:pt idx="12509">
                  <c:v>14.972</c:v>
                </c:pt>
                <c:pt idx="12510">
                  <c:v>5.5389999999999997</c:v>
                </c:pt>
                <c:pt idx="12511">
                  <c:v>5.7839999999999998</c:v>
                </c:pt>
                <c:pt idx="12512">
                  <c:v>28.381</c:v>
                </c:pt>
                <c:pt idx="12513">
                  <c:v>2.8740000000000001</c:v>
                </c:pt>
                <c:pt idx="12514">
                  <c:v>6.1589999999999954</c:v>
                </c:pt>
                <c:pt idx="12515">
                  <c:v>-3.1909999999999998</c:v>
                </c:pt>
                <c:pt idx="12516">
                  <c:v>-0.32500000000000001</c:v>
                </c:pt>
                <c:pt idx="12517">
                  <c:v>6.5679999999999952</c:v>
                </c:pt>
                <c:pt idx="12518">
                  <c:v>1.0720000000000001</c:v>
                </c:pt>
                <c:pt idx="12519">
                  <c:v>-2.996</c:v>
                </c:pt>
                <c:pt idx="12520">
                  <c:v>-5.6189999999999953</c:v>
                </c:pt>
                <c:pt idx="12521">
                  <c:v>-7.5999999999999998E-2</c:v>
                </c:pt>
                <c:pt idx="12522">
                  <c:v>4.5449999999999946</c:v>
                </c:pt>
                <c:pt idx="12523">
                  <c:v>16.414000000000001</c:v>
                </c:pt>
                <c:pt idx="12524">
                  <c:v>13.105</c:v>
                </c:pt>
                <c:pt idx="12525">
                  <c:v>-1.2909999999999999</c:v>
                </c:pt>
                <c:pt idx="12526">
                  <c:v>2.0230000000000001</c:v>
                </c:pt>
                <c:pt idx="12527">
                  <c:v>6.6139999999999954</c:v>
                </c:pt>
                <c:pt idx="12528">
                  <c:v>-9.8460000000000001</c:v>
                </c:pt>
                <c:pt idx="12529">
                  <c:v>-8.1930000000000014</c:v>
                </c:pt>
                <c:pt idx="12530">
                  <c:v>7.4980000000000002</c:v>
                </c:pt>
                <c:pt idx="12531">
                  <c:v>0.5</c:v>
                </c:pt>
                <c:pt idx="12532">
                  <c:v>6.1649999999999938</c:v>
                </c:pt>
                <c:pt idx="12533">
                  <c:v>10.204000000000001</c:v>
                </c:pt>
                <c:pt idx="12534">
                  <c:v>-7.9020000000000001</c:v>
                </c:pt>
                <c:pt idx="12535">
                  <c:v>-4.1419999999999986</c:v>
                </c:pt>
                <c:pt idx="12536">
                  <c:v>-0.76600000000000001</c:v>
                </c:pt>
                <c:pt idx="12537">
                  <c:v>-10.058</c:v>
                </c:pt>
                <c:pt idx="12538">
                  <c:v>17.199000000000009</c:v>
                </c:pt>
                <c:pt idx="12539">
                  <c:v>-2.6640000000000001</c:v>
                </c:pt>
                <c:pt idx="12540">
                  <c:v>-11.058</c:v>
                </c:pt>
                <c:pt idx="12541">
                  <c:v>-1.4470000000000001</c:v>
                </c:pt>
                <c:pt idx="12542">
                  <c:v>-2.7090000000000001</c:v>
                </c:pt>
                <c:pt idx="12543">
                  <c:v>-3.3050000000000002</c:v>
                </c:pt>
                <c:pt idx="12544">
                  <c:v>-2.9540000000000002</c:v>
                </c:pt>
                <c:pt idx="12545">
                  <c:v>-6.0139999999999976</c:v>
                </c:pt>
                <c:pt idx="12546">
                  <c:v>-0.14199999999999999</c:v>
                </c:pt>
                <c:pt idx="12547">
                  <c:v>31.562999999999999</c:v>
                </c:pt>
                <c:pt idx="12548">
                  <c:v>44.152000000000001</c:v>
                </c:pt>
                <c:pt idx="12549">
                  <c:v>-18.404</c:v>
                </c:pt>
                <c:pt idx="12550">
                  <c:v>2.96</c:v>
                </c:pt>
                <c:pt idx="12551">
                  <c:v>5.8000000000000003E-2</c:v>
                </c:pt>
                <c:pt idx="12552">
                  <c:v>20.079000000000001</c:v>
                </c:pt>
                <c:pt idx="12553">
                  <c:v>-12.205</c:v>
                </c:pt>
                <c:pt idx="12554">
                  <c:v>-8.1369999999999987</c:v>
                </c:pt>
                <c:pt idx="12555">
                  <c:v>-5.1479999999999952</c:v>
                </c:pt>
                <c:pt idx="12556">
                  <c:v>-4.6519999999999957</c:v>
                </c:pt>
                <c:pt idx="12557">
                  <c:v>4.3860000000000001</c:v>
                </c:pt>
                <c:pt idx="12558">
                  <c:v>-8.4689999999999994</c:v>
                </c:pt>
                <c:pt idx="12559">
                  <c:v>5.5269999999999966</c:v>
                </c:pt>
                <c:pt idx="12560">
                  <c:v>8.4090000000000007</c:v>
                </c:pt>
                <c:pt idx="12561">
                  <c:v>-21.225999999999999</c:v>
                </c:pt>
                <c:pt idx="12562">
                  <c:v>-12.1</c:v>
                </c:pt>
                <c:pt idx="12563">
                  <c:v>23.324999999999999</c:v>
                </c:pt>
                <c:pt idx="12564">
                  <c:v>14.317</c:v>
                </c:pt>
                <c:pt idx="12565">
                  <c:v>16.66</c:v>
                </c:pt>
                <c:pt idx="12566">
                  <c:v>12.567</c:v>
                </c:pt>
                <c:pt idx="12567">
                  <c:v>20.702999999999999</c:v>
                </c:pt>
                <c:pt idx="12568">
                  <c:v>-6.1479999999999952</c:v>
                </c:pt>
                <c:pt idx="12569">
                  <c:v>-4.9850000000000003</c:v>
                </c:pt>
                <c:pt idx="12570">
                  <c:v>4.1239999999999952</c:v>
                </c:pt>
                <c:pt idx="12571">
                  <c:v>2.0350000000000001</c:v>
                </c:pt>
                <c:pt idx="12572">
                  <c:v>-14.914</c:v>
                </c:pt>
                <c:pt idx="12573">
                  <c:v>0.318</c:v>
                </c:pt>
                <c:pt idx="12574">
                  <c:v>5.8360000000000003</c:v>
                </c:pt>
                <c:pt idx="12575">
                  <c:v>-5.6559999999999953</c:v>
                </c:pt>
                <c:pt idx="12576">
                  <c:v>-4.0970000000000004</c:v>
                </c:pt>
                <c:pt idx="12577">
                  <c:v>9.8770000000000007</c:v>
                </c:pt>
                <c:pt idx="12578">
                  <c:v>-4.6239999999999952</c:v>
                </c:pt>
                <c:pt idx="12579">
                  <c:v>6.4390000000000001</c:v>
                </c:pt>
                <c:pt idx="12580">
                  <c:v>-5.7960000000000003</c:v>
                </c:pt>
                <c:pt idx="12581">
                  <c:v>-4.0149999999999952</c:v>
                </c:pt>
                <c:pt idx="12582">
                  <c:v>3.883</c:v>
                </c:pt>
                <c:pt idx="12583">
                  <c:v>-4.6569999999999947</c:v>
                </c:pt>
                <c:pt idx="12584">
                  <c:v>-9.293000000000001</c:v>
                </c:pt>
                <c:pt idx="12585">
                  <c:v>-9.4940000000000015</c:v>
                </c:pt>
                <c:pt idx="12586">
                  <c:v>-1.7999999999999999E-2</c:v>
                </c:pt>
                <c:pt idx="12587">
                  <c:v>1.802</c:v>
                </c:pt>
                <c:pt idx="12588">
                  <c:v>22.565999999999999</c:v>
                </c:pt>
                <c:pt idx="12589">
                  <c:v>-11.228</c:v>
                </c:pt>
                <c:pt idx="12590">
                  <c:v>-5.9729999999999999</c:v>
                </c:pt>
                <c:pt idx="12591">
                  <c:v>3.153</c:v>
                </c:pt>
                <c:pt idx="12592">
                  <c:v>0.28100000000000003</c:v>
                </c:pt>
                <c:pt idx="12593">
                  <c:v>-2.843</c:v>
                </c:pt>
                <c:pt idx="12594">
                  <c:v>0.28399999999999997</c:v>
                </c:pt>
                <c:pt idx="12595">
                  <c:v>-5.2359999999999998</c:v>
                </c:pt>
                <c:pt idx="12596">
                  <c:v>-6.3469999999999986</c:v>
                </c:pt>
                <c:pt idx="12597">
                  <c:v>2.3410000000000002</c:v>
                </c:pt>
                <c:pt idx="12598">
                  <c:v>4.6479999999999952</c:v>
                </c:pt>
                <c:pt idx="12599">
                  <c:v>18.734000000000009</c:v>
                </c:pt>
                <c:pt idx="12600">
                  <c:v>25.988</c:v>
                </c:pt>
                <c:pt idx="12601">
                  <c:v>23.766999999999999</c:v>
                </c:pt>
                <c:pt idx="12602">
                  <c:v>31.173999999999999</c:v>
                </c:pt>
                <c:pt idx="12603">
                  <c:v>-5.7050000000000001</c:v>
                </c:pt>
                <c:pt idx="12604">
                  <c:v>-2.9550000000000001</c:v>
                </c:pt>
                <c:pt idx="12605">
                  <c:v>6.5569999999999986</c:v>
                </c:pt>
                <c:pt idx="12606">
                  <c:v>1.7849999999999999</c:v>
                </c:pt>
                <c:pt idx="12607">
                  <c:v>12.161</c:v>
                </c:pt>
                <c:pt idx="12608">
                  <c:v>1.98</c:v>
                </c:pt>
                <c:pt idx="12609">
                  <c:v>37.151000000000003</c:v>
                </c:pt>
                <c:pt idx="12610">
                  <c:v>-5.2709999999999999</c:v>
                </c:pt>
                <c:pt idx="12611">
                  <c:v>0.997</c:v>
                </c:pt>
                <c:pt idx="12612">
                  <c:v>2.6019999999999999</c:v>
                </c:pt>
                <c:pt idx="12613">
                  <c:v>-3.4809999999999999</c:v>
                </c:pt>
                <c:pt idx="12614">
                  <c:v>-7.6319999999999997</c:v>
                </c:pt>
                <c:pt idx="12615">
                  <c:v>4.7639999999999967</c:v>
                </c:pt>
                <c:pt idx="12616">
                  <c:v>-13.071</c:v>
                </c:pt>
                <c:pt idx="12617">
                  <c:v>0.79900000000000004</c:v>
                </c:pt>
                <c:pt idx="12618">
                  <c:v>3.3620000000000001</c:v>
                </c:pt>
                <c:pt idx="12619">
                  <c:v>4.9619999999999997</c:v>
                </c:pt>
                <c:pt idx="12620">
                  <c:v>4.7729999999999997</c:v>
                </c:pt>
                <c:pt idx="12621">
                  <c:v>6.3529999999999953</c:v>
                </c:pt>
                <c:pt idx="12622">
                  <c:v>-1.9390000000000001</c:v>
                </c:pt>
                <c:pt idx="12623">
                  <c:v>1.544</c:v>
                </c:pt>
                <c:pt idx="12624">
                  <c:v>-7.165999999999995</c:v>
                </c:pt>
                <c:pt idx="12625">
                  <c:v>9.3180000000000014</c:v>
                </c:pt>
                <c:pt idx="12626">
                  <c:v>-13.628</c:v>
                </c:pt>
                <c:pt idx="12627">
                  <c:v>-16.573</c:v>
                </c:pt>
                <c:pt idx="12628">
                  <c:v>-8.4580000000000002</c:v>
                </c:pt>
                <c:pt idx="12629">
                  <c:v>-12.473000000000001</c:v>
                </c:pt>
                <c:pt idx="12630">
                  <c:v>1.18</c:v>
                </c:pt>
                <c:pt idx="12631">
                  <c:v>14.161</c:v>
                </c:pt>
                <c:pt idx="12632">
                  <c:v>19.939</c:v>
                </c:pt>
                <c:pt idx="12633">
                  <c:v>8.7570000000000014</c:v>
                </c:pt>
                <c:pt idx="12634">
                  <c:v>2.661</c:v>
                </c:pt>
                <c:pt idx="12635">
                  <c:v>7.1469999999999976</c:v>
                </c:pt>
                <c:pt idx="12636">
                  <c:v>2.9009999999999998</c:v>
                </c:pt>
                <c:pt idx="12637">
                  <c:v>5.7629999999999946</c:v>
                </c:pt>
                <c:pt idx="12638">
                  <c:v>0.254</c:v>
                </c:pt>
                <c:pt idx="12639">
                  <c:v>2.5110000000000001</c:v>
                </c:pt>
                <c:pt idx="12640">
                  <c:v>15.545999999999999</c:v>
                </c:pt>
                <c:pt idx="12641">
                  <c:v>17.024999999999999</c:v>
                </c:pt>
                <c:pt idx="12642">
                  <c:v>-0.45500000000000002</c:v>
                </c:pt>
                <c:pt idx="12643">
                  <c:v>-1.6719999999999999</c:v>
                </c:pt>
                <c:pt idx="12644">
                  <c:v>7.0750000000000002</c:v>
                </c:pt>
                <c:pt idx="12645">
                  <c:v>9.6439999999999984</c:v>
                </c:pt>
                <c:pt idx="12646">
                  <c:v>12.254</c:v>
                </c:pt>
                <c:pt idx="12647">
                  <c:v>-4.9320000000000004</c:v>
                </c:pt>
                <c:pt idx="12648">
                  <c:v>-4.6339999999999977</c:v>
                </c:pt>
                <c:pt idx="12649">
                  <c:v>-5.9560000000000004</c:v>
                </c:pt>
                <c:pt idx="12650">
                  <c:v>-11.638999999999999</c:v>
                </c:pt>
                <c:pt idx="12651">
                  <c:v>-1.5049999999999999</c:v>
                </c:pt>
                <c:pt idx="12652">
                  <c:v>-8.4310000000000009</c:v>
                </c:pt>
                <c:pt idx="12653">
                  <c:v>-7.484</c:v>
                </c:pt>
                <c:pt idx="12654">
                  <c:v>30.754999999999999</c:v>
                </c:pt>
                <c:pt idx="12655">
                  <c:v>29.856999999999999</c:v>
                </c:pt>
                <c:pt idx="12656">
                  <c:v>-10.446999999999999</c:v>
                </c:pt>
                <c:pt idx="12657">
                  <c:v>4.0069999999999997</c:v>
                </c:pt>
                <c:pt idx="12658">
                  <c:v>8.3110000000000035</c:v>
                </c:pt>
                <c:pt idx="12659">
                  <c:v>17.123999999999999</c:v>
                </c:pt>
                <c:pt idx="12660">
                  <c:v>-0.746</c:v>
                </c:pt>
                <c:pt idx="12661">
                  <c:v>6.02</c:v>
                </c:pt>
                <c:pt idx="12662">
                  <c:v>23.762</c:v>
                </c:pt>
                <c:pt idx="12663">
                  <c:v>23.689</c:v>
                </c:pt>
                <c:pt idx="12664">
                  <c:v>30.905999999999999</c:v>
                </c:pt>
                <c:pt idx="12665">
                  <c:v>24.800999999999991</c:v>
                </c:pt>
                <c:pt idx="12666">
                  <c:v>-3.0379999999999998</c:v>
                </c:pt>
                <c:pt idx="12667">
                  <c:v>1.0469999999999999</c:v>
                </c:pt>
                <c:pt idx="12668">
                  <c:v>1.46</c:v>
                </c:pt>
                <c:pt idx="12669">
                  <c:v>-3.7509999999999999</c:v>
                </c:pt>
                <c:pt idx="12670">
                  <c:v>0.89500000000000002</c:v>
                </c:pt>
                <c:pt idx="12671">
                  <c:v>-4.3380000000000001</c:v>
                </c:pt>
                <c:pt idx="12672">
                  <c:v>-5.2119999999999997</c:v>
                </c:pt>
                <c:pt idx="12673">
                  <c:v>8.3919999999999995</c:v>
                </c:pt>
                <c:pt idx="12674">
                  <c:v>-17.352</c:v>
                </c:pt>
                <c:pt idx="12675">
                  <c:v>-15.159000000000001</c:v>
                </c:pt>
                <c:pt idx="12676">
                  <c:v>-12.935</c:v>
                </c:pt>
                <c:pt idx="12677">
                  <c:v>0.26800000000000002</c:v>
                </c:pt>
                <c:pt idx="12678">
                  <c:v>59.046000000000006</c:v>
                </c:pt>
                <c:pt idx="12679">
                  <c:v>67.343000000000004</c:v>
                </c:pt>
                <c:pt idx="12680">
                  <c:v>4.5579999999999954</c:v>
                </c:pt>
                <c:pt idx="12681">
                  <c:v>15.538</c:v>
                </c:pt>
                <c:pt idx="12682">
                  <c:v>20.233000000000001</c:v>
                </c:pt>
                <c:pt idx="12683">
                  <c:v>6.266</c:v>
                </c:pt>
                <c:pt idx="12684">
                  <c:v>-20.41</c:v>
                </c:pt>
                <c:pt idx="12685">
                  <c:v>-2.2629999999999999</c:v>
                </c:pt>
                <c:pt idx="12686">
                  <c:v>2.403</c:v>
                </c:pt>
                <c:pt idx="12687">
                  <c:v>4.1099999999999994</c:v>
                </c:pt>
                <c:pt idx="12688">
                  <c:v>-24.201000000000001</c:v>
                </c:pt>
                <c:pt idx="12689">
                  <c:v>-27.109000000000009</c:v>
                </c:pt>
                <c:pt idx="12690">
                  <c:v>-8.9999999999999993E-3</c:v>
                </c:pt>
                <c:pt idx="12691">
                  <c:v>-0.22600000000000001</c:v>
                </c:pt>
                <c:pt idx="12692">
                  <c:v>9.3889999999999993</c:v>
                </c:pt>
                <c:pt idx="12693">
                  <c:v>14.513999999999999</c:v>
                </c:pt>
                <c:pt idx="12694">
                  <c:v>-15.634</c:v>
                </c:pt>
                <c:pt idx="12695">
                  <c:v>-13.584</c:v>
                </c:pt>
                <c:pt idx="12696">
                  <c:v>-11.324</c:v>
                </c:pt>
                <c:pt idx="12697">
                  <c:v>-5.4180000000000001</c:v>
                </c:pt>
                <c:pt idx="12698">
                  <c:v>6.1429999999999954</c:v>
                </c:pt>
                <c:pt idx="12699">
                  <c:v>14.786</c:v>
                </c:pt>
                <c:pt idx="12700">
                  <c:v>-13.356</c:v>
                </c:pt>
                <c:pt idx="12701">
                  <c:v>-16.149000000000001</c:v>
                </c:pt>
                <c:pt idx="12702">
                  <c:v>16.097000000000001</c:v>
                </c:pt>
                <c:pt idx="12703">
                  <c:v>-0.997</c:v>
                </c:pt>
                <c:pt idx="12704">
                  <c:v>2.343</c:v>
                </c:pt>
                <c:pt idx="12705">
                  <c:v>0.80800000000000005</c:v>
                </c:pt>
                <c:pt idx="12706">
                  <c:v>2.976</c:v>
                </c:pt>
                <c:pt idx="12707">
                  <c:v>0.39900000000000002</c:v>
                </c:pt>
                <c:pt idx="12708">
                  <c:v>-2.5990000000000002</c:v>
                </c:pt>
                <c:pt idx="12709">
                  <c:v>-8.0000000000000002E-3</c:v>
                </c:pt>
                <c:pt idx="12710">
                  <c:v>38.844000000000001</c:v>
                </c:pt>
                <c:pt idx="12711">
                  <c:v>19.62</c:v>
                </c:pt>
                <c:pt idx="12712">
                  <c:v>23.805</c:v>
                </c:pt>
                <c:pt idx="12713">
                  <c:v>1.2889999999999999</c:v>
                </c:pt>
                <c:pt idx="12714">
                  <c:v>-3.08</c:v>
                </c:pt>
                <c:pt idx="12715">
                  <c:v>-4.4459999999999997</c:v>
                </c:pt>
                <c:pt idx="12716">
                  <c:v>-14.944000000000001</c:v>
                </c:pt>
                <c:pt idx="12717">
                  <c:v>-25.672999999999991</c:v>
                </c:pt>
                <c:pt idx="12718">
                  <c:v>-16.681000000000001</c:v>
                </c:pt>
                <c:pt idx="12719">
                  <c:v>-11.035</c:v>
                </c:pt>
                <c:pt idx="12720">
                  <c:v>2.3E-2</c:v>
                </c:pt>
                <c:pt idx="12721">
                  <c:v>-4.3109999999999946</c:v>
                </c:pt>
                <c:pt idx="12722">
                  <c:v>-27.643000000000001</c:v>
                </c:pt>
                <c:pt idx="12723">
                  <c:v>-24.728999999999999</c:v>
                </c:pt>
                <c:pt idx="12724">
                  <c:v>-17.675999999999991</c:v>
                </c:pt>
                <c:pt idx="12725">
                  <c:v>2.016999999999999</c:v>
                </c:pt>
                <c:pt idx="12726">
                  <c:v>7.7</c:v>
                </c:pt>
                <c:pt idx="12727">
                  <c:v>-2.2000000000000002</c:v>
                </c:pt>
                <c:pt idx="12728">
                  <c:v>-16.001000000000001</c:v>
                </c:pt>
                <c:pt idx="12729">
                  <c:v>-1.038</c:v>
                </c:pt>
                <c:pt idx="12730">
                  <c:v>4.8149999999999951</c:v>
                </c:pt>
                <c:pt idx="12731">
                  <c:v>0.57999999999999996</c:v>
                </c:pt>
                <c:pt idx="12732">
                  <c:v>-1.613</c:v>
                </c:pt>
                <c:pt idx="12733">
                  <c:v>4.2619999999999996</c:v>
                </c:pt>
                <c:pt idx="12734">
                  <c:v>2.512999999999999</c:v>
                </c:pt>
                <c:pt idx="12735">
                  <c:v>3.5209999999999999</c:v>
                </c:pt>
                <c:pt idx="12736">
                  <c:v>4.5639999999999956</c:v>
                </c:pt>
                <c:pt idx="12737">
                  <c:v>5.6139999999999954</c:v>
                </c:pt>
                <c:pt idx="12738">
                  <c:v>4.01</c:v>
                </c:pt>
                <c:pt idx="12739">
                  <c:v>5.0190000000000001</c:v>
                </c:pt>
                <c:pt idx="12740">
                  <c:v>15.801</c:v>
                </c:pt>
                <c:pt idx="12741">
                  <c:v>-7.758</c:v>
                </c:pt>
                <c:pt idx="12742">
                  <c:v>6.327999999999995</c:v>
                </c:pt>
                <c:pt idx="12743">
                  <c:v>3.6659999999999999</c:v>
                </c:pt>
                <c:pt idx="12744">
                  <c:v>17.891999999999999</c:v>
                </c:pt>
                <c:pt idx="12745">
                  <c:v>30.094000000000001</c:v>
                </c:pt>
                <c:pt idx="12746">
                  <c:v>6.0369999999999999</c:v>
                </c:pt>
                <c:pt idx="12747">
                  <c:v>-3.7389999999999999</c:v>
                </c:pt>
                <c:pt idx="12748">
                  <c:v>17.404</c:v>
                </c:pt>
                <c:pt idx="12749">
                  <c:v>-15.462</c:v>
                </c:pt>
                <c:pt idx="12750">
                  <c:v>-13.866</c:v>
                </c:pt>
                <c:pt idx="12751">
                  <c:v>-27.73</c:v>
                </c:pt>
                <c:pt idx="12752">
                  <c:v>-13.948</c:v>
                </c:pt>
                <c:pt idx="12753">
                  <c:v>-0.63400000000000001</c:v>
                </c:pt>
                <c:pt idx="12754">
                  <c:v>-7.2359999999999998</c:v>
                </c:pt>
                <c:pt idx="12755">
                  <c:v>-16.045999999999999</c:v>
                </c:pt>
                <c:pt idx="12756">
                  <c:v>1.7509999999999999</c:v>
                </c:pt>
                <c:pt idx="12757">
                  <c:v>-27.538</c:v>
                </c:pt>
                <c:pt idx="12758">
                  <c:v>4.484</c:v>
                </c:pt>
                <c:pt idx="12759">
                  <c:v>2.9940000000000002</c:v>
                </c:pt>
                <c:pt idx="12760">
                  <c:v>3.6080000000000001</c:v>
                </c:pt>
                <c:pt idx="12761">
                  <c:v>6.625999999999995</c:v>
                </c:pt>
                <c:pt idx="12762">
                  <c:v>1.6E-2</c:v>
                </c:pt>
                <c:pt idx="12763">
                  <c:v>0.44700000000000001</c:v>
                </c:pt>
                <c:pt idx="12764">
                  <c:v>1.762</c:v>
                </c:pt>
                <c:pt idx="12765">
                  <c:v>-4.0960000000000001</c:v>
                </c:pt>
                <c:pt idx="12766">
                  <c:v>-14.744</c:v>
                </c:pt>
                <c:pt idx="12767">
                  <c:v>-18.053999999999991</c:v>
                </c:pt>
                <c:pt idx="12768">
                  <c:v>-1.488</c:v>
                </c:pt>
                <c:pt idx="12769">
                  <c:v>7.1039999999999974</c:v>
                </c:pt>
                <c:pt idx="12770">
                  <c:v>-4.4800000000000004</c:v>
                </c:pt>
                <c:pt idx="12771">
                  <c:v>-6.3769999999999998</c:v>
                </c:pt>
                <c:pt idx="12772">
                  <c:v>13.625999999999999</c:v>
                </c:pt>
                <c:pt idx="12773">
                  <c:v>16.631</c:v>
                </c:pt>
                <c:pt idx="12774">
                  <c:v>-4.1439999999999966</c:v>
                </c:pt>
                <c:pt idx="12775">
                  <c:v>6.2190000000000003</c:v>
                </c:pt>
                <c:pt idx="12776">
                  <c:v>0.44400000000000001</c:v>
                </c:pt>
                <c:pt idx="12777">
                  <c:v>-0.93200000000000005</c:v>
                </c:pt>
                <c:pt idx="12778">
                  <c:v>-2.8620000000000001</c:v>
                </c:pt>
                <c:pt idx="12779">
                  <c:v>2.2999999999999998</c:v>
                </c:pt>
                <c:pt idx="12780">
                  <c:v>39.573</c:v>
                </c:pt>
                <c:pt idx="12781">
                  <c:v>11.569000000000001</c:v>
                </c:pt>
                <c:pt idx="12782">
                  <c:v>20.895</c:v>
                </c:pt>
                <c:pt idx="12783">
                  <c:v>-25.981000000000002</c:v>
                </c:pt>
                <c:pt idx="12784">
                  <c:v>-14.305999999999999</c:v>
                </c:pt>
                <c:pt idx="12785">
                  <c:v>-0.82399999999999995</c:v>
                </c:pt>
                <c:pt idx="12786">
                  <c:v>-2.0019999999999998</c:v>
                </c:pt>
                <c:pt idx="12787">
                  <c:v>13.343999999999999</c:v>
                </c:pt>
                <c:pt idx="12788">
                  <c:v>-15.919</c:v>
                </c:pt>
                <c:pt idx="12789">
                  <c:v>22.492999999999981</c:v>
                </c:pt>
                <c:pt idx="12790">
                  <c:v>-2.7360000000000002</c:v>
                </c:pt>
                <c:pt idx="12791">
                  <c:v>-7.8259999999999952</c:v>
                </c:pt>
                <c:pt idx="12792">
                  <c:v>21.448</c:v>
                </c:pt>
                <c:pt idx="12793">
                  <c:v>-9.2570000000000014</c:v>
                </c:pt>
                <c:pt idx="12794">
                  <c:v>-1.4550000000000001</c:v>
                </c:pt>
                <c:pt idx="12795">
                  <c:v>-2.64</c:v>
                </c:pt>
                <c:pt idx="12796">
                  <c:v>-4.9340000000000002</c:v>
                </c:pt>
                <c:pt idx="12797">
                  <c:v>-5.3069999999999986</c:v>
                </c:pt>
                <c:pt idx="12798">
                  <c:v>14.609</c:v>
                </c:pt>
                <c:pt idx="12799">
                  <c:v>7.8439999999999976</c:v>
                </c:pt>
                <c:pt idx="12800">
                  <c:v>3.3780000000000001</c:v>
                </c:pt>
                <c:pt idx="12801">
                  <c:v>28.606999999999999</c:v>
                </c:pt>
                <c:pt idx="12802">
                  <c:v>8.3130000000000006</c:v>
                </c:pt>
                <c:pt idx="12803">
                  <c:v>8.0479999999999983</c:v>
                </c:pt>
                <c:pt idx="12804">
                  <c:v>-11.994</c:v>
                </c:pt>
                <c:pt idx="12805">
                  <c:v>-0.45700000000000002</c:v>
                </c:pt>
                <c:pt idx="12806">
                  <c:v>12.106999999999999</c:v>
                </c:pt>
                <c:pt idx="12807">
                  <c:v>13.319000000000001</c:v>
                </c:pt>
                <c:pt idx="12808">
                  <c:v>7.0149999999999952</c:v>
                </c:pt>
                <c:pt idx="12809">
                  <c:v>7.94</c:v>
                </c:pt>
                <c:pt idx="12810">
                  <c:v>13.853999999999999</c:v>
                </c:pt>
                <c:pt idx="12811">
                  <c:v>-3.2360000000000002</c:v>
                </c:pt>
                <c:pt idx="12812">
                  <c:v>-14.321999999999999</c:v>
                </c:pt>
                <c:pt idx="12813">
                  <c:v>-15.095000000000001</c:v>
                </c:pt>
                <c:pt idx="12814">
                  <c:v>-0.69199999999999995</c:v>
                </c:pt>
                <c:pt idx="12815">
                  <c:v>6.2859999999999996</c:v>
                </c:pt>
                <c:pt idx="12816">
                  <c:v>5.1939999999999946</c:v>
                </c:pt>
                <c:pt idx="12817">
                  <c:v>-10.220000000000001</c:v>
                </c:pt>
                <c:pt idx="12818">
                  <c:v>1.9530000000000001</c:v>
                </c:pt>
                <c:pt idx="12819">
                  <c:v>8.5680000000000014</c:v>
                </c:pt>
                <c:pt idx="12820">
                  <c:v>12.255000000000001</c:v>
                </c:pt>
                <c:pt idx="12821">
                  <c:v>21.448</c:v>
                </c:pt>
                <c:pt idx="12822">
                  <c:v>13.247</c:v>
                </c:pt>
                <c:pt idx="12823">
                  <c:v>-10.215</c:v>
                </c:pt>
                <c:pt idx="12824">
                  <c:v>0.874</c:v>
                </c:pt>
                <c:pt idx="12825">
                  <c:v>3.7879999999999998</c:v>
                </c:pt>
                <c:pt idx="12826">
                  <c:v>-24.143000000000001</c:v>
                </c:pt>
                <c:pt idx="12827">
                  <c:v>-23.317</c:v>
                </c:pt>
                <c:pt idx="12828">
                  <c:v>-2.7650000000000001</c:v>
                </c:pt>
                <c:pt idx="12829">
                  <c:v>12.234999999999999</c:v>
                </c:pt>
                <c:pt idx="12830">
                  <c:v>-2.0419999999999998</c:v>
                </c:pt>
                <c:pt idx="12831">
                  <c:v>0.89200000000000002</c:v>
                </c:pt>
                <c:pt idx="12832">
                  <c:v>4.984</c:v>
                </c:pt>
                <c:pt idx="12833">
                  <c:v>-5.9720000000000004</c:v>
                </c:pt>
                <c:pt idx="12834">
                  <c:v>-3.7610000000000001</c:v>
                </c:pt>
                <c:pt idx="12835">
                  <c:v>25.681000000000001</c:v>
                </c:pt>
                <c:pt idx="12836">
                  <c:v>25.331</c:v>
                </c:pt>
                <c:pt idx="12837">
                  <c:v>-7.1139999999999954</c:v>
                </c:pt>
                <c:pt idx="12838">
                  <c:v>-1.49</c:v>
                </c:pt>
                <c:pt idx="12839">
                  <c:v>1.597</c:v>
                </c:pt>
                <c:pt idx="12840">
                  <c:v>-2.085</c:v>
                </c:pt>
                <c:pt idx="12841">
                  <c:v>2.5779999999999998</c:v>
                </c:pt>
                <c:pt idx="12842">
                  <c:v>6.2119999999999997</c:v>
                </c:pt>
                <c:pt idx="12843">
                  <c:v>4.585</c:v>
                </c:pt>
                <c:pt idx="12844">
                  <c:v>3.7610000000000001</c:v>
                </c:pt>
                <c:pt idx="12845">
                  <c:v>-0.20799999999999999</c:v>
                </c:pt>
                <c:pt idx="12846">
                  <c:v>-17.850000000000001</c:v>
                </c:pt>
                <c:pt idx="12847">
                  <c:v>-12.855</c:v>
                </c:pt>
                <c:pt idx="12848">
                  <c:v>3.9620000000000002</c:v>
                </c:pt>
                <c:pt idx="12849">
                  <c:v>-4.7590000000000003</c:v>
                </c:pt>
                <c:pt idx="12850">
                  <c:v>-0.30599999999999999</c:v>
                </c:pt>
                <c:pt idx="12851">
                  <c:v>2.9809999999999999</c:v>
                </c:pt>
                <c:pt idx="12852">
                  <c:v>3.472999999999999</c:v>
                </c:pt>
                <c:pt idx="12853">
                  <c:v>10.433</c:v>
                </c:pt>
                <c:pt idx="12854">
                  <c:v>16.814</c:v>
                </c:pt>
                <c:pt idx="12855">
                  <c:v>-13.004</c:v>
                </c:pt>
                <c:pt idx="12856">
                  <c:v>15.817</c:v>
                </c:pt>
                <c:pt idx="12857">
                  <c:v>-11.763999999999999</c:v>
                </c:pt>
                <c:pt idx="12858">
                  <c:v>-4.1139999999999954</c:v>
                </c:pt>
                <c:pt idx="12859">
                  <c:v>8.2000000000000011</c:v>
                </c:pt>
                <c:pt idx="12860">
                  <c:v>-7.2149999999999954</c:v>
                </c:pt>
                <c:pt idx="12861">
                  <c:v>-33.524999999999999</c:v>
                </c:pt>
                <c:pt idx="12862">
                  <c:v>-30.843</c:v>
                </c:pt>
                <c:pt idx="12863">
                  <c:v>-26.289000000000001</c:v>
                </c:pt>
                <c:pt idx="12864">
                  <c:v>1.018</c:v>
                </c:pt>
                <c:pt idx="12865">
                  <c:v>-1.2210000000000001</c:v>
                </c:pt>
                <c:pt idx="12866">
                  <c:v>11.949</c:v>
                </c:pt>
                <c:pt idx="12867">
                  <c:v>-17.57</c:v>
                </c:pt>
                <c:pt idx="12868">
                  <c:v>6.3360000000000003</c:v>
                </c:pt>
                <c:pt idx="12869">
                  <c:v>0.36799999999999999</c:v>
                </c:pt>
                <c:pt idx="12870">
                  <c:v>-4.6209999999999951</c:v>
                </c:pt>
                <c:pt idx="12871">
                  <c:v>-4.3579999999999952</c:v>
                </c:pt>
                <c:pt idx="12872">
                  <c:v>-20.925000000000001</c:v>
                </c:pt>
                <c:pt idx="12873">
                  <c:v>-11.807</c:v>
                </c:pt>
                <c:pt idx="12874">
                  <c:v>1.236</c:v>
                </c:pt>
                <c:pt idx="12875">
                  <c:v>-7.0000000000000007E-2</c:v>
                </c:pt>
                <c:pt idx="12876">
                  <c:v>-2.6520000000000001</c:v>
                </c:pt>
                <c:pt idx="12877">
                  <c:v>8.7360000000000007</c:v>
                </c:pt>
                <c:pt idx="12878">
                  <c:v>2.6560000000000001</c:v>
                </c:pt>
                <c:pt idx="12879">
                  <c:v>8.9570000000000007</c:v>
                </c:pt>
                <c:pt idx="12880">
                  <c:v>-9.9600000000000026</c:v>
                </c:pt>
                <c:pt idx="12881">
                  <c:v>-18.893000000000001</c:v>
                </c:pt>
                <c:pt idx="12882">
                  <c:v>7.1229999999999949</c:v>
                </c:pt>
                <c:pt idx="12883">
                  <c:v>-5.2960000000000003</c:v>
                </c:pt>
                <c:pt idx="12884">
                  <c:v>15.493</c:v>
                </c:pt>
                <c:pt idx="12885">
                  <c:v>17.29</c:v>
                </c:pt>
                <c:pt idx="12886">
                  <c:v>12.214</c:v>
                </c:pt>
                <c:pt idx="12887">
                  <c:v>3.1789999999999998</c:v>
                </c:pt>
                <c:pt idx="12888">
                  <c:v>20.565999999999999</c:v>
                </c:pt>
                <c:pt idx="12889">
                  <c:v>24.192</c:v>
                </c:pt>
                <c:pt idx="12890">
                  <c:v>13.427</c:v>
                </c:pt>
                <c:pt idx="12891">
                  <c:v>10.442</c:v>
                </c:pt>
                <c:pt idx="12892">
                  <c:v>6.53</c:v>
                </c:pt>
                <c:pt idx="12893">
                  <c:v>8.66</c:v>
                </c:pt>
                <c:pt idx="12894">
                  <c:v>18.425999999999981</c:v>
                </c:pt>
                <c:pt idx="12895">
                  <c:v>-5.5510000000000002</c:v>
                </c:pt>
                <c:pt idx="12896">
                  <c:v>12.516</c:v>
                </c:pt>
                <c:pt idx="12897">
                  <c:v>0.86899999999999999</c:v>
                </c:pt>
                <c:pt idx="12898">
                  <c:v>-0.628</c:v>
                </c:pt>
                <c:pt idx="12899">
                  <c:v>-19.838999999999999</c:v>
                </c:pt>
                <c:pt idx="12900">
                  <c:v>12.709</c:v>
                </c:pt>
                <c:pt idx="12901">
                  <c:v>-1.4490000000000001</c:v>
                </c:pt>
                <c:pt idx="12902">
                  <c:v>-2.629</c:v>
                </c:pt>
                <c:pt idx="12903">
                  <c:v>1.57</c:v>
                </c:pt>
                <c:pt idx="12904">
                  <c:v>7.7530000000000001</c:v>
                </c:pt>
                <c:pt idx="12905">
                  <c:v>-15.428000000000001</c:v>
                </c:pt>
                <c:pt idx="12906">
                  <c:v>-11.742000000000001</c:v>
                </c:pt>
                <c:pt idx="12907">
                  <c:v>-12.201000000000001</c:v>
                </c:pt>
                <c:pt idx="12908">
                  <c:v>-2.1619999999999999</c:v>
                </c:pt>
                <c:pt idx="12909">
                  <c:v>-25.349</c:v>
                </c:pt>
                <c:pt idx="12910">
                  <c:v>10.067</c:v>
                </c:pt>
                <c:pt idx="12911">
                  <c:v>1.145</c:v>
                </c:pt>
                <c:pt idx="12912">
                  <c:v>5.3469999999999986</c:v>
                </c:pt>
                <c:pt idx="12913">
                  <c:v>13.022</c:v>
                </c:pt>
                <c:pt idx="12914">
                  <c:v>-0.59099999999999997</c:v>
                </c:pt>
                <c:pt idx="12915">
                  <c:v>-5.133</c:v>
                </c:pt>
                <c:pt idx="12916">
                  <c:v>5.7569999999999997</c:v>
                </c:pt>
                <c:pt idx="12917">
                  <c:v>7.6029999999999953</c:v>
                </c:pt>
                <c:pt idx="12918">
                  <c:v>-0.88300000000000001</c:v>
                </c:pt>
                <c:pt idx="12919">
                  <c:v>6.5649999999999951</c:v>
                </c:pt>
                <c:pt idx="12920">
                  <c:v>-2.3359999999999981</c:v>
                </c:pt>
                <c:pt idx="12921">
                  <c:v>-1.6890000000000001</c:v>
                </c:pt>
                <c:pt idx="12922">
                  <c:v>-12.614000000000001</c:v>
                </c:pt>
                <c:pt idx="12923">
                  <c:v>-17.809000000000001</c:v>
                </c:pt>
                <c:pt idx="12924">
                  <c:v>-9.2960000000000012</c:v>
                </c:pt>
                <c:pt idx="12925">
                  <c:v>0.88300000000000001</c:v>
                </c:pt>
                <c:pt idx="12926">
                  <c:v>15.048999999999999</c:v>
                </c:pt>
                <c:pt idx="12927">
                  <c:v>15.653</c:v>
                </c:pt>
                <c:pt idx="12928">
                  <c:v>-24.966999999999999</c:v>
                </c:pt>
                <c:pt idx="12929">
                  <c:v>-2.4249999999999998</c:v>
                </c:pt>
                <c:pt idx="12930">
                  <c:v>-0.68500000000000005</c:v>
                </c:pt>
                <c:pt idx="12931">
                  <c:v>14.212</c:v>
                </c:pt>
                <c:pt idx="12932">
                  <c:v>18.954000000000001</c:v>
                </c:pt>
                <c:pt idx="12933">
                  <c:v>25.565000000000001</c:v>
                </c:pt>
                <c:pt idx="12934">
                  <c:v>-21.472999999999999</c:v>
                </c:pt>
                <c:pt idx="12935">
                  <c:v>-19.247</c:v>
                </c:pt>
                <c:pt idx="12936">
                  <c:v>-19.387</c:v>
                </c:pt>
                <c:pt idx="12937">
                  <c:v>-14.04</c:v>
                </c:pt>
                <c:pt idx="12938">
                  <c:v>-16.402000000000001</c:v>
                </c:pt>
                <c:pt idx="12939">
                  <c:v>-5.9059999999999997</c:v>
                </c:pt>
                <c:pt idx="12940">
                  <c:v>-0.44700000000000001</c:v>
                </c:pt>
                <c:pt idx="12941">
                  <c:v>-4.8319999999999999</c:v>
                </c:pt>
                <c:pt idx="12942">
                  <c:v>-13.061</c:v>
                </c:pt>
                <c:pt idx="12943">
                  <c:v>-14.548999999999999</c:v>
                </c:pt>
                <c:pt idx="12944">
                  <c:v>-46.664999999999999</c:v>
                </c:pt>
                <c:pt idx="12945">
                  <c:v>-48.076000000000001</c:v>
                </c:pt>
                <c:pt idx="12946">
                  <c:v>19.408000000000001</c:v>
                </c:pt>
                <c:pt idx="12947">
                  <c:v>-12.743</c:v>
                </c:pt>
                <c:pt idx="12948">
                  <c:v>-1.175</c:v>
                </c:pt>
                <c:pt idx="12949">
                  <c:v>-3.6739999999999999</c:v>
                </c:pt>
                <c:pt idx="12950">
                  <c:v>-0.60299999999999998</c:v>
                </c:pt>
                <c:pt idx="12951">
                  <c:v>10.614000000000001</c:v>
                </c:pt>
                <c:pt idx="12952">
                  <c:v>-6.0469999999999997</c:v>
                </c:pt>
                <c:pt idx="12953">
                  <c:v>-3.4180000000000001</c:v>
                </c:pt>
                <c:pt idx="12954">
                  <c:v>1.2829999999999999</c:v>
                </c:pt>
                <c:pt idx="12955">
                  <c:v>6.2389999999999999</c:v>
                </c:pt>
                <c:pt idx="12956">
                  <c:v>10.41</c:v>
                </c:pt>
                <c:pt idx="12957">
                  <c:v>2.532999999999999</c:v>
                </c:pt>
                <c:pt idx="12958">
                  <c:v>7.9169999999999998</c:v>
                </c:pt>
                <c:pt idx="12959">
                  <c:v>1.1779999999999999</c:v>
                </c:pt>
                <c:pt idx="12960">
                  <c:v>5.2990000000000004</c:v>
                </c:pt>
                <c:pt idx="12961">
                  <c:v>11.497999999999999</c:v>
                </c:pt>
                <c:pt idx="12962">
                  <c:v>2.8279999999999998</c:v>
                </c:pt>
                <c:pt idx="12963">
                  <c:v>10.731999999999999</c:v>
                </c:pt>
                <c:pt idx="12964">
                  <c:v>0.83299999999999996</c:v>
                </c:pt>
                <c:pt idx="12965">
                  <c:v>1.0109999999999999</c:v>
                </c:pt>
                <c:pt idx="12966">
                  <c:v>4.6569999999999947</c:v>
                </c:pt>
                <c:pt idx="12967">
                  <c:v>-1.8879999999999999</c:v>
                </c:pt>
                <c:pt idx="12968">
                  <c:v>6.9930000000000003</c:v>
                </c:pt>
                <c:pt idx="12969">
                  <c:v>35.493000000000002</c:v>
                </c:pt>
                <c:pt idx="12970">
                  <c:v>37.350999999999999</c:v>
                </c:pt>
                <c:pt idx="12971">
                  <c:v>28.370999999999999</c:v>
                </c:pt>
                <c:pt idx="12972">
                  <c:v>-8.1580000000000013</c:v>
                </c:pt>
                <c:pt idx="12973">
                  <c:v>-7.5090000000000003</c:v>
                </c:pt>
                <c:pt idx="12974">
                  <c:v>-13.313000000000001</c:v>
                </c:pt>
                <c:pt idx="12975">
                  <c:v>-8.9340000000000011</c:v>
                </c:pt>
                <c:pt idx="12976">
                  <c:v>7.3039999999999976</c:v>
                </c:pt>
                <c:pt idx="12977">
                  <c:v>-4.2300000000000004</c:v>
                </c:pt>
                <c:pt idx="12978">
                  <c:v>-3.3359999999999981</c:v>
                </c:pt>
                <c:pt idx="12979">
                  <c:v>0.59899999999999998</c:v>
                </c:pt>
                <c:pt idx="12980">
                  <c:v>12.077</c:v>
                </c:pt>
                <c:pt idx="12981">
                  <c:v>16.062999999999999</c:v>
                </c:pt>
                <c:pt idx="12982">
                  <c:v>-1.524</c:v>
                </c:pt>
                <c:pt idx="12983">
                  <c:v>-12.026999999999999</c:v>
                </c:pt>
                <c:pt idx="12984">
                  <c:v>-12.898999999999999</c:v>
                </c:pt>
                <c:pt idx="12985">
                  <c:v>-4.5659999999999954</c:v>
                </c:pt>
                <c:pt idx="12986">
                  <c:v>-4.13</c:v>
                </c:pt>
                <c:pt idx="12987">
                  <c:v>-11.561999999999999</c:v>
                </c:pt>
                <c:pt idx="12988">
                  <c:v>-5.2639999999999976</c:v>
                </c:pt>
                <c:pt idx="12989">
                  <c:v>3.52</c:v>
                </c:pt>
                <c:pt idx="12990">
                  <c:v>-11.840999999999999</c:v>
                </c:pt>
                <c:pt idx="12991">
                  <c:v>-3.9329999999999981</c:v>
                </c:pt>
                <c:pt idx="12992">
                  <c:v>-4.8739999999999997</c:v>
                </c:pt>
                <c:pt idx="12993">
                  <c:v>-4.7679999999999954</c:v>
                </c:pt>
                <c:pt idx="12994">
                  <c:v>15.512</c:v>
                </c:pt>
                <c:pt idx="12995">
                  <c:v>-15.544</c:v>
                </c:pt>
                <c:pt idx="12996">
                  <c:v>11.592000000000001</c:v>
                </c:pt>
                <c:pt idx="12997">
                  <c:v>-2.3639999999999999</c:v>
                </c:pt>
                <c:pt idx="12998">
                  <c:v>0.86599999999999999</c:v>
                </c:pt>
                <c:pt idx="12999">
                  <c:v>-1.571</c:v>
                </c:pt>
                <c:pt idx="13000">
                  <c:v>4.1219999999999946</c:v>
                </c:pt>
                <c:pt idx="13001">
                  <c:v>-8.8089999999999993</c:v>
                </c:pt>
                <c:pt idx="13002">
                  <c:v>-5.6449999999999951</c:v>
                </c:pt>
                <c:pt idx="13003">
                  <c:v>-7.2590000000000003</c:v>
                </c:pt>
                <c:pt idx="13004">
                  <c:v>-2.8580000000000001</c:v>
                </c:pt>
                <c:pt idx="13005">
                  <c:v>0.55200000000000005</c:v>
                </c:pt>
                <c:pt idx="13006">
                  <c:v>2.399</c:v>
                </c:pt>
                <c:pt idx="13007">
                  <c:v>32.917999999999999</c:v>
                </c:pt>
                <c:pt idx="13008">
                  <c:v>-9.6160000000000014</c:v>
                </c:pt>
                <c:pt idx="13009">
                  <c:v>15.157999999999999</c:v>
                </c:pt>
                <c:pt idx="13010">
                  <c:v>50.741</c:v>
                </c:pt>
                <c:pt idx="13011">
                  <c:v>-1.0009999999999999</c:v>
                </c:pt>
                <c:pt idx="13012">
                  <c:v>11.677</c:v>
                </c:pt>
                <c:pt idx="13013">
                  <c:v>18.914999999999999</c:v>
                </c:pt>
                <c:pt idx="13014">
                  <c:v>29.460999999999981</c:v>
                </c:pt>
                <c:pt idx="13015">
                  <c:v>-0.23899999999999999</c:v>
                </c:pt>
                <c:pt idx="13016">
                  <c:v>-23.483000000000001</c:v>
                </c:pt>
                <c:pt idx="13017">
                  <c:v>11.113</c:v>
                </c:pt>
                <c:pt idx="13018">
                  <c:v>-14.648</c:v>
                </c:pt>
                <c:pt idx="13019">
                  <c:v>-8.423</c:v>
                </c:pt>
                <c:pt idx="13020">
                  <c:v>11.858000000000001</c:v>
                </c:pt>
                <c:pt idx="13021">
                  <c:v>2.4510000000000001</c:v>
                </c:pt>
                <c:pt idx="13022">
                  <c:v>3.5089999999999999</c:v>
                </c:pt>
                <c:pt idx="13023">
                  <c:v>17.771999999999991</c:v>
                </c:pt>
                <c:pt idx="13024">
                  <c:v>21.756</c:v>
                </c:pt>
                <c:pt idx="13025">
                  <c:v>-1.0580000000000001</c:v>
                </c:pt>
                <c:pt idx="13026">
                  <c:v>9.3470000000000013</c:v>
                </c:pt>
                <c:pt idx="13027">
                  <c:v>1.7989999999999999</c:v>
                </c:pt>
                <c:pt idx="13028">
                  <c:v>2.399</c:v>
                </c:pt>
                <c:pt idx="13029">
                  <c:v>9.5990000000000002</c:v>
                </c:pt>
                <c:pt idx="13030">
                  <c:v>1.8069999999999999</c:v>
                </c:pt>
                <c:pt idx="13031">
                  <c:v>1.5649999999999999</c:v>
                </c:pt>
                <c:pt idx="13032">
                  <c:v>1.2909999999999999</c:v>
                </c:pt>
                <c:pt idx="13033">
                  <c:v>-1.0029999999999999</c:v>
                </c:pt>
                <c:pt idx="13034">
                  <c:v>-3.2669999999999999</c:v>
                </c:pt>
                <c:pt idx="13035">
                  <c:v>-2.8309999999999991</c:v>
                </c:pt>
                <c:pt idx="13036">
                  <c:v>6.6029999999999953</c:v>
                </c:pt>
                <c:pt idx="13037">
                  <c:v>0.65500000000000003</c:v>
                </c:pt>
                <c:pt idx="13038">
                  <c:v>2.008</c:v>
                </c:pt>
                <c:pt idx="13039">
                  <c:v>-1.18</c:v>
                </c:pt>
                <c:pt idx="13040">
                  <c:v>-9.0030000000000001</c:v>
                </c:pt>
                <c:pt idx="13041">
                  <c:v>9.8480000000000008</c:v>
                </c:pt>
                <c:pt idx="13042">
                  <c:v>3.7770000000000001</c:v>
                </c:pt>
                <c:pt idx="13043">
                  <c:v>-17.5</c:v>
                </c:pt>
                <c:pt idx="13044">
                  <c:v>7.3319999999999999</c:v>
                </c:pt>
                <c:pt idx="13045">
                  <c:v>-0.66700000000000004</c:v>
                </c:pt>
                <c:pt idx="13046">
                  <c:v>5.4530000000000003</c:v>
                </c:pt>
                <c:pt idx="13047">
                  <c:v>-5.0369999999999999</c:v>
                </c:pt>
                <c:pt idx="13048">
                  <c:v>32.067999999999998</c:v>
                </c:pt>
                <c:pt idx="13049">
                  <c:v>4.6269999999999953</c:v>
                </c:pt>
                <c:pt idx="13050">
                  <c:v>15.057</c:v>
                </c:pt>
                <c:pt idx="13051">
                  <c:v>-0.95799999999999996</c:v>
                </c:pt>
                <c:pt idx="13052">
                  <c:v>-16.510000000000009</c:v>
                </c:pt>
                <c:pt idx="13053">
                  <c:v>-17.192</c:v>
                </c:pt>
                <c:pt idx="13054">
                  <c:v>-5.1529999999999951</c:v>
                </c:pt>
                <c:pt idx="13055">
                  <c:v>-2.3610000000000002</c:v>
                </c:pt>
                <c:pt idx="13056">
                  <c:v>-6.1619999999999946</c:v>
                </c:pt>
                <c:pt idx="13057">
                  <c:v>-20.077999999999999</c:v>
                </c:pt>
                <c:pt idx="13058">
                  <c:v>-8.1820000000000004</c:v>
                </c:pt>
                <c:pt idx="13059">
                  <c:v>-20.123999999999999</c:v>
                </c:pt>
                <c:pt idx="13060">
                  <c:v>-2.706</c:v>
                </c:pt>
                <c:pt idx="13061">
                  <c:v>-6.0659999999999954</c:v>
                </c:pt>
                <c:pt idx="13062">
                  <c:v>-2.794</c:v>
                </c:pt>
                <c:pt idx="13063">
                  <c:v>3.7080000000000002</c:v>
                </c:pt>
                <c:pt idx="13064">
                  <c:v>-1.294</c:v>
                </c:pt>
                <c:pt idx="13065">
                  <c:v>-0.42399999999999999</c:v>
                </c:pt>
                <c:pt idx="13066">
                  <c:v>-0.151</c:v>
                </c:pt>
                <c:pt idx="13067">
                  <c:v>2.4569999999999981</c:v>
                </c:pt>
                <c:pt idx="13068">
                  <c:v>4.9660000000000002</c:v>
                </c:pt>
                <c:pt idx="13069">
                  <c:v>1.3160000000000001</c:v>
                </c:pt>
                <c:pt idx="13070">
                  <c:v>3.1880000000000002</c:v>
                </c:pt>
                <c:pt idx="13071">
                  <c:v>-3.2410000000000001</c:v>
                </c:pt>
                <c:pt idx="13072">
                  <c:v>4.2990000000000004</c:v>
                </c:pt>
                <c:pt idx="13073">
                  <c:v>-20.657</c:v>
                </c:pt>
                <c:pt idx="13074">
                  <c:v>14.872999999999999</c:v>
                </c:pt>
                <c:pt idx="13075">
                  <c:v>11.752000000000001</c:v>
                </c:pt>
                <c:pt idx="13076">
                  <c:v>-6.3139999999999956</c:v>
                </c:pt>
                <c:pt idx="13077">
                  <c:v>-8.7379999999999978</c:v>
                </c:pt>
                <c:pt idx="13078">
                  <c:v>-3.593</c:v>
                </c:pt>
                <c:pt idx="13079">
                  <c:v>-5.5510000000000002</c:v>
                </c:pt>
                <c:pt idx="13080">
                  <c:v>8.0810000000000013</c:v>
                </c:pt>
                <c:pt idx="13081">
                  <c:v>10.378</c:v>
                </c:pt>
                <c:pt idx="13082">
                  <c:v>-25.013999999999999</c:v>
                </c:pt>
                <c:pt idx="13083">
                  <c:v>-19.068000000000001</c:v>
                </c:pt>
                <c:pt idx="13084">
                  <c:v>-11.992000000000001</c:v>
                </c:pt>
                <c:pt idx="13085">
                  <c:v>-9.5719999999999992</c:v>
                </c:pt>
                <c:pt idx="13086">
                  <c:v>-3.4359999999999991</c:v>
                </c:pt>
                <c:pt idx="13087">
                  <c:v>5.5939999999999994</c:v>
                </c:pt>
                <c:pt idx="13088">
                  <c:v>2.8690000000000002</c:v>
                </c:pt>
                <c:pt idx="13089">
                  <c:v>7.52</c:v>
                </c:pt>
                <c:pt idx="13090">
                  <c:v>-2.5350000000000001</c:v>
                </c:pt>
                <c:pt idx="13091">
                  <c:v>4.4160000000000004</c:v>
                </c:pt>
                <c:pt idx="13092">
                  <c:v>-13.643000000000001</c:v>
                </c:pt>
                <c:pt idx="13093">
                  <c:v>-13.920999999999999</c:v>
                </c:pt>
                <c:pt idx="13094">
                  <c:v>-14.96</c:v>
                </c:pt>
                <c:pt idx="13095">
                  <c:v>0.66100000000000003</c:v>
                </c:pt>
                <c:pt idx="13096">
                  <c:v>-7.5010000000000003</c:v>
                </c:pt>
                <c:pt idx="13097">
                  <c:v>-1.2749999999999999</c:v>
                </c:pt>
                <c:pt idx="13098">
                  <c:v>-4.9850000000000003</c:v>
                </c:pt>
                <c:pt idx="13099">
                  <c:v>11.753</c:v>
                </c:pt>
                <c:pt idx="13100">
                  <c:v>1.909</c:v>
                </c:pt>
                <c:pt idx="13101">
                  <c:v>-11.506</c:v>
                </c:pt>
                <c:pt idx="13102">
                  <c:v>-11.788</c:v>
                </c:pt>
                <c:pt idx="13103">
                  <c:v>0.24099999999999999</c:v>
                </c:pt>
                <c:pt idx="13104">
                  <c:v>0.52</c:v>
                </c:pt>
                <c:pt idx="13105">
                  <c:v>-15.260999999999999</c:v>
                </c:pt>
                <c:pt idx="13106">
                  <c:v>-11.957000000000001</c:v>
                </c:pt>
                <c:pt idx="13107">
                  <c:v>-2.9559999999999991</c:v>
                </c:pt>
                <c:pt idx="13108">
                  <c:v>-6.7919999999999998</c:v>
                </c:pt>
                <c:pt idx="13109">
                  <c:v>-0.40600000000000003</c:v>
                </c:pt>
                <c:pt idx="13110">
                  <c:v>-2.556</c:v>
                </c:pt>
                <c:pt idx="13111">
                  <c:v>6.6119999999999957</c:v>
                </c:pt>
                <c:pt idx="13112">
                  <c:v>8.8980000000000015</c:v>
                </c:pt>
                <c:pt idx="13113">
                  <c:v>16.283999999999999</c:v>
                </c:pt>
                <c:pt idx="13114">
                  <c:v>-5.9790000000000001</c:v>
                </c:pt>
                <c:pt idx="13115">
                  <c:v>-21.324000000000009</c:v>
                </c:pt>
                <c:pt idx="13116">
                  <c:v>-11.885999999999999</c:v>
                </c:pt>
                <c:pt idx="13117">
                  <c:v>0.879</c:v>
                </c:pt>
                <c:pt idx="13118">
                  <c:v>-2.363</c:v>
                </c:pt>
                <c:pt idx="13119">
                  <c:v>-10.343</c:v>
                </c:pt>
                <c:pt idx="13120">
                  <c:v>-3.448</c:v>
                </c:pt>
                <c:pt idx="13121">
                  <c:v>0.78</c:v>
                </c:pt>
                <c:pt idx="13122">
                  <c:v>-5.8879999999999946</c:v>
                </c:pt>
                <c:pt idx="13123">
                  <c:v>-6.984</c:v>
                </c:pt>
                <c:pt idx="13124">
                  <c:v>37.964000000000013</c:v>
                </c:pt>
                <c:pt idx="13125">
                  <c:v>33.36</c:v>
                </c:pt>
                <c:pt idx="13126">
                  <c:v>-1.3089999999999999</c:v>
                </c:pt>
                <c:pt idx="13127">
                  <c:v>4.2380000000000004</c:v>
                </c:pt>
                <c:pt idx="13128">
                  <c:v>4.923</c:v>
                </c:pt>
                <c:pt idx="13129">
                  <c:v>-3.8860000000000001</c:v>
                </c:pt>
                <c:pt idx="13130">
                  <c:v>-10.932</c:v>
                </c:pt>
                <c:pt idx="13131">
                  <c:v>15.244</c:v>
                </c:pt>
                <c:pt idx="13132">
                  <c:v>23.667000000000009</c:v>
                </c:pt>
                <c:pt idx="13133">
                  <c:v>30.716000000000001</c:v>
                </c:pt>
                <c:pt idx="13134">
                  <c:v>35.152000000000001</c:v>
                </c:pt>
                <c:pt idx="13135">
                  <c:v>-0.73299999999999998</c:v>
                </c:pt>
                <c:pt idx="13136">
                  <c:v>-0.88900000000000001</c:v>
                </c:pt>
                <c:pt idx="13137">
                  <c:v>-9.1279999999999983</c:v>
                </c:pt>
                <c:pt idx="13138">
                  <c:v>21.824000000000009</c:v>
                </c:pt>
                <c:pt idx="13139">
                  <c:v>1.401</c:v>
                </c:pt>
                <c:pt idx="13140">
                  <c:v>3.68</c:v>
                </c:pt>
                <c:pt idx="13141">
                  <c:v>-10.218999999999999</c:v>
                </c:pt>
                <c:pt idx="13142">
                  <c:v>4.899</c:v>
                </c:pt>
                <c:pt idx="13143">
                  <c:v>-0.44700000000000001</c:v>
                </c:pt>
                <c:pt idx="13144">
                  <c:v>-0.30599999999999999</c:v>
                </c:pt>
                <c:pt idx="13145">
                  <c:v>-1.714</c:v>
                </c:pt>
                <c:pt idx="13146">
                  <c:v>-3.6869999999999998</c:v>
                </c:pt>
                <c:pt idx="13147">
                  <c:v>20.346</c:v>
                </c:pt>
                <c:pt idx="13148">
                  <c:v>-6.657999999999995</c:v>
                </c:pt>
                <c:pt idx="13149">
                  <c:v>2.82</c:v>
                </c:pt>
                <c:pt idx="13150">
                  <c:v>0.70299999999999996</c:v>
                </c:pt>
                <c:pt idx="13151">
                  <c:v>-7.96</c:v>
                </c:pt>
                <c:pt idx="13152">
                  <c:v>-6.9770000000000003</c:v>
                </c:pt>
                <c:pt idx="13153">
                  <c:v>-3.1909999999999998</c:v>
                </c:pt>
                <c:pt idx="13154">
                  <c:v>38.585000000000001</c:v>
                </c:pt>
                <c:pt idx="13155">
                  <c:v>-4.1499999999999986</c:v>
                </c:pt>
                <c:pt idx="13156">
                  <c:v>30.163</c:v>
                </c:pt>
                <c:pt idx="13157">
                  <c:v>48.62</c:v>
                </c:pt>
                <c:pt idx="13158">
                  <c:v>-3.7789999999999999</c:v>
                </c:pt>
                <c:pt idx="13159">
                  <c:v>-0.56599999999999995</c:v>
                </c:pt>
                <c:pt idx="13160">
                  <c:v>0.318</c:v>
                </c:pt>
                <c:pt idx="13161">
                  <c:v>14.494999999999999</c:v>
                </c:pt>
                <c:pt idx="13162">
                  <c:v>2.4940000000000002</c:v>
                </c:pt>
                <c:pt idx="13163">
                  <c:v>10.721</c:v>
                </c:pt>
                <c:pt idx="13164">
                  <c:v>0.32800000000000001</c:v>
                </c:pt>
                <c:pt idx="13165">
                  <c:v>6.1390000000000002</c:v>
                </c:pt>
                <c:pt idx="13166">
                  <c:v>-7.1879999999999953</c:v>
                </c:pt>
                <c:pt idx="13167">
                  <c:v>10.117000000000001</c:v>
                </c:pt>
                <c:pt idx="13168">
                  <c:v>26.248999999999999</c:v>
                </c:pt>
                <c:pt idx="13169">
                  <c:v>3.8010000000000002</c:v>
                </c:pt>
                <c:pt idx="13170">
                  <c:v>40.985999999999997</c:v>
                </c:pt>
                <c:pt idx="13171">
                  <c:v>49.616999999999997</c:v>
                </c:pt>
                <c:pt idx="13172">
                  <c:v>23.765000000000001</c:v>
                </c:pt>
                <c:pt idx="13173">
                  <c:v>-9.6560000000000006</c:v>
                </c:pt>
                <c:pt idx="13174">
                  <c:v>-17.866</c:v>
                </c:pt>
                <c:pt idx="13175">
                  <c:v>7.8109999999999946</c:v>
                </c:pt>
                <c:pt idx="13176">
                  <c:v>-0.58899999999999997</c:v>
                </c:pt>
                <c:pt idx="13177">
                  <c:v>1.6619999999999999</c:v>
                </c:pt>
                <c:pt idx="13178">
                  <c:v>-4.1219999999999946</c:v>
                </c:pt>
                <c:pt idx="13179">
                  <c:v>-3.4209999999999998</c:v>
                </c:pt>
                <c:pt idx="13180">
                  <c:v>-8.9580000000000002</c:v>
                </c:pt>
                <c:pt idx="13181">
                  <c:v>10.183</c:v>
                </c:pt>
                <c:pt idx="13182">
                  <c:v>9.0840000000000014</c:v>
                </c:pt>
                <c:pt idx="13183">
                  <c:v>-0.17499999999999999</c:v>
                </c:pt>
                <c:pt idx="13184">
                  <c:v>-4.1219999999999946</c:v>
                </c:pt>
                <c:pt idx="13185">
                  <c:v>8.423</c:v>
                </c:pt>
                <c:pt idx="13186">
                  <c:v>-6.7430000000000003</c:v>
                </c:pt>
                <c:pt idx="13187">
                  <c:v>-23.399000000000001</c:v>
                </c:pt>
                <c:pt idx="13188">
                  <c:v>-14.074</c:v>
                </c:pt>
                <c:pt idx="13189">
                  <c:v>12.592000000000001</c:v>
                </c:pt>
                <c:pt idx="13190">
                  <c:v>10.443</c:v>
                </c:pt>
                <c:pt idx="13191">
                  <c:v>15.455</c:v>
                </c:pt>
                <c:pt idx="13192">
                  <c:v>-4.7130000000000001</c:v>
                </c:pt>
                <c:pt idx="13193">
                  <c:v>-7.5309999999999997</c:v>
                </c:pt>
                <c:pt idx="13194">
                  <c:v>14.853</c:v>
                </c:pt>
                <c:pt idx="13195">
                  <c:v>8.8930000000000007</c:v>
                </c:pt>
                <c:pt idx="13196">
                  <c:v>4.0910000000000002</c:v>
                </c:pt>
                <c:pt idx="13197">
                  <c:v>9.1630000000000003</c:v>
                </c:pt>
                <c:pt idx="13198">
                  <c:v>2.7970000000000002</c:v>
                </c:pt>
                <c:pt idx="13199">
                  <c:v>21.532</c:v>
                </c:pt>
                <c:pt idx="13200">
                  <c:v>45.421000000000006</c:v>
                </c:pt>
                <c:pt idx="13201">
                  <c:v>-1E-3</c:v>
                </c:pt>
                <c:pt idx="13202">
                  <c:v>13.292999999999999</c:v>
                </c:pt>
                <c:pt idx="13203">
                  <c:v>35.777999999999999</c:v>
                </c:pt>
                <c:pt idx="13204">
                  <c:v>33.133000000000003</c:v>
                </c:pt>
                <c:pt idx="13205">
                  <c:v>12.704000000000001</c:v>
                </c:pt>
                <c:pt idx="13206">
                  <c:v>9.0310000000000006</c:v>
                </c:pt>
                <c:pt idx="13207">
                  <c:v>-0.82</c:v>
                </c:pt>
                <c:pt idx="13208">
                  <c:v>-0.83</c:v>
                </c:pt>
                <c:pt idx="13209">
                  <c:v>13.028</c:v>
                </c:pt>
                <c:pt idx="13210">
                  <c:v>-2.2120000000000002</c:v>
                </c:pt>
                <c:pt idx="13211">
                  <c:v>13.023</c:v>
                </c:pt>
                <c:pt idx="13212">
                  <c:v>16.902000000000001</c:v>
                </c:pt>
                <c:pt idx="13213">
                  <c:v>8.9030000000000005</c:v>
                </c:pt>
                <c:pt idx="13214">
                  <c:v>8.697000000000001</c:v>
                </c:pt>
                <c:pt idx="13215">
                  <c:v>8.0519999999999996</c:v>
                </c:pt>
                <c:pt idx="13216">
                  <c:v>9.8989999999999991</c:v>
                </c:pt>
                <c:pt idx="13217">
                  <c:v>4.391</c:v>
                </c:pt>
                <c:pt idx="13218">
                  <c:v>11.635</c:v>
                </c:pt>
                <c:pt idx="13219">
                  <c:v>11.196999999999999</c:v>
                </c:pt>
                <c:pt idx="13220">
                  <c:v>-11.114000000000001</c:v>
                </c:pt>
                <c:pt idx="13221">
                  <c:v>-3.181</c:v>
                </c:pt>
                <c:pt idx="13222">
                  <c:v>-6.3549999999999951</c:v>
                </c:pt>
                <c:pt idx="13223">
                  <c:v>-0.26200000000000001</c:v>
                </c:pt>
                <c:pt idx="13224">
                  <c:v>-2.915</c:v>
                </c:pt>
                <c:pt idx="13225">
                  <c:v>-3.1779999999999999</c:v>
                </c:pt>
                <c:pt idx="13226">
                  <c:v>0.41199999999999998</c:v>
                </c:pt>
                <c:pt idx="13227">
                  <c:v>0.61099999999999999</c:v>
                </c:pt>
                <c:pt idx="13228">
                  <c:v>16.638000000000009</c:v>
                </c:pt>
                <c:pt idx="13229">
                  <c:v>6.7830000000000004</c:v>
                </c:pt>
                <c:pt idx="13230">
                  <c:v>8.2850000000000001</c:v>
                </c:pt>
                <c:pt idx="13231">
                  <c:v>4.7030000000000003</c:v>
                </c:pt>
                <c:pt idx="13232">
                  <c:v>5.4960000000000004</c:v>
                </c:pt>
                <c:pt idx="13233">
                  <c:v>-16.93</c:v>
                </c:pt>
                <c:pt idx="13234">
                  <c:v>19.292999999999999</c:v>
                </c:pt>
                <c:pt idx="13235">
                  <c:v>17.795000000000002</c:v>
                </c:pt>
                <c:pt idx="13236">
                  <c:v>-2.2389999999999999</c:v>
                </c:pt>
                <c:pt idx="13237">
                  <c:v>-8.9610000000000003</c:v>
                </c:pt>
                <c:pt idx="13238">
                  <c:v>1.161</c:v>
                </c:pt>
                <c:pt idx="13239">
                  <c:v>0.185</c:v>
                </c:pt>
                <c:pt idx="13240">
                  <c:v>-2.5880000000000001</c:v>
                </c:pt>
                <c:pt idx="13241">
                  <c:v>8.77</c:v>
                </c:pt>
                <c:pt idx="13242">
                  <c:v>10.311</c:v>
                </c:pt>
                <c:pt idx="13243">
                  <c:v>4.742</c:v>
                </c:pt>
                <c:pt idx="13244">
                  <c:v>-0.86399999999999999</c:v>
                </c:pt>
                <c:pt idx="13245">
                  <c:v>10.833</c:v>
                </c:pt>
                <c:pt idx="13246">
                  <c:v>6.4340000000000002</c:v>
                </c:pt>
                <c:pt idx="13247">
                  <c:v>-14.757</c:v>
                </c:pt>
                <c:pt idx="13248">
                  <c:v>-14.313000000000001</c:v>
                </c:pt>
                <c:pt idx="13249">
                  <c:v>-15.167</c:v>
                </c:pt>
                <c:pt idx="13250">
                  <c:v>3.4079999999999999</c:v>
                </c:pt>
                <c:pt idx="13251">
                  <c:v>-3.8820000000000001</c:v>
                </c:pt>
                <c:pt idx="13252">
                  <c:v>0.84499999999999997</c:v>
                </c:pt>
                <c:pt idx="13253">
                  <c:v>-0.21199999999999999</c:v>
                </c:pt>
                <c:pt idx="13254">
                  <c:v>5.9169999999999998</c:v>
                </c:pt>
                <c:pt idx="13255">
                  <c:v>5.8010000000000002</c:v>
                </c:pt>
                <c:pt idx="13256">
                  <c:v>0.93</c:v>
                </c:pt>
                <c:pt idx="13257">
                  <c:v>-4.2839999999999998</c:v>
                </c:pt>
                <c:pt idx="13258">
                  <c:v>2.9079999999999999</c:v>
                </c:pt>
                <c:pt idx="13259">
                  <c:v>-7.0460000000000003</c:v>
                </c:pt>
                <c:pt idx="13260">
                  <c:v>-3.6349999999999998</c:v>
                </c:pt>
                <c:pt idx="13261">
                  <c:v>-14.567</c:v>
                </c:pt>
                <c:pt idx="13262">
                  <c:v>-7.923</c:v>
                </c:pt>
                <c:pt idx="13263">
                  <c:v>-1.6339999999999999</c:v>
                </c:pt>
                <c:pt idx="13264">
                  <c:v>16.696999999999999</c:v>
                </c:pt>
                <c:pt idx="13265">
                  <c:v>36.674000000000007</c:v>
                </c:pt>
                <c:pt idx="13266">
                  <c:v>8.7389999999999972</c:v>
                </c:pt>
                <c:pt idx="13267">
                  <c:v>12.909000000000001</c:v>
                </c:pt>
                <c:pt idx="13268">
                  <c:v>16.029</c:v>
                </c:pt>
                <c:pt idx="13269">
                  <c:v>27.038</c:v>
                </c:pt>
                <c:pt idx="13270">
                  <c:v>0.40400000000000003</c:v>
                </c:pt>
                <c:pt idx="13271">
                  <c:v>0.84899999999999998</c:v>
                </c:pt>
                <c:pt idx="13272">
                  <c:v>-1.8069999999999999</c:v>
                </c:pt>
                <c:pt idx="13273">
                  <c:v>5.6599999999999957</c:v>
                </c:pt>
                <c:pt idx="13274">
                  <c:v>5.9660000000000002</c:v>
                </c:pt>
                <c:pt idx="13275">
                  <c:v>-12.776</c:v>
                </c:pt>
                <c:pt idx="13276">
                  <c:v>-1.895</c:v>
                </c:pt>
                <c:pt idx="13277">
                  <c:v>-2.4830000000000001</c:v>
                </c:pt>
                <c:pt idx="13278">
                  <c:v>1.8520000000000001</c:v>
                </c:pt>
                <c:pt idx="13279">
                  <c:v>25.42</c:v>
                </c:pt>
                <c:pt idx="13280">
                  <c:v>5.1279999999999939</c:v>
                </c:pt>
                <c:pt idx="13281">
                  <c:v>6.7639999999999967</c:v>
                </c:pt>
                <c:pt idx="13282">
                  <c:v>7.5990000000000002</c:v>
                </c:pt>
                <c:pt idx="13283">
                  <c:v>-0.161</c:v>
                </c:pt>
                <c:pt idx="13284">
                  <c:v>0.42599999999999999</c:v>
                </c:pt>
                <c:pt idx="13285">
                  <c:v>-11.976000000000001</c:v>
                </c:pt>
                <c:pt idx="13286">
                  <c:v>-3.1139999999999999</c:v>
                </c:pt>
                <c:pt idx="13287">
                  <c:v>10.26</c:v>
                </c:pt>
                <c:pt idx="13288">
                  <c:v>8.2560000000000002</c:v>
                </c:pt>
                <c:pt idx="13289">
                  <c:v>7.5549999999999953</c:v>
                </c:pt>
                <c:pt idx="13290">
                  <c:v>-8.5860000000000003</c:v>
                </c:pt>
                <c:pt idx="13291">
                  <c:v>13.532</c:v>
                </c:pt>
                <c:pt idx="13292">
                  <c:v>1.202</c:v>
                </c:pt>
                <c:pt idx="13293">
                  <c:v>-1.3759999999999999</c:v>
                </c:pt>
                <c:pt idx="13294">
                  <c:v>-1.294</c:v>
                </c:pt>
                <c:pt idx="13295">
                  <c:v>-3.27</c:v>
                </c:pt>
                <c:pt idx="13296">
                  <c:v>2.891</c:v>
                </c:pt>
                <c:pt idx="13297">
                  <c:v>18.158000000000001</c:v>
                </c:pt>
                <c:pt idx="13298">
                  <c:v>-0.55000000000000004</c:v>
                </c:pt>
                <c:pt idx="13299">
                  <c:v>-5.508</c:v>
                </c:pt>
                <c:pt idx="13300">
                  <c:v>-0.189</c:v>
                </c:pt>
                <c:pt idx="13301">
                  <c:v>-2.944</c:v>
                </c:pt>
                <c:pt idx="13302">
                  <c:v>-22.120999999999999</c:v>
                </c:pt>
                <c:pt idx="13303">
                  <c:v>-21.097000000000001</c:v>
                </c:pt>
                <c:pt idx="13304">
                  <c:v>-15.069000000000001</c:v>
                </c:pt>
                <c:pt idx="13305">
                  <c:v>-14.087999999999999</c:v>
                </c:pt>
                <c:pt idx="13306">
                  <c:v>-0.35099999999999998</c:v>
                </c:pt>
                <c:pt idx="13307">
                  <c:v>5.3969999999999976</c:v>
                </c:pt>
                <c:pt idx="13308">
                  <c:v>10.08</c:v>
                </c:pt>
                <c:pt idx="13309">
                  <c:v>-4.5750000000000002</c:v>
                </c:pt>
                <c:pt idx="13310">
                  <c:v>12.726000000000001</c:v>
                </c:pt>
                <c:pt idx="13311">
                  <c:v>16.503</c:v>
                </c:pt>
                <c:pt idx="13312">
                  <c:v>14.932</c:v>
                </c:pt>
                <c:pt idx="13313">
                  <c:v>-10.499000000000001</c:v>
                </c:pt>
                <c:pt idx="13314">
                  <c:v>-7.0309999999999997</c:v>
                </c:pt>
                <c:pt idx="13315">
                  <c:v>-4.9870000000000001</c:v>
                </c:pt>
                <c:pt idx="13316">
                  <c:v>-2.13</c:v>
                </c:pt>
                <c:pt idx="13317">
                  <c:v>3.5569999999999991</c:v>
                </c:pt>
                <c:pt idx="13318">
                  <c:v>-4.4530000000000003</c:v>
                </c:pt>
                <c:pt idx="13319">
                  <c:v>-15.593</c:v>
                </c:pt>
                <c:pt idx="13320">
                  <c:v>-4.8549999999999951</c:v>
                </c:pt>
                <c:pt idx="13321">
                  <c:v>11.348000000000001</c:v>
                </c:pt>
                <c:pt idx="13322">
                  <c:v>27.782</c:v>
                </c:pt>
                <c:pt idx="13323">
                  <c:v>-4.7269999999999976</c:v>
                </c:pt>
                <c:pt idx="13324">
                  <c:v>-10.577999999999999</c:v>
                </c:pt>
                <c:pt idx="13325">
                  <c:v>20.869</c:v>
                </c:pt>
                <c:pt idx="13326">
                  <c:v>13.391999999999999</c:v>
                </c:pt>
                <c:pt idx="13327">
                  <c:v>-12.487</c:v>
                </c:pt>
                <c:pt idx="13328">
                  <c:v>1.552</c:v>
                </c:pt>
                <c:pt idx="13329">
                  <c:v>4.4020000000000001</c:v>
                </c:pt>
                <c:pt idx="13330">
                  <c:v>2.8690000000000002</c:v>
                </c:pt>
                <c:pt idx="13331">
                  <c:v>-4.75</c:v>
                </c:pt>
                <c:pt idx="13332">
                  <c:v>-0.51</c:v>
                </c:pt>
                <c:pt idx="13333">
                  <c:v>0.85399999999999998</c:v>
                </c:pt>
                <c:pt idx="13334">
                  <c:v>-4.5679999999999952</c:v>
                </c:pt>
                <c:pt idx="13335">
                  <c:v>10.292</c:v>
                </c:pt>
                <c:pt idx="13336">
                  <c:v>4.47</c:v>
                </c:pt>
                <c:pt idx="13337">
                  <c:v>10.757</c:v>
                </c:pt>
                <c:pt idx="13338">
                  <c:v>0.25700000000000001</c:v>
                </c:pt>
                <c:pt idx="13339">
                  <c:v>5.7269999999999976</c:v>
                </c:pt>
                <c:pt idx="13340">
                  <c:v>-2.681</c:v>
                </c:pt>
                <c:pt idx="13341">
                  <c:v>13.417</c:v>
                </c:pt>
                <c:pt idx="13342">
                  <c:v>-3.9359999999999991</c:v>
                </c:pt>
                <c:pt idx="13343">
                  <c:v>-4.5430000000000001</c:v>
                </c:pt>
                <c:pt idx="13344">
                  <c:v>-3.448</c:v>
                </c:pt>
                <c:pt idx="13345">
                  <c:v>-3.7869999999999999</c:v>
                </c:pt>
                <c:pt idx="13346">
                  <c:v>-0.40899999999999997</c:v>
                </c:pt>
                <c:pt idx="13347">
                  <c:v>-2.802999999999999</c:v>
                </c:pt>
                <c:pt idx="13348">
                  <c:v>-10.145</c:v>
                </c:pt>
                <c:pt idx="13349">
                  <c:v>18.483000000000001</c:v>
                </c:pt>
                <c:pt idx="13350">
                  <c:v>2.7949999999999999</c:v>
                </c:pt>
                <c:pt idx="13351">
                  <c:v>15.654</c:v>
                </c:pt>
                <c:pt idx="13352">
                  <c:v>-5.5169999999999986</c:v>
                </c:pt>
                <c:pt idx="13353">
                  <c:v>-7.622999999999994</c:v>
                </c:pt>
                <c:pt idx="13354">
                  <c:v>-7.585</c:v>
                </c:pt>
                <c:pt idx="13355">
                  <c:v>-0.14499999999999999</c:v>
                </c:pt>
                <c:pt idx="13356">
                  <c:v>31.091000000000001</c:v>
                </c:pt>
                <c:pt idx="13357">
                  <c:v>-7.0389999999999997</c:v>
                </c:pt>
                <c:pt idx="13358">
                  <c:v>-0.63100000000000001</c:v>
                </c:pt>
                <c:pt idx="13359">
                  <c:v>-2.6160000000000001</c:v>
                </c:pt>
                <c:pt idx="13360">
                  <c:v>-19.856999999999999</c:v>
                </c:pt>
                <c:pt idx="13361">
                  <c:v>-19.852</c:v>
                </c:pt>
                <c:pt idx="13362">
                  <c:v>-0.31</c:v>
                </c:pt>
                <c:pt idx="13363">
                  <c:v>4.63</c:v>
                </c:pt>
                <c:pt idx="13364">
                  <c:v>-6.1939999999999946</c:v>
                </c:pt>
                <c:pt idx="13365">
                  <c:v>3.1160000000000001</c:v>
                </c:pt>
                <c:pt idx="13366">
                  <c:v>-1.1579999999999999</c:v>
                </c:pt>
                <c:pt idx="13367">
                  <c:v>-4.9809999999999999</c:v>
                </c:pt>
                <c:pt idx="13368">
                  <c:v>-1.6659999999999999</c:v>
                </c:pt>
                <c:pt idx="13369">
                  <c:v>0.19700000000000001</c:v>
                </c:pt>
                <c:pt idx="13370">
                  <c:v>-18.489000000000001</c:v>
                </c:pt>
                <c:pt idx="13371">
                  <c:v>3.2549999999999999</c:v>
                </c:pt>
                <c:pt idx="13372">
                  <c:v>-2.1259999999999999</c:v>
                </c:pt>
                <c:pt idx="13373">
                  <c:v>2.343</c:v>
                </c:pt>
                <c:pt idx="13374">
                  <c:v>23.516999999999999</c:v>
                </c:pt>
                <c:pt idx="13375">
                  <c:v>28.808</c:v>
                </c:pt>
                <c:pt idx="13376">
                  <c:v>-5.915</c:v>
                </c:pt>
                <c:pt idx="13377">
                  <c:v>-2.532</c:v>
                </c:pt>
                <c:pt idx="13378">
                  <c:v>6.2320000000000002</c:v>
                </c:pt>
                <c:pt idx="13379">
                  <c:v>-1.282</c:v>
                </c:pt>
                <c:pt idx="13380">
                  <c:v>6.5669999999999966</c:v>
                </c:pt>
                <c:pt idx="13381">
                  <c:v>-0.54900000000000004</c:v>
                </c:pt>
                <c:pt idx="13382">
                  <c:v>8.1780000000000008</c:v>
                </c:pt>
                <c:pt idx="13383">
                  <c:v>-2.8559999999999981</c:v>
                </c:pt>
                <c:pt idx="13384">
                  <c:v>-8.3249999999999993</c:v>
                </c:pt>
                <c:pt idx="13385">
                  <c:v>-4.7669999999999977</c:v>
                </c:pt>
                <c:pt idx="13386">
                  <c:v>-8.6020000000000003</c:v>
                </c:pt>
                <c:pt idx="13387">
                  <c:v>-6.7149999999999954</c:v>
                </c:pt>
                <c:pt idx="13388">
                  <c:v>-8.4030000000000005</c:v>
                </c:pt>
                <c:pt idx="13389">
                  <c:v>2.6349999999999998</c:v>
                </c:pt>
                <c:pt idx="13390">
                  <c:v>8.4689999999999994</c:v>
                </c:pt>
                <c:pt idx="13391">
                  <c:v>8.077</c:v>
                </c:pt>
                <c:pt idx="13392">
                  <c:v>13.071999999999999</c:v>
                </c:pt>
                <c:pt idx="13393">
                  <c:v>-8.9920000000000027</c:v>
                </c:pt>
                <c:pt idx="13394">
                  <c:v>0.77300000000000002</c:v>
                </c:pt>
                <c:pt idx="13395">
                  <c:v>-1.611</c:v>
                </c:pt>
                <c:pt idx="13396">
                  <c:v>-7.4370000000000003</c:v>
                </c:pt>
                <c:pt idx="13397">
                  <c:v>6.8769999999999998</c:v>
                </c:pt>
                <c:pt idx="13398">
                  <c:v>3.34</c:v>
                </c:pt>
                <c:pt idx="13399">
                  <c:v>1.5429999999999999</c:v>
                </c:pt>
                <c:pt idx="13400">
                  <c:v>-7.4290000000000003</c:v>
                </c:pt>
                <c:pt idx="13401">
                  <c:v>1.9590000000000001</c:v>
                </c:pt>
                <c:pt idx="13402">
                  <c:v>-2.5920000000000001</c:v>
                </c:pt>
                <c:pt idx="13403">
                  <c:v>3.5489999999999999</c:v>
                </c:pt>
                <c:pt idx="13404">
                  <c:v>-4.7549999999999946</c:v>
                </c:pt>
                <c:pt idx="13405">
                  <c:v>4.2009999999999996</c:v>
                </c:pt>
                <c:pt idx="13406">
                  <c:v>7.056</c:v>
                </c:pt>
                <c:pt idx="13407">
                  <c:v>9.8230000000000004</c:v>
                </c:pt>
                <c:pt idx="13408">
                  <c:v>4.476</c:v>
                </c:pt>
                <c:pt idx="13409">
                  <c:v>17.96</c:v>
                </c:pt>
                <c:pt idx="13410">
                  <c:v>-3.9849999999999999</c:v>
                </c:pt>
                <c:pt idx="13411">
                  <c:v>-8.7479999999999976</c:v>
                </c:pt>
                <c:pt idx="13412">
                  <c:v>-8.407</c:v>
                </c:pt>
                <c:pt idx="13413">
                  <c:v>-10.83</c:v>
                </c:pt>
                <c:pt idx="13414">
                  <c:v>-0.55100000000000005</c:v>
                </c:pt>
                <c:pt idx="13415">
                  <c:v>15.019</c:v>
                </c:pt>
                <c:pt idx="13416">
                  <c:v>11.834</c:v>
                </c:pt>
                <c:pt idx="13417">
                  <c:v>6.306</c:v>
                </c:pt>
                <c:pt idx="13418">
                  <c:v>-6.6339999999999977</c:v>
                </c:pt>
                <c:pt idx="13419">
                  <c:v>12.304</c:v>
                </c:pt>
                <c:pt idx="13420">
                  <c:v>5.5539999999999976</c:v>
                </c:pt>
                <c:pt idx="13421">
                  <c:v>5.6169999999999947</c:v>
                </c:pt>
                <c:pt idx="13422">
                  <c:v>6.3419999999999996</c:v>
                </c:pt>
                <c:pt idx="13423">
                  <c:v>-10.958</c:v>
                </c:pt>
                <c:pt idx="13424">
                  <c:v>3.7080000000000002</c:v>
                </c:pt>
                <c:pt idx="13425">
                  <c:v>11.891999999999999</c:v>
                </c:pt>
                <c:pt idx="13426">
                  <c:v>3.36</c:v>
                </c:pt>
                <c:pt idx="13427">
                  <c:v>5.6</c:v>
                </c:pt>
                <c:pt idx="13428">
                  <c:v>2.214</c:v>
                </c:pt>
                <c:pt idx="13429">
                  <c:v>3.28</c:v>
                </c:pt>
                <c:pt idx="13430">
                  <c:v>8.8440000000000012</c:v>
                </c:pt>
                <c:pt idx="13431">
                  <c:v>-14.862</c:v>
                </c:pt>
                <c:pt idx="13432">
                  <c:v>-14.821999999999999</c:v>
                </c:pt>
                <c:pt idx="13433">
                  <c:v>-18.175999999999991</c:v>
                </c:pt>
                <c:pt idx="13434">
                  <c:v>0.35699999999999998</c:v>
                </c:pt>
                <c:pt idx="13435">
                  <c:v>2.125</c:v>
                </c:pt>
                <c:pt idx="13436">
                  <c:v>-3.0009999999999999</c:v>
                </c:pt>
                <c:pt idx="13437">
                  <c:v>-11.145</c:v>
                </c:pt>
                <c:pt idx="13438">
                  <c:v>-5.984</c:v>
                </c:pt>
                <c:pt idx="13439">
                  <c:v>-6.2160000000000002</c:v>
                </c:pt>
                <c:pt idx="13440">
                  <c:v>-9.7919999999999998</c:v>
                </c:pt>
                <c:pt idx="13441">
                  <c:v>1.2430000000000001</c:v>
                </c:pt>
                <c:pt idx="13442">
                  <c:v>1.0660000000000001</c:v>
                </c:pt>
                <c:pt idx="13443">
                  <c:v>14.103999999999999</c:v>
                </c:pt>
                <c:pt idx="13444">
                  <c:v>13.561999999999999</c:v>
                </c:pt>
                <c:pt idx="13445">
                  <c:v>3.7850000000000001</c:v>
                </c:pt>
                <c:pt idx="13446">
                  <c:v>-23.748000000000001</c:v>
                </c:pt>
                <c:pt idx="13447">
                  <c:v>-22.620999999999999</c:v>
                </c:pt>
                <c:pt idx="13448">
                  <c:v>3.63</c:v>
                </c:pt>
                <c:pt idx="13449">
                  <c:v>-0.86299999999999999</c:v>
                </c:pt>
                <c:pt idx="13450">
                  <c:v>23.201000000000001</c:v>
                </c:pt>
                <c:pt idx="13451">
                  <c:v>-28.027999999999999</c:v>
                </c:pt>
                <c:pt idx="13452">
                  <c:v>-12.525</c:v>
                </c:pt>
                <c:pt idx="13453">
                  <c:v>-8.5300000000000011</c:v>
                </c:pt>
                <c:pt idx="13454">
                  <c:v>-0.59299999999999997</c:v>
                </c:pt>
                <c:pt idx="13455">
                  <c:v>-9.8089999999999993</c:v>
                </c:pt>
                <c:pt idx="13456">
                  <c:v>-5.194999999999995</c:v>
                </c:pt>
                <c:pt idx="13457">
                  <c:v>4.6079999999999952</c:v>
                </c:pt>
                <c:pt idx="13458">
                  <c:v>-2.9830000000000001</c:v>
                </c:pt>
                <c:pt idx="13459">
                  <c:v>53.37</c:v>
                </c:pt>
                <c:pt idx="13460">
                  <c:v>43.892000000000003</c:v>
                </c:pt>
                <c:pt idx="13461">
                  <c:v>63.177</c:v>
                </c:pt>
                <c:pt idx="13462">
                  <c:v>-1.778</c:v>
                </c:pt>
                <c:pt idx="13463">
                  <c:v>-2.653</c:v>
                </c:pt>
                <c:pt idx="13464">
                  <c:v>23.995999999999999</c:v>
                </c:pt>
                <c:pt idx="13465">
                  <c:v>3.5630000000000002</c:v>
                </c:pt>
                <c:pt idx="13466">
                  <c:v>8.25</c:v>
                </c:pt>
                <c:pt idx="13467">
                  <c:v>0.193</c:v>
                </c:pt>
                <c:pt idx="13468">
                  <c:v>2.706</c:v>
                </c:pt>
                <c:pt idx="13469">
                  <c:v>-3.9</c:v>
                </c:pt>
                <c:pt idx="13470">
                  <c:v>11.938000000000001</c:v>
                </c:pt>
                <c:pt idx="13471">
                  <c:v>8.2530000000000001</c:v>
                </c:pt>
                <c:pt idx="13472">
                  <c:v>13.051</c:v>
                </c:pt>
                <c:pt idx="13473">
                  <c:v>8.09</c:v>
                </c:pt>
                <c:pt idx="13474">
                  <c:v>1.5129999999999999</c:v>
                </c:pt>
                <c:pt idx="13475">
                  <c:v>1.8959999999999999</c:v>
                </c:pt>
                <c:pt idx="13476">
                  <c:v>-0.86799999999999999</c:v>
                </c:pt>
                <c:pt idx="13477">
                  <c:v>-7.3330000000000002</c:v>
                </c:pt>
                <c:pt idx="13478">
                  <c:v>-10.872999999999999</c:v>
                </c:pt>
                <c:pt idx="13479">
                  <c:v>-10.051</c:v>
                </c:pt>
                <c:pt idx="13480">
                  <c:v>-8.5310000000000006</c:v>
                </c:pt>
                <c:pt idx="13481">
                  <c:v>-2.2330000000000001</c:v>
                </c:pt>
                <c:pt idx="13482">
                  <c:v>15.035</c:v>
                </c:pt>
                <c:pt idx="13483">
                  <c:v>15.612</c:v>
                </c:pt>
                <c:pt idx="13484">
                  <c:v>-7.9630000000000001</c:v>
                </c:pt>
                <c:pt idx="13485">
                  <c:v>-9.0680000000000014</c:v>
                </c:pt>
                <c:pt idx="13486">
                  <c:v>-3.34</c:v>
                </c:pt>
                <c:pt idx="13487">
                  <c:v>1.1679999999999999</c:v>
                </c:pt>
                <c:pt idx="13488">
                  <c:v>-3.415999999999999</c:v>
                </c:pt>
                <c:pt idx="13489">
                  <c:v>-3.4239999999999999</c:v>
                </c:pt>
                <c:pt idx="13490">
                  <c:v>-14.945</c:v>
                </c:pt>
                <c:pt idx="13491">
                  <c:v>-6.609</c:v>
                </c:pt>
                <c:pt idx="13492">
                  <c:v>-12.538</c:v>
                </c:pt>
                <c:pt idx="13493">
                  <c:v>-6.4649999999999954</c:v>
                </c:pt>
                <c:pt idx="13494">
                  <c:v>-3.7770000000000001</c:v>
                </c:pt>
                <c:pt idx="13495">
                  <c:v>0.26300000000000001</c:v>
                </c:pt>
                <c:pt idx="13496">
                  <c:v>-13.221</c:v>
                </c:pt>
                <c:pt idx="13497">
                  <c:v>-15.129</c:v>
                </c:pt>
                <c:pt idx="13498">
                  <c:v>1.288</c:v>
                </c:pt>
                <c:pt idx="13499">
                  <c:v>-0.26200000000000001</c:v>
                </c:pt>
                <c:pt idx="13500">
                  <c:v>-4.9550000000000001</c:v>
                </c:pt>
                <c:pt idx="13501">
                  <c:v>3.3309999999999991</c:v>
                </c:pt>
                <c:pt idx="13502">
                  <c:v>-0.56100000000000005</c:v>
                </c:pt>
                <c:pt idx="13503">
                  <c:v>-3.2050000000000001</c:v>
                </c:pt>
                <c:pt idx="13504">
                  <c:v>-1.8129999999999999</c:v>
                </c:pt>
                <c:pt idx="13505">
                  <c:v>18.515999999999991</c:v>
                </c:pt>
                <c:pt idx="13506">
                  <c:v>1.3129999999999999</c:v>
                </c:pt>
                <c:pt idx="13507">
                  <c:v>-9.6530000000000005</c:v>
                </c:pt>
                <c:pt idx="13508">
                  <c:v>-7.6159999999999952</c:v>
                </c:pt>
                <c:pt idx="13509">
                  <c:v>-2.9020000000000001</c:v>
                </c:pt>
                <c:pt idx="13510">
                  <c:v>-0.67200000000000004</c:v>
                </c:pt>
                <c:pt idx="13511">
                  <c:v>-3.746</c:v>
                </c:pt>
                <c:pt idx="13512">
                  <c:v>-5.7</c:v>
                </c:pt>
                <c:pt idx="13513">
                  <c:v>-2.0819999999999999</c:v>
                </c:pt>
                <c:pt idx="13514">
                  <c:v>-10.499000000000001</c:v>
                </c:pt>
                <c:pt idx="13515">
                  <c:v>-0.93400000000000005</c:v>
                </c:pt>
                <c:pt idx="13516">
                  <c:v>18.283999999999999</c:v>
                </c:pt>
                <c:pt idx="13517">
                  <c:v>-3.4220000000000002</c:v>
                </c:pt>
                <c:pt idx="13518">
                  <c:v>12.353</c:v>
                </c:pt>
                <c:pt idx="13519">
                  <c:v>10.864000000000001</c:v>
                </c:pt>
                <c:pt idx="13520">
                  <c:v>-2.1619999999999999</c:v>
                </c:pt>
                <c:pt idx="13521">
                  <c:v>35.682000000000002</c:v>
                </c:pt>
                <c:pt idx="13522">
                  <c:v>35.113999999999997</c:v>
                </c:pt>
                <c:pt idx="13523">
                  <c:v>-5.1929999999999952</c:v>
                </c:pt>
                <c:pt idx="13524">
                  <c:v>-8.9040000000000035</c:v>
                </c:pt>
                <c:pt idx="13525">
                  <c:v>-3.2989999999999999</c:v>
                </c:pt>
                <c:pt idx="13526">
                  <c:v>6.6189999999999953</c:v>
                </c:pt>
                <c:pt idx="13527">
                  <c:v>9.1419999999999995</c:v>
                </c:pt>
                <c:pt idx="13528">
                  <c:v>7.7350000000000003</c:v>
                </c:pt>
                <c:pt idx="13529">
                  <c:v>9.2640000000000011</c:v>
                </c:pt>
                <c:pt idx="13530">
                  <c:v>3.1</c:v>
                </c:pt>
                <c:pt idx="13531">
                  <c:v>21.731000000000009</c:v>
                </c:pt>
                <c:pt idx="13532">
                  <c:v>35.363</c:v>
                </c:pt>
                <c:pt idx="13533">
                  <c:v>13.874000000000001</c:v>
                </c:pt>
                <c:pt idx="13534">
                  <c:v>15.288</c:v>
                </c:pt>
                <c:pt idx="13535">
                  <c:v>-3.1579999999999999</c:v>
                </c:pt>
                <c:pt idx="13536">
                  <c:v>4.1549999999999949</c:v>
                </c:pt>
                <c:pt idx="13537">
                  <c:v>9.0580000000000016</c:v>
                </c:pt>
                <c:pt idx="13538">
                  <c:v>4.0599999999999996</c:v>
                </c:pt>
                <c:pt idx="13539">
                  <c:v>-2.31</c:v>
                </c:pt>
                <c:pt idx="13540">
                  <c:v>9.5279999999999987</c:v>
                </c:pt>
                <c:pt idx="13541">
                  <c:v>13.88</c:v>
                </c:pt>
                <c:pt idx="13542">
                  <c:v>1.0109999999999999</c:v>
                </c:pt>
                <c:pt idx="13543">
                  <c:v>-6.6099999999999977</c:v>
                </c:pt>
                <c:pt idx="13544">
                  <c:v>-4.0919999999999996</c:v>
                </c:pt>
                <c:pt idx="13545">
                  <c:v>-0.63500000000000001</c:v>
                </c:pt>
                <c:pt idx="13546">
                  <c:v>21.713999999999999</c:v>
                </c:pt>
                <c:pt idx="13547">
                  <c:v>-2.2559999999999998</c:v>
                </c:pt>
                <c:pt idx="13548">
                  <c:v>-10.311</c:v>
                </c:pt>
                <c:pt idx="13549">
                  <c:v>-1.714</c:v>
                </c:pt>
                <c:pt idx="13550">
                  <c:v>-3.28</c:v>
                </c:pt>
                <c:pt idx="13551">
                  <c:v>-2.37</c:v>
                </c:pt>
                <c:pt idx="13552">
                  <c:v>-11.707000000000001</c:v>
                </c:pt>
                <c:pt idx="13553">
                  <c:v>-1.895</c:v>
                </c:pt>
                <c:pt idx="13554">
                  <c:v>-7.1390000000000002</c:v>
                </c:pt>
                <c:pt idx="13555">
                  <c:v>28.309000000000001</c:v>
                </c:pt>
                <c:pt idx="13556">
                  <c:v>-10.308</c:v>
                </c:pt>
                <c:pt idx="13557">
                  <c:v>3.2930000000000001</c:v>
                </c:pt>
                <c:pt idx="13558">
                  <c:v>-13.387</c:v>
                </c:pt>
                <c:pt idx="13559">
                  <c:v>-5.0209999999999946</c:v>
                </c:pt>
                <c:pt idx="13560">
                  <c:v>36.375999999999998</c:v>
                </c:pt>
                <c:pt idx="13561">
                  <c:v>19.797999999999991</c:v>
                </c:pt>
                <c:pt idx="13562">
                  <c:v>32.564</c:v>
                </c:pt>
                <c:pt idx="13563">
                  <c:v>-2.2909999999999999</c:v>
                </c:pt>
                <c:pt idx="13564">
                  <c:v>55.308999999999997</c:v>
                </c:pt>
                <c:pt idx="13565">
                  <c:v>8.4440000000000008</c:v>
                </c:pt>
                <c:pt idx="13566">
                  <c:v>4.2329999999999997</c:v>
                </c:pt>
                <c:pt idx="13567">
                  <c:v>3.9660000000000002</c:v>
                </c:pt>
                <c:pt idx="13568">
                  <c:v>8.7150000000000016</c:v>
                </c:pt>
                <c:pt idx="13569">
                  <c:v>1.446</c:v>
                </c:pt>
                <c:pt idx="13570">
                  <c:v>8.0220000000000002</c:v>
                </c:pt>
                <c:pt idx="13571">
                  <c:v>-13.981999999999999</c:v>
                </c:pt>
                <c:pt idx="13572">
                  <c:v>-11.708</c:v>
                </c:pt>
                <c:pt idx="13573">
                  <c:v>7.6239999999999952</c:v>
                </c:pt>
                <c:pt idx="13574">
                  <c:v>-15.255000000000001</c:v>
                </c:pt>
                <c:pt idx="13575">
                  <c:v>7.0999999999999994E-2</c:v>
                </c:pt>
                <c:pt idx="13576">
                  <c:v>-2.1030000000000002</c:v>
                </c:pt>
                <c:pt idx="13577">
                  <c:v>15.750999999999999</c:v>
                </c:pt>
                <c:pt idx="13578">
                  <c:v>15.098000000000001</c:v>
                </c:pt>
                <c:pt idx="13579">
                  <c:v>-10.493</c:v>
                </c:pt>
                <c:pt idx="13580">
                  <c:v>-11.384</c:v>
                </c:pt>
                <c:pt idx="13581">
                  <c:v>0.90400000000000003</c:v>
                </c:pt>
                <c:pt idx="13582">
                  <c:v>-9.5409999999999986</c:v>
                </c:pt>
                <c:pt idx="13583">
                  <c:v>-3.7650000000000001</c:v>
                </c:pt>
                <c:pt idx="13584">
                  <c:v>-2.4380000000000002</c:v>
                </c:pt>
                <c:pt idx="13585">
                  <c:v>-2.9689999999999999</c:v>
                </c:pt>
                <c:pt idx="13586">
                  <c:v>14.074</c:v>
                </c:pt>
                <c:pt idx="13587">
                  <c:v>10.353999999999999</c:v>
                </c:pt>
                <c:pt idx="13588">
                  <c:v>0.996</c:v>
                </c:pt>
                <c:pt idx="13589">
                  <c:v>-9.4660000000000029</c:v>
                </c:pt>
                <c:pt idx="13590">
                  <c:v>10.87</c:v>
                </c:pt>
                <c:pt idx="13591">
                  <c:v>14.188000000000001</c:v>
                </c:pt>
                <c:pt idx="13592">
                  <c:v>-4.7380000000000004</c:v>
                </c:pt>
                <c:pt idx="13593">
                  <c:v>-1.4950000000000001</c:v>
                </c:pt>
                <c:pt idx="13594">
                  <c:v>5.6559999999999953</c:v>
                </c:pt>
                <c:pt idx="13595">
                  <c:v>8.5610000000000035</c:v>
                </c:pt>
                <c:pt idx="13596">
                  <c:v>-2.8389999999999991</c:v>
                </c:pt>
                <c:pt idx="13597">
                  <c:v>-12.39</c:v>
                </c:pt>
                <c:pt idx="13598">
                  <c:v>-1.7629999999999999</c:v>
                </c:pt>
                <c:pt idx="13599">
                  <c:v>-8.2779999999999987</c:v>
                </c:pt>
                <c:pt idx="13600">
                  <c:v>10.946</c:v>
                </c:pt>
                <c:pt idx="13601">
                  <c:v>7.7119999999999997</c:v>
                </c:pt>
                <c:pt idx="13602">
                  <c:v>3.766</c:v>
                </c:pt>
                <c:pt idx="13603">
                  <c:v>-3.6819999999999999</c:v>
                </c:pt>
                <c:pt idx="13604">
                  <c:v>14.754</c:v>
                </c:pt>
                <c:pt idx="13605">
                  <c:v>-2.6309999999999998</c:v>
                </c:pt>
                <c:pt idx="13606">
                  <c:v>12.622</c:v>
                </c:pt>
                <c:pt idx="13607">
                  <c:v>15.891999999999999</c:v>
                </c:pt>
                <c:pt idx="13608">
                  <c:v>-2.677</c:v>
                </c:pt>
                <c:pt idx="13609">
                  <c:v>-1.7410000000000001</c:v>
                </c:pt>
                <c:pt idx="13610">
                  <c:v>-4.4740000000000002</c:v>
                </c:pt>
                <c:pt idx="13611">
                  <c:v>7.2510000000000003</c:v>
                </c:pt>
                <c:pt idx="13612">
                  <c:v>1.3520000000000001</c:v>
                </c:pt>
                <c:pt idx="13613">
                  <c:v>-23.501999999999999</c:v>
                </c:pt>
                <c:pt idx="13614">
                  <c:v>-21.696999999999999</c:v>
                </c:pt>
                <c:pt idx="13615">
                  <c:v>-6.718</c:v>
                </c:pt>
                <c:pt idx="13616">
                  <c:v>7.4269999999999996</c:v>
                </c:pt>
                <c:pt idx="13617">
                  <c:v>-3.65</c:v>
                </c:pt>
                <c:pt idx="13618">
                  <c:v>-2.2970000000000002</c:v>
                </c:pt>
                <c:pt idx="13619">
                  <c:v>-4.9870000000000001</c:v>
                </c:pt>
                <c:pt idx="13620">
                  <c:v>-3.016999999999999</c:v>
                </c:pt>
                <c:pt idx="13621">
                  <c:v>3.3860000000000001</c:v>
                </c:pt>
                <c:pt idx="13622">
                  <c:v>3.9430000000000001</c:v>
                </c:pt>
                <c:pt idx="13623">
                  <c:v>8.57</c:v>
                </c:pt>
                <c:pt idx="13624">
                  <c:v>4.6129999999999951</c:v>
                </c:pt>
                <c:pt idx="13625">
                  <c:v>11.161</c:v>
                </c:pt>
                <c:pt idx="13626">
                  <c:v>-1.9590000000000001</c:v>
                </c:pt>
                <c:pt idx="13627">
                  <c:v>5.4020000000000001</c:v>
                </c:pt>
                <c:pt idx="13628">
                  <c:v>14.285</c:v>
                </c:pt>
                <c:pt idx="13629">
                  <c:v>12.618</c:v>
                </c:pt>
                <c:pt idx="13630">
                  <c:v>12.352</c:v>
                </c:pt>
                <c:pt idx="13631">
                  <c:v>4.7219999999999986</c:v>
                </c:pt>
                <c:pt idx="13632">
                  <c:v>8.4810000000000034</c:v>
                </c:pt>
                <c:pt idx="13633">
                  <c:v>15.346</c:v>
                </c:pt>
                <c:pt idx="13634">
                  <c:v>-1.75</c:v>
                </c:pt>
                <c:pt idx="13635">
                  <c:v>-3.7290000000000001</c:v>
                </c:pt>
                <c:pt idx="13636">
                  <c:v>4.9639999999999986</c:v>
                </c:pt>
                <c:pt idx="13637">
                  <c:v>6.992</c:v>
                </c:pt>
                <c:pt idx="13638">
                  <c:v>10.68</c:v>
                </c:pt>
                <c:pt idx="13639">
                  <c:v>-2.1269999999999998</c:v>
                </c:pt>
                <c:pt idx="13640">
                  <c:v>-0.23599999999999999</c:v>
                </c:pt>
                <c:pt idx="13641">
                  <c:v>3.7250000000000001</c:v>
                </c:pt>
                <c:pt idx="13642">
                  <c:v>-1.992</c:v>
                </c:pt>
                <c:pt idx="13643">
                  <c:v>1.2529999999999999</c:v>
                </c:pt>
                <c:pt idx="13644">
                  <c:v>-0.72899999999999998</c:v>
                </c:pt>
                <c:pt idx="13645">
                  <c:v>1.2509999999999999</c:v>
                </c:pt>
                <c:pt idx="13646">
                  <c:v>3.1659999999999999</c:v>
                </c:pt>
                <c:pt idx="13647">
                  <c:v>6.976</c:v>
                </c:pt>
                <c:pt idx="13648">
                  <c:v>-1.976</c:v>
                </c:pt>
                <c:pt idx="13649">
                  <c:v>15.098000000000001</c:v>
                </c:pt>
                <c:pt idx="13650">
                  <c:v>-1.607</c:v>
                </c:pt>
                <c:pt idx="13651">
                  <c:v>3.4279999999999999</c:v>
                </c:pt>
                <c:pt idx="13652">
                  <c:v>16.504000000000001</c:v>
                </c:pt>
                <c:pt idx="13653">
                  <c:v>22.925999999999981</c:v>
                </c:pt>
                <c:pt idx="13654">
                  <c:v>6.2639999999999976</c:v>
                </c:pt>
                <c:pt idx="13655">
                  <c:v>-0.84499999999999997</c:v>
                </c:pt>
                <c:pt idx="13656">
                  <c:v>11.433</c:v>
                </c:pt>
                <c:pt idx="13657">
                  <c:v>-5.5949999999999953</c:v>
                </c:pt>
                <c:pt idx="13658">
                  <c:v>-2.3570000000000002</c:v>
                </c:pt>
                <c:pt idx="13659">
                  <c:v>-13.601000000000001</c:v>
                </c:pt>
                <c:pt idx="13660">
                  <c:v>-11.351000000000001</c:v>
                </c:pt>
                <c:pt idx="13661">
                  <c:v>-8.9650000000000052</c:v>
                </c:pt>
                <c:pt idx="13662">
                  <c:v>-12.381</c:v>
                </c:pt>
                <c:pt idx="13663">
                  <c:v>-16.870999999999999</c:v>
                </c:pt>
                <c:pt idx="13664">
                  <c:v>9.1270000000000007</c:v>
                </c:pt>
                <c:pt idx="13665">
                  <c:v>-6.758</c:v>
                </c:pt>
                <c:pt idx="13666">
                  <c:v>9.968</c:v>
                </c:pt>
                <c:pt idx="13667">
                  <c:v>-7.1749999999999954</c:v>
                </c:pt>
                <c:pt idx="13668">
                  <c:v>1.474</c:v>
                </c:pt>
                <c:pt idx="13669">
                  <c:v>-1.621</c:v>
                </c:pt>
                <c:pt idx="13670">
                  <c:v>-10.930999999999999</c:v>
                </c:pt>
                <c:pt idx="13671">
                  <c:v>-16.126999999999999</c:v>
                </c:pt>
                <c:pt idx="13672">
                  <c:v>2.2029999999999998</c:v>
                </c:pt>
                <c:pt idx="13673">
                  <c:v>5.202</c:v>
                </c:pt>
                <c:pt idx="13674">
                  <c:v>2.0649999999999999</c:v>
                </c:pt>
                <c:pt idx="13675">
                  <c:v>7.2709999999999999</c:v>
                </c:pt>
                <c:pt idx="13676">
                  <c:v>8.7830000000000013</c:v>
                </c:pt>
                <c:pt idx="13677">
                  <c:v>-2.677</c:v>
                </c:pt>
                <c:pt idx="13678">
                  <c:v>-7.6599999999999957</c:v>
                </c:pt>
                <c:pt idx="13679">
                  <c:v>-2.5999999999999999E-2</c:v>
                </c:pt>
                <c:pt idx="13680">
                  <c:v>-3.7480000000000002</c:v>
                </c:pt>
                <c:pt idx="13681">
                  <c:v>-5.8179999999999952</c:v>
                </c:pt>
                <c:pt idx="13682">
                  <c:v>-1.248</c:v>
                </c:pt>
                <c:pt idx="13683">
                  <c:v>-0.63500000000000001</c:v>
                </c:pt>
                <c:pt idx="13684">
                  <c:v>8.5619999999999994</c:v>
                </c:pt>
                <c:pt idx="13685">
                  <c:v>2.4140000000000001</c:v>
                </c:pt>
                <c:pt idx="13686">
                  <c:v>-1.637</c:v>
                </c:pt>
                <c:pt idx="13687">
                  <c:v>9.4890000000000008</c:v>
                </c:pt>
                <c:pt idx="13688">
                  <c:v>-6.6979999999999951</c:v>
                </c:pt>
                <c:pt idx="13689">
                  <c:v>8.9160000000000004</c:v>
                </c:pt>
                <c:pt idx="13690">
                  <c:v>2.8460000000000001</c:v>
                </c:pt>
                <c:pt idx="13691">
                  <c:v>-7.9160000000000004</c:v>
                </c:pt>
                <c:pt idx="13692">
                  <c:v>-8.657</c:v>
                </c:pt>
                <c:pt idx="13693">
                  <c:v>13.526999999999999</c:v>
                </c:pt>
                <c:pt idx="13694">
                  <c:v>14.308999999999999</c:v>
                </c:pt>
                <c:pt idx="13695">
                  <c:v>-4.9720000000000004</c:v>
                </c:pt>
                <c:pt idx="13696">
                  <c:v>23.047000000000001</c:v>
                </c:pt>
                <c:pt idx="13697">
                  <c:v>-0.40699999999999997</c:v>
                </c:pt>
                <c:pt idx="13698">
                  <c:v>-6.2919999999999998</c:v>
                </c:pt>
                <c:pt idx="13699">
                  <c:v>9.1930000000000014</c:v>
                </c:pt>
                <c:pt idx="13700">
                  <c:v>4.7430000000000003</c:v>
                </c:pt>
                <c:pt idx="13701">
                  <c:v>3.5649999999999999</c:v>
                </c:pt>
                <c:pt idx="13702">
                  <c:v>-15.121</c:v>
                </c:pt>
                <c:pt idx="13703">
                  <c:v>17.434000000000001</c:v>
                </c:pt>
                <c:pt idx="13704">
                  <c:v>-4.33</c:v>
                </c:pt>
                <c:pt idx="13705">
                  <c:v>0.97899999999999998</c:v>
                </c:pt>
                <c:pt idx="13706">
                  <c:v>3.396999999999998</c:v>
                </c:pt>
                <c:pt idx="13707">
                  <c:v>1.1100000000000001</c:v>
                </c:pt>
                <c:pt idx="13708">
                  <c:v>-1.5369999999999999</c:v>
                </c:pt>
                <c:pt idx="13709">
                  <c:v>-1.0660000000000001</c:v>
                </c:pt>
                <c:pt idx="13710">
                  <c:v>-15.861000000000001</c:v>
                </c:pt>
                <c:pt idx="13711">
                  <c:v>16.664000000000001</c:v>
                </c:pt>
                <c:pt idx="13712">
                  <c:v>25.081</c:v>
                </c:pt>
                <c:pt idx="13713">
                  <c:v>12.721</c:v>
                </c:pt>
                <c:pt idx="13714">
                  <c:v>7.1890000000000001</c:v>
                </c:pt>
                <c:pt idx="13715">
                  <c:v>2.887</c:v>
                </c:pt>
                <c:pt idx="13716">
                  <c:v>4.7750000000000004</c:v>
                </c:pt>
                <c:pt idx="13717">
                  <c:v>-1.86</c:v>
                </c:pt>
                <c:pt idx="13718">
                  <c:v>-2.2879999999999998</c:v>
                </c:pt>
                <c:pt idx="13719">
                  <c:v>5.7430000000000003</c:v>
                </c:pt>
                <c:pt idx="13720">
                  <c:v>-0.625</c:v>
                </c:pt>
                <c:pt idx="13721">
                  <c:v>-2.9089999999999998</c:v>
                </c:pt>
                <c:pt idx="13722">
                  <c:v>-9.3949999999999996</c:v>
                </c:pt>
                <c:pt idx="13723">
                  <c:v>-8.1519999999999992</c:v>
                </c:pt>
                <c:pt idx="13724">
                  <c:v>-2.9460000000000002</c:v>
                </c:pt>
                <c:pt idx="13725">
                  <c:v>-0.97899999999999998</c:v>
                </c:pt>
                <c:pt idx="13726">
                  <c:v>-1.889</c:v>
                </c:pt>
                <c:pt idx="13727">
                  <c:v>-10.834</c:v>
                </c:pt>
                <c:pt idx="13728">
                  <c:v>-8.7740000000000009</c:v>
                </c:pt>
                <c:pt idx="13729">
                  <c:v>-12.52</c:v>
                </c:pt>
                <c:pt idx="13730">
                  <c:v>4.1559999999999953</c:v>
                </c:pt>
                <c:pt idx="13731">
                  <c:v>3.4950000000000001</c:v>
                </c:pt>
                <c:pt idx="13732">
                  <c:v>4.2149999999999954</c:v>
                </c:pt>
                <c:pt idx="13733">
                  <c:v>4.5999999999999996</c:v>
                </c:pt>
                <c:pt idx="13734">
                  <c:v>-1.3859999999999999</c:v>
                </c:pt>
                <c:pt idx="13735">
                  <c:v>1.952</c:v>
                </c:pt>
                <c:pt idx="13736">
                  <c:v>3.4319999999999991</c:v>
                </c:pt>
                <c:pt idx="13737">
                  <c:v>4.9160000000000004</c:v>
                </c:pt>
                <c:pt idx="13738">
                  <c:v>8.69</c:v>
                </c:pt>
                <c:pt idx="13739">
                  <c:v>3.5579999999999998</c:v>
                </c:pt>
                <c:pt idx="13740">
                  <c:v>2.1179999999999999</c:v>
                </c:pt>
                <c:pt idx="13741">
                  <c:v>7.1159999999999952</c:v>
                </c:pt>
                <c:pt idx="13742">
                  <c:v>-13.069000000000001</c:v>
                </c:pt>
                <c:pt idx="13743">
                  <c:v>-9.5460000000000012</c:v>
                </c:pt>
                <c:pt idx="13744">
                  <c:v>-8.620000000000001</c:v>
                </c:pt>
                <c:pt idx="13745">
                  <c:v>-0.74099999999999999</c:v>
                </c:pt>
                <c:pt idx="13746">
                  <c:v>-7.5119999999999996</c:v>
                </c:pt>
                <c:pt idx="13747">
                  <c:v>-5.6749999999999954</c:v>
                </c:pt>
                <c:pt idx="13748">
                  <c:v>1.228</c:v>
                </c:pt>
                <c:pt idx="13749">
                  <c:v>4.5139999999999976</c:v>
                </c:pt>
                <c:pt idx="13750">
                  <c:v>0.33400000000000002</c:v>
                </c:pt>
                <c:pt idx="13751">
                  <c:v>-0.26500000000000001</c:v>
                </c:pt>
                <c:pt idx="13752">
                  <c:v>12.073</c:v>
                </c:pt>
                <c:pt idx="13753">
                  <c:v>7.5720000000000001</c:v>
                </c:pt>
                <c:pt idx="13754">
                  <c:v>9.4890000000000008</c:v>
                </c:pt>
                <c:pt idx="13755">
                  <c:v>15.773999999999999</c:v>
                </c:pt>
                <c:pt idx="13756">
                  <c:v>7.7069999999999999</c:v>
                </c:pt>
                <c:pt idx="13757">
                  <c:v>-3.4750000000000001</c:v>
                </c:pt>
                <c:pt idx="13758">
                  <c:v>-8.5710000000000015</c:v>
                </c:pt>
                <c:pt idx="13759">
                  <c:v>-1.901</c:v>
                </c:pt>
                <c:pt idx="13760">
                  <c:v>3.2189999999999999</c:v>
                </c:pt>
                <c:pt idx="13761">
                  <c:v>2.37</c:v>
                </c:pt>
                <c:pt idx="13762">
                  <c:v>5.1979999999999951</c:v>
                </c:pt>
                <c:pt idx="13763">
                  <c:v>0.752</c:v>
                </c:pt>
                <c:pt idx="13764">
                  <c:v>-2.524</c:v>
                </c:pt>
                <c:pt idx="13765">
                  <c:v>0.24</c:v>
                </c:pt>
                <c:pt idx="13766">
                  <c:v>1.4339999999999991</c:v>
                </c:pt>
                <c:pt idx="13767">
                  <c:v>2.1760000000000002</c:v>
                </c:pt>
                <c:pt idx="13768">
                  <c:v>4.6019999999999976</c:v>
                </c:pt>
                <c:pt idx="13769">
                  <c:v>1.2929999999999999</c:v>
                </c:pt>
                <c:pt idx="13770">
                  <c:v>1.7</c:v>
                </c:pt>
                <c:pt idx="13771">
                  <c:v>0.53600000000000003</c:v>
                </c:pt>
                <c:pt idx="13772">
                  <c:v>-9.777000000000001</c:v>
                </c:pt>
                <c:pt idx="13773">
                  <c:v>-11.093999999999999</c:v>
                </c:pt>
                <c:pt idx="13774">
                  <c:v>-13.196</c:v>
                </c:pt>
                <c:pt idx="13775">
                  <c:v>-2.6539999999999999</c:v>
                </c:pt>
                <c:pt idx="13776">
                  <c:v>-4.2480000000000002</c:v>
                </c:pt>
                <c:pt idx="13777">
                  <c:v>-0.54200000000000004</c:v>
                </c:pt>
                <c:pt idx="13778">
                  <c:v>-3.214</c:v>
                </c:pt>
                <c:pt idx="13779">
                  <c:v>-2.2120000000000002</c:v>
                </c:pt>
                <c:pt idx="13780">
                  <c:v>5.75</c:v>
                </c:pt>
                <c:pt idx="13781">
                  <c:v>-3.6819999999999999</c:v>
                </c:pt>
                <c:pt idx="13782">
                  <c:v>-3.073</c:v>
                </c:pt>
                <c:pt idx="13783">
                  <c:v>-1.2310000000000001</c:v>
                </c:pt>
                <c:pt idx="13784">
                  <c:v>-3.5259999999999998</c:v>
                </c:pt>
                <c:pt idx="13785">
                  <c:v>-6.5949999999999953</c:v>
                </c:pt>
                <c:pt idx="13786">
                  <c:v>-2.6579999999999999</c:v>
                </c:pt>
                <c:pt idx="13787">
                  <c:v>-1.06</c:v>
                </c:pt>
                <c:pt idx="13788">
                  <c:v>-1.7689999999999999</c:v>
                </c:pt>
                <c:pt idx="13789">
                  <c:v>2.3559999999999981</c:v>
                </c:pt>
                <c:pt idx="13790">
                  <c:v>-5.2919999999999998</c:v>
                </c:pt>
                <c:pt idx="13791">
                  <c:v>3.3039999999999998</c:v>
                </c:pt>
                <c:pt idx="13792">
                  <c:v>-6.8149999999999951</c:v>
                </c:pt>
                <c:pt idx="13793">
                  <c:v>-13.106</c:v>
                </c:pt>
                <c:pt idx="13794">
                  <c:v>1.1319999999999999</c:v>
                </c:pt>
                <c:pt idx="13795">
                  <c:v>13.49</c:v>
                </c:pt>
                <c:pt idx="13796">
                  <c:v>15.983000000000001</c:v>
                </c:pt>
                <c:pt idx="13797">
                  <c:v>9.2909999999999986</c:v>
                </c:pt>
                <c:pt idx="13798">
                  <c:v>-4.4649999999999954</c:v>
                </c:pt>
                <c:pt idx="13799">
                  <c:v>4.2320000000000002</c:v>
                </c:pt>
                <c:pt idx="13800">
                  <c:v>22.966000000000001</c:v>
                </c:pt>
                <c:pt idx="13801">
                  <c:v>7.4909999999999997</c:v>
                </c:pt>
                <c:pt idx="13802">
                  <c:v>6.1739999999999986</c:v>
                </c:pt>
                <c:pt idx="13803">
                  <c:v>-15.250999999999999</c:v>
                </c:pt>
                <c:pt idx="13804">
                  <c:v>-20.792000000000002</c:v>
                </c:pt>
                <c:pt idx="13805">
                  <c:v>-14.397</c:v>
                </c:pt>
                <c:pt idx="13806">
                  <c:v>-19.457999999999991</c:v>
                </c:pt>
                <c:pt idx="13807">
                  <c:v>-3.1219999999999999</c:v>
                </c:pt>
                <c:pt idx="13808">
                  <c:v>3.5830000000000002</c:v>
                </c:pt>
                <c:pt idx="13809">
                  <c:v>-2.2200000000000002</c:v>
                </c:pt>
                <c:pt idx="13810">
                  <c:v>-3.7879999999999998</c:v>
                </c:pt>
                <c:pt idx="13811">
                  <c:v>-1.403999999999999</c:v>
                </c:pt>
                <c:pt idx="13812">
                  <c:v>-2.12</c:v>
                </c:pt>
                <c:pt idx="13813">
                  <c:v>-3.8149999999999991</c:v>
                </c:pt>
                <c:pt idx="13814">
                  <c:v>0.70299999999999996</c:v>
                </c:pt>
                <c:pt idx="13815">
                  <c:v>1.0429999999999999</c:v>
                </c:pt>
                <c:pt idx="13816">
                  <c:v>-5.4219999999999997</c:v>
                </c:pt>
                <c:pt idx="13817">
                  <c:v>-1.6259999999999999</c:v>
                </c:pt>
                <c:pt idx="13818">
                  <c:v>-0.21</c:v>
                </c:pt>
                <c:pt idx="13819">
                  <c:v>0.24299999999999999</c:v>
                </c:pt>
                <c:pt idx="13820">
                  <c:v>1.036</c:v>
                </c:pt>
                <c:pt idx="13821">
                  <c:v>-2.4940000000000002</c:v>
                </c:pt>
                <c:pt idx="13822">
                  <c:v>8.2550000000000008</c:v>
                </c:pt>
                <c:pt idx="13823">
                  <c:v>-0.42799999999999999</c:v>
                </c:pt>
                <c:pt idx="13824">
                  <c:v>-0.95799999999999996</c:v>
                </c:pt>
                <c:pt idx="13825">
                  <c:v>1.093</c:v>
                </c:pt>
                <c:pt idx="13826">
                  <c:v>-7.3999999999999996E-2</c:v>
                </c:pt>
                <c:pt idx="13827">
                  <c:v>2.7770000000000001</c:v>
                </c:pt>
                <c:pt idx="13828">
                  <c:v>3.4140000000000001</c:v>
                </c:pt>
                <c:pt idx="13829">
                  <c:v>1.466</c:v>
                </c:pt>
                <c:pt idx="13830">
                  <c:v>8.3919999999999995</c:v>
                </c:pt>
                <c:pt idx="13831">
                  <c:v>1.321</c:v>
                </c:pt>
                <c:pt idx="13832">
                  <c:v>15.704000000000001</c:v>
                </c:pt>
                <c:pt idx="13833">
                  <c:v>3.6709999999999998</c:v>
                </c:pt>
                <c:pt idx="13834">
                  <c:v>0.215</c:v>
                </c:pt>
                <c:pt idx="13835">
                  <c:v>1.153</c:v>
                </c:pt>
                <c:pt idx="13836">
                  <c:v>0.13900000000000001</c:v>
                </c:pt>
                <c:pt idx="13837">
                  <c:v>3.6459999999999999</c:v>
                </c:pt>
                <c:pt idx="13838">
                  <c:v>-4.1559999999999953</c:v>
                </c:pt>
                <c:pt idx="13839">
                  <c:v>-8.0940000000000012</c:v>
                </c:pt>
                <c:pt idx="13840">
                  <c:v>-11.042999999999999</c:v>
                </c:pt>
                <c:pt idx="13841">
                  <c:v>5.2789999999999999</c:v>
                </c:pt>
                <c:pt idx="13842">
                  <c:v>2.8370000000000002</c:v>
                </c:pt>
                <c:pt idx="13843">
                  <c:v>7.8010000000000002</c:v>
                </c:pt>
                <c:pt idx="13844">
                  <c:v>9.2239999999999984</c:v>
                </c:pt>
                <c:pt idx="13845">
                  <c:v>-12.074</c:v>
                </c:pt>
                <c:pt idx="13846">
                  <c:v>-13.555</c:v>
                </c:pt>
                <c:pt idx="13847">
                  <c:v>-9.3949999999999996</c:v>
                </c:pt>
                <c:pt idx="13848">
                  <c:v>-0.68600000000000005</c:v>
                </c:pt>
                <c:pt idx="13849">
                  <c:v>2.4519999999999991</c:v>
                </c:pt>
                <c:pt idx="13850">
                  <c:v>3.9380000000000002</c:v>
                </c:pt>
                <c:pt idx="13851">
                  <c:v>-10.815</c:v>
                </c:pt>
                <c:pt idx="13852">
                  <c:v>-7.7880000000000003</c:v>
                </c:pt>
                <c:pt idx="13853">
                  <c:v>-9.7349999999999994</c:v>
                </c:pt>
                <c:pt idx="13854">
                  <c:v>-11.663</c:v>
                </c:pt>
                <c:pt idx="13855">
                  <c:v>-0.85299999999999998</c:v>
                </c:pt>
                <c:pt idx="13856">
                  <c:v>-7.5330000000000004</c:v>
                </c:pt>
                <c:pt idx="13857">
                  <c:v>36.961000000000013</c:v>
                </c:pt>
                <c:pt idx="13858">
                  <c:v>25.922000000000001</c:v>
                </c:pt>
                <c:pt idx="13859">
                  <c:v>-4.923</c:v>
                </c:pt>
                <c:pt idx="13860">
                  <c:v>3.8940000000000001</c:v>
                </c:pt>
                <c:pt idx="13861">
                  <c:v>-3.2639999999999998</c:v>
                </c:pt>
                <c:pt idx="13862">
                  <c:v>5.5430000000000001</c:v>
                </c:pt>
                <c:pt idx="13863">
                  <c:v>45.084000000000003</c:v>
                </c:pt>
                <c:pt idx="13864">
                  <c:v>3.7810000000000001</c:v>
                </c:pt>
                <c:pt idx="13865">
                  <c:v>4.0679999999999952</c:v>
                </c:pt>
                <c:pt idx="13866">
                  <c:v>1.625</c:v>
                </c:pt>
                <c:pt idx="13867">
                  <c:v>6.5830000000000002</c:v>
                </c:pt>
                <c:pt idx="13868">
                  <c:v>5.95</c:v>
                </c:pt>
                <c:pt idx="13869">
                  <c:v>10.641999999999999</c:v>
                </c:pt>
                <c:pt idx="13870">
                  <c:v>5.1999999999999998E-2</c:v>
                </c:pt>
                <c:pt idx="13871">
                  <c:v>-6.8169999999999966</c:v>
                </c:pt>
                <c:pt idx="13872">
                  <c:v>0.314</c:v>
                </c:pt>
                <c:pt idx="13873">
                  <c:v>-6.2380000000000004</c:v>
                </c:pt>
                <c:pt idx="13874">
                  <c:v>22.533999999999999</c:v>
                </c:pt>
                <c:pt idx="13875">
                  <c:v>17.640999999999991</c:v>
                </c:pt>
                <c:pt idx="13876">
                  <c:v>22.911999999999999</c:v>
                </c:pt>
                <c:pt idx="13877">
                  <c:v>36.539000000000001</c:v>
                </c:pt>
                <c:pt idx="13878">
                  <c:v>23.353000000000009</c:v>
                </c:pt>
                <c:pt idx="13879">
                  <c:v>11.448</c:v>
                </c:pt>
                <c:pt idx="13880">
                  <c:v>7.5720000000000001</c:v>
                </c:pt>
                <c:pt idx="13881">
                  <c:v>3.4289999999999998</c:v>
                </c:pt>
                <c:pt idx="13882">
                  <c:v>4.0169999999999986</c:v>
                </c:pt>
                <c:pt idx="13883">
                  <c:v>-2.9689999999999999</c:v>
                </c:pt>
                <c:pt idx="13884">
                  <c:v>-2.6560000000000001</c:v>
                </c:pt>
                <c:pt idx="13885">
                  <c:v>3.6219999999999999</c:v>
                </c:pt>
                <c:pt idx="13886">
                  <c:v>4.6899999999999986</c:v>
                </c:pt>
                <c:pt idx="13887">
                  <c:v>5.5669999999999966</c:v>
                </c:pt>
                <c:pt idx="13888">
                  <c:v>5.7060000000000004</c:v>
                </c:pt>
                <c:pt idx="13889">
                  <c:v>4.1619999999999946</c:v>
                </c:pt>
                <c:pt idx="13890">
                  <c:v>1.587</c:v>
                </c:pt>
                <c:pt idx="13891">
                  <c:v>3.8780000000000001</c:v>
                </c:pt>
                <c:pt idx="13892">
                  <c:v>5.6069999999999967</c:v>
                </c:pt>
                <c:pt idx="13893">
                  <c:v>6.6479999999999952</c:v>
                </c:pt>
                <c:pt idx="13894">
                  <c:v>4.5529999999999946</c:v>
                </c:pt>
                <c:pt idx="13895">
                  <c:v>-2.3250000000000002</c:v>
                </c:pt>
                <c:pt idx="13896">
                  <c:v>-3.0649999999999999</c:v>
                </c:pt>
                <c:pt idx="13897">
                  <c:v>0.38</c:v>
                </c:pt>
                <c:pt idx="13898">
                  <c:v>-1.0720000000000001</c:v>
                </c:pt>
                <c:pt idx="13899">
                  <c:v>13.164</c:v>
                </c:pt>
                <c:pt idx="13900">
                  <c:v>2.9849999999999999</c:v>
                </c:pt>
                <c:pt idx="13901">
                  <c:v>4.4379999999999997</c:v>
                </c:pt>
                <c:pt idx="13902">
                  <c:v>2.0009999999999999</c:v>
                </c:pt>
                <c:pt idx="13903">
                  <c:v>-0.66800000000000004</c:v>
                </c:pt>
                <c:pt idx="13904">
                  <c:v>2.74</c:v>
                </c:pt>
                <c:pt idx="13905">
                  <c:v>-0.88400000000000001</c:v>
                </c:pt>
                <c:pt idx="13906">
                  <c:v>8.4460000000000015</c:v>
                </c:pt>
                <c:pt idx="13907">
                  <c:v>4.7939999999999996</c:v>
                </c:pt>
                <c:pt idx="13908">
                  <c:v>0.11700000000000001</c:v>
                </c:pt>
                <c:pt idx="13909">
                  <c:v>-0.307</c:v>
                </c:pt>
                <c:pt idx="13910">
                  <c:v>9.26</c:v>
                </c:pt>
                <c:pt idx="13911">
                  <c:v>4.0780000000000003</c:v>
                </c:pt>
                <c:pt idx="13912">
                  <c:v>-3.1240000000000001</c:v>
                </c:pt>
                <c:pt idx="13913">
                  <c:v>-3.33</c:v>
                </c:pt>
                <c:pt idx="13914">
                  <c:v>-11.172000000000001</c:v>
                </c:pt>
                <c:pt idx="13915">
                  <c:v>-6.0679999999999952</c:v>
                </c:pt>
                <c:pt idx="13916">
                  <c:v>-8.7979999999999983</c:v>
                </c:pt>
                <c:pt idx="13917">
                  <c:v>-9.3149999999999995</c:v>
                </c:pt>
                <c:pt idx="13918">
                  <c:v>-10.693</c:v>
                </c:pt>
                <c:pt idx="13919">
                  <c:v>-9.5890000000000004</c:v>
                </c:pt>
                <c:pt idx="13920">
                  <c:v>-4.5590000000000002</c:v>
                </c:pt>
                <c:pt idx="13921">
                  <c:v>14.993</c:v>
                </c:pt>
                <c:pt idx="13922">
                  <c:v>6.7169999999999996</c:v>
                </c:pt>
                <c:pt idx="13923">
                  <c:v>1.6479999999999999</c:v>
                </c:pt>
                <c:pt idx="13924">
                  <c:v>4.8410000000000002</c:v>
                </c:pt>
                <c:pt idx="13925">
                  <c:v>0.66900000000000004</c:v>
                </c:pt>
                <c:pt idx="13926">
                  <c:v>-6.5330000000000004</c:v>
                </c:pt>
                <c:pt idx="13927">
                  <c:v>-4.9169999999999998</c:v>
                </c:pt>
                <c:pt idx="13928">
                  <c:v>-8.0790000000000006</c:v>
                </c:pt>
                <c:pt idx="13929">
                  <c:v>2.69</c:v>
                </c:pt>
                <c:pt idx="13930">
                  <c:v>0.95099999999999996</c:v>
                </c:pt>
                <c:pt idx="13931">
                  <c:v>-0.88200000000000001</c:v>
                </c:pt>
                <c:pt idx="13932">
                  <c:v>3.6190000000000002</c:v>
                </c:pt>
                <c:pt idx="13933">
                  <c:v>4.22</c:v>
                </c:pt>
                <c:pt idx="13934">
                  <c:v>-5.157999999999995</c:v>
                </c:pt>
                <c:pt idx="13935">
                  <c:v>5.2320000000000002</c:v>
                </c:pt>
                <c:pt idx="13936">
                  <c:v>-20.361999999999991</c:v>
                </c:pt>
                <c:pt idx="13937">
                  <c:v>-4.335</c:v>
                </c:pt>
                <c:pt idx="13938">
                  <c:v>-13.206</c:v>
                </c:pt>
                <c:pt idx="13939">
                  <c:v>3.3410000000000002</c:v>
                </c:pt>
                <c:pt idx="13940">
                  <c:v>4.6890000000000001</c:v>
                </c:pt>
                <c:pt idx="13941">
                  <c:v>7.4109999999999996</c:v>
                </c:pt>
                <c:pt idx="13942">
                  <c:v>2.657</c:v>
                </c:pt>
                <c:pt idx="13943">
                  <c:v>-0.69499999999999995</c:v>
                </c:pt>
                <c:pt idx="13944">
                  <c:v>-1.2549999999999999</c:v>
                </c:pt>
                <c:pt idx="13945">
                  <c:v>-0.69</c:v>
                </c:pt>
                <c:pt idx="13946">
                  <c:v>-15.141</c:v>
                </c:pt>
                <c:pt idx="13947">
                  <c:v>-4.9130000000000003</c:v>
                </c:pt>
                <c:pt idx="13948">
                  <c:v>-0.24</c:v>
                </c:pt>
                <c:pt idx="13949">
                  <c:v>-2.6829999999999998</c:v>
                </c:pt>
                <c:pt idx="13950">
                  <c:v>-2.9689999999999999</c:v>
                </c:pt>
                <c:pt idx="13951">
                  <c:v>-3.746</c:v>
                </c:pt>
                <c:pt idx="13952">
                  <c:v>1.732</c:v>
                </c:pt>
                <c:pt idx="13953">
                  <c:v>-3.069</c:v>
                </c:pt>
                <c:pt idx="13954">
                  <c:v>11.8</c:v>
                </c:pt>
                <c:pt idx="13955">
                  <c:v>15.750999999999999</c:v>
                </c:pt>
                <c:pt idx="13956">
                  <c:v>16.832000000000001</c:v>
                </c:pt>
                <c:pt idx="13957">
                  <c:v>8.4010000000000016</c:v>
                </c:pt>
                <c:pt idx="13958">
                  <c:v>-11.615</c:v>
                </c:pt>
                <c:pt idx="13959">
                  <c:v>-10.702999999999999</c:v>
                </c:pt>
                <c:pt idx="13960">
                  <c:v>-12.781000000000001</c:v>
                </c:pt>
                <c:pt idx="13961">
                  <c:v>-15.895</c:v>
                </c:pt>
                <c:pt idx="13962">
                  <c:v>-12.314</c:v>
                </c:pt>
                <c:pt idx="13963">
                  <c:v>-19.117000000000001</c:v>
                </c:pt>
                <c:pt idx="13964">
                  <c:v>-23.17</c:v>
                </c:pt>
                <c:pt idx="13965">
                  <c:v>-22.064</c:v>
                </c:pt>
                <c:pt idx="13966">
                  <c:v>10.637</c:v>
                </c:pt>
                <c:pt idx="13967">
                  <c:v>2.9550000000000001</c:v>
                </c:pt>
                <c:pt idx="13968">
                  <c:v>5.5190000000000001</c:v>
                </c:pt>
                <c:pt idx="13969">
                  <c:v>1.9419999999999991</c:v>
                </c:pt>
                <c:pt idx="13970">
                  <c:v>-9.1469999999999985</c:v>
                </c:pt>
                <c:pt idx="13971">
                  <c:v>-13.714</c:v>
                </c:pt>
                <c:pt idx="13972">
                  <c:v>-13.269</c:v>
                </c:pt>
                <c:pt idx="13973">
                  <c:v>-8.25</c:v>
                </c:pt>
                <c:pt idx="13974">
                  <c:v>-6.7539999999999987</c:v>
                </c:pt>
                <c:pt idx="13975">
                  <c:v>-21.454999999999991</c:v>
                </c:pt>
                <c:pt idx="13976">
                  <c:v>-14.991</c:v>
                </c:pt>
                <c:pt idx="13977">
                  <c:v>-20.981000000000002</c:v>
                </c:pt>
                <c:pt idx="13978">
                  <c:v>-4.1479999999999952</c:v>
                </c:pt>
                <c:pt idx="13979">
                  <c:v>-8.2409999999999979</c:v>
                </c:pt>
                <c:pt idx="13980">
                  <c:v>-5.74</c:v>
                </c:pt>
                <c:pt idx="13981">
                  <c:v>-4.1929999999999952</c:v>
                </c:pt>
                <c:pt idx="13982">
                  <c:v>1.5840000000000001</c:v>
                </c:pt>
                <c:pt idx="13983">
                  <c:v>-0.41799999999999998</c:v>
                </c:pt>
                <c:pt idx="13984">
                  <c:v>2.6539999999999999</c:v>
                </c:pt>
                <c:pt idx="13985">
                  <c:v>1.6479999999999999</c:v>
                </c:pt>
                <c:pt idx="13986">
                  <c:v>-6.5010000000000003</c:v>
                </c:pt>
                <c:pt idx="13987">
                  <c:v>6.2939999999999996</c:v>
                </c:pt>
                <c:pt idx="13988">
                  <c:v>7.6639999999999953</c:v>
                </c:pt>
                <c:pt idx="13989">
                  <c:v>6.4859999999999998</c:v>
                </c:pt>
                <c:pt idx="13990">
                  <c:v>9.8710000000000004</c:v>
                </c:pt>
                <c:pt idx="13991">
                  <c:v>2.629</c:v>
                </c:pt>
                <c:pt idx="13992">
                  <c:v>4.43</c:v>
                </c:pt>
                <c:pt idx="13993">
                  <c:v>4.5339999999999998</c:v>
                </c:pt>
                <c:pt idx="13994">
                  <c:v>-2.1760000000000002</c:v>
                </c:pt>
                <c:pt idx="13995">
                  <c:v>-3.5579999999999998</c:v>
                </c:pt>
                <c:pt idx="13996">
                  <c:v>3.052999999999999</c:v>
                </c:pt>
                <c:pt idx="13997">
                  <c:v>8.98</c:v>
                </c:pt>
                <c:pt idx="13998">
                  <c:v>4.5590000000000002</c:v>
                </c:pt>
                <c:pt idx="13999">
                  <c:v>3.4409999999999998</c:v>
                </c:pt>
                <c:pt idx="14000">
                  <c:v>1.8520000000000001</c:v>
                </c:pt>
                <c:pt idx="14001">
                  <c:v>-1.161</c:v>
                </c:pt>
                <c:pt idx="14002">
                  <c:v>-0.83899999999999997</c:v>
                </c:pt>
                <c:pt idx="14003">
                  <c:v>-2.1389999999999998</c:v>
                </c:pt>
                <c:pt idx="14004">
                  <c:v>-2.5430000000000001</c:v>
                </c:pt>
                <c:pt idx="14005">
                  <c:v>8.8970000000000002</c:v>
                </c:pt>
                <c:pt idx="14006">
                  <c:v>7.4279999999999946</c:v>
                </c:pt>
                <c:pt idx="14007">
                  <c:v>7.8760000000000003</c:v>
                </c:pt>
                <c:pt idx="14008">
                  <c:v>6.1989999999999954</c:v>
                </c:pt>
                <c:pt idx="14009">
                  <c:v>11.326000000000001</c:v>
                </c:pt>
                <c:pt idx="14010">
                  <c:v>0.94899999999999995</c:v>
                </c:pt>
                <c:pt idx="14011">
                  <c:v>2.738</c:v>
                </c:pt>
                <c:pt idx="14012">
                  <c:v>5.6319999999999997</c:v>
                </c:pt>
                <c:pt idx="14013">
                  <c:v>-5.641</c:v>
                </c:pt>
                <c:pt idx="14014">
                  <c:v>-7.3819999999999997</c:v>
                </c:pt>
                <c:pt idx="14015">
                  <c:v>-4.7649999999999952</c:v>
                </c:pt>
                <c:pt idx="14016">
                  <c:v>-4.157999999999995</c:v>
                </c:pt>
                <c:pt idx="14017">
                  <c:v>6.4829999999999997</c:v>
                </c:pt>
                <c:pt idx="14018">
                  <c:v>0.65700000000000003</c:v>
                </c:pt>
                <c:pt idx="14019">
                  <c:v>-0.34100000000000003</c:v>
                </c:pt>
                <c:pt idx="14020">
                  <c:v>3.0569999999999991</c:v>
                </c:pt>
                <c:pt idx="14021">
                  <c:v>-0.84799999999999998</c:v>
                </c:pt>
                <c:pt idx="14022">
                  <c:v>-9.39</c:v>
                </c:pt>
                <c:pt idx="14023">
                  <c:v>-15.805</c:v>
                </c:pt>
                <c:pt idx="14024">
                  <c:v>-3.7519999999999998</c:v>
                </c:pt>
                <c:pt idx="14025">
                  <c:v>-3.302</c:v>
                </c:pt>
                <c:pt idx="14026">
                  <c:v>1.51</c:v>
                </c:pt>
                <c:pt idx="14027">
                  <c:v>5.7469999999999999</c:v>
                </c:pt>
                <c:pt idx="14028">
                  <c:v>8.7830000000000013</c:v>
                </c:pt>
                <c:pt idx="14029">
                  <c:v>-9.1999999999999998E-2</c:v>
                </c:pt>
                <c:pt idx="14030">
                  <c:v>-5.2610000000000001</c:v>
                </c:pt>
                <c:pt idx="14031">
                  <c:v>-6.202</c:v>
                </c:pt>
                <c:pt idx="14032">
                  <c:v>0.08</c:v>
                </c:pt>
                <c:pt idx="14033">
                  <c:v>-2.3389999999999991</c:v>
                </c:pt>
                <c:pt idx="14034">
                  <c:v>4.7699999999999987</c:v>
                </c:pt>
                <c:pt idx="14035">
                  <c:v>1.143</c:v>
                </c:pt>
                <c:pt idx="14036">
                  <c:v>3.7130000000000001</c:v>
                </c:pt>
                <c:pt idx="14037">
                  <c:v>3.444</c:v>
                </c:pt>
                <c:pt idx="14038">
                  <c:v>4.9809999999999999</c:v>
                </c:pt>
                <c:pt idx="14039">
                  <c:v>-29.434999999999999</c:v>
                </c:pt>
                <c:pt idx="14040">
                  <c:v>-30.606000000000009</c:v>
                </c:pt>
                <c:pt idx="14041">
                  <c:v>-2.9319999999999991</c:v>
                </c:pt>
                <c:pt idx="14042">
                  <c:v>-1.1779999999999999</c:v>
                </c:pt>
                <c:pt idx="14043">
                  <c:v>-1.2849999999999999</c:v>
                </c:pt>
                <c:pt idx="14044">
                  <c:v>5.6859999999999946</c:v>
                </c:pt>
                <c:pt idx="14045">
                  <c:v>-5.2149999999999954</c:v>
                </c:pt>
                <c:pt idx="14046">
                  <c:v>-4.6519999999999957</c:v>
                </c:pt>
                <c:pt idx="14047">
                  <c:v>1.0189999999999999</c:v>
                </c:pt>
                <c:pt idx="14048">
                  <c:v>7.415</c:v>
                </c:pt>
                <c:pt idx="14049">
                  <c:v>-9.9710000000000001</c:v>
                </c:pt>
                <c:pt idx="14050">
                  <c:v>-25.643999999999991</c:v>
                </c:pt>
                <c:pt idx="14051">
                  <c:v>-25.25</c:v>
                </c:pt>
                <c:pt idx="14052">
                  <c:v>-3.4710000000000001</c:v>
                </c:pt>
                <c:pt idx="14053">
                  <c:v>11.07</c:v>
                </c:pt>
                <c:pt idx="14054">
                  <c:v>-8.266</c:v>
                </c:pt>
                <c:pt idx="14055">
                  <c:v>3.8620000000000001</c:v>
                </c:pt>
                <c:pt idx="14056">
                  <c:v>-15.84</c:v>
                </c:pt>
                <c:pt idx="14057">
                  <c:v>-10.215999999999999</c:v>
                </c:pt>
                <c:pt idx="14058">
                  <c:v>-17.077999999999999</c:v>
                </c:pt>
                <c:pt idx="14059">
                  <c:v>-13.215999999999999</c:v>
                </c:pt>
                <c:pt idx="14060">
                  <c:v>-21.055</c:v>
                </c:pt>
                <c:pt idx="14061">
                  <c:v>-5.2880000000000003</c:v>
                </c:pt>
                <c:pt idx="14062">
                  <c:v>9.3170000000000002</c:v>
                </c:pt>
                <c:pt idx="14063">
                  <c:v>4.6899999999999986</c:v>
                </c:pt>
                <c:pt idx="14064">
                  <c:v>5.0179999999999954</c:v>
                </c:pt>
                <c:pt idx="14065">
                  <c:v>-13.395</c:v>
                </c:pt>
                <c:pt idx="14066">
                  <c:v>-14.522</c:v>
                </c:pt>
                <c:pt idx="14067">
                  <c:v>-16.289000000000001</c:v>
                </c:pt>
                <c:pt idx="14068">
                  <c:v>0.58599999999999997</c:v>
                </c:pt>
                <c:pt idx="14069">
                  <c:v>18.861999999999991</c:v>
                </c:pt>
                <c:pt idx="14070">
                  <c:v>21.184999999999999</c:v>
                </c:pt>
                <c:pt idx="14071">
                  <c:v>18.178000000000001</c:v>
                </c:pt>
                <c:pt idx="14072">
                  <c:v>8.5830000000000002</c:v>
                </c:pt>
                <c:pt idx="14073">
                  <c:v>-2.9260000000000002</c:v>
                </c:pt>
                <c:pt idx="14074">
                  <c:v>-1.119</c:v>
                </c:pt>
                <c:pt idx="14075">
                  <c:v>-1.415999999999999</c:v>
                </c:pt>
                <c:pt idx="14076">
                  <c:v>6.0839999999999996</c:v>
                </c:pt>
                <c:pt idx="14077">
                  <c:v>4.26</c:v>
                </c:pt>
                <c:pt idx="14078">
                  <c:v>3.4140000000000001</c:v>
                </c:pt>
                <c:pt idx="14079">
                  <c:v>-2.8140000000000001</c:v>
                </c:pt>
                <c:pt idx="14080">
                  <c:v>-1.41</c:v>
                </c:pt>
                <c:pt idx="14081">
                  <c:v>-1.3720000000000001</c:v>
                </c:pt>
                <c:pt idx="14082">
                  <c:v>-2.7559999999999998</c:v>
                </c:pt>
                <c:pt idx="14083">
                  <c:v>-1.8560000000000001</c:v>
                </c:pt>
                <c:pt idx="14084">
                  <c:v>0.27500000000000002</c:v>
                </c:pt>
                <c:pt idx="14085">
                  <c:v>-5.1909999999999954</c:v>
                </c:pt>
                <c:pt idx="14086">
                  <c:v>-5.7239999999999966</c:v>
                </c:pt>
                <c:pt idx="14087">
                  <c:v>0.997</c:v>
                </c:pt>
                <c:pt idx="14088">
                  <c:v>-25.155000000000001</c:v>
                </c:pt>
                <c:pt idx="14089">
                  <c:v>-35.497999999999998</c:v>
                </c:pt>
                <c:pt idx="14090">
                  <c:v>-39.423000000000002</c:v>
                </c:pt>
                <c:pt idx="14091">
                  <c:v>-40.299000000000007</c:v>
                </c:pt>
                <c:pt idx="14092">
                  <c:v>0.78</c:v>
                </c:pt>
                <c:pt idx="14093">
                  <c:v>-3.1309999999999998</c:v>
                </c:pt>
                <c:pt idx="14094">
                  <c:v>-9.697000000000001</c:v>
                </c:pt>
                <c:pt idx="14095">
                  <c:v>-11.657</c:v>
                </c:pt>
                <c:pt idx="14096">
                  <c:v>-13.776</c:v>
                </c:pt>
                <c:pt idx="14097">
                  <c:v>-6.2809999999999997</c:v>
                </c:pt>
                <c:pt idx="14098">
                  <c:v>-8.2219999999999995</c:v>
                </c:pt>
                <c:pt idx="14099">
                  <c:v>2.1859999999999999</c:v>
                </c:pt>
                <c:pt idx="14100">
                  <c:v>-3.496</c:v>
                </c:pt>
                <c:pt idx="14101">
                  <c:v>-3.4489999999999998</c:v>
                </c:pt>
                <c:pt idx="14102">
                  <c:v>0.84399999999999997</c:v>
                </c:pt>
                <c:pt idx="14103">
                  <c:v>1.4970000000000001</c:v>
                </c:pt>
                <c:pt idx="14104">
                  <c:v>0</c:v>
                </c:pt>
                <c:pt idx="14105">
                  <c:v>2.6680000000000001</c:v>
                </c:pt>
                <c:pt idx="14106">
                  <c:v>3.2240000000000002</c:v>
                </c:pt>
                <c:pt idx="14107">
                  <c:v>0.65</c:v>
                </c:pt>
                <c:pt idx="14108">
                  <c:v>-4.0750000000000002</c:v>
                </c:pt>
                <c:pt idx="14109">
                  <c:v>-6.3269999999999946</c:v>
                </c:pt>
                <c:pt idx="14110">
                  <c:v>-2.448</c:v>
                </c:pt>
                <c:pt idx="14111">
                  <c:v>-6.7960000000000003</c:v>
                </c:pt>
                <c:pt idx="14112">
                  <c:v>-7.98</c:v>
                </c:pt>
                <c:pt idx="14113">
                  <c:v>-7.8569999999999967</c:v>
                </c:pt>
                <c:pt idx="14114">
                  <c:v>-7.8959999999999946</c:v>
                </c:pt>
                <c:pt idx="14115">
                  <c:v>-2.9660000000000002</c:v>
                </c:pt>
                <c:pt idx="14116">
                  <c:v>-5.1429999999999954</c:v>
                </c:pt>
                <c:pt idx="14117">
                  <c:v>-1.2909999999999999</c:v>
                </c:pt>
                <c:pt idx="14118">
                  <c:v>4.157999999999995</c:v>
                </c:pt>
                <c:pt idx="14119">
                  <c:v>-2.412999999999998</c:v>
                </c:pt>
                <c:pt idx="14120">
                  <c:v>0.09</c:v>
                </c:pt>
                <c:pt idx="14121">
                  <c:v>6.8890000000000002</c:v>
                </c:pt>
                <c:pt idx="14122">
                  <c:v>0.47099999999999997</c:v>
                </c:pt>
                <c:pt idx="14123">
                  <c:v>2.903</c:v>
                </c:pt>
                <c:pt idx="14124">
                  <c:v>-3.9460000000000002</c:v>
                </c:pt>
                <c:pt idx="14125">
                  <c:v>-8.42</c:v>
                </c:pt>
                <c:pt idx="14126">
                  <c:v>9.9740000000000002</c:v>
                </c:pt>
                <c:pt idx="14127">
                  <c:v>-8.2740000000000009</c:v>
                </c:pt>
                <c:pt idx="14128">
                  <c:v>-1.663</c:v>
                </c:pt>
                <c:pt idx="14129">
                  <c:v>5.4539999999999997</c:v>
                </c:pt>
                <c:pt idx="14130">
                  <c:v>3.2839999999999998</c:v>
                </c:pt>
                <c:pt idx="14131">
                  <c:v>-0.53900000000000003</c:v>
                </c:pt>
                <c:pt idx="14132">
                  <c:v>1.4790000000000001</c:v>
                </c:pt>
                <c:pt idx="14133">
                  <c:v>-5.2939999999999996</c:v>
                </c:pt>
                <c:pt idx="14134">
                  <c:v>-16.952999999999999</c:v>
                </c:pt>
                <c:pt idx="14135">
                  <c:v>-9.0470000000000006</c:v>
                </c:pt>
                <c:pt idx="14136">
                  <c:v>-11.984999999999999</c:v>
                </c:pt>
                <c:pt idx="14137">
                  <c:v>-15.502000000000001</c:v>
                </c:pt>
                <c:pt idx="14138">
                  <c:v>1.0940000000000001</c:v>
                </c:pt>
                <c:pt idx="14139">
                  <c:v>-1.673</c:v>
                </c:pt>
                <c:pt idx="14140">
                  <c:v>-1.125</c:v>
                </c:pt>
                <c:pt idx="14141">
                  <c:v>19.649000000000001</c:v>
                </c:pt>
                <c:pt idx="14142">
                  <c:v>9.5489999999999995</c:v>
                </c:pt>
                <c:pt idx="14143">
                  <c:v>-7.6390000000000002</c:v>
                </c:pt>
                <c:pt idx="14144">
                  <c:v>-4.5439999999999996</c:v>
                </c:pt>
                <c:pt idx="14145">
                  <c:v>-9.7680000000000007</c:v>
                </c:pt>
                <c:pt idx="14146">
                  <c:v>0.92400000000000004</c:v>
                </c:pt>
                <c:pt idx="14147">
                  <c:v>-2.7639999999999998</c:v>
                </c:pt>
                <c:pt idx="14148">
                  <c:v>0.36399999999999999</c:v>
                </c:pt>
                <c:pt idx="14149">
                  <c:v>-4.2450000000000001</c:v>
                </c:pt>
                <c:pt idx="14150">
                  <c:v>6.1919999999999966</c:v>
                </c:pt>
                <c:pt idx="14151">
                  <c:v>0.21199999999999999</c:v>
                </c:pt>
                <c:pt idx="14152">
                  <c:v>-3.5979999999999999</c:v>
                </c:pt>
                <c:pt idx="14153">
                  <c:v>13.076000000000001</c:v>
                </c:pt>
                <c:pt idx="14154">
                  <c:v>6.98</c:v>
                </c:pt>
                <c:pt idx="14155">
                  <c:v>2.2509999999999999</c:v>
                </c:pt>
                <c:pt idx="14156">
                  <c:v>5.2850000000000001</c:v>
                </c:pt>
                <c:pt idx="14157">
                  <c:v>14.253</c:v>
                </c:pt>
                <c:pt idx="14158">
                  <c:v>16.93</c:v>
                </c:pt>
                <c:pt idx="14159">
                  <c:v>21.366</c:v>
                </c:pt>
                <c:pt idx="14160">
                  <c:v>3.6509999999999998</c:v>
                </c:pt>
                <c:pt idx="14161">
                  <c:v>1.4850000000000001</c:v>
                </c:pt>
                <c:pt idx="14162">
                  <c:v>2.6509999999999998</c:v>
                </c:pt>
                <c:pt idx="14163">
                  <c:v>-3.2949999999999999</c:v>
                </c:pt>
                <c:pt idx="14164">
                  <c:v>0.54300000000000004</c:v>
                </c:pt>
                <c:pt idx="14165">
                  <c:v>-5.9450000000000003</c:v>
                </c:pt>
                <c:pt idx="14166">
                  <c:v>14.311999999999999</c:v>
                </c:pt>
                <c:pt idx="14167">
                  <c:v>7.1779999999999946</c:v>
                </c:pt>
                <c:pt idx="14168">
                  <c:v>3.218</c:v>
                </c:pt>
                <c:pt idx="14169">
                  <c:v>1.583</c:v>
                </c:pt>
                <c:pt idx="14170">
                  <c:v>-3.0249999999999999</c:v>
                </c:pt>
                <c:pt idx="14171">
                  <c:v>-5.4050000000000002</c:v>
                </c:pt>
                <c:pt idx="14172">
                  <c:v>-3.6339999999999999</c:v>
                </c:pt>
                <c:pt idx="14173">
                  <c:v>-5.0030000000000001</c:v>
                </c:pt>
                <c:pt idx="14174">
                  <c:v>0.57199999999999995</c:v>
                </c:pt>
                <c:pt idx="14175">
                  <c:v>-2.8239999999999998</c:v>
                </c:pt>
                <c:pt idx="14176">
                  <c:v>-2.173</c:v>
                </c:pt>
                <c:pt idx="14177">
                  <c:v>-0.56299999999999994</c:v>
                </c:pt>
                <c:pt idx="14178">
                  <c:v>2.528</c:v>
                </c:pt>
                <c:pt idx="14179">
                  <c:v>2.8079999999999998</c:v>
                </c:pt>
                <c:pt idx="14180">
                  <c:v>5.4589999999999996</c:v>
                </c:pt>
                <c:pt idx="14181">
                  <c:v>-3.3180000000000001</c:v>
                </c:pt>
                <c:pt idx="14182">
                  <c:v>0.90900000000000003</c:v>
                </c:pt>
                <c:pt idx="14183">
                  <c:v>-20.34</c:v>
                </c:pt>
                <c:pt idx="14184">
                  <c:v>5.4160000000000004</c:v>
                </c:pt>
                <c:pt idx="14185">
                  <c:v>2.0430000000000001</c:v>
                </c:pt>
                <c:pt idx="14186">
                  <c:v>1.425</c:v>
                </c:pt>
                <c:pt idx="14187">
                  <c:v>1.5229999999999999</c:v>
                </c:pt>
                <c:pt idx="14188">
                  <c:v>7.617999999999995</c:v>
                </c:pt>
                <c:pt idx="14189">
                  <c:v>14.680999999999999</c:v>
                </c:pt>
                <c:pt idx="14190">
                  <c:v>18.693999999999999</c:v>
                </c:pt>
                <c:pt idx="14191">
                  <c:v>12.365</c:v>
                </c:pt>
                <c:pt idx="14192">
                  <c:v>23.39</c:v>
                </c:pt>
                <c:pt idx="14193">
                  <c:v>6.6739999999999986</c:v>
                </c:pt>
                <c:pt idx="14194">
                  <c:v>-3.0219999999999998</c:v>
                </c:pt>
                <c:pt idx="14195">
                  <c:v>0.81100000000000005</c:v>
                </c:pt>
                <c:pt idx="14196">
                  <c:v>3.2349999999999999</c:v>
                </c:pt>
                <c:pt idx="14197">
                  <c:v>-1.393</c:v>
                </c:pt>
                <c:pt idx="14198">
                  <c:v>5.2140000000000004</c:v>
                </c:pt>
                <c:pt idx="14199">
                  <c:v>0.109</c:v>
                </c:pt>
                <c:pt idx="14200">
                  <c:v>-3.722</c:v>
                </c:pt>
                <c:pt idx="14201">
                  <c:v>-3.899</c:v>
                </c:pt>
                <c:pt idx="14202">
                  <c:v>-4.6539999999999946</c:v>
                </c:pt>
                <c:pt idx="14203">
                  <c:v>8.1409999999999982</c:v>
                </c:pt>
                <c:pt idx="14204">
                  <c:v>29.808</c:v>
                </c:pt>
                <c:pt idx="14205">
                  <c:v>21.635999999999999</c:v>
                </c:pt>
                <c:pt idx="14206">
                  <c:v>20.742000000000001</c:v>
                </c:pt>
                <c:pt idx="14207">
                  <c:v>3.96</c:v>
                </c:pt>
                <c:pt idx="14208">
                  <c:v>2.891999999999999</c:v>
                </c:pt>
                <c:pt idx="14209">
                  <c:v>-17.667999999999999</c:v>
                </c:pt>
                <c:pt idx="14210">
                  <c:v>-25.864000000000001</c:v>
                </c:pt>
                <c:pt idx="14211">
                  <c:v>-12.058</c:v>
                </c:pt>
                <c:pt idx="14212">
                  <c:v>-16.024999999999999</c:v>
                </c:pt>
                <c:pt idx="14213">
                  <c:v>-18.529</c:v>
                </c:pt>
                <c:pt idx="14214">
                  <c:v>-18.963999999999999</c:v>
                </c:pt>
                <c:pt idx="14215">
                  <c:v>-17.329999999999991</c:v>
                </c:pt>
                <c:pt idx="14216">
                  <c:v>-8.4019999999999992</c:v>
                </c:pt>
                <c:pt idx="14217">
                  <c:v>1.575</c:v>
                </c:pt>
                <c:pt idx="14218">
                  <c:v>-4.4009999999999998</c:v>
                </c:pt>
                <c:pt idx="14219">
                  <c:v>12.317</c:v>
                </c:pt>
                <c:pt idx="14220">
                  <c:v>-5.5139999999999976</c:v>
                </c:pt>
                <c:pt idx="14221">
                  <c:v>-8.511000000000001</c:v>
                </c:pt>
                <c:pt idx="14222">
                  <c:v>-11.32</c:v>
                </c:pt>
                <c:pt idx="14223">
                  <c:v>-13.005000000000001</c:v>
                </c:pt>
                <c:pt idx="14224">
                  <c:v>-4.3569999999999967</c:v>
                </c:pt>
                <c:pt idx="14225">
                  <c:v>5.4249999999999954</c:v>
                </c:pt>
                <c:pt idx="14226">
                  <c:v>2.9559999999999991</c:v>
                </c:pt>
                <c:pt idx="14227">
                  <c:v>37.841999999999999</c:v>
                </c:pt>
                <c:pt idx="14228">
                  <c:v>-5.1379999999999946</c:v>
                </c:pt>
                <c:pt idx="14229">
                  <c:v>2.742</c:v>
                </c:pt>
                <c:pt idx="14230">
                  <c:v>0.45400000000000001</c:v>
                </c:pt>
                <c:pt idx="14231">
                  <c:v>-3.2970000000000002</c:v>
                </c:pt>
                <c:pt idx="14232">
                  <c:v>7.726</c:v>
                </c:pt>
                <c:pt idx="14233">
                  <c:v>-1.5820000000000001</c:v>
                </c:pt>
                <c:pt idx="14234">
                  <c:v>-2.8580000000000001</c:v>
                </c:pt>
                <c:pt idx="14235">
                  <c:v>-6.359</c:v>
                </c:pt>
                <c:pt idx="14236">
                  <c:v>-14.321999999999999</c:v>
                </c:pt>
                <c:pt idx="14237">
                  <c:v>-13.946</c:v>
                </c:pt>
                <c:pt idx="14238">
                  <c:v>-16.63</c:v>
                </c:pt>
                <c:pt idx="14239">
                  <c:v>-7.093</c:v>
                </c:pt>
                <c:pt idx="14240">
                  <c:v>-7.1519999999999966</c:v>
                </c:pt>
                <c:pt idx="14241">
                  <c:v>0.74199999999999999</c:v>
                </c:pt>
                <c:pt idx="14242">
                  <c:v>-1.722</c:v>
                </c:pt>
                <c:pt idx="14243">
                  <c:v>-2.3279999999999998</c:v>
                </c:pt>
                <c:pt idx="14244">
                  <c:v>-2.5999999999999999E-2</c:v>
                </c:pt>
                <c:pt idx="14245">
                  <c:v>-0.51400000000000001</c:v>
                </c:pt>
                <c:pt idx="14246">
                  <c:v>-3.133</c:v>
                </c:pt>
                <c:pt idx="14247">
                  <c:v>0.53100000000000003</c:v>
                </c:pt>
                <c:pt idx="14248">
                  <c:v>-7.3149999999999951</c:v>
                </c:pt>
                <c:pt idx="14249">
                  <c:v>-5.6819999999999986</c:v>
                </c:pt>
                <c:pt idx="14250">
                  <c:v>-3.6280000000000001</c:v>
                </c:pt>
                <c:pt idx="14251">
                  <c:v>1.851</c:v>
                </c:pt>
                <c:pt idx="14252">
                  <c:v>3.496</c:v>
                </c:pt>
                <c:pt idx="14253">
                  <c:v>3.0569999999999991</c:v>
                </c:pt>
                <c:pt idx="14254">
                  <c:v>2.5499999999999998</c:v>
                </c:pt>
                <c:pt idx="14255">
                  <c:v>2.0819999999999999</c:v>
                </c:pt>
                <c:pt idx="14256">
                  <c:v>-0.88400000000000001</c:v>
                </c:pt>
                <c:pt idx="14257">
                  <c:v>-14.362</c:v>
                </c:pt>
                <c:pt idx="14258">
                  <c:v>-5.641</c:v>
                </c:pt>
                <c:pt idx="14259">
                  <c:v>-6.4960000000000004</c:v>
                </c:pt>
                <c:pt idx="14260">
                  <c:v>4.1979999999999951</c:v>
                </c:pt>
                <c:pt idx="14261">
                  <c:v>4.819</c:v>
                </c:pt>
                <c:pt idx="14262">
                  <c:v>0.23599999999999999</c:v>
                </c:pt>
                <c:pt idx="14263">
                  <c:v>2.9630000000000001</c:v>
                </c:pt>
                <c:pt idx="14264">
                  <c:v>5.0309999999999997</c:v>
                </c:pt>
                <c:pt idx="14265">
                  <c:v>-4.8109999999999946</c:v>
                </c:pt>
                <c:pt idx="14266">
                  <c:v>0.96399999999999997</c:v>
                </c:pt>
                <c:pt idx="14267">
                  <c:v>3.2869999999999999</c:v>
                </c:pt>
                <c:pt idx="14268">
                  <c:v>2.2410000000000001</c:v>
                </c:pt>
                <c:pt idx="14269">
                  <c:v>5.1619999999999946</c:v>
                </c:pt>
                <c:pt idx="14270">
                  <c:v>3.4870000000000001</c:v>
                </c:pt>
                <c:pt idx="14271">
                  <c:v>6.35</c:v>
                </c:pt>
                <c:pt idx="14272">
                  <c:v>-0.56799999999999995</c:v>
                </c:pt>
                <c:pt idx="14273">
                  <c:v>-1.284</c:v>
                </c:pt>
                <c:pt idx="14274">
                  <c:v>1.6919999999999999</c:v>
                </c:pt>
                <c:pt idx="14275">
                  <c:v>-8.3930000000000007</c:v>
                </c:pt>
                <c:pt idx="14276">
                  <c:v>-5.2160000000000002</c:v>
                </c:pt>
                <c:pt idx="14277">
                  <c:v>-4.6289999999999951</c:v>
                </c:pt>
                <c:pt idx="14278">
                  <c:v>-9.4220000000000006</c:v>
                </c:pt>
                <c:pt idx="14279">
                  <c:v>-2.1680000000000001</c:v>
                </c:pt>
                <c:pt idx="14280">
                  <c:v>1.1240000000000001</c:v>
                </c:pt>
                <c:pt idx="14281">
                  <c:v>-2.5550000000000002</c:v>
                </c:pt>
                <c:pt idx="14282">
                  <c:v>-6.6239999999999952</c:v>
                </c:pt>
                <c:pt idx="14283">
                  <c:v>4.8979999999999952</c:v>
                </c:pt>
                <c:pt idx="14284">
                  <c:v>1.0489999999999999</c:v>
                </c:pt>
                <c:pt idx="14285">
                  <c:v>-2.6560000000000001</c:v>
                </c:pt>
                <c:pt idx="14286">
                  <c:v>-2.7269999999999999</c:v>
                </c:pt>
                <c:pt idx="14287">
                  <c:v>-2.8370000000000002</c:v>
                </c:pt>
                <c:pt idx="14288">
                  <c:v>-1.0620000000000001</c:v>
                </c:pt>
                <c:pt idx="14289">
                  <c:v>-2.4980000000000002</c:v>
                </c:pt>
                <c:pt idx="14290">
                  <c:v>-7.4420000000000002</c:v>
                </c:pt>
                <c:pt idx="14291">
                  <c:v>1.012</c:v>
                </c:pt>
                <c:pt idx="14292">
                  <c:v>-5.88</c:v>
                </c:pt>
                <c:pt idx="14293">
                  <c:v>-9.1189999999999998</c:v>
                </c:pt>
                <c:pt idx="14294">
                  <c:v>-4.9180000000000001</c:v>
                </c:pt>
                <c:pt idx="14295">
                  <c:v>16.23</c:v>
                </c:pt>
                <c:pt idx="14296">
                  <c:v>13.454000000000001</c:v>
                </c:pt>
                <c:pt idx="14297">
                  <c:v>13.478</c:v>
                </c:pt>
                <c:pt idx="14298">
                  <c:v>9.4660000000000029</c:v>
                </c:pt>
                <c:pt idx="14299">
                  <c:v>1.0029999999999999</c:v>
                </c:pt>
                <c:pt idx="14300">
                  <c:v>11.452</c:v>
                </c:pt>
                <c:pt idx="14301">
                  <c:v>9.8630000000000049</c:v>
                </c:pt>
                <c:pt idx="14302">
                  <c:v>1.7450000000000001</c:v>
                </c:pt>
                <c:pt idx="14303">
                  <c:v>-13.65</c:v>
                </c:pt>
                <c:pt idx="14304">
                  <c:v>-17.123999999999999</c:v>
                </c:pt>
                <c:pt idx="14305">
                  <c:v>-6.13</c:v>
                </c:pt>
                <c:pt idx="14306">
                  <c:v>-12.065</c:v>
                </c:pt>
                <c:pt idx="14307">
                  <c:v>1.0860000000000001</c:v>
                </c:pt>
                <c:pt idx="14308">
                  <c:v>11.836</c:v>
                </c:pt>
                <c:pt idx="14309">
                  <c:v>6.8479999999999954</c:v>
                </c:pt>
                <c:pt idx="14310">
                  <c:v>13.775</c:v>
                </c:pt>
                <c:pt idx="14311">
                  <c:v>9.5610000000000035</c:v>
                </c:pt>
                <c:pt idx="14312">
                  <c:v>-3.4279999999999999</c:v>
                </c:pt>
                <c:pt idx="14313">
                  <c:v>0.85499999999999998</c:v>
                </c:pt>
                <c:pt idx="14314">
                  <c:v>3.7519999999999998</c:v>
                </c:pt>
                <c:pt idx="14315">
                  <c:v>13.696999999999999</c:v>
                </c:pt>
                <c:pt idx="14316">
                  <c:v>72.572999999999979</c:v>
                </c:pt>
                <c:pt idx="14317">
                  <c:v>59.042000000000002</c:v>
                </c:pt>
                <c:pt idx="14318">
                  <c:v>55.317999999999998</c:v>
                </c:pt>
                <c:pt idx="14319">
                  <c:v>-1.3080000000000001</c:v>
                </c:pt>
                <c:pt idx="14320">
                  <c:v>0.16500000000000001</c:v>
                </c:pt>
                <c:pt idx="14321">
                  <c:v>-0.88100000000000001</c:v>
                </c:pt>
                <c:pt idx="14322">
                  <c:v>-7.6039999999999957</c:v>
                </c:pt>
                <c:pt idx="14323">
                  <c:v>32.61</c:v>
                </c:pt>
                <c:pt idx="14324">
                  <c:v>-4.0219999999999976</c:v>
                </c:pt>
                <c:pt idx="14325">
                  <c:v>-8.8550000000000004</c:v>
                </c:pt>
                <c:pt idx="14326">
                  <c:v>-8.4660000000000029</c:v>
                </c:pt>
                <c:pt idx="14327">
                  <c:v>-10.619</c:v>
                </c:pt>
                <c:pt idx="14328">
                  <c:v>26.45</c:v>
                </c:pt>
                <c:pt idx="14329">
                  <c:v>16.071999999999999</c:v>
                </c:pt>
                <c:pt idx="14330">
                  <c:v>13.933</c:v>
                </c:pt>
                <c:pt idx="14331">
                  <c:v>20.728999999999999</c:v>
                </c:pt>
                <c:pt idx="14332">
                  <c:v>12.851000000000001</c:v>
                </c:pt>
                <c:pt idx="14333">
                  <c:v>-0.85199999999999998</c:v>
                </c:pt>
                <c:pt idx="14334">
                  <c:v>-0.374</c:v>
                </c:pt>
                <c:pt idx="14335">
                  <c:v>-2.8410000000000002</c:v>
                </c:pt>
                <c:pt idx="14336">
                  <c:v>-1.9790000000000001</c:v>
                </c:pt>
                <c:pt idx="14337">
                  <c:v>2.8860000000000001</c:v>
                </c:pt>
                <c:pt idx="14338">
                  <c:v>-1.798</c:v>
                </c:pt>
                <c:pt idx="14339">
                  <c:v>5.4820000000000002</c:v>
                </c:pt>
                <c:pt idx="14340">
                  <c:v>-1.36</c:v>
                </c:pt>
                <c:pt idx="14341">
                  <c:v>-5.851</c:v>
                </c:pt>
                <c:pt idx="14342">
                  <c:v>-5.1979999999999951</c:v>
                </c:pt>
                <c:pt idx="14343">
                  <c:v>-3.234</c:v>
                </c:pt>
                <c:pt idx="14344">
                  <c:v>-4.9580000000000002</c:v>
                </c:pt>
                <c:pt idx="14345">
                  <c:v>6.3289999999999953</c:v>
                </c:pt>
                <c:pt idx="14346">
                  <c:v>-5.2489999999999997</c:v>
                </c:pt>
                <c:pt idx="14347">
                  <c:v>3.7810000000000001</c:v>
                </c:pt>
                <c:pt idx="14348">
                  <c:v>9.11</c:v>
                </c:pt>
                <c:pt idx="14349">
                  <c:v>-5.8659999999999952</c:v>
                </c:pt>
                <c:pt idx="14350">
                  <c:v>1.2370000000000001</c:v>
                </c:pt>
                <c:pt idx="14351">
                  <c:v>6.7789999999999999</c:v>
                </c:pt>
                <c:pt idx="14352">
                  <c:v>1.093</c:v>
                </c:pt>
                <c:pt idx="14353">
                  <c:v>-3.5840000000000001</c:v>
                </c:pt>
                <c:pt idx="14354">
                  <c:v>2.605</c:v>
                </c:pt>
                <c:pt idx="14355">
                  <c:v>3.415999999999999</c:v>
                </c:pt>
                <c:pt idx="14356">
                  <c:v>6.7619999999999987</c:v>
                </c:pt>
                <c:pt idx="14357">
                  <c:v>11.206</c:v>
                </c:pt>
                <c:pt idx="14358">
                  <c:v>5.766</c:v>
                </c:pt>
                <c:pt idx="14359">
                  <c:v>14.56</c:v>
                </c:pt>
                <c:pt idx="14360">
                  <c:v>8.7530000000000001</c:v>
                </c:pt>
                <c:pt idx="14361">
                  <c:v>4.1169999999999964</c:v>
                </c:pt>
                <c:pt idx="14362">
                  <c:v>0.38500000000000001</c:v>
                </c:pt>
                <c:pt idx="14363">
                  <c:v>-0.5</c:v>
                </c:pt>
                <c:pt idx="14364">
                  <c:v>-1.2390000000000001</c:v>
                </c:pt>
                <c:pt idx="14365">
                  <c:v>-1.0920000000000001</c:v>
                </c:pt>
                <c:pt idx="14366">
                  <c:v>-4.1639999999999953</c:v>
                </c:pt>
                <c:pt idx="14367">
                  <c:v>0.61699999999999999</c:v>
                </c:pt>
                <c:pt idx="14368">
                  <c:v>3.89</c:v>
                </c:pt>
                <c:pt idx="14369">
                  <c:v>-1.0329999999999999</c:v>
                </c:pt>
                <c:pt idx="14370">
                  <c:v>8.5820000000000007</c:v>
                </c:pt>
                <c:pt idx="14371">
                  <c:v>1.5740000000000001</c:v>
                </c:pt>
                <c:pt idx="14372">
                  <c:v>1.1359999999999999</c:v>
                </c:pt>
                <c:pt idx="14373">
                  <c:v>19.986000000000001</c:v>
                </c:pt>
                <c:pt idx="14374">
                  <c:v>5.7359999999999998</c:v>
                </c:pt>
                <c:pt idx="14375">
                  <c:v>-3.734</c:v>
                </c:pt>
                <c:pt idx="14376">
                  <c:v>-4.13</c:v>
                </c:pt>
                <c:pt idx="14377">
                  <c:v>-7.133</c:v>
                </c:pt>
                <c:pt idx="14378">
                  <c:v>-13.622</c:v>
                </c:pt>
                <c:pt idx="14379">
                  <c:v>-10.927</c:v>
                </c:pt>
                <c:pt idx="14380">
                  <c:v>7.9429999999999996</c:v>
                </c:pt>
                <c:pt idx="14381">
                  <c:v>7.5460000000000003</c:v>
                </c:pt>
                <c:pt idx="14382">
                  <c:v>12.981</c:v>
                </c:pt>
                <c:pt idx="14383">
                  <c:v>6.266</c:v>
                </c:pt>
                <c:pt idx="14384">
                  <c:v>4.8229999999999951</c:v>
                </c:pt>
                <c:pt idx="14385">
                  <c:v>1.974</c:v>
                </c:pt>
                <c:pt idx="14386">
                  <c:v>1.9370000000000001</c:v>
                </c:pt>
                <c:pt idx="14387">
                  <c:v>-9.043000000000001</c:v>
                </c:pt>
                <c:pt idx="14388">
                  <c:v>-5.0259999999999954</c:v>
                </c:pt>
                <c:pt idx="14389">
                  <c:v>-3.1669999999999998</c:v>
                </c:pt>
                <c:pt idx="14390">
                  <c:v>-4.484</c:v>
                </c:pt>
                <c:pt idx="14391">
                  <c:v>3.33</c:v>
                </c:pt>
                <c:pt idx="14392">
                  <c:v>5.0350000000000001</c:v>
                </c:pt>
                <c:pt idx="14393">
                  <c:v>-1.1859999999999999</c:v>
                </c:pt>
                <c:pt idx="14394">
                  <c:v>0.98</c:v>
                </c:pt>
                <c:pt idx="14395">
                  <c:v>-3.1019999999999999</c:v>
                </c:pt>
                <c:pt idx="14396">
                  <c:v>6.3390000000000004</c:v>
                </c:pt>
                <c:pt idx="14397">
                  <c:v>8.7160000000000011</c:v>
                </c:pt>
                <c:pt idx="14398">
                  <c:v>-0.41099999999999998</c:v>
                </c:pt>
                <c:pt idx="14399">
                  <c:v>-1.3069999999999999</c:v>
                </c:pt>
                <c:pt idx="14400">
                  <c:v>39.629000000000012</c:v>
                </c:pt>
                <c:pt idx="14401">
                  <c:v>35.543000000000013</c:v>
                </c:pt>
                <c:pt idx="14402">
                  <c:v>37.589000000000013</c:v>
                </c:pt>
                <c:pt idx="14403">
                  <c:v>28.349</c:v>
                </c:pt>
                <c:pt idx="14404">
                  <c:v>5.6369999999999987</c:v>
                </c:pt>
                <c:pt idx="14405">
                  <c:v>2.3239999999999998</c:v>
                </c:pt>
                <c:pt idx="14406">
                  <c:v>11.327999999999999</c:v>
                </c:pt>
                <c:pt idx="14407">
                  <c:v>9.3130000000000006</c:v>
                </c:pt>
                <c:pt idx="14408">
                  <c:v>7.5049999999999946</c:v>
                </c:pt>
                <c:pt idx="14409">
                  <c:v>4.92</c:v>
                </c:pt>
                <c:pt idx="14410">
                  <c:v>1.3879999999999999</c:v>
                </c:pt>
                <c:pt idx="14411">
                  <c:v>1.883</c:v>
                </c:pt>
                <c:pt idx="14412">
                  <c:v>3.6379999999999999</c:v>
                </c:pt>
                <c:pt idx="14413">
                  <c:v>-2.113</c:v>
                </c:pt>
                <c:pt idx="14414">
                  <c:v>-4.2919999999999998</c:v>
                </c:pt>
                <c:pt idx="14415">
                  <c:v>2.786</c:v>
                </c:pt>
                <c:pt idx="14416">
                  <c:v>-7.9909999999999997</c:v>
                </c:pt>
                <c:pt idx="14417">
                  <c:v>2.4519999999999991</c:v>
                </c:pt>
                <c:pt idx="14418">
                  <c:v>1.571</c:v>
                </c:pt>
                <c:pt idx="14419">
                  <c:v>-9.120000000000001</c:v>
                </c:pt>
                <c:pt idx="14420">
                  <c:v>-17.472999999999999</c:v>
                </c:pt>
                <c:pt idx="14421">
                  <c:v>-14.55</c:v>
                </c:pt>
                <c:pt idx="14422">
                  <c:v>-16.669</c:v>
                </c:pt>
                <c:pt idx="14423">
                  <c:v>1.3460000000000001</c:v>
                </c:pt>
                <c:pt idx="14424">
                  <c:v>-1.462</c:v>
                </c:pt>
                <c:pt idx="14425">
                  <c:v>1.8520000000000001</c:v>
                </c:pt>
                <c:pt idx="14426">
                  <c:v>-2.1320000000000001</c:v>
                </c:pt>
                <c:pt idx="14427">
                  <c:v>4.0149999999999952</c:v>
                </c:pt>
                <c:pt idx="14428">
                  <c:v>3.24</c:v>
                </c:pt>
                <c:pt idx="14429">
                  <c:v>-1</c:v>
                </c:pt>
                <c:pt idx="14430">
                  <c:v>6.3390000000000004</c:v>
                </c:pt>
                <c:pt idx="14431">
                  <c:v>9.7289999999999992</c:v>
                </c:pt>
                <c:pt idx="14432">
                  <c:v>2.9329999999999981</c:v>
                </c:pt>
                <c:pt idx="14433">
                  <c:v>3.645</c:v>
                </c:pt>
                <c:pt idx="14434">
                  <c:v>9.1170000000000009</c:v>
                </c:pt>
                <c:pt idx="14435">
                  <c:v>8.2840000000000007</c:v>
                </c:pt>
                <c:pt idx="14436">
                  <c:v>6.6429999999999954</c:v>
                </c:pt>
                <c:pt idx="14437">
                  <c:v>1.696</c:v>
                </c:pt>
                <c:pt idx="14438">
                  <c:v>2.4369999999999981</c:v>
                </c:pt>
                <c:pt idx="14439">
                  <c:v>4.5469999999999997</c:v>
                </c:pt>
                <c:pt idx="14440">
                  <c:v>0.50900000000000001</c:v>
                </c:pt>
                <c:pt idx="14441">
                  <c:v>0.72699999999999998</c:v>
                </c:pt>
                <c:pt idx="14442">
                  <c:v>1.5209999999999999</c:v>
                </c:pt>
                <c:pt idx="14443">
                  <c:v>-10.295</c:v>
                </c:pt>
                <c:pt idx="14444">
                  <c:v>-5.4930000000000003</c:v>
                </c:pt>
                <c:pt idx="14445">
                  <c:v>-8.6449999999999996</c:v>
                </c:pt>
                <c:pt idx="14446">
                  <c:v>25.922000000000001</c:v>
                </c:pt>
                <c:pt idx="14447">
                  <c:v>29.13</c:v>
                </c:pt>
                <c:pt idx="14448">
                  <c:v>-1.6679999999999999</c:v>
                </c:pt>
                <c:pt idx="14449">
                  <c:v>0.435</c:v>
                </c:pt>
                <c:pt idx="14450">
                  <c:v>6.5720000000000001</c:v>
                </c:pt>
                <c:pt idx="14451">
                  <c:v>5.2060000000000004</c:v>
                </c:pt>
                <c:pt idx="14452">
                  <c:v>8.3390000000000004</c:v>
                </c:pt>
                <c:pt idx="14453">
                  <c:v>-3.7530000000000001</c:v>
                </c:pt>
                <c:pt idx="14454">
                  <c:v>-2.1629999999999998</c:v>
                </c:pt>
                <c:pt idx="14455">
                  <c:v>-1.925</c:v>
                </c:pt>
                <c:pt idx="14456">
                  <c:v>-0.23599999999999999</c:v>
                </c:pt>
                <c:pt idx="14457">
                  <c:v>-4.3079999999999954</c:v>
                </c:pt>
                <c:pt idx="14458">
                  <c:v>-3.4449999999999998</c:v>
                </c:pt>
                <c:pt idx="14459">
                  <c:v>-0.61499999999999999</c:v>
                </c:pt>
                <c:pt idx="14460">
                  <c:v>-2.0419999999999998</c:v>
                </c:pt>
                <c:pt idx="14461">
                  <c:v>7.0720000000000001</c:v>
                </c:pt>
                <c:pt idx="14462">
                  <c:v>6.0539999999999976</c:v>
                </c:pt>
                <c:pt idx="14463">
                  <c:v>8.7479999999999976</c:v>
                </c:pt>
                <c:pt idx="14464">
                  <c:v>1.0369999999999999</c:v>
                </c:pt>
                <c:pt idx="14465">
                  <c:v>1.8109999999999999</c:v>
                </c:pt>
                <c:pt idx="14466">
                  <c:v>-1.097</c:v>
                </c:pt>
                <c:pt idx="14467">
                  <c:v>0.26800000000000002</c:v>
                </c:pt>
                <c:pt idx="14468">
                  <c:v>-5.6719999999999997</c:v>
                </c:pt>
                <c:pt idx="14469">
                  <c:v>14.204000000000001</c:v>
                </c:pt>
                <c:pt idx="14470">
                  <c:v>13.882</c:v>
                </c:pt>
                <c:pt idx="14471">
                  <c:v>10.585000000000001</c:v>
                </c:pt>
                <c:pt idx="14472">
                  <c:v>11.842000000000001</c:v>
                </c:pt>
                <c:pt idx="14473">
                  <c:v>-5.6639999999999953</c:v>
                </c:pt>
                <c:pt idx="14474">
                  <c:v>-7.4279999999999946</c:v>
                </c:pt>
                <c:pt idx="14475">
                  <c:v>1.1459999999999999</c:v>
                </c:pt>
                <c:pt idx="14476">
                  <c:v>1.161</c:v>
                </c:pt>
                <c:pt idx="14477">
                  <c:v>5.9109999999999996</c:v>
                </c:pt>
                <c:pt idx="14478">
                  <c:v>3.37</c:v>
                </c:pt>
                <c:pt idx="14479">
                  <c:v>-3.512</c:v>
                </c:pt>
                <c:pt idx="14480">
                  <c:v>2.8370000000000002</c:v>
                </c:pt>
                <c:pt idx="14481">
                  <c:v>-0.26600000000000001</c:v>
                </c:pt>
                <c:pt idx="14482">
                  <c:v>8.7760000000000016</c:v>
                </c:pt>
                <c:pt idx="14483">
                  <c:v>-2.2879999999999998</c:v>
                </c:pt>
                <c:pt idx="14484">
                  <c:v>8.2010000000000005</c:v>
                </c:pt>
                <c:pt idx="14485">
                  <c:v>10.885999999999999</c:v>
                </c:pt>
                <c:pt idx="14486">
                  <c:v>8.1379999999999981</c:v>
                </c:pt>
                <c:pt idx="14487">
                  <c:v>7.0619999999999976</c:v>
                </c:pt>
                <c:pt idx="14488">
                  <c:v>9.9630000000000027</c:v>
                </c:pt>
                <c:pt idx="14489">
                  <c:v>19.661000000000001</c:v>
                </c:pt>
                <c:pt idx="14490">
                  <c:v>30.582000000000001</c:v>
                </c:pt>
                <c:pt idx="14491">
                  <c:v>29.829000000000001</c:v>
                </c:pt>
                <c:pt idx="14492">
                  <c:v>0.55300000000000005</c:v>
                </c:pt>
                <c:pt idx="14493">
                  <c:v>13.387</c:v>
                </c:pt>
                <c:pt idx="14494">
                  <c:v>9.9530000000000012</c:v>
                </c:pt>
                <c:pt idx="14495">
                  <c:v>4.109</c:v>
                </c:pt>
                <c:pt idx="14496">
                  <c:v>9.8230000000000004</c:v>
                </c:pt>
                <c:pt idx="14497">
                  <c:v>2.5449999999999999</c:v>
                </c:pt>
                <c:pt idx="14498">
                  <c:v>4.4160000000000004</c:v>
                </c:pt>
                <c:pt idx="14499">
                  <c:v>-0.69299999999999995</c:v>
                </c:pt>
                <c:pt idx="14500">
                  <c:v>3.6080000000000001</c:v>
                </c:pt>
                <c:pt idx="14501">
                  <c:v>1.893</c:v>
                </c:pt>
                <c:pt idx="14502">
                  <c:v>8.52</c:v>
                </c:pt>
                <c:pt idx="14503">
                  <c:v>2.012</c:v>
                </c:pt>
                <c:pt idx="14504">
                  <c:v>7.7239999999999966</c:v>
                </c:pt>
                <c:pt idx="14505">
                  <c:v>5.9</c:v>
                </c:pt>
                <c:pt idx="14506">
                  <c:v>-1.3939999999999999</c:v>
                </c:pt>
                <c:pt idx="14507">
                  <c:v>-3.5430000000000001</c:v>
                </c:pt>
                <c:pt idx="14508">
                  <c:v>-1.5569999999999999</c:v>
                </c:pt>
                <c:pt idx="14509">
                  <c:v>0.36199999999999999</c:v>
                </c:pt>
                <c:pt idx="14510">
                  <c:v>-2E-3</c:v>
                </c:pt>
                <c:pt idx="14511">
                  <c:v>-3.996</c:v>
                </c:pt>
                <c:pt idx="14512">
                  <c:v>14.051</c:v>
                </c:pt>
                <c:pt idx="14513">
                  <c:v>14.093999999999999</c:v>
                </c:pt>
                <c:pt idx="14514">
                  <c:v>13.808999999999999</c:v>
                </c:pt>
                <c:pt idx="14515">
                  <c:v>11.577999999999999</c:v>
                </c:pt>
                <c:pt idx="14516">
                  <c:v>3.907</c:v>
                </c:pt>
                <c:pt idx="14517">
                  <c:v>0.13600000000000001</c:v>
                </c:pt>
                <c:pt idx="14518">
                  <c:v>-0.92900000000000005</c:v>
                </c:pt>
                <c:pt idx="14519">
                  <c:v>9.1179999999999986</c:v>
                </c:pt>
                <c:pt idx="14520">
                  <c:v>0.27300000000000002</c:v>
                </c:pt>
                <c:pt idx="14521">
                  <c:v>2.569</c:v>
                </c:pt>
                <c:pt idx="14522">
                  <c:v>1.6439999999999999</c:v>
                </c:pt>
                <c:pt idx="14523">
                  <c:v>-0.81200000000000006</c:v>
                </c:pt>
                <c:pt idx="14524">
                  <c:v>-1.4339999999999991</c:v>
                </c:pt>
                <c:pt idx="14525">
                  <c:v>-10.244999999999999</c:v>
                </c:pt>
                <c:pt idx="14526">
                  <c:v>-10.586</c:v>
                </c:pt>
                <c:pt idx="14527">
                  <c:v>-16.867999999999999</c:v>
                </c:pt>
                <c:pt idx="14528">
                  <c:v>-14.298</c:v>
                </c:pt>
                <c:pt idx="14529">
                  <c:v>-17.896000000000001</c:v>
                </c:pt>
                <c:pt idx="14530">
                  <c:v>-1.891</c:v>
                </c:pt>
                <c:pt idx="14531">
                  <c:v>1.38</c:v>
                </c:pt>
                <c:pt idx="14532">
                  <c:v>4.7679999999999954</c:v>
                </c:pt>
                <c:pt idx="14533">
                  <c:v>-5.6099999999999977</c:v>
                </c:pt>
                <c:pt idx="14534">
                  <c:v>-0.108</c:v>
                </c:pt>
                <c:pt idx="14535">
                  <c:v>-2.93</c:v>
                </c:pt>
                <c:pt idx="14536">
                  <c:v>0.96199999999999997</c:v>
                </c:pt>
                <c:pt idx="14537">
                  <c:v>-5.01</c:v>
                </c:pt>
                <c:pt idx="14538">
                  <c:v>-7.1449999999999951</c:v>
                </c:pt>
                <c:pt idx="14539">
                  <c:v>-10.545</c:v>
                </c:pt>
                <c:pt idx="14540">
                  <c:v>-2.875999999999999</c:v>
                </c:pt>
                <c:pt idx="14541">
                  <c:v>-6.4930000000000003</c:v>
                </c:pt>
                <c:pt idx="14542">
                  <c:v>-0.99299999999999999</c:v>
                </c:pt>
                <c:pt idx="14543">
                  <c:v>12.045</c:v>
                </c:pt>
                <c:pt idx="14544">
                  <c:v>8.4760000000000026</c:v>
                </c:pt>
                <c:pt idx="14545">
                  <c:v>9.4420000000000002</c:v>
                </c:pt>
                <c:pt idx="14546">
                  <c:v>5.9720000000000004</c:v>
                </c:pt>
                <c:pt idx="14547">
                  <c:v>8.0570000000000004</c:v>
                </c:pt>
                <c:pt idx="14548">
                  <c:v>5.4450000000000003</c:v>
                </c:pt>
                <c:pt idx="14549">
                  <c:v>7.7149999999999954</c:v>
                </c:pt>
                <c:pt idx="14550">
                  <c:v>8.0749999999999993</c:v>
                </c:pt>
                <c:pt idx="14551">
                  <c:v>-1.4630000000000001</c:v>
                </c:pt>
                <c:pt idx="14552">
                  <c:v>-0.106</c:v>
                </c:pt>
                <c:pt idx="14553">
                  <c:v>2.863</c:v>
                </c:pt>
                <c:pt idx="14554">
                  <c:v>4.5860000000000003</c:v>
                </c:pt>
                <c:pt idx="14555">
                  <c:v>-2.863</c:v>
                </c:pt>
                <c:pt idx="14556">
                  <c:v>-1.22</c:v>
                </c:pt>
                <c:pt idx="14557">
                  <c:v>-0.378</c:v>
                </c:pt>
                <c:pt idx="14558">
                  <c:v>-2.8250000000000002</c:v>
                </c:pt>
                <c:pt idx="14559">
                  <c:v>-9.7520000000000007</c:v>
                </c:pt>
                <c:pt idx="14560">
                  <c:v>3.2290000000000001</c:v>
                </c:pt>
                <c:pt idx="14561">
                  <c:v>-4.5869999999999997</c:v>
                </c:pt>
                <c:pt idx="14562">
                  <c:v>-1.026</c:v>
                </c:pt>
                <c:pt idx="14563">
                  <c:v>2.0979999999999999</c:v>
                </c:pt>
                <c:pt idx="14564">
                  <c:v>2.5089999999999999</c:v>
                </c:pt>
                <c:pt idx="14565">
                  <c:v>-2.7559999999999998</c:v>
                </c:pt>
                <c:pt idx="14566">
                  <c:v>5.7930000000000001</c:v>
                </c:pt>
                <c:pt idx="14567">
                  <c:v>10.323</c:v>
                </c:pt>
                <c:pt idx="14568">
                  <c:v>-7.782</c:v>
                </c:pt>
                <c:pt idx="14569">
                  <c:v>4.2190000000000003</c:v>
                </c:pt>
                <c:pt idx="14570">
                  <c:v>3.0310000000000001</c:v>
                </c:pt>
                <c:pt idx="14571">
                  <c:v>-6.2729999999999997</c:v>
                </c:pt>
                <c:pt idx="14572">
                  <c:v>-4.4880000000000004</c:v>
                </c:pt>
                <c:pt idx="14573">
                  <c:v>-9.0220000000000002</c:v>
                </c:pt>
                <c:pt idx="14574">
                  <c:v>1.6950000000000001</c:v>
                </c:pt>
                <c:pt idx="14575">
                  <c:v>-0.29399999999999998</c:v>
                </c:pt>
                <c:pt idx="14576">
                  <c:v>3.3349999999999991</c:v>
                </c:pt>
                <c:pt idx="14577">
                  <c:v>-1.33</c:v>
                </c:pt>
                <c:pt idx="14578">
                  <c:v>4.5469999999999997</c:v>
                </c:pt>
                <c:pt idx="14579">
                  <c:v>-3.0019999999999998</c:v>
                </c:pt>
                <c:pt idx="14580">
                  <c:v>0.20899999999999999</c:v>
                </c:pt>
                <c:pt idx="14581">
                  <c:v>0.90900000000000003</c:v>
                </c:pt>
                <c:pt idx="14582">
                  <c:v>0.59399999999999997</c:v>
                </c:pt>
                <c:pt idx="14583">
                  <c:v>0.22500000000000001</c:v>
                </c:pt>
                <c:pt idx="14584">
                  <c:v>-1.7010000000000001</c:v>
                </c:pt>
                <c:pt idx="14585">
                  <c:v>-11.714</c:v>
                </c:pt>
                <c:pt idx="14586">
                  <c:v>-13.006</c:v>
                </c:pt>
                <c:pt idx="14587">
                  <c:v>-5.3739999999999997</c:v>
                </c:pt>
                <c:pt idx="14588">
                  <c:v>-10.071</c:v>
                </c:pt>
                <c:pt idx="14589">
                  <c:v>9.7040000000000006</c:v>
                </c:pt>
                <c:pt idx="14590">
                  <c:v>-5.6719999999999997</c:v>
                </c:pt>
                <c:pt idx="14591">
                  <c:v>-6.6209999999999951</c:v>
                </c:pt>
                <c:pt idx="14592">
                  <c:v>-5.3539999999999957</c:v>
                </c:pt>
                <c:pt idx="14593">
                  <c:v>-5.6289999999999951</c:v>
                </c:pt>
                <c:pt idx="14594">
                  <c:v>-5.375</c:v>
                </c:pt>
                <c:pt idx="14595">
                  <c:v>5.3769999999999998</c:v>
                </c:pt>
                <c:pt idx="14596">
                  <c:v>4.7679999999999954</c:v>
                </c:pt>
                <c:pt idx="14597">
                  <c:v>3.9079999999999999</c:v>
                </c:pt>
                <c:pt idx="14598">
                  <c:v>4.718</c:v>
                </c:pt>
                <c:pt idx="14599">
                  <c:v>4.1769999999999996</c:v>
                </c:pt>
                <c:pt idx="14600">
                  <c:v>-0.34300000000000003</c:v>
                </c:pt>
                <c:pt idx="14601">
                  <c:v>0.35</c:v>
                </c:pt>
                <c:pt idx="14602">
                  <c:v>3.637</c:v>
                </c:pt>
                <c:pt idx="14603">
                  <c:v>7.6379999999999946</c:v>
                </c:pt>
                <c:pt idx="14604">
                  <c:v>-4.3289999999999953</c:v>
                </c:pt>
                <c:pt idx="14605">
                  <c:v>-5.74</c:v>
                </c:pt>
                <c:pt idx="14606">
                  <c:v>-2.306</c:v>
                </c:pt>
                <c:pt idx="14607">
                  <c:v>-6.1569999999999956</c:v>
                </c:pt>
                <c:pt idx="14608">
                  <c:v>-3.3580000000000001</c:v>
                </c:pt>
                <c:pt idx="14609">
                  <c:v>16.704000000000001</c:v>
                </c:pt>
                <c:pt idx="14610">
                  <c:v>11.071</c:v>
                </c:pt>
                <c:pt idx="14611">
                  <c:v>20.152000000000001</c:v>
                </c:pt>
                <c:pt idx="14612">
                  <c:v>17.411000000000001</c:v>
                </c:pt>
                <c:pt idx="14613">
                  <c:v>6.2370000000000001</c:v>
                </c:pt>
                <c:pt idx="14614">
                  <c:v>0.36</c:v>
                </c:pt>
                <c:pt idx="14615">
                  <c:v>-2.0350000000000001</c:v>
                </c:pt>
                <c:pt idx="14616">
                  <c:v>-2.8189999999999991</c:v>
                </c:pt>
                <c:pt idx="14617">
                  <c:v>-0.35099999999999998</c:v>
                </c:pt>
                <c:pt idx="14618">
                  <c:v>-0.96599999999999997</c:v>
                </c:pt>
                <c:pt idx="14619">
                  <c:v>0.745</c:v>
                </c:pt>
                <c:pt idx="14620">
                  <c:v>-0.56200000000000006</c:v>
                </c:pt>
                <c:pt idx="14621">
                  <c:v>20.574999999999999</c:v>
                </c:pt>
                <c:pt idx="14622">
                  <c:v>10.46</c:v>
                </c:pt>
                <c:pt idx="14623">
                  <c:v>4.484</c:v>
                </c:pt>
                <c:pt idx="14624">
                  <c:v>-9.9510000000000005</c:v>
                </c:pt>
                <c:pt idx="14625">
                  <c:v>-11.382</c:v>
                </c:pt>
                <c:pt idx="14626">
                  <c:v>-1.397</c:v>
                </c:pt>
                <c:pt idx="14627">
                  <c:v>-6.7089999999999996</c:v>
                </c:pt>
                <c:pt idx="14628">
                  <c:v>-6.01</c:v>
                </c:pt>
                <c:pt idx="14629">
                  <c:v>1.399</c:v>
                </c:pt>
                <c:pt idx="14630">
                  <c:v>1.637</c:v>
                </c:pt>
                <c:pt idx="14631">
                  <c:v>-17.532</c:v>
                </c:pt>
                <c:pt idx="14632">
                  <c:v>0.60399999999999998</c:v>
                </c:pt>
                <c:pt idx="14633">
                  <c:v>3.3279999999999998</c:v>
                </c:pt>
                <c:pt idx="14634">
                  <c:v>-4.556</c:v>
                </c:pt>
                <c:pt idx="14635">
                  <c:v>-6.6919999999999966</c:v>
                </c:pt>
                <c:pt idx="14636">
                  <c:v>-20.696999999999999</c:v>
                </c:pt>
                <c:pt idx="14637">
                  <c:v>4.1779999999999946</c:v>
                </c:pt>
                <c:pt idx="14638">
                  <c:v>1.274</c:v>
                </c:pt>
                <c:pt idx="14639">
                  <c:v>3.5579999999999998</c:v>
                </c:pt>
                <c:pt idx="14640">
                  <c:v>3.4009999999999998</c:v>
                </c:pt>
                <c:pt idx="14641">
                  <c:v>-21.949000000000002</c:v>
                </c:pt>
                <c:pt idx="14642">
                  <c:v>8.1369999999999987</c:v>
                </c:pt>
                <c:pt idx="14643">
                  <c:v>1.0089999999999999</c:v>
                </c:pt>
                <c:pt idx="14644">
                  <c:v>3.879</c:v>
                </c:pt>
                <c:pt idx="14645">
                  <c:v>3.786</c:v>
                </c:pt>
                <c:pt idx="14646">
                  <c:v>-5.3010000000000002</c:v>
                </c:pt>
                <c:pt idx="14647">
                  <c:v>-10.372</c:v>
                </c:pt>
                <c:pt idx="14648">
                  <c:v>-11.768000000000001</c:v>
                </c:pt>
                <c:pt idx="14649">
                  <c:v>-11.875999999999999</c:v>
                </c:pt>
                <c:pt idx="14650">
                  <c:v>-13.914</c:v>
                </c:pt>
                <c:pt idx="14651">
                  <c:v>7.899</c:v>
                </c:pt>
                <c:pt idx="14652">
                  <c:v>3.6360000000000001</c:v>
                </c:pt>
                <c:pt idx="14653">
                  <c:v>0.377</c:v>
                </c:pt>
                <c:pt idx="14654">
                  <c:v>7.1199999999999974</c:v>
                </c:pt>
                <c:pt idx="14655">
                  <c:v>7.617999999999995</c:v>
                </c:pt>
                <c:pt idx="14656">
                  <c:v>14.826000000000001</c:v>
                </c:pt>
                <c:pt idx="14657">
                  <c:v>8.4060000000000006</c:v>
                </c:pt>
                <c:pt idx="14658">
                  <c:v>5.6919999999999966</c:v>
                </c:pt>
                <c:pt idx="14659">
                  <c:v>5.3539999999999957</c:v>
                </c:pt>
                <c:pt idx="14660">
                  <c:v>5.6979999999999951</c:v>
                </c:pt>
                <c:pt idx="14661">
                  <c:v>-0.70799999999999996</c:v>
                </c:pt>
                <c:pt idx="14662">
                  <c:v>-1.831</c:v>
                </c:pt>
                <c:pt idx="14663">
                  <c:v>1.8620000000000001</c:v>
                </c:pt>
                <c:pt idx="14664">
                  <c:v>-0.249</c:v>
                </c:pt>
                <c:pt idx="14665">
                  <c:v>4.5910000000000002</c:v>
                </c:pt>
                <c:pt idx="14666">
                  <c:v>12.15</c:v>
                </c:pt>
                <c:pt idx="14667">
                  <c:v>10.397</c:v>
                </c:pt>
                <c:pt idx="14668">
                  <c:v>2.9369999999999981</c:v>
                </c:pt>
                <c:pt idx="14669">
                  <c:v>14.592000000000001</c:v>
                </c:pt>
                <c:pt idx="14670">
                  <c:v>8.0810000000000013</c:v>
                </c:pt>
                <c:pt idx="14671">
                  <c:v>9.7989999999999995</c:v>
                </c:pt>
                <c:pt idx="14672">
                  <c:v>3.75</c:v>
                </c:pt>
                <c:pt idx="14673">
                  <c:v>1.583</c:v>
                </c:pt>
                <c:pt idx="14674">
                  <c:v>2.3439999999999999</c:v>
                </c:pt>
                <c:pt idx="14675">
                  <c:v>1.121</c:v>
                </c:pt>
                <c:pt idx="14676">
                  <c:v>9.9019999999999992</c:v>
                </c:pt>
                <c:pt idx="14677">
                  <c:v>14.776</c:v>
                </c:pt>
                <c:pt idx="14678">
                  <c:v>-10.792999999999999</c:v>
                </c:pt>
                <c:pt idx="14679">
                  <c:v>6.0039999999999996</c:v>
                </c:pt>
                <c:pt idx="14680">
                  <c:v>7.3010000000000002</c:v>
                </c:pt>
                <c:pt idx="14681">
                  <c:v>1.669</c:v>
                </c:pt>
                <c:pt idx="14682">
                  <c:v>3.7250000000000001</c:v>
                </c:pt>
                <c:pt idx="14683">
                  <c:v>3.7469999999999999</c:v>
                </c:pt>
                <c:pt idx="14684">
                  <c:v>35.186999999999998</c:v>
                </c:pt>
                <c:pt idx="14685">
                  <c:v>27.28</c:v>
                </c:pt>
                <c:pt idx="14686">
                  <c:v>28.695</c:v>
                </c:pt>
                <c:pt idx="14687">
                  <c:v>21.902000000000001</c:v>
                </c:pt>
                <c:pt idx="14688">
                  <c:v>2.2869999999999999</c:v>
                </c:pt>
                <c:pt idx="14689">
                  <c:v>-1.6910000000000001</c:v>
                </c:pt>
                <c:pt idx="14690">
                  <c:v>-7.5999999999999998E-2</c:v>
                </c:pt>
                <c:pt idx="14691">
                  <c:v>0.25600000000000001</c:v>
                </c:pt>
                <c:pt idx="14692">
                  <c:v>12.776</c:v>
                </c:pt>
                <c:pt idx="14693">
                  <c:v>0.746</c:v>
                </c:pt>
                <c:pt idx="14694">
                  <c:v>-1.593</c:v>
                </c:pt>
                <c:pt idx="14695">
                  <c:v>1.7190000000000001</c:v>
                </c:pt>
                <c:pt idx="14696">
                  <c:v>0.111</c:v>
                </c:pt>
                <c:pt idx="14697">
                  <c:v>4.0979999999999954</c:v>
                </c:pt>
                <c:pt idx="14698">
                  <c:v>9.0710000000000015</c:v>
                </c:pt>
                <c:pt idx="14699">
                  <c:v>0.41</c:v>
                </c:pt>
                <c:pt idx="14700">
                  <c:v>1.427999999999999</c:v>
                </c:pt>
                <c:pt idx="14701">
                  <c:v>2.117</c:v>
                </c:pt>
                <c:pt idx="14702">
                  <c:v>1.044</c:v>
                </c:pt>
                <c:pt idx="14703">
                  <c:v>0.93400000000000005</c:v>
                </c:pt>
                <c:pt idx="14704">
                  <c:v>3.7509999999999999</c:v>
                </c:pt>
                <c:pt idx="14705">
                  <c:v>3.2360000000000002</c:v>
                </c:pt>
                <c:pt idx="14706">
                  <c:v>2.5979999999999999</c:v>
                </c:pt>
                <c:pt idx="14707">
                  <c:v>8.4270000000000014</c:v>
                </c:pt>
                <c:pt idx="14708">
                  <c:v>-6.1959999999999953</c:v>
                </c:pt>
                <c:pt idx="14709">
                  <c:v>16.039000000000001</c:v>
                </c:pt>
                <c:pt idx="14710">
                  <c:v>8.8980000000000015</c:v>
                </c:pt>
                <c:pt idx="14711">
                  <c:v>3.6360000000000001</c:v>
                </c:pt>
                <c:pt idx="14712">
                  <c:v>4.774</c:v>
                </c:pt>
                <c:pt idx="14713">
                  <c:v>1.2989999999999999</c:v>
                </c:pt>
                <c:pt idx="14714">
                  <c:v>5.09</c:v>
                </c:pt>
                <c:pt idx="14715">
                  <c:v>-2.375</c:v>
                </c:pt>
                <c:pt idx="14716">
                  <c:v>7.944</c:v>
                </c:pt>
                <c:pt idx="14717">
                  <c:v>6.9000000000000006E-2</c:v>
                </c:pt>
                <c:pt idx="14718">
                  <c:v>-4.7830000000000004</c:v>
                </c:pt>
                <c:pt idx="14719">
                  <c:v>-0.59899999999999998</c:v>
                </c:pt>
                <c:pt idx="14720">
                  <c:v>2.52</c:v>
                </c:pt>
                <c:pt idx="14721">
                  <c:v>3.5030000000000001</c:v>
                </c:pt>
                <c:pt idx="14722">
                  <c:v>5.5590000000000002</c:v>
                </c:pt>
                <c:pt idx="14723">
                  <c:v>3.7810000000000001</c:v>
                </c:pt>
                <c:pt idx="14724">
                  <c:v>6.0410000000000004</c:v>
                </c:pt>
                <c:pt idx="14725">
                  <c:v>40.773000000000003</c:v>
                </c:pt>
                <c:pt idx="14726">
                  <c:v>24.201000000000001</c:v>
                </c:pt>
                <c:pt idx="14727">
                  <c:v>19.286999999999999</c:v>
                </c:pt>
                <c:pt idx="14728">
                  <c:v>17.079000000000001</c:v>
                </c:pt>
                <c:pt idx="14729">
                  <c:v>15.053000000000001</c:v>
                </c:pt>
                <c:pt idx="14730">
                  <c:v>-0.14399999999999999</c:v>
                </c:pt>
                <c:pt idx="14731">
                  <c:v>-7.4109999999999996</c:v>
                </c:pt>
                <c:pt idx="14732">
                  <c:v>0.71699999999999997</c:v>
                </c:pt>
                <c:pt idx="14733">
                  <c:v>-0.496</c:v>
                </c:pt>
                <c:pt idx="14734">
                  <c:v>1.58</c:v>
                </c:pt>
                <c:pt idx="14735">
                  <c:v>-5.1999999999999998E-2</c:v>
                </c:pt>
                <c:pt idx="14736">
                  <c:v>2.85</c:v>
                </c:pt>
                <c:pt idx="14737">
                  <c:v>3.621</c:v>
                </c:pt>
                <c:pt idx="14738">
                  <c:v>0.29699999999999999</c:v>
                </c:pt>
                <c:pt idx="14739">
                  <c:v>2.8180000000000001</c:v>
                </c:pt>
                <c:pt idx="14740">
                  <c:v>-3.0569999999999991</c:v>
                </c:pt>
                <c:pt idx="14741">
                  <c:v>-0.109</c:v>
                </c:pt>
                <c:pt idx="14742">
                  <c:v>1.6639999999999999</c:v>
                </c:pt>
                <c:pt idx="14743">
                  <c:v>-0.99199999999999999</c:v>
                </c:pt>
                <c:pt idx="14744">
                  <c:v>-1.575</c:v>
                </c:pt>
                <c:pt idx="14745">
                  <c:v>1.615</c:v>
                </c:pt>
                <c:pt idx="14746">
                  <c:v>3.6949999999999998</c:v>
                </c:pt>
                <c:pt idx="14747">
                  <c:v>-0.37</c:v>
                </c:pt>
                <c:pt idx="14748">
                  <c:v>0.36899999999999999</c:v>
                </c:pt>
                <c:pt idx="14749">
                  <c:v>2.1440000000000001</c:v>
                </c:pt>
                <c:pt idx="14750">
                  <c:v>0.38</c:v>
                </c:pt>
                <c:pt idx="14751">
                  <c:v>-0.745</c:v>
                </c:pt>
                <c:pt idx="14752">
                  <c:v>-7.726</c:v>
                </c:pt>
                <c:pt idx="14753">
                  <c:v>-8.5730000000000004</c:v>
                </c:pt>
                <c:pt idx="14754">
                  <c:v>-9.4640000000000004</c:v>
                </c:pt>
                <c:pt idx="14755">
                  <c:v>-12.114000000000001</c:v>
                </c:pt>
                <c:pt idx="14756">
                  <c:v>-11.205</c:v>
                </c:pt>
                <c:pt idx="14757">
                  <c:v>-16.378</c:v>
                </c:pt>
                <c:pt idx="14758">
                  <c:v>-5.8760000000000003</c:v>
                </c:pt>
                <c:pt idx="14759">
                  <c:v>-10.901</c:v>
                </c:pt>
                <c:pt idx="14760">
                  <c:v>-11.48</c:v>
                </c:pt>
                <c:pt idx="14761">
                  <c:v>-11.057</c:v>
                </c:pt>
                <c:pt idx="14762">
                  <c:v>4.7729999999999997</c:v>
                </c:pt>
                <c:pt idx="14763">
                  <c:v>0.216</c:v>
                </c:pt>
                <c:pt idx="14764">
                  <c:v>-8.782</c:v>
                </c:pt>
                <c:pt idx="14765">
                  <c:v>-2.3199999999999981</c:v>
                </c:pt>
                <c:pt idx="14766">
                  <c:v>-2.34</c:v>
                </c:pt>
                <c:pt idx="14767">
                  <c:v>9.4630000000000027</c:v>
                </c:pt>
                <c:pt idx="14768">
                  <c:v>-14.185</c:v>
                </c:pt>
                <c:pt idx="14769">
                  <c:v>2.1179999999999999</c:v>
                </c:pt>
                <c:pt idx="14770">
                  <c:v>2.67</c:v>
                </c:pt>
                <c:pt idx="14771">
                  <c:v>2.9710000000000001</c:v>
                </c:pt>
                <c:pt idx="14772">
                  <c:v>-2.4529999999999981</c:v>
                </c:pt>
                <c:pt idx="14773">
                  <c:v>-2.7029999999999998</c:v>
                </c:pt>
                <c:pt idx="14774">
                  <c:v>10.916</c:v>
                </c:pt>
                <c:pt idx="14775">
                  <c:v>9.3540000000000028</c:v>
                </c:pt>
                <c:pt idx="14776">
                  <c:v>4.984</c:v>
                </c:pt>
                <c:pt idx="14777">
                  <c:v>5.6049999999999951</c:v>
                </c:pt>
                <c:pt idx="14778">
                  <c:v>1.3169999999999999</c:v>
                </c:pt>
                <c:pt idx="14779">
                  <c:v>6.4639999999999986</c:v>
                </c:pt>
                <c:pt idx="14780">
                  <c:v>5.1890000000000001</c:v>
                </c:pt>
                <c:pt idx="14781">
                  <c:v>6.5679999999999952</c:v>
                </c:pt>
                <c:pt idx="14782">
                  <c:v>0.68799999999999994</c:v>
                </c:pt>
                <c:pt idx="14783">
                  <c:v>2.012</c:v>
                </c:pt>
                <c:pt idx="14784">
                  <c:v>-3.915</c:v>
                </c:pt>
                <c:pt idx="14785">
                  <c:v>-4.7720000000000002</c:v>
                </c:pt>
                <c:pt idx="14786">
                  <c:v>0.57299999999999995</c:v>
                </c:pt>
                <c:pt idx="14787">
                  <c:v>-0.26500000000000001</c:v>
                </c:pt>
                <c:pt idx="14788">
                  <c:v>4.9809999999999999</c:v>
                </c:pt>
                <c:pt idx="14789">
                  <c:v>-9.157</c:v>
                </c:pt>
                <c:pt idx="14790">
                  <c:v>0.505</c:v>
                </c:pt>
                <c:pt idx="14791">
                  <c:v>-1.367</c:v>
                </c:pt>
                <c:pt idx="14792">
                  <c:v>-6.7859999999999996</c:v>
                </c:pt>
                <c:pt idx="14793">
                  <c:v>3.4049999999999998</c:v>
                </c:pt>
                <c:pt idx="14794">
                  <c:v>2.637</c:v>
                </c:pt>
                <c:pt idx="14795">
                  <c:v>1.1879999999999999</c:v>
                </c:pt>
                <c:pt idx="14796">
                  <c:v>-2.6389999999999998</c:v>
                </c:pt>
                <c:pt idx="14797">
                  <c:v>2.68</c:v>
                </c:pt>
                <c:pt idx="14798">
                  <c:v>-1.8540000000000001</c:v>
                </c:pt>
                <c:pt idx="14799">
                  <c:v>-3.528</c:v>
                </c:pt>
                <c:pt idx="14800">
                  <c:v>6.5979999999999954</c:v>
                </c:pt>
                <c:pt idx="14801">
                  <c:v>4.3539999999999957</c:v>
                </c:pt>
                <c:pt idx="14802">
                  <c:v>-2.4849999999999999</c:v>
                </c:pt>
                <c:pt idx="14803">
                  <c:v>13.859</c:v>
                </c:pt>
                <c:pt idx="14804">
                  <c:v>3.4089999999999998</c:v>
                </c:pt>
                <c:pt idx="14805">
                  <c:v>7.54</c:v>
                </c:pt>
                <c:pt idx="14806">
                  <c:v>-2.2290000000000001</c:v>
                </c:pt>
                <c:pt idx="14807">
                  <c:v>1.1539999999999999</c:v>
                </c:pt>
                <c:pt idx="14808">
                  <c:v>5.7210000000000001</c:v>
                </c:pt>
                <c:pt idx="14809">
                  <c:v>3.8250000000000002</c:v>
                </c:pt>
                <c:pt idx="14810">
                  <c:v>1.75</c:v>
                </c:pt>
                <c:pt idx="14811">
                  <c:v>4.923</c:v>
                </c:pt>
                <c:pt idx="14812">
                  <c:v>3.5630000000000002</c:v>
                </c:pt>
                <c:pt idx="14813">
                  <c:v>3.4079999999999999</c:v>
                </c:pt>
                <c:pt idx="14814">
                  <c:v>5.0289999999999946</c:v>
                </c:pt>
                <c:pt idx="14815">
                  <c:v>-0.496</c:v>
                </c:pt>
                <c:pt idx="14816">
                  <c:v>-1.423</c:v>
                </c:pt>
                <c:pt idx="14817">
                  <c:v>0.32</c:v>
                </c:pt>
                <c:pt idx="14818">
                  <c:v>8.4240000000000013</c:v>
                </c:pt>
                <c:pt idx="14819">
                  <c:v>4.9809999999999999</c:v>
                </c:pt>
                <c:pt idx="14820">
                  <c:v>-17.609000000000009</c:v>
                </c:pt>
                <c:pt idx="14821">
                  <c:v>-23.704000000000001</c:v>
                </c:pt>
                <c:pt idx="14822">
                  <c:v>-23.184000000000001</c:v>
                </c:pt>
                <c:pt idx="14823">
                  <c:v>-23.795000000000002</c:v>
                </c:pt>
                <c:pt idx="14824">
                  <c:v>27.143000000000001</c:v>
                </c:pt>
                <c:pt idx="14825">
                  <c:v>17.242999999999981</c:v>
                </c:pt>
                <c:pt idx="14826">
                  <c:v>23.718</c:v>
                </c:pt>
                <c:pt idx="14827">
                  <c:v>22.393000000000001</c:v>
                </c:pt>
                <c:pt idx="14828">
                  <c:v>18.745000000000001</c:v>
                </c:pt>
                <c:pt idx="14829">
                  <c:v>-3.0920000000000001</c:v>
                </c:pt>
                <c:pt idx="14830">
                  <c:v>-3.3279999999999998</c:v>
                </c:pt>
                <c:pt idx="14831">
                  <c:v>-6.6469999999999967</c:v>
                </c:pt>
                <c:pt idx="14832">
                  <c:v>1.4490000000000001</c:v>
                </c:pt>
                <c:pt idx="14833">
                  <c:v>1.82</c:v>
                </c:pt>
                <c:pt idx="14834">
                  <c:v>-3.7570000000000001</c:v>
                </c:pt>
                <c:pt idx="14835">
                  <c:v>-5.97</c:v>
                </c:pt>
                <c:pt idx="14836">
                  <c:v>-6.0830000000000002</c:v>
                </c:pt>
                <c:pt idx="14837">
                  <c:v>-11.287000000000001</c:v>
                </c:pt>
                <c:pt idx="14838">
                  <c:v>-9.7530000000000001</c:v>
                </c:pt>
                <c:pt idx="14839">
                  <c:v>-10.866</c:v>
                </c:pt>
                <c:pt idx="14840">
                  <c:v>7.1879999999999953</c:v>
                </c:pt>
                <c:pt idx="14841">
                  <c:v>-1.6719999999999999</c:v>
                </c:pt>
                <c:pt idx="14842">
                  <c:v>-5.2430000000000003</c:v>
                </c:pt>
                <c:pt idx="14843">
                  <c:v>5.3839999999999986</c:v>
                </c:pt>
                <c:pt idx="14844">
                  <c:v>-2.6850000000000001</c:v>
                </c:pt>
                <c:pt idx="14845">
                  <c:v>-22.856999999999999</c:v>
                </c:pt>
                <c:pt idx="14846">
                  <c:v>-19.538</c:v>
                </c:pt>
                <c:pt idx="14847">
                  <c:v>-23.870999999999999</c:v>
                </c:pt>
                <c:pt idx="14848">
                  <c:v>-16.949000000000002</c:v>
                </c:pt>
                <c:pt idx="14849">
                  <c:v>-19.957999999999991</c:v>
                </c:pt>
                <c:pt idx="14850">
                  <c:v>-2.8069999999999991</c:v>
                </c:pt>
                <c:pt idx="14851">
                  <c:v>-4.3609999999999953</c:v>
                </c:pt>
                <c:pt idx="14852">
                  <c:v>-6.9470000000000001</c:v>
                </c:pt>
                <c:pt idx="14853">
                  <c:v>11.563000000000001</c:v>
                </c:pt>
                <c:pt idx="14854">
                  <c:v>4.1319999999999997</c:v>
                </c:pt>
                <c:pt idx="14855">
                  <c:v>-4.3609999999999953</c:v>
                </c:pt>
                <c:pt idx="14856">
                  <c:v>4.1509999999999954</c:v>
                </c:pt>
                <c:pt idx="14857">
                  <c:v>0.94399999999999995</c:v>
                </c:pt>
                <c:pt idx="14858">
                  <c:v>-4.7309999999999999</c:v>
                </c:pt>
                <c:pt idx="14859">
                  <c:v>1.3460000000000001</c:v>
                </c:pt>
                <c:pt idx="14860">
                  <c:v>2.9550000000000001</c:v>
                </c:pt>
                <c:pt idx="14861">
                  <c:v>4.4269999999999996</c:v>
                </c:pt>
                <c:pt idx="14862">
                  <c:v>4.2889999999999997</c:v>
                </c:pt>
                <c:pt idx="14863">
                  <c:v>-0.33</c:v>
                </c:pt>
                <c:pt idx="14864">
                  <c:v>-2.8809999999999998</c:v>
                </c:pt>
                <c:pt idx="14865">
                  <c:v>-1.206</c:v>
                </c:pt>
                <c:pt idx="14866">
                  <c:v>-8.5940000000000012</c:v>
                </c:pt>
                <c:pt idx="14867">
                  <c:v>6.77</c:v>
                </c:pt>
                <c:pt idx="14868">
                  <c:v>8.5940000000000012</c:v>
                </c:pt>
                <c:pt idx="14869">
                  <c:v>27.609000000000009</c:v>
                </c:pt>
                <c:pt idx="14870">
                  <c:v>-8.4390000000000001</c:v>
                </c:pt>
                <c:pt idx="14871">
                  <c:v>-8.3570000000000029</c:v>
                </c:pt>
                <c:pt idx="14872">
                  <c:v>1.248</c:v>
                </c:pt>
                <c:pt idx="14873">
                  <c:v>7.5279999999999951</c:v>
                </c:pt>
                <c:pt idx="14874">
                  <c:v>4.1319999999999997</c:v>
                </c:pt>
                <c:pt idx="14875">
                  <c:v>7.5350000000000001</c:v>
                </c:pt>
                <c:pt idx="14876">
                  <c:v>4.5569999999999986</c:v>
                </c:pt>
                <c:pt idx="14877">
                  <c:v>12.747</c:v>
                </c:pt>
                <c:pt idx="14878">
                  <c:v>5.9729999999999999</c:v>
                </c:pt>
                <c:pt idx="14879">
                  <c:v>3.9540000000000002</c:v>
                </c:pt>
                <c:pt idx="14880">
                  <c:v>-0.184</c:v>
                </c:pt>
                <c:pt idx="14881">
                  <c:v>-1.6120000000000001</c:v>
                </c:pt>
                <c:pt idx="14882">
                  <c:v>-8.3970000000000002</c:v>
                </c:pt>
                <c:pt idx="14883">
                  <c:v>-8.8480000000000008</c:v>
                </c:pt>
                <c:pt idx="14884">
                  <c:v>7.72</c:v>
                </c:pt>
                <c:pt idx="14885">
                  <c:v>16.385999999999999</c:v>
                </c:pt>
                <c:pt idx="14886">
                  <c:v>5.0410000000000004</c:v>
                </c:pt>
                <c:pt idx="14887">
                  <c:v>3.5339999999999998</c:v>
                </c:pt>
                <c:pt idx="14888">
                  <c:v>0.93400000000000005</c:v>
                </c:pt>
                <c:pt idx="14889">
                  <c:v>2.7530000000000001</c:v>
                </c:pt>
                <c:pt idx="14890">
                  <c:v>3.3980000000000001</c:v>
                </c:pt>
                <c:pt idx="14891">
                  <c:v>-1.1419999999999999</c:v>
                </c:pt>
                <c:pt idx="14892">
                  <c:v>-0.754</c:v>
                </c:pt>
                <c:pt idx="14893">
                  <c:v>-3.9580000000000002</c:v>
                </c:pt>
                <c:pt idx="14894">
                  <c:v>-6.0590000000000002</c:v>
                </c:pt>
                <c:pt idx="14895">
                  <c:v>-13.917999999999999</c:v>
                </c:pt>
                <c:pt idx="14896">
                  <c:v>-12.304</c:v>
                </c:pt>
                <c:pt idx="14897">
                  <c:v>-13.977</c:v>
                </c:pt>
                <c:pt idx="14898">
                  <c:v>0.80600000000000005</c:v>
                </c:pt>
                <c:pt idx="14899">
                  <c:v>-9.1120000000000001</c:v>
                </c:pt>
                <c:pt idx="14900">
                  <c:v>-7.23</c:v>
                </c:pt>
                <c:pt idx="14901">
                  <c:v>19.442</c:v>
                </c:pt>
                <c:pt idx="14902">
                  <c:v>3.9860000000000002</c:v>
                </c:pt>
                <c:pt idx="14903">
                  <c:v>-3.9780000000000002</c:v>
                </c:pt>
                <c:pt idx="14904">
                  <c:v>-9.0220000000000002</c:v>
                </c:pt>
                <c:pt idx="14905">
                  <c:v>16.423999999999999</c:v>
                </c:pt>
                <c:pt idx="14906">
                  <c:v>3.11</c:v>
                </c:pt>
                <c:pt idx="14907">
                  <c:v>0.872</c:v>
                </c:pt>
                <c:pt idx="14908">
                  <c:v>59.827000000000012</c:v>
                </c:pt>
                <c:pt idx="14909">
                  <c:v>51.256</c:v>
                </c:pt>
                <c:pt idx="14910">
                  <c:v>46.323</c:v>
                </c:pt>
                <c:pt idx="14911">
                  <c:v>-5.2239999999999984</c:v>
                </c:pt>
                <c:pt idx="14912">
                  <c:v>-12.499000000000001</c:v>
                </c:pt>
                <c:pt idx="14913">
                  <c:v>11.502000000000001</c:v>
                </c:pt>
                <c:pt idx="14914">
                  <c:v>6.7569999999999997</c:v>
                </c:pt>
                <c:pt idx="14915">
                  <c:v>-0.26900000000000002</c:v>
                </c:pt>
                <c:pt idx="14916">
                  <c:v>0.82</c:v>
                </c:pt>
                <c:pt idx="14917">
                  <c:v>2.4060000000000001</c:v>
                </c:pt>
                <c:pt idx="14918">
                  <c:v>11.125</c:v>
                </c:pt>
                <c:pt idx="14919">
                  <c:v>11.282999999999999</c:v>
                </c:pt>
                <c:pt idx="14920">
                  <c:v>3.6160000000000001</c:v>
                </c:pt>
                <c:pt idx="14921">
                  <c:v>2.472999999999999</c:v>
                </c:pt>
                <c:pt idx="14922">
                  <c:v>-17.977</c:v>
                </c:pt>
                <c:pt idx="14923">
                  <c:v>-18.937999999999999</c:v>
                </c:pt>
                <c:pt idx="14924">
                  <c:v>-20.838000000000001</c:v>
                </c:pt>
                <c:pt idx="14925">
                  <c:v>-19.219000000000001</c:v>
                </c:pt>
                <c:pt idx="14926">
                  <c:v>4.9930000000000003</c:v>
                </c:pt>
                <c:pt idx="14927">
                  <c:v>-4.9749999999999996</c:v>
                </c:pt>
                <c:pt idx="14928">
                  <c:v>-2.3250000000000002</c:v>
                </c:pt>
                <c:pt idx="14929">
                  <c:v>3.0289999999999999</c:v>
                </c:pt>
                <c:pt idx="14930">
                  <c:v>-18.279</c:v>
                </c:pt>
                <c:pt idx="14931">
                  <c:v>-1.4999999999999999E-2</c:v>
                </c:pt>
                <c:pt idx="14932">
                  <c:v>-0.33200000000000002</c:v>
                </c:pt>
                <c:pt idx="14933">
                  <c:v>-2.1000000000000001E-2</c:v>
                </c:pt>
                <c:pt idx="14934">
                  <c:v>-2.3889999999999998</c:v>
                </c:pt>
                <c:pt idx="14935">
                  <c:v>3.7519999999999998</c:v>
                </c:pt>
                <c:pt idx="14936">
                  <c:v>0.64300000000000002</c:v>
                </c:pt>
                <c:pt idx="14937">
                  <c:v>1.1830000000000001</c:v>
                </c:pt>
                <c:pt idx="14938">
                  <c:v>0.81599999999999995</c:v>
                </c:pt>
                <c:pt idx="14939">
                  <c:v>-3.1139999999999999</c:v>
                </c:pt>
                <c:pt idx="14940">
                  <c:v>-3.5019999999999998</c:v>
                </c:pt>
                <c:pt idx="14941">
                  <c:v>6.0469999999999997</c:v>
                </c:pt>
                <c:pt idx="14942">
                  <c:v>10.917999999999999</c:v>
                </c:pt>
                <c:pt idx="14943">
                  <c:v>-1.351</c:v>
                </c:pt>
                <c:pt idx="14944">
                  <c:v>-5.2160000000000002</c:v>
                </c:pt>
                <c:pt idx="14945">
                  <c:v>-5.24</c:v>
                </c:pt>
                <c:pt idx="14946">
                  <c:v>-5.1339999999999986</c:v>
                </c:pt>
                <c:pt idx="14947">
                  <c:v>4.1669999999999954</c:v>
                </c:pt>
                <c:pt idx="14948">
                  <c:v>0.59099999999999997</c:v>
                </c:pt>
                <c:pt idx="14949">
                  <c:v>-2.7349999999999999</c:v>
                </c:pt>
                <c:pt idx="14950">
                  <c:v>-5.3109999999999946</c:v>
                </c:pt>
                <c:pt idx="14951">
                  <c:v>-7.6279999999999939</c:v>
                </c:pt>
                <c:pt idx="14952">
                  <c:v>-3.8170000000000002</c:v>
                </c:pt>
                <c:pt idx="14953">
                  <c:v>9.7510000000000012</c:v>
                </c:pt>
                <c:pt idx="14954">
                  <c:v>6.5380000000000003</c:v>
                </c:pt>
                <c:pt idx="14955">
                  <c:v>5.4009999999999998</c:v>
                </c:pt>
                <c:pt idx="14956">
                  <c:v>7.4639999999999986</c:v>
                </c:pt>
                <c:pt idx="14957">
                  <c:v>0.35899999999999999</c:v>
                </c:pt>
                <c:pt idx="14958">
                  <c:v>2.69</c:v>
                </c:pt>
                <c:pt idx="14959">
                  <c:v>1.429</c:v>
                </c:pt>
                <c:pt idx="14960">
                  <c:v>19.253</c:v>
                </c:pt>
                <c:pt idx="14961">
                  <c:v>28.204999999999991</c:v>
                </c:pt>
                <c:pt idx="14962">
                  <c:v>10.031000000000001</c:v>
                </c:pt>
                <c:pt idx="14963">
                  <c:v>3.7</c:v>
                </c:pt>
                <c:pt idx="14964">
                  <c:v>4.577</c:v>
                </c:pt>
                <c:pt idx="14965">
                  <c:v>-15.997999999999999</c:v>
                </c:pt>
                <c:pt idx="14966">
                  <c:v>-12.829000000000001</c:v>
                </c:pt>
                <c:pt idx="14967">
                  <c:v>-12.946999999999999</c:v>
                </c:pt>
                <c:pt idx="14968">
                  <c:v>-10.269</c:v>
                </c:pt>
                <c:pt idx="14969">
                  <c:v>15.297000000000001</c:v>
                </c:pt>
                <c:pt idx="14970">
                  <c:v>-1.619</c:v>
                </c:pt>
                <c:pt idx="14971">
                  <c:v>-8.1930000000000014</c:v>
                </c:pt>
                <c:pt idx="14972">
                  <c:v>-5.4109999999999996</c:v>
                </c:pt>
                <c:pt idx="14973">
                  <c:v>21.367000000000001</c:v>
                </c:pt>
                <c:pt idx="14974">
                  <c:v>16.91</c:v>
                </c:pt>
                <c:pt idx="14975">
                  <c:v>1.5860000000000001</c:v>
                </c:pt>
                <c:pt idx="14976">
                  <c:v>0.61199999999999999</c:v>
                </c:pt>
                <c:pt idx="14977">
                  <c:v>-0.86299999999999999</c:v>
                </c:pt>
                <c:pt idx="14978">
                  <c:v>4.29</c:v>
                </c:pt>
                <c:pt idx="14979">
                  <c:v>4.3939999999999966</c:v>
                </c:pt>
                <c:pt idx="14980">
                  <c:v>12.757</c:v>
                </c:pt>
                <c:pt idx="14981">
                  <c:v>1.7909999999999999</c:v>
                </c:pt>
                <c:pt idx="14982">
                  <c:v>1.712</c:v>
                </c:pt>
                <c:pt idx="14983">
                  <c:v>-2.4</c:v>
                </c:pt>
                <c:pt idx="14984">
                  <c:v>-5.1439999999999966</c:v>
                </c:pt>
                <c:pt idx="14985">
                  <c:v>-0.96099999999999997</c:v>
                </c:pt>
                <c:pt idx="14986">
                  <c:v>2.024</c:v>
                </c:pt>
                <c:pt idx="14987">
                  <c:v>-1.8779999999999999</c:v>
                </c:pt>
                <c:pt idx="14988">
                  <c:v>1.1259999999999999</c:v>
                </c:pt>
                <c:pt idx="14989">
                  <c:v>0.72799999999999998</c:v>
                </c:pt>
                <c:pt idx="14990">
                  <c:v>-0.73199999999999998</c:v>
                </c:pt>
                <c:pt idx="14991">
                  <c:v>1.427</c:v>
                </c:pt>
                <c:pt idx="14992">
                  <c:v>-1.843</c:v>
                </c:pt>
                <c:pt idx="14993">
                  <c:v>-3.5419999999999998</c:v>
                </c:pt>
                <c:pt idx="14994">
                  <c:v>-1.7829999999999999</c:v>
                </c:pt>
                <c:pt idx="14995">
                  <c:v>-6.5579999999999954</c:v>
                </c:pt>
                <c:pt idx="14996">
                  <c:v>11.339</c:v>
                </c:pt>
                <c:pt idx="14997">
                  <c:v>1.5549999999999999</c:v>
                </c:pt>
                <c:pt idx="14998">
                  <c:v>-7.2269999999999994</c:v>
                </c:pt>
                <c:pt idx="14999">
                  <c:v>-8.9810000000000034</c:v>
                </c:pt>
                <c:pt idx="15000">
                  <c:v>-1.7999999999999999E-2</c:v>
                </c:pt>
                <c:pt idx="15001">
                  <c:v>-2.3069999999999991</c:v>
                </c:pt>
                <c:pt idx="15002">
                  <c:v>2.5619999999999998</c:v>
                </c:pt>
                <c:pt idx="15003">
                  <c:v>-0.373</c:v>
                </c:pt>
                <c:pt idx="15004">
                  <c:v>-1.6639999999999999</c:v>
                </c:pt>
                <c:pt idx="15005">
                  <c:v>-13.407999999999999</c:v>
                </c:pt>
                <c:pt idx="15006">
                  <c:v>8.016</c:v>
                </c:pt>
                <c:pt idx="15007">
                  <c:v>5.7060000000000004</c:v>
                </c:pt>
                <c:pt idx="15008">
                  <c:v>5.2649999999999952</c:v>
                </c:pt>
                <c:pt idx="15009">
                  <c:v>4.3599999999999977</c:v>
                </c:pt>
                <c:pt idx="15010">
                  <c:v>10.807</c:v>
                </c:pt>
                <c:pt idx="15011">
                  <c:v>14.045</c:v>
                </c:pt>
                <c:pt idx="15012">
                  <c:v>6.1609999999999951</c:v>
                </c:pt>
                <c:pt idx="15013">
                  <c:v>8.1930000000000014</c:v>
                </c:pt>
                <c:pt idx="15014">
                  <c:v>11.792999999999999</c:v>
                </c:pt>
                <c:pt idx="15015">
                  <c:v>8.89</c:v>
                </c:pt>
                <c:pt idx="15016">
                  <c:v>10.968</c:v>
                </c:pt>
                <c:pt idx="15017">
                  <c:v>9.7369999999999983</c:v>
                </c:pt>
                <c:pt idx="15018">
                  <c:v>-5.0000000000000001E-3</c:v>
                </c:pt>
                <c:pt idx="15019">
                  <c:v>5.3999999999999999E-2</c:v>
                </c:pt>
                <c:pt idx="15020">
                  <c:v>-1.353</c:v>
                </c:pt>
                <c:pt idx="15021">
                  <c:v>-1.694</c:v>
                </c:pt>
                <c:pt idx="15022">
                  <c:v>0.93400000000000005</c:v>
                </c:pt>
                <c:pt idx="15023">
                  <c:v>2.6589999999999998</c:v>
                </c:pt>
                <c:pt idx="15024">
                  <c:v>-0.88300000000000001</c:v>
                </c:pt>
                <c:pt idx="15025">
                  <c:v>-5.0000000000000001E-3</c:v>
                </c:pt>
                <c:pt idx="15026">
                  <c:v>1.482</c:v>
                </c:pt>
                <c:pt idx="15027">
                  <c:v>-0.98</c:v>
                </c:pt>
                <c:pt idx="15028">
                  <c:v>-3.1349999999999998</c:v>
                </c:pt>
                <c:pt idx="15029">
                  <c:v>-1.6659999999999999</c:v>
                </c:pt>
                <c:pt idx="15030">
                  <c:v>-4.2160000000000002</c:v>
                </c:pt>
                <c:pt idx="15031">
                  <c:v>-7.609</c:v>
                </c:pt>
                <c:pt idx="15032">
                  <c:v>2.4700000000000002</c:v>
                </c:pt>
                <c:pt idx="15033">
                  <c:v>3.024</c:v>
                </c:pt>
                <c:pt idx="15034">
                  <c:v>1.631</c:v>
                </c:pt>
                <c:pt idx="15035">
                  <c:v>-4.1279999999999939</c:v>
                </c:pt>
                <c:pt idx="15036">
                  <c:v>-1.62</c:v>
                </c:pt>
                <c:pt idx="15037">
                  <c:v>-5.6749999999999954</c:v>
                </c:pt>
                <c:pt idx="15038">
                  <c:v>2.5089999999999999</c:v>
                </c:pt>
                <c:pt idx="15039">
                  <c:v>2.4460000000000002</c:v>
                </c:pt>
                <c:pt idx="15040">
                  <c:v>2.65</c:v>
                </c:pt>
                <c:pt idx="15041">
                  <c:v>-4.8539999999999957</c:v>
                </c:pt>
                <c:pt idx="15042">
                  <c:v>-8.043000000000001</c:v>
                </c:pt>
                <c:pt idx="15043">
                  <c:v>-11.301</c:v>
                </c:pt>
                <c:pt idx="15044">
                  <c:v>-14.401</c:v>
                </c:pt>
                <c:pt idx="15045">
                  <c:v>-8.4570000000000007</c:v>
                </c:pt>
                <c:pt idx="15046">
                  <c:v>-11.602</c:v>
                </c:pt>
                <c:pt idx="15047">
                  <c:v>0.437</c:v>
                </c:pt>
                <c:pt idx="15048">
                  <c:v>0.28199999999999997</c:v>
                </c:pt>
                <c:pt idx="15049">
                  <c:v>-0.28599999999999998</c:v>
                </c:pt>
                <c:pt idx="15050">
                  <c:v>-3.38</c:v>
                </c:pt>
                <c:pt idx="15051">
                  <c:v>-1.1879999999999999</c:v>
                </c:pt>
                <c:pt idx="15052">
                  <c:v>-0.21299999999999999</c:v>
                </c:pt>
                <c:pt idx="15053">
                  <c:v>1.863</c:v>
                </c:pt>
                <c:pt idx="15054">
                  <c:v>1.9430000000000001</c:v>
                </c:pt>
                <c:pt idx="15055">
                  <c:v>1.71</c:v>
                </c:pt>
                <c:pt idx="15056">
                  <c:v>-10.618</c:v>
                </c:pt>
                <c:pt idx="15057">
                  <c:v>-6.4989999999999997</c:v>
                </c:pt>
                <c:pt idx="15058">
                  <c:v>-9.56</c:v>
                </c:pt>
                <c:pt idx="15059">
                  <c:v>9.947000000000001</c:v>
                </c:pt>
                <c:pt idx="15060">
                  <c:v>0.79600000000000004</c:v>
                </c:pt>
                <c:pt idx="15061">
                  <c:v>-2.5089999999999999</c:v>
                </c:pt>
                <c:pt idx="15062">
                  <c:v>-7.6139999999999954</c:v>
                </c:pt>
                <c:pt idx="15063">
                  <c:v>-0.15</c:v>
                </c:pt>
                <c:pt idx="15064">
                  <c:v>1.361</c:v>
                </c:pt>
                <c:pt idx="15065">
                  <c:v>5.0149999999999952</c:v>
                </c:pt>
                <c:pt idx="15066">
                  <c:v>1.0349999999999999</c:v>
                </c:pt>
                <c:pt idx="15067">
                  <c:v>8.0530000000000008</c:v>
                </c:pt>
                <c:pt idx="15068">
                  <c:v>8.6930000000000014</c:v>
                </c:pt>
                <c:pt idx="15069">
                  <c:v>31.83</c:v>
                </c:pt>
                <c:pt idx="15070">
                  <c:v>9.0460000000000012</c:v>
                </c:pt>
                <c:pt idx="15071">
                  <c:v>6.4020000000000001</c:v>
                </c:pt>
                <c:pt idx="15072">
                  <c:v>1.1930000000000001</c:v>
                </c:pt>
                <c:pt idx="15073">
                  <c:v>1.645</c:v>
                </c:pt>
                <c:pt idx="15074">
                  <c:v>9.0649999999999995</c:v>
                </c:pt>
                <c:pt idx="15075">
                  <c:v>3.9340000000000002</c:v>
                </c:pt>
                <c:pt idx="15076">
                  <c:v>-3.8479999999999999</c:v>
                </c:pt>
                <c:pt idx="15077">
                  <c:v>-1.6830000000000001</c:v>
                </c:pt>
                <c:pt idx="15078">
                  <c:v>-3.68</c:v>
                </c:pt>
                <c:pt idx="15079">
                  <c:v>-1.054</c:v>
                </c:pt>
                <c:pt idx="15080">
                  <c:v>16.686</c:v>
                </c:pt>
                <c:pt idx="15081">
                  <c:v>19.670999999999999</c:v>
                </c:pt>
                <c:pt idx="15082">
                  <c:v>21.422000000000001</c:v>
                </c:pt>
                <c:pt idx="15083">
                  <c:v>14.978</c:v>
                </c:pt>
                <c:pt idx="15084">
                  <c:v>1.9750000000000001</c:v>
                </c:pt>
                <c:pt idx="15085">
                  <c:v>-0.60299999999999998</c:v>
                </c:pt>
                <c:pt idx="15086">
                  <c:v>-2.5230000000000001</c:v>
                </c:pt>
                <c:pt idx="15087">
                  <c:v>2.0449999999999999</c:v>
                </c:pt>
                <c:pt idx="15088">
                  <c:v>0.185</c:v>
                </c:pt>
                <c:pt idx="15089">
                  <c:v>-0.76500000000000001</c:v>
                </c:pt>
                <c:pt idx="15090">
                  <c:v>0.29499999999999998</c:v>
                </c:pt>
                <c:pt idx="15091">
                  <c:v>-1.111</c:v>
                </c:pt>
                <c:pt idx="15092">
                  <c:v>-2.7240000000000002</c:v>
                </c:pt>
                <c:pt idx="15093">
                  <c:v>-6.8969999999999976</c:v>
                </c:pt>
                <c:pt idx="15094">
                  <c:v>-8.4280000000000008</c:v>
                </c:pt>
                <c:pt idx="15095">
                  <c:v>-6.016</c:v>
                </c:pt>
                <c:pt idx="15096">
                  <c:v>2.3610000000000002</c:v>
                </c:pt>
                <c:pt idx="15097">
                  <c:v>-6.0169999999999986</c:v>
                </c:pt>
                <c:pt idx="15098">
                  <c:v>3.7010000000000001</c:v>
                </c:pt>
                <c:pt idx="15099">
                  <c:v>7.4459999999999997</c:v>
                </c:pt>
                <c:pt idx="15100">
                  <c:v>2.036</c:v>
                </c:pt>
                <c:pt idx="15101">
                  <c:v>5.3609999999999953</c:v>
                </c:pt>
                <c:pt idx="15102">
                  <c:v>-7.8259999999999952</c:v>
                </c:pt>
                <c:pt idx="15103">
                  <c:v>-3.7440000000000002</c:v>
                </c:pt>
                <c:pt idx="15104">
                  <c:v>-8.157</c:v>
                </c:pt>
                <c:pt idx="15105">
                  <c:v>6.3159999999999954</c:v>
                </c:pt>
                <c:pt idx="15106">
                  <c:v>9.0080000000000009</c:v>
                </c:pt>
                <c:pt idx="15107">
                  <c:v>8.0240000000000009</c:v>
                </c:pt>
                <c:pt idx="15108">
                  <c:v>4.7050000000000001</c:v>
                </c:pt>
                <c:pt idx="15109">
                  <c:v>4.0619999999999976</c:v>
                </c:pt>
                <c:pt idx="15110">
                  <c:v>-2.9089999999999998</c:v>
                </c:pt>
                <c:pt idx="15111">
                  <c:v>-18.195</c:v>
                </c:pt>
                <c:pt idx="15112">
                  <c:v>11.222</c:v>
                </c:pt>
                <c:pt idx="15113">
                  <c:v>-8.9640000000000004</c:v>
                </c:pt>
                <c:pt idx="15114">
                  <c:v>36.536000000000001</c:v>
                </c:pt>
                <c:pt idx="15115">
                  <c:v>-5.7639999999999967</c:v>
                </c:pt>
                <c:pt idx="15116">
                  <c:v>-3.093</c:v>
                </c:pt>
                <c:pt idx="15117">
                  <c:v>18.015999999999991</c:v>
                </c:pt>
                <c:pt idx="15118">
                  <c:v>19.52</c:v>
                </c:pt>
                <c:pt idx="15119">
                  <c:v>3.4470000000000001</c:v>
                </c:pt>
                <c:pt idx="15120">
                  <c:v>6.391</c:v>
                </c:pt>
                <c:pt idx="15121">
                  <c:v>7.9420000000000002</c:v>
                </c:pt>
                <c:pt idx="15122">
                  <c:v>4.3719999999999999</c:v>
                </c:pt>
                <c:pt idx="15123">
                  <c:v>3.1909999999999998</c:v>
                </c:pt>
                <c:pt idx="15124">
                  <c:v>-9.1860000000000035</c:v>
                </c:pt>
                <c:pt idx="15125">
                  <c:v>5.6219999999999946</c:v>
                </c:pt>
                <c:pt idx="15126">
                  <c:v>2.012999999999999</c:v>
                </c:pt>
                <c:pt idx="15127">
                  <c:v>-3.9860000000000002</c:v>
                </c:pt>
                <c:pt idx="15128">
                  <c:v>-8.1670000000000016</c:v>
                </c:pt>
                <c:pt idx="15129">
                  <c:v>-8.3800000000000008</c:v>
                </c:pt>
                <c:pt idx="15130">
                  <c:v>1.613</c:v>
                </c:pt>
                <c:pt idx="15131">
                  <c:v>16.111000000000001</c:v>
                </c:pt>
                <c:pt idx="15132">
                  <c:v>10.055999999999999</c:v>
                </c:pt>
                <c:pt idx="15133">
                  <c:v>3.5489999999999999</c:v>
                </c:pt>
                <c:pt idx="15134">
                  <c:v>4.4139999999999997</c:v>
                </c:pt>
                <c:pt idx="15135">
                  <c:v>-4.585</c:v>
                </c:pt>
                <c:pt idx="15136">
                  <c:v>-7.1769999999999996</c:v>
                </c:pt>
                <c:pt idx="15137">
                  <c:v>-1.087</c:v>
                </c:pt>
                <c:pt idx="15138">
                  <c:v>3.6379999999999999</c:v>
                </c:pt>
                <c:pt idx="15139">
                  <c:v>3.8349999999999991</c:v>
                </c:pt>
                <c:pt idx="15140">
                  <c:v>3.4489999999999998</c:v>
                </c:pt>
                <c:pt idx="15141">
                  <c:v>7.2729999999999997</c:v>
                </c:pt>
                <c:pt idx="15142">
                  <c:v>14.446</c:v>
                </c:pt>
                <c:pt idx="15143">
                  <c:v>2.71</c:v>
                </c:pt>
                <c:pt idx="15144">
                  <c:v>2.6859999999999999</c:v>
                </c:pt>
                <c:pt idx="15145">
                  <c:v>3.7679999999999998</c:v>
                </c:pt>
                <c:pt idx="15146">
                  <c:v>6.2229999999999954</c:v>
                </c:pt>
                <c:pt idx="15147">
                  <c:v>3.6269999999999998</c:v>
                </c:pt>
                <c:pt idx="15148">
                  <c:v>0.84399999999999997</c:v>
                </c:pt>
                <c:pt idx="15149">
                  <c:v>18.256</c:v>
                </c:pt>
                <c:pt idx="15150">
                  <c:v>21.084</c:v>
                </c:pt>
                <c:pt idx="15151">
                  <c:v>13.022</c:v>
                </c:pt>
                <c:pt idx="15152">
                  <c:v>1.117</c:v>
                </c:pt>
                <c:pt idx="15153">
                  <c:v>1.804</c:v>
                </c:pt>
                <c:pt idx="15154">
                  <c:v>4.7210000000000001</c:v>
                </c:pt>
                <c:pt idx="15155">
                  <c:v>-2.9260000000000002</c:v>
                </c:pt>
                <c:pt idx="15156">
                  <c:v>1.8</c:v>
                </c:pt>
                <c:pt idx="15157">
                  <c:v>1.879</c:v>
                </c:pt>
                <c:pt idx="15158">
                  <c:v>0.371</c:v>
                </c:pt>
                <c:pt idx="15159">
                  <c:v>5.6429999999999954</c:v>
                </c:pt>
                <c:pt idx="15160">
                  <c:v>3.7149999999999999</c:v>
                </c:pt>
                <c:pt idx="15161">
                  <c:v>5.3949999999999951</c:v>
                </c:pt>
                <c:pt idx="15162">
                  <c:v>-6.71</c:v>
                </c:pt>
                <c:pt idx="15163">
                  <c:v>5.03</c:v>
                </c:pt>
                <c:pt idx="15164">
                  <c:v>7.641</c:v>
                </c:pt>
                <c:pt idx="15165">
                  <c:v>3.3159999999999981</c:v>
                </c:pt>
                <c:pt idx="15166">
                  <c:v>-1.76</c:v>
                </c:pt>
                <c:pt idx="15167">
                  <c:v>-5.2329999999999997</c:v>
                </c:pt>
                <c:pt idx="15168">
                  <c:v>10.509</c:v>
                </c:pt>
                <c:pt idx="15169">
                  <c:v>3.2690000000000001</c:v>
                </c:pt>
                <c:pt idx="15170">
                  <c:v>-1.794</c:v>
                </c:pt>
                <c:pt idx="15171">
                  <c:v>6.2779999999999996</c:v>
                </c:pt>
                <c:pt idx="15172">
                  <c:v>20.033000000000001</c:v>
                </c:pt>
                <c:pt idx="15173">
                  <c:v>19.356000000000009</c:v>
                </c:pt>
                <c:pt idx="15174">
                  <c:v>14.494999999999999</c:v>
                </c:pt>
                <c:pt idx="15175">
                  <c:v>-4.3419999999999996</c:v>
                </c:pt>
                <c:pt idx="15176">
                  <c:v>-3.8639999999999999</c:v>
                </c:pt>
                <c:pt idx="15177">
                  <c:v>-10.827999999999999</c:v>
                </c:pt>
                <c:pt idx="15178">
                  <c:v>-2.94</c:v>
                </c:pt>
                <c:pt idx="15179">
                  <c:v>4.7489999999999997</c:v>
                </c:pt>
                <c:pt idx="15180">
                  <c:v>14.04</c:v>
                </c:pt>
                <c:pt idx="15181">
                  <c:v>10.54</c:v>
                </c:pt>
                <c:pt idx="15182">
                  <c:v>7.3439999999999976</c:v>
                </c:pt>
                <c:pt idx="15183">
                  <c:v>16.678999999999991</c:v>
                </c:pt>
                <c:pt idx="15184">
                  <c:v>16.356000000000009</c:v>
                </c:pt>
                <c:pt idx="15185">
                  <c:v>10.209</c:v>
                </c:pt>
                <c:pt idx="15186">
                  <c:v>9.4990000000000006</c:v>
                </c:pt>
                <c:pt idx="15187">
                  <c:v>6.6429999999999954</c:v>
                </c:pt>
                <c:pt idx="15188">
                  <c:v>10.805999999999999</c:v>
                </c:pt>
                <c:pt idx="15189">
                  <c:v>5.7729999999999997</c:v>
                </c:pt>
                <c:pt idx="15190">
                  <c:v>6.806</c:v>
                </c:pt>
                <c:pt idx="15191">
                  <c:v>38.863999999999997</c:v>
                </c:pt>
                <c:pt idx="15192">
                  <c:v>25.588000000000001</c:v>
                </c:pt>
                <c:pt idx="15193">
                  <c:v>24.713999999999999</c:v>
                </c:pt>
                <c:pt idx="15194">
                  <c:v>21.31</c:v>
                </c:pt>
                <c:pt idx="15195">
                  <c:v>22.457999999999991</c:v>
                </c:pt>
                <c:pt idx="15196">
                  <c:v>-12.002000000000001</c:v>
                </c:pt>
                <c:pt idx="15197">
                  <c:v>-16.541</c:v>
                </c:pt>
                <c:pt idx="15198">
                  <c:v>-15.961</c:v>
                </c:pt>
                <c:pt idx="15199">
                  <c:v>-16.093</c:v>
                </c:pt>
                <c:pt idx="15200">
                  <c:v>-1.7030000000000001</c:v>
                </c:pt>
                <c:pt idx="15201">
                  <c:v>-32.526000000000003</c:v>
                </c:pt>
                <c:pt idx="15202">
                  <c:v>-18.706</c:v>
                </c:pt>
                <c:pt idx="15203">
                  <c:v>-23.091000000000001</c:v>
                </c:pt>
                <c:pt idx="15204">
                  <c:v>-20.355</c:v>
                </c:pt>
                <c:pt idx="15205">
                  <c:v>-26.297000000000001</c:v>
                </c:pt>
                <c:pt idx="15206">
                  <c:v>1.5089999999999999</c:v>
                </c:pt>
                <c:pt idx="15207">
                  <c:v>3.6269999999999998</c:v>
                </c:pt>
                <c:pt idx="15208">
                  <c:v>4.2450000000000001</c:v>
                </c:pt>
                <c:pt idx="15209">
                  <c:v>11.875999999999999</c:v>
                </c:pt>
                <c:pt idx="15210">
                  <c:v>-2.5870000000000002</c:v>
                </c:pt>
                <c:pt idx="15211">
                  <c:v>4.1899999999999986</c:v>
                </c:pt>
                <c:pt idx="15212">
                  <c:v>1.905</c:v>
                </c:pt>
                <c:pt idx="15213">
                  <c:v>1.175</c:v>
                </c:pt>
                <c:pt idx="15214">
                  <c:v>3.6179999999999999</c:v>
                </c:pt>
                <c:pt idx="15215">
                  <c:v>9.4E-2</c:v>
                </c:pt>
                <c:pt idx="15216">
                  <c:v>-3.2130000000000001</c:v>
                </c:pt>
                <c:pt idx="15217">
                  <c:v>-7.4239999999999986</c:v>
                </c:pt>
                <c:pt idx="15218">
                  <c:v>3.3580000000000001</c:v>
                </c:pt>
                <c:pt idx="15219">
                  <c:v>-3.396999999999998</c:v>
                </c:pt>
                <c:pt idx="15220">
                  <c:v>-1.698</c:v>
                </c:pt>
                <c:pt idx="15221">
                  <c:v>3.6240000000000001</c:v>
                </c:pt>
                <c:pt idx="15222">
                  <c:v>2.7789999999999999</c:v>
                </c:pt>
                <c:pt idx="15223">
                  <c:v>-17.91</c:v>
                </c:pt>
                <c:pt idx="15224">
                  <c:v>25.28</c:v>
                </c:pt>
                <c:pt idx="15225">
                  <c:v>27.526</c:v>
                </c:pt>
                <c:pt idx="15226">
                  <c:v>25.177</c:v>
                </c:pt>
                <c:pt idx="15227">
                  <c:v>35.119</c:v>
                </c:pt>
                <c:pt idx="15228">
                  <c:v>4.9249999999999954</c:v>
                </c:pt>
                <c:pt idx="15229">
                  <c:v>-7.6979999999999951</c:v>
                </c:pt>
                <c:pt idx="15230">
                  <c:v>48.131999999999998</c:v>
                </c:pt>
                <c:pt idx="15231">
                  <c:v>35.915999999999997</c:v>
                </c:pt>
                <c:pt idx="15232">
                  <c:v>37.128</c:v>
                </c:pt>
                <c:pt idx="15233">
                  <c:v>2.48</c:v>
                </c:pt>
                <c:pt idx="15234">
                  <c:v>-1.518</c:v>
                </c:pt>
                <c:pt idx="15235">
                  <c:v>4.673</c:v>
                </c:pt>
                <c:pt idx="15236">
                  <c:v>13.16</c:v>
                </c:pt>
                <c:pt idx="15237">
                  <c:v>4.5819999999999999</c:v>
                </c:pt>
                <c:pt idx="15238">
                  <c:v>1.897</c:v>
                </c:pt>
                <c:pt idx="15239">
                  <c:v>0.74399999999999999</c:v>
                </c:pt>
                <c:pt idx="15240">
                  <c:v>9.7790000000000017</c:v>
                </c:pt>
                <c:pt idx="15241">
                  <c:v>24.949000000000002</c:v>
                </c:pt>
                <c:pt idx="15242">
                  <c:v>13.196</c:v>
                </c:pt>
                <c:pt idx="15243">
                  <c:v>21.189</c:v>
                </c:pt>
                <c:pt idx="15244">
                  <c:v>-1.5</c:v>
                </c:pt>
                <c:pt idx="15245">
                  <c:v>-6.8079999999999954</c:v>
                </c:pt>
                <c:pt idx="15246">
                  <c:v>-14.595000000000001</c:v>
                </c:pt>
                <c:pt idx="15247">
                  <c:v>-0.432</c:v>
                </c:pt>
                <c:pt idx="15248">
                  <c:v>0.219</c:v>
                </c:pt>
                <c:pt idx="15249">
                  <c:v>0.246</c:v>
                </c:pt>
                <c:pt idx="15250">
                  <c:v>-22.736000000000001</c:v>
                </c:pt>
                <c:pt idx="15251">
                  <c:v>-23.673999999999999</c:v>
                </c:pt>
                <c:pt idx="15252">
                  <c:v>-26.385999999999999</c:v>
                </c:pt>
                <c:pt idx="15253">
                  <c:v>-25.521000000000001</c:v>
                </c:pt>
                <c:pt idx="15254">
                  <c:v>-24.811</c:v>
                </c:pt>
                <c:pt idx="15255">
                  <c:v>10.991</c:v>
                </c:pt>
                <c:pt idx="15256">
                  <c:v>8.1369999999999987</c:v>
                </c:pt>
                <c:pt idx="15257">
                  <c:v>1.081</c:v>
                </c:pt>
                <c:pt idx="15258">
                  <c:v>-0.71599999999999997</c:v>
                </c:pt>
                <c:pt idx="15259">
                  <c:v>-7.9710000000000001</c:v>
                </c:pt>
                <c:pt idx="15260">
                  <c:v>-2.57</c:v>
                </c:pt>
                <c:pt idx="15261">
                  <c:v>-6.6979999999999951</c:v>
                </c:pt>
                <c:pt idx="15262">
                  <c:v>1.421</c:v>
                </c:pt>
                <c:pt idx="15263">
                  <c:v>0.375</c:v>
                </c:pt>
                <c:pt idx="15264">
                  <c:v>0.624</c:v>
                </c:pt>
                <c:pt idx="15265">
                  <c:v>-2.887</c:v>
                </c:pt>
                <c:pt idx="15266">
                  <c:v>-2.3839999999999999</c:v>
                </c:pt>
                <c:pt idx="15267">
                  <c:v>4.4829999999999997</c:v>
                </c:pt>
                <c:pt idx="15268">
                  <c:v>13.423</c:v>
                </c:pt>
                <c:pt idx="15269">
                  <c:v>15.92</c:v>
                </c:pt>
                <c:pt idx="15270">
                  <c:v>9.0300000000000011</c:v>
                </c:pt>
                <c:pt idx="15271">
                  <c:v>-0.26500000000000001</c:v>
                </c:pt>
                <c:pt idx="15272">
                  <c:v>4.3219999999999956</c:v>
                </c:pt>
                <c:pt idx="15273">
                  <c:v>3.3410000000000002</c:v>
                </c:pt>
                <c:pt idx="15274">
                  <c:v>0.28100000000000003</c:v>
                </c:pt>
                <c:pt idx="15275">
                  <c:v>-2.3879999999999999</c:v>
                </c:pt>
                <c:pt idx="15276">
                  <c:v>-10.202999999999999</c:v>
                </c:pt>
                <c:pt idx="15277">
                  <c:v>-8.3830000000000027</c:v>
                </c:pt>
                <c:pt idx="15278">
                  <c:v>0.39900000000000002</c:v>
                </c:pt>
                <c:pt idx="15279">
                  <c:v>-9.0610000000000035</c:v>
                </c:pt>
                <c:pt idx="15280">
                  <c:v>-10.29</c:v>
                </c:pt>
                <c:pt idx="15281">
                  <c:v>-16.657</c:v>
                </c:pt>
                <c:pt idx="15282">
                  <c:v>-14.364000000000001</c:v>
                </c:pt>
                <c:pt idx="15283">
                  <c:v>0.16800000000000001</c:v>
                </c:pt>
                <c:pt idx="15284">
                  <c:v>-4.274</c:v>
                </c:pt>
                <c:pt idx="15285">
                  <c:v>-2.581</c:v>
                </c:pt>
                <c:pt idx="15286">
                  <c:v>3.8420000000000001</c:v>
                </c:pt>
                <c:pt idx="15287">
                  <c:v>-5.5E-2</c:v>
                </c:pt>
                <c:pt idx="15288">
                  <c:v>-3.202</c:v>
                </c:pt>
                <c:pt idx="15289">
                  <c:v>6.1919999999999966</c:v>
                </c:pt>
                <c:pt idx="15290">
                  <c:v>1.5149999999999999</c:v>
                </c:pt>
                <c:pt idx="15291">
                  <c:v>-3.0670000000000002</c:v>
                </c:pt>
                <c:pt idx="15292">
                  <c:v>-1.179</c:v>
                </c:pt>
                <c:pt idx="15293">
                  <c:v>-7.5060000000000002</c:v>
                </c:pt>
                <c:pt idx="15294">
                  <c:v>-0.158</c:v>
                </c:pt>
                <c:pt idx="15295">
                  <c:v>-2.2850000000000001</c:v>
                </c:pt>
                <c:pt idx="15296">
                  <c:v>-3.214</c:v>
                </c:pt>
                <c:pt idx="15297">
                  <c:v>-5.2960000000000003</c:v>
                </c:pt>
                <c:pt idx="15298">
                  <c:v>-3.2010000000000001</c:v>
                </c:pt>
                <c:pt idx="15299">
                  <c:v>-5.3559999999999954</c:v>
                </c:pt>
                <c:pt idx="15300">
                  <c:v>-1.141</c:v>
                </c:pt>
                <c:pt idx="15301">
                  <c:v>1.109</c:v>
                </c:pt>
                <c:pt idx="15302">
                  <c:v>3.8580000000000001</c:v>
                </c:pt>
                <c:pt idx="15303">
                  <c:v>-8.668000000000001</c:v>
                </c:pt>
                <c:pt idx="15304">
                  <c:v>-9.2189999999999994</c:v>
                </c:pt>
                <c:pt idx="15305">
                  <c:v>-1.756</c:v>
                </c:pt>
                <c:pt idx="15306">
                  <c:v>8.125</c:v>
                </c:pt>
                <c:pt idx="15307">
                  <c:v>18.02</c:v>
                </c:pt>
                <c:pt idx="15308">
                  <c:v>28.681000000000001</c:v>
                </c:pt>
                <c:pt idx="15309">
                  <c:v>11.134</c:v>
                </c:pt>
                <c:pt idx="15310">
                  <c:v>39.744999999999997</c:v>
                </c:pt>
                <c:pt idx="15311">
                  <c:v>36.427</c:v>
                </c:pt>
                <c:pt idx="15312">
                  <c:v>32.327000000000012</c:v>
                </c:pt>
                <c:pt idx="15313">
                  <c:v>10.087</c:v>
                </c:pt>
                <c:pt idx="15314">
                  <c:v>7.4470000000000001</c:v>
                </c:pt>
                <c:pt idx="15315">
                  <c:v>4.4729999999999999</c:v>
                </c:pt>
                <c:pt idx="15316">
                  <c:v>0.93899999999999995</c:v>
                </c:pt>
                <c:pt idx="15317">
                  <c:v>5.8999999999999997E-2</c:v>
                </c:pt>
                <c:pt idx="15318">
                  <c:v>4.7080000000000002</c:v>
                </c:pt>
                <c:pt idx="15319">
                  <c:v>3.2349999999999999</c:v>
                </c:pt>
                <c:pt idx="15320">
                  <c:v>3.6070000000000002</c:v>
                </c:pt>
                <c:pt idx="15321">
                  <c:v>-1.8120000000000001</c:v>
                </c:pt>
                <c:pt idx="15322">
                  <c:v>6.47</c:v>
                </c:pt>
                <c:pt idx="15323">
                  <c:v>7.4080000000000004</c:v>
                </c:pt>
                <c:pt idx="15324">
                  <c:v>4.9349999999999996</c:v>
                </c:pt>
                <c:pt idx="15325">
                  <c:v>-3.2120000000000002</c:v>
                </c:pt>
                <c:pt idx="15326">
                  <c:v>-3.3349999999999991</c:v>
                </c:pt>
                <c:pt idx="15327">
                  <c:v>-0.628</c:v>
                </c:pt>
                <c:pt idx="15328">
                  <c:v>1.8480000000000001</c:v>
                </c:pt>
                <c:pt idx="15329">
                  <c:v>1.006</c:v>
                </c:pt>
                <c:pt idx="15330">
                  <c:v>-5.4930000000000003</c:v>
                </c:pt>
                <c:pt idx="15331">
                  <c:v>-8.0920000000000005</c:v>
                </c:pt>
                <c:pt idx="15332">
                  <c:v>-9.42</c:v>
                </c:pt>
                <c:pt idx="15333">
                  <c:v>-12.923</c:v>
                </c:pt>
                <c:pt idx="15334">
                  <c:v>-6.9790000000000001</c:v>
                </c:pt>
                <c:pt idx="15335">
                  <c:v>-13.722</c:v>
                </c:pt>
                <c:pt idx="15336">
                  <c:v>-16.311</c:v>
                </c:pt>
                <c:pt idx="15337">
                  <c:v>0.55700000000000005</c:v>
                </c:pt>
                <c:pt idx="15338">
                  <c:v>0.79700000000000004</c:v>
                </c:pt>
                <c:pt idx="15339">
                  <c:v>1.0549999999999999</c:v>
                </c:pt>
                <c:pt idx="15340">
                  <c:v>8.0560000000000027</c:v>
                </c:pt>
                <c:pt idx="15341">
                  <c:v>3.0609999999999999</c:v>
                </c:pt>
                <c:pt idx="15342">
                  <c:v>4.3229999999999951</c:v>
                </c:pt>
                <c:pt idx="15343">
                  <c:v>2.1520000000000001</c:v>
                </c:pt>
                <c:pt idx="15344">
                  <c:v>0.66800000000000004</c:v>
                </c:pt>
                <c:pt idx="15345">
                  <c:v>3.22</c:v>
                </c:pt>
                <c:pt idx="15346">
                  <c:v>-5.423</c:v>
                </c:pt>
                <c:pt idx="15347">
                  <c:v>-6.662999999999994</c:v>
                </c:pt>
                <c:pt idx="15348">
                  <c:v>-6.0979999999999954</c:v>
                </c:pt>
                <c:pt idx="15349">
                  <c:v>3.9630000000000001</c:v>
                </c:pt>
                <c:pt idx="15350">
                  <c:v>2.5510000000000002</c:v>
                </c:pt>
                <c:pt idx="15351">
                  <c:v>1.0249999999999999</c:v>
                </c:pt>
                <c:pt idx="15352">
                  <c:v>-0.81599999999999995</c:v>
                </c:pt>
                <c:pt idx="15353">
                  <c:v>2.56</c:v>
                </c:pt>
                <c:pt idx="15354">
                  <c:v>-18.690999999999999</c:v>
                </c:pt>
                <c:pt idx="15355">
                  <c:v>5.452</c:v>
                </c:pt>
                <c:pt idx="15356">
                  <c:v>-7.9219999999999997</c:v>
                </c:pt>
                <c:pt idx="15357">
                  <c:v>-0.43099999999999999</c:v>
                </c:pt>
                <c:pt idx="15358">
                  <c:v>-10.315</c:v>
                </c:pt>
                <c:pt idx="15359">
                  <c:v>7.9989999999999997</c:v>
                </c:pt>
                <c:pt idx="15360">
                  <c:v>2.0979999999999999</c:v>
                </c:pt>
                <c:pt idx="15361">
                  <c:v>7.149</c:v>
                </c:pt>
                <c:pt idx="15362">
                  <c:v>-1.9850000000000001</c:v>
                </c:pt>
                <c:pt idx="15363">
                  <c:v>3.6150000000000002</c:v>
                </c:pt>
                <c:pt idx="15364">
                  <c:v>-0.73599999999999999</c:v>
                </c:pt>
                <c:pt idx="15365">
                  <c:v>-3.912999999999998</c:v>
                </c:pt>
                <c:pt idx="15366">
                  <c:v>-7.7370000000000001</c:v>
                </c:pt>
                <c:pt idx="15367">
                  <c:v>-4.9160000000000004</c:v>
                </c:pt>
                <c:pt idx="15368">
                  <c:v>3.3490000000000002</c:v>
                </c:pt>
                <c:pt idx="15369">
                  <c:v>-1.6910000000000001</c:v>
                </c:pt>
                <c:pt idx="15370">
                  <c:v>2.1360000000000001</c:v>
                </c:pt>
                <c:pt idx="15371">
                  <c:v>1.923999999999999</c:v>
                </c:pt>
                <c:pt idx="15372">
                  <c:v>-2.9980000000000002</c:v>
                </c:pt>
                <c:pt idx="15373">
                  <c:v>-1.121</c:v>
                </c:pt>
                <c:pt idx="15374">
                  <c:v>13.71</c:v>
                </c:pt>
                <c:pt idx="15375">
                  <c:v>11.166</c:v>
                </c:pt>
                <c:pt idx="15376">
                  <c:v>1.7609999999999999</c:v>
                </c:pt>
                <c:pt idx="15377">
                  <c:v>28.995000000000001</c:v>
                </c:pt>
                <c:pt idx="15378">
                  <c:v>27.143000000000001</c:v>
                </c:pt>
                <c:pt idx="15379">
                  <c:v>-1.325</c:v>
                </c:pt>
                <c:pt idx="15380">
                  <c:v>-2.3050000000000002</c:v>
                </c:pt>
                <c:pt idx="15381">
                  <c:v>-6.476</c:v>
                </c:pt>
                <c:pt idx="15382">
                  <c:v>0.69899999999999995</c:v>
                </c:pt>
                <c:pt idx="15383">
                  <c:v>6.5380000000000003</c:v>
                </c:pt>
                <c:pt idx="15384">
                  <c:v>-2.37</c:v>
                </c:pt>
                <c:pt idx="15385">
                  <c:v>-19.742000000000001</c:v>
                </c:pt>
                <c:pt idx="15386">
                  <c:v>-19.777999999999999</c:v>
                </c:pt>
                <c:pt idx="15387">
                  <c:v>-14.840999999999999</c:v>
                </c:pt>
                <c:pt idx="15388">
                  <c:v>-13.055</c:v>
                </c:pt>
                <c:pt idx="15389">
                  <c:v>-2.3509999999999991</c:v>
                </c:pt>
                <c:pt idx="15390">
                  <c:v>-7.7350000000000003</c:v>
                </c:pt>
                <c:pt idx="15391">
                  <c:v>0.85599999999999998</c:v>
                </c:pt>
                <c:pt idx="15392">
                  <c:v>1.833</c:v>
                </c:pt>
                <c:pt idx="15393">
                  <c:v>1.92</c:v>
                </c:pt>
                <c:pt idx="15394">
                  <c:v>6.84</c:v>
                </c:pt>
                <c:pt idx="15395">
                  <c:v>9.6449999999999996</c:v>
                </c:pt>
                <c:pt idx="15396">
                  <c:v>4.34</c:v>
                </c:pt>
                <c:pt idx="15397">
                  <c:v>2.052999999999999</c:v>
                </c:pt>
                <c:pt idx="15398">
                  <c:v>-2.7E-2</c:v>
                </c:pt>
                <c:pt idx="15399">
                  <c:v>8.338000000000001</c:v>
                </c:pt>
                <c:pt idx="15400">
                  <c:v>8.14</c:v>
                </c:pt>
                <c:pt idx="15401">
                  <c:v>8.4580000000000002</c:v>
                </c:pt>
                <c:pt idx="15402">
                  <c:v>10.505000000000001</c:v>
                </c:pt>
                <c:pt idx="15403">
                  <c:v>3.403</c:v>
                </c:pt>
                <c:pt idx="15404">
                  <c:v>-15.803000000000001</c:v>
                </c:pt>
                <c:pt idx="15405">
                  <c:v>-19.481000000000002</c:v>
                </c:pt>
                <c:pt idx="15406">
                  <c:v>-15.099</c:v>
                </c:pt>
                <c:pt idx="15407">
                  <c:v>-14.555999999999999</c:v>
                </c:pt>
                <c:pt idx="15408">
                  <c:v>16.963000000000001</c:v>
                </c:pt>
                <c:pt idx="15409">
                  <c:v>11.627000000000001</c:v>
                </c:pt>
                <c:pt idx="15410">
                  <c:v>11.07</c:v>
                </c:pt>
                <c:pt idx="15411">
                  <c:v>8.2429999999999986</c:v>
                </c:pt>
                <c:pt idx="15412">
                  <c:v>3.7250000000000001</c:v>
                </c:pt>
                <c:pt idx="15413">
                  <c:v>2.0259999999999998</c:v>
                </c:pt>
                <c:pt idx="15414">
                  <c:v>11.56</c:v>
                </c:pt>
                <c:pt idx="15415">
                  <c:v>-2.9470000000000001</c:v>
                </c:pt>
                <c:pt idx="15416">
                  <c:v>-16.003</c:v>
                </c:pt>
                <c:pt idx="15417">
                  <c:v>-23.876999999999999</c:v>
                </c:pt>
                <c:pt idx="15418">
                  <c:v>-20.882999999999999</c:v>
                </c:pt>
                <c:pt idx="15419">
                  <c:v>-19.568999999999999</c:v>
                </c:pt>
                <c:pt idx="15420">
                  <c:v>7.9000000000000001E-2</c:v>
                </c:pt>
                <c:pt idx="15421">
                  <c:v>2.0350000000000001</c:v>
                </c:pt>
                <c:pt idx="15422">
                  <c:v>-6.1210000000000004</c:v>
                </c:pt>
                <c:pt idx="15423">
                  <c:v>0.78100000000000003</c:v>
                </c:pt>
                <c:pt idx="15424">
                  <c:v>7.444</c:v>
                </c:pt>
                <c:pt idx="15425">
                  <c:v>6.6209999999999951</c:v>
                </c:pt>
                <c:pt idx="15426">
                  <c:v>3.702</c:v>
                </c:pt>
                <c:pt idx="15427">
                  <c:v>-0.99299999999999999</c:v>
                </c:pt>
                <c:pt idx="15428">
                  <c:v>-4.5720000000000001</c:v>
                </c:pt>
                <c:pt idx="15429">
                  <c:v>-6.6079999999999952</c:v>
                </c:pt>
                <c:pt idx="15430">
                  <c:v>-7.93</c:v>
                </c:pt>
                <c:pt idx="15431">
                  <c:v>-0.60799999999999998</c:v>
                </c:pt>
                <c:pt idx="15432">
                  <c:v>-5.6249999999999929</c:v>
                </c:pt>
                <c:pt idx="15433">
                  <c:v>-10.212999999999999</c:v>
                </c:pt>
                <c:pt idx="15434">
                  <c:v>-14.143000000000001</c:v>
                </c:pt>
                <c:pt idx="15435">
                  <c:v>-12.65</c:v>
                </c:pt>
                <c:pt idx="15436">
                  <c:v>-17.428000000000001</c:v>
                </c:pt>
                <c:pt idx="15437">
                  <c:v>-19.863</c:v>
                </c:pt>
                <c:pt idx="15438">
                  <c:v>8.1150000000000002</c:v>
                </c:pt>
                <c:pt idx="15439">
                  <c:v>3.1659999999999999</c:v>
                </c:pt>
                <c:pt idx="15440">
                  <c:v>2.1539999999999999</c:v>
                </c:pt>
                <c:pt idx="15441">
                  <c:v>5.3479999999999954</c:v>
                </c:pt>
                <c:pt idx="15442">
                  <c:v>4.79</c:v>
                </c:pt>
                <c:pt idx="15443">
                  <c:v>5.18</c:v>
                </c:pt>
                <c:pt idx="15444">
                  <c:v>10.840999999999999</c:v>
                </c:pt>
                <c:pt idx="15445">
                  <c:v>1.345</c:v>
                </c:pt>
                <c:pt idx="15446">
                  <c:v>2.1680000000000001</c:v>
                </c:pt>
                <c:pt idx="15447">
                  <c:v>-4.6059999999999954</c:v>
                </c:pt>
                <c:pt idx="15448">
                  <c:v>-1.53</c:v>
                </c:pt>
                <c:pt idx="15449">
                  <c:v>-6.5780000000000003</c:v>
                </c:pt>
                <c:pt idx="15450">
                  <c:v>-1.3779999999999999</c:v>
                </c:pt>
                <c:pt idx="15451">
                  <c:v>0.114</c:v>
                </c:pt>
                <c:pt idx="15452">
                  <c:v>0.29599999999999999</c:v>
                </c:pt>
                <c:pt idx="15453">
                  <c:v>-1.155</c:v>
                </c:pt>
                <c:pt idx="15454">
                  <c:v>8.5070000000000014</c:v>
                </c:pt>
                <c:pt idx="15455">
                  <c:v>13.209</c:v>
                </c:pt>
                <c:pt idx="15456">
                  <c:v>8.5489999999999995</c:v>
                </c:pt>
                <c:pt idx="15457">
                  <c:v>1.8740000000000001</c:v>
                </c:pt>
                <c:pt idx="15458">
                  <c:v>-3.218</c:v>
                </c:pt>
                <c:pt idx="15459">
                  <c:v>-9.2409999999999979</c:v>
                </c:pt>
                <c:pt idx="15460">
                  <c:v>5.99</c:v>
                </c:pt>
                <c:pt idx="15461">
                  <c:v>35.141000000000012</c:v>
                </c:pt>
                <c:pt idx="15462">
                  <c:v>-2.4E-2</c:v>
                </c:pt>
                <c:pt idx="15463">
                  <c:v>11.157999999999999</c:v>
                </c:pt>
                <c:pt idx="15464">
                  <c:v>-1.7549999999999999</c:v>
                </c:pt>
                <c:pt idx="15465">
                  <c:v>-4.2690000000000001</c:v>
                </c:pt>
                <c:pt idx="15466">
                  <c:v>-7.484</c:v>
                </c:pt>
                <c:pt idx="15467">
                  <c:v>-9.3710000000000004</c:v>
                </c:pt>
                <c:pt idx="15468">
                  <c:v>-15.675000000000001</c:v>
                </c:pt>
                <c:pt idx="15469">
                  <c:v>-6.1969999999999956</c:v>
                </c:pt>
                <c:pt idx="15470">
                  <c:v>4.71</c:v>
                </c:pt>
                <c:pt idx="15471">
                  <c:v>0.91100000000000003</c:v>
                </c:pt>
                <c:pt idx="15472">
                  <c:v>1.6180000000000001</c:v>
                </c:pt>
                <c:pt idx="15473">
                  <c:v>-0.309</c:v>
                </c:pt>
                <c:pt idx="15474">
                  <c:v>1.621</c:v>
                </c:pt>
                <c:pt idx="15475">
                  <c:v>2.3410000000000002</c:v>
                </c:pt>
                <c:pt idx="15476">
                  <c:v>5.5049999999999946</c:v>
                </c:pt>
                <c:pt idx="15477">
                  <c:v>7.58</c:v>
                </c:pt>
                <c:pt idx="15478">
                  <c:v>-2.891999999999999</c:v>
                </c:pt>
                <c:pt idx="15479">
                  <c:v>-20.87</c:v>
                </c:pt>
                <c:pt idx="15480">
                  <c:v>-7.0339999999999998</c:v>
                </c:pt>
                <c:pt idx="15481">
                  <c:v>-6.01</c:v>
                </c:pt>
                <c:pt idx="15482">
                  <c:v>12.147</c:v>
                </c:pt>
                <c:pt idx="15483">
                  <c:v>13.872999999999999</c:v>
                </c:pt>
                <c:pt idx="15484">
                  <c:v>5.4560000000000004</c:v>
                </c:pt>
                <c:pt idx="15485">
                  <c:v>-7.7370000000000001</c:v>
                </c:pt>
                <c:pt idx="15486">
                  <c:v>-17.312000000000001</c:v>
                </c:pt>
                <c:pt idx="15487">
                  <c:v>7.74</c:v>
                </c:pt>
                <c:pt idx="15488">
                  <c:v>6.8159999999999954</c:v>
                </c:pt>
                <c:pt idx="15489">
                  <c:v>7.2409999999999997</c:v>
                </c:pt>
                <c:pt idx="15490">
                  <c:v>9.0719999999999992</c:v>
                </c:pt>
                <c:pt idx="15491">
                  <c:v>-0.48599999999999999</c:v>
                </c:pt>
                <c:pt idx="15492">
                  <c:v>7.8259999999999952</c:v>
                </c:pt>
                <c:pt idx="15493">
                  <c:v>-9.2030000000000012</c:v>
                </c:pt>
                <c:pt idx="15494">
                  <c:v>-13.273</c:v>
                </c:pt>
                <c:pt idx="15495">
                  <c:v>-14.132</c:v>
                </c:pt>
                <c:pt idx="15496">
                  <c:v>-13.702</c:v>
                </c:pt>
                <c:pt idx="15497">
                  <c:v>-6.569</c:v>
                </c:pt>
                <c:pt idx="15498">
                  <c:v>-11.179</c:v>
                </c:pt>
                <c:pt idx="15499">
                  <c:v>4.2530000000000001</c:v>
                </c:pt>
                <c:pt idx="15500">
                  <c:v>-3.5000000000000003E-2</c:v>
                </c:pt>
                <c:pt idx="15501">
                  <c:v>-10.326000000000001</c:v>
                </c:pt>
                <c:pt idx="15502">
                  <c:v>-12.345000000000001</c:v>
                </c:pt>
                <c:pt idx="15503">
                  <c:v>10.903</c:v>
                </c:pt>
                <c:pt idx="15504">
                  <c:v>-8.777000000000001</c:v>
                </c:pt>
                <c:pt idx="15505">
                  <c:v>-13.262</c:v>
                </c:pt>
                <c:pt idx="15506">
                  <c:v>-7.0119999999999996</c:v>
                </c:pt>
                <c:pt idx="15507">
                  <c:v>1.579</c:v>
                </c:pt>
                <c:pt idx="15508">
                  <c:v>5.5869999999999997</c:v>
                </c:pt>
                <c:pt idx="15509">
                  <c:v>4.117999999999995</c:v>
                </c:pt>
                <c:pt idx="15510">
                  <c:v>1.0999999999999999E-2</c:v>
                </c:pt>
                <c:pt idx="15511">
                  <c:v>-4.6390000000000002</c:v>
                </c:pt>
                <c:pt idx="15512">
                  <c:v>1.7000000000000001E-2</c:v>
                </c:pt>
                <c:pt idx="15513">
                  <c:v>-0.66700000000000004</c:v>
                </c:pt>
                <c:pt idx="15514">
                  <c:v>2.66</c:v>
                </c:pt>
                <c:pt idx="15515">
                  <c:v>11.571</c:v>
                </c:pt>
                <c:pt idx="15516">
                  <c:v>7.1279999999999939</c:v>
                </c:pt>
                <c:pt idx="15517">
                  <c:v>4.5359999999999996</c:v>
                </c:pt>
                <c:pt idx="15518">
                  <c:v>2.9910000000000001</c:v>
                </c:pt>
                <c:pt idx="15519">
                  <c:v>6.819</c:v>
                </c:pt>
                <c:pt idx="15520">
                  <c:v>7.8810000000000002</c:v>
                </c:pt>
                <c:pt idx="15521">
                  <c:v>3.6629999999999998</c:v>
                </c:pt>
                <c:pt idx="15522">
                  <c:v>-0.17599999999999999</c:v>
                </c:pt>
                <c:pt idx="15523">
                  <c:v>-3.1349999999999998</c:v>
                </c:pt>
                <c:pt idx="15524">
                  <c:v>-4.4859999999999998</c:v>
                </c:pt>
                <c:pt idx="15525">
                  <c:v>-2.4940000000000002</c:v>
                </c:pt>
                <c:pt idx="15526">
                  <c:v>-2.407</c:v>
                </c:pt>
                <c:pt idx="15527">
                  <c:v>-0.108</c:v>
                </c:pt>
                <c:pt idx="15528">
                  <c:v>6.4370000000000003</c:v>
                </c:pt>
                <c:pt idx="15529">
                  <c:v>4.7210000000000001</c:v>
                </c:pt>
                <c:pt idx="15530">
                  <c:v>0.52700000000000002</c:v>
                </c:pt>
                <c:pt idx="15531">
                  <c:v>-16.228000000000002</c:v>
                </c:pt>
                <c:pt idx="15532">
                  <c:v>-13.504</c:v>
                </c:pt>
                <c:pt idx="15533">
                  <c:v>-14.183</c:v>
                </c:pt>
                <c:pt idx="15534">
                  <c:v>-17.085999999999981</c:v>
                </c:pt>
                <c:pt idx="15535">
                  <c:v>-20.376999999999999</c:v>
                </c:pt>
                <c:pt idx="15536">
                  <c:v>3.0449999999999999</c:v>
                </c:pt>
                <c:pt idx="15537">
                  <c:v>-1.8109999999999999</c:v>
                </c:pt>
                <c:pt idx="15538">
                  <c:v>-7.8119999999999976</c:v>
                </c:pt>
                <c:pt idx="15539">
                  <c:v>-2.9780000000000002</c:v>
                </c:pt>
                <c:pt idx="15540">
                  <c:v>0.215</c:v>
                </c:pt>
                <c:pt idx="15541">
                  <c:v>4.6989999999999954</c:v>
                </c:pt>
                <c:pt idx="15542">
                  <c:v>-1.6120000000000001</c:v>
                </c:pt>
                <c:pt idx="15543">
                  <c:v>-2.798</c:v>
                </c:pt>
                <c:pt idx="15544">
                  <c:v>-6.0880000000000001</c:v>
                </c:pt>
                <c:pt idx="15545">
                  <c:v>-5.7869999999999999</c:v>
                </c:pt>
                <c:pt idx="15546">
                  <c:v>10.478999999999999</c:v>
                </c:pt>
                <c:pt idx="15547">
                  <c:v>7.8669999999999947</c:v>
                </c:pt>
                <c:pt idx="15548">
                  <c:v>3.887</c:v>
                </c:pt>
                <c:pt idx="15549">
                  <c:v>-2.508</c:v>
                </c:pt>
                <c:pt idx="15550">
                  <c:v>-3.28</c:v>
                </c:pt>
                <c:pt idx="15551">
                  <c:v>-0.21299999999999999</c:v>
                </c:pt>
                <c:pt idx="15552">
                  <c:v>-5.3090000000000002</c:v>
                </c:pt>
                <c:pt idx="15553">
                  <c:v>-5.5090000000000003</c:v>
                </c:pt>
                <c:pt idx="15554">
                  <c:v>3.8109999999999991</c:v>
                </c:pt>
                <c:pt idx="15555">
                  <c:v>6.032</c:v>
                </c:pt>
                <c:pt idx="15556">
                  <c:v>3.9089999999999998</c:v>
                </c:pt>
                <c:pt idx="15557">
                  <c:v>1.61</c:v>
                </c:pt>
                <c:pt idx="15558">
                  <c:v>-2.5339999999999998</c:v>
                </c:pt>
                <c:pt idx="15559">
                  <c:v>34.369999999999997</c:v>
                </c:pt>
                <c:pt idx="15560">
                  <c:v>0.78</c:v>
                </c:pt>
                <c:pt idx="15561">
                  <c:v>2.89</c:v>
                </c:pt>
                <c:pt idx="15562">
                  <c:v>4.8169999999999966</c:v>
                </c:pt>
                <c:pt idx="15563">
                  <c:v>2.7890000000000001</c:v>
                </c:pt>
                <c:pt idx="15564">
                  <c:v>-0.42899999999999999</c:v>
                </c:pt>
                <c:pt idx="15565">
                  <c:v>0.35799999999999998</c:v>
                </c:pt>
                <c:pt idx="15566">
                  <c:v>-1.093</c:v>
                </c:pt>
                <c:pt idx="15567">
                  <c:v>-27.3</c:v>
                </c:pt>
                <c:pt idx="15568">
                  <c:v>-32.667000000000002</c:v>
                </c:pt>
                <c:pt idx="15569">
                  <c:v>-30.58</c:v>
                </c:pt>
                <c:pt idx="15570">
                  <c:v>-26.259</c:v>
                </c:pt>
                <c:pt idx="15571">
                  <c:v>-0.56899999999999995</c:v>
                </c:pt>
                <c:pt idx="15572">
                  <c:v>2.73</c:v>
                </c:pt>
                <c:pt idx="15573">
                  <c:v>-4.76</c:v>
                </c:pt>
                <c:pt idx="15574">
                  <c:v>-1.681</c:v>
                </c:pt>
                <c:pt idx="15575">
                  <c:v>35.087000000000003</c:v>
                </c:pt>
                <c:pt idx="15576">
                  <c:v>36.746000000000002</c:v>
                </c:pt>
                <c:pt idx="15577">
                  <c:v>31.404</c:v>
                </c:pt>
                <c:pt idx="15578">
                  <c:v>35.656000000000013</c:v>
                </c:pt>
                <c:pt idx="15579">
                  <c:v>0.99399999999999999</c:v>
                </c:pt>
                <c:pt idx="15580">
                  <c:v>1.9359999999999991</c:v>
                </c:pt>
                <c:pt idx="15581">
                  <c:v>1.159</c:v>
                </c:pt>
                <c:pt idx="15582">
                  <c:v>6.2E-2</c:v>
                </c:pt>
                <c:pt idx="15583">
                  <c:v>4.25</c:v>
                </c:pt>
                <c:pt idx="15584">
                  <c:v>2.2050000000000001</c:v>
                </c:pt>
                <c:pt idx="15585">
                  <c:v>6.4850000000000003</c:v>
                </c:pt>
                <c:pt idx="15586">
                  <c:v>6.5639999999999956</c:v>
                </c:pt>
                <c:pt idx="15587">
                  <c:v>6.3969999999999976</c:v>
                </c:pt>
                <c:pt idx="15588">
                  <c:v>2.3730000000000002</c:v>
                </c:pt>
                <c:pt idx="15589">
                  <c:v>0.90200000000000002</c:v>
                </c:pt>
                <c:pt idx="15590">
                  <c:v>2.2450000000000001</c:v>
                </c:pt>
                <c:pt idx="15591">
                  <c:v>0.95499999999999996</c:v>
                </c:pt>
                <c:pt idx="15592">
                  <c:v>-1.7350000000000001</c:v>
                </c:pt>
                <c:pt idx="15593">
                  <c:v>3.024</c:v>
                </c:pt>
                <c:pt idx="15594">
                  <c:v>4.2039999999999997</c:v>
                </c:pt>
                <c:pt idx="15595">
                  <c:v>-7.9770000000000003</c:v>
                </c:pt>
                <c:pt idx="15596">
                  <c:v>7.444</c:v>
                </c:pt>
                <c:pt idx="15597">
                  <c:v>0.65100000000000002</c:v>
                </c:pt>
                <c:pt idx="15598">
                  <c:v>5.9420000000000002</c:v>
                </c:pt>
                <c:pt idx="15599">
                  <c:v>4.9930000000000003</c:v>
                </c:pt>
                <c:pt idx="15600">
                  <c:v>3.4279999999999999</c:v>
                </c:pt>
                <c:pt idx="15601">
                  <c:v>18.015999999999991</c:v>
                </c:pt>
                <c:pt idx="15602">
                  <c:v>13.007</c:v>
                </c:pt>
                <c:pt idx="15603">
                  <c:v>8.0649999999999995</c:v>
                </c:pt>
                <c:pt idx="15604">
                  <c:v>4.1449999999999951</c:v>
                </c:pt>
                <c:pt idx="15605">
                  <c:v>-1.5580000000000001</c:v>
                </c:pt>
                <c:pt idx="15606">
                  <c:v>-1.4730000000000001</c:v>
                </c:pt>
                <c:pt idx="15607">
                  <c:v>0.15</c:v>
                </c:pt>
                <c:pt idx="15608">
                  <c:v>-1.298</c:v>
                </c:pt>
                <c:pt idx="15609">
                  <c:v>-5.7069999999999999</c:v>
                </c:pt>
                <c:pt idx="15610">
                  <c:v>0.32100000000000001</c:v>
                </c:pt>
                <c:pt idx="15611">
                  <c:v>-0.96499999999999997</c:v>
                </c:pt>
                <c:pt idx="15612">
                  <c:v>-2.532</c:v>
                </c:pt>
                <c:pt idx="15613">
                  <c:v>-5.98</c:v>
                </c:pt>
                <c:pt idx="15614">
                  <c:v>-10.311999999999999</c:v>
                </c:pt>
                <c:pt idx="15615">
                  <c:v>1.3360000000000001</c:v>
                </c:pt>
                <c:pt idx="15616">
                  <c:v>2.1999999999999999E-2</c:v>
                </c:pt>
                <c:pt idx="15617">
                  <c:v>-0.44500000000000001</c:v>
                </c:pt>
                <c:pt idx="15618">
                  <c:v>-0.14499999999999999</c:v>
                </c:pt>
                <c:pt idx="15619">
                  <c:v>1.893</c:v>
                </c:pt>
                <c:pt idx="15620">
                  <c:v>-5.476</c:v>
                </c:pt>
                <c:pt idx="15621">
                  <c:v>-6.9290000000000003</c:v>
                </c:pt>
                <c:pt idx="15622">
                  <c:v>2.4060000000000001</c:v>
                </c:pt>
                <c:pt idx="15623">
                  <c:v>-6.3239999999999954</c:v>
                </c:pt>
                <c:pt idx="15624">
                  <c:v>-3.3109999999999991</c:v>
                </c:pt>
                <c:pt idx="15625">
                  <c:v>-5.9939999999999998</c:v>
                </c:pt>
                <c:pt idx="15626">
                  <c:v>1.702</c:v>
                </c:pt>
                <c:pt idx="15627">
                  <c:v>22.538</c:v>
                </c:pt>
                <c:pt idx="15628">
                  <c:v>15.832000000000001</c:v>
                </c:pt>
                <c:pt idx="15629">
                  <c:v>16.425999999999981</c:v>
                </c:pt>
                <c:pt idx="15630">
                  <c:v>13.907999999999999</c:v>
                </c:pt>
                <c:pt idx="15631">
                  <c:v>-4.324999999999994</c:v>
                </c:pt>
                <c:pt idx="15632">
                  <c:v>4.2</c:v>
                </c:pt>
                <c:pt idx="15633">
                  <c:v>1.024</c:v>
                </c:pt>
                <c:pt idx="15634">
                  <c:v>4.91</c:v>
                </c:pt>
                <c:pt idx="15635">
                  <c:v>6.1149999999999949</c:v>
                </c:pt>
                <c:pt idx="15636">
                  <c:v>1.0169999999999999</c:v>
                </c:pt>
                <c:pt idx="15637">
                  <c:v>-21.91</c:v>
                </c:pt>
                <c:pt idx="15638">
                  <c:v>29.538</c:v>
                </c:pt>
                <c:pt idx="15639">
                  <c:v>33.582000000000001</c:v>
                </c:pt>
                <c:pt idx="15640">
                  <c:v>29.988</c:v>
                </c:pt>
                <c:pt idx="15641">
                  <c:v>30.12</c:v>
                </c:pt>
                <c:pt idx="15642">
                  <c:v>3.7240000000000002</c:v>
                </c:pt>
                <c:pt idx="15643">
                  <c:v>3.91</c:v>
                </c:pt>
                <c:pt idx="15644">
                  <c:v>11.744</c:v>
                </c:pt>
                <c:pt idx="15645">
                  <c:v>10.666</c:v>
                </c:pt>
                <c:pt idx="15646">
                  <c:v>5.5619999999999976</c:v>
                </c:pt>
                <c:pt idx="15647">
                  <c:v>7.7350000000000003</c:v>
                </c:pt>
                <c:pt idx="15648">
                  <c:v>4.2880000000000003</c:v>
                </c:pt>
                <c:pt idx="15649">
                  <c:v>2.073</c:v>
                </c:pt>
                <c:pt idx="15650">
                  <c:v>40.750999999999998</c:v>
                </c:pt>
                <c:pt idx="15651">
                  <c:v>10.669</c:v>
                </c:pt>
                <c:pt idx="15652">
                  <c:v>9.5740000000000016</c:v>
                </c:pt>
                <c:pt idx="15653">
                  <c:v>5.9779999999999998</c:v>
                </c:pt>
                <c:pt idx="15654">
                  <c:v>17.928999999999981</c:v>
                </c:pt>
                <c:pt idx="15655">
                  <c:v>13.356999999999999</c:v>
                </c:pt>
                <c:pt idx="15656">
                  <c:v>9.7449999999999992</c:v>
                </c:pt>
                <c:pt idx="15657">
                  <c:v>10.862</c:v>
                </c:pt>
                <c:pt idx="15658">
                  <c:v>-1.911999999999999</c:v>
                </c:pt>
                <c:pt idx="15659">
                  <c:v>6.0949999999999953</c:v>
                </c:pt>
                <c:pt idx="15660">
                  <c:v>6.1189999999999953</c:v>
                </c:pt>
                <c:pt idx="15661">
                  <c:v>5.3079999999999954</c:v>
                </c:pt>
                <c:pt idx="15662">
                  <c:v>-0.189</c:v>
                </c:pt>
                <c:pt idx="15663">
                  <c:v>0.76400000000000001</c:v>
                </c:pt>
                <c:pt idx="15664">
                  <c:v>7.2149999999999954</c:v>
                </c:pt>
                <c:pt idx="15665">
                  <c:v>11.166</c:v>
                </c:pt>
                <c:pt idx="15666">
                  <c:v>3.7429999999999999</c:v>
                </c:pt>
                <c:pt idx="15667">
                  <c:v>6.2430000000000003</c:v>
                </c:pt>
                <c:pt idx="15668">
                  <c:v>9.4930000000000003</c:v>
                </c:pt>
                <c:pt idx="15669">
                  <c:v>10.223000000000001</c:v>
                </c:pt>
                <c:pt idx="15670">
                  <c:v>5.92</c:v>
                </c:pt>
                <c:pt idx="15671">
                  <c:v>5.7690000000000001</c:v>
                </c:pt>
                <c:pt idx="15672">
                  <c:v>7.1939999999999946</c:v>
                </c:pt>
                <c:pt idx="15673">
                  <c:v>2.1760000000000002</c:v>
                </c:pt>
                <c:pt idx="15674">
                  <c:v>1.1970000000000001</c:v>
                </c:pt>
                <c:pt idx="15675">
                  <c:v>2.7530000000000001</c:v>
                </c:pt>
                <c:pt idx="15676">
                  <c:v>8.2289999999999992</c:v>
                </c:pt>
                <c:pt idx="15677">
                  <c:v>1.25</c:v>
                </c:pt>
                <c:pt idx="15678">
                  <c:v>4.5389999999999997</c:v>
                </c:pt>
                <c:pt idx="15679">
                  <c:v>3.411</c:v>
                </c:pt>
                <c:pt idx="15680">
                  <c:v>-4.2190000000000003</c:v>
                </c:pt>
                <c:pt idx="15681">
                  <c:v>-10.231</c:v>
                </c:pt>
                <c:pt idx="15682">
                  <c:v>5.2690000000000001</c:v>
                </c:pt>
                <c:pt idx="15683">
                  <c:v>12.170999999999999</c:v>
                </c:pt>
                <c:pt idx="15684">
                  <c:v>9.77</c:v>
                </c:pt>
                <c:pt idx="15685">
                  <c:v>15.678000000000001</c:v>
                </c:pt>
                <c:pt idx="15686">
                  <c:v>3.5590000000000002</c:v>
                </c:pt>
                <c:pt idx="15687">
                  <c:v>-0.39</c:v>
                </c:pt>
                <c:pt idx="15688">
                  <c:v>4.3810000000000002</c:v>
                </c:pt>
                <c:pt idx="15689">
                  <c:v>-0.32</c:v>
                </c:pt>
                <c:pt idx="15690">
                  <c:v>-2.653</c:v>
                </c:pt>
                <c:pt idx="15691">
                  <c:v>-3.1709999999999998</c:v>
                </c:pt>
                <c:pt idx="15692">
                  <c:v>8.1540000000000035</c:v>
                </c:pt>
                <c:pt idx="15693">
                  <c:v>-1.679</c:v>
                </c:pt>
                <c:pt idx="15694">
                  <c:v>-2.1800000000000002</c:v>
                </c:pt>
                <c:pt idx="15695">
                  <c:v>-0.371</c:v>
                </c:pt>
                <c:pt idx="15696">
                  <c:v>-6.7249999999999952</c:v>
                </c:pt>
                <c:pt idx="15697">
                  <c:v>-2.6779999999999999</c:v>
                </c:pt>
                <c:pt idx="15698">
                  <c:v>7.5629999999999953</c:v>
                </c:pt>
                <c:pt idx="15699">
                  <c:v>3.875</c:v>
                </c:pt>
                <c:pt idx="15700">
                  <c:v>6.3380000000000001</c:v>
                </c:pt>
                <c:pt idx="15701">
                  <c:v>-8.2000000000000003E-2</c:v>
                </c:pt>
                <c:pt idx="15702">
                  <c:v>2.484</c:v>
                </c:pt>
                <c:pt idx="15703">
                  <c:v>35.118000000000002</c:v>
                </c:pt>
                <c:pt idx="15704">
                  <c:v>37.101999999999997</c:v>
                </c:pt>
                <c:pt idx="15705">
                  <c:v>28.553999999999991</c:v>
                </c:pt>
                <c:pt idx="15706">
                  <c:v>28.581</c:v>
                </c:pt>
                <c:pt idx="15707">
                  <c:v>34.381</c:v>
                </c:pt>
                <c:pt idx="15708">
                  <c:v>17.349</c:v>
                </c:pt>
                <c:pt idx="15709">
                  <c:v>10.685</c:v>
                </c:pt>
                <c:pt idx="15710">
                  <c:v>10.053000000000001</c:v>
                </c:pt>
                <c:pt idx="15711">
                  <c:v>4.968</c:v>
                </c:pt>
                <c:pt idx="15712">
                  <c:v>13.016</c:v>
                </c:pt>
                <c:pt idx="15713">
                  <c:v>1.0609999999999999</c:v>
                </c:pt>
                <c:pt idx="15714">
                  <c:v>-7.6209999999999951</c:v>
                </c:pt>
                <c:pt idx="15715">
                  <c:v>-14.965999999999999</c:v>
                </c:pt>
                <c:pt idx="15716">
                  <c:v>-2.129</c:v>
                </c:pt>
                <c:pt idx="15717">
                  <c:v>-6.5279999999999951</c:v>
                </c:pt>
                <c:pt idx="15718">
                  <c:v>-2.9</c:v>
                </c:pt>
                <c:pt idx="15719">
                  <c:v>2.7469999999999999</c:v>
                </c:pt>
                <c:pt idx="15720">
                  <c:v>-0.2</c:v>
                </c:pt>
                <c:pt idx="15721">
                  <c:v>3.726</c:v>
                </c:pt>
                <c:pt idx="15722">
                  <c:v>7.364999999999994</c:v>
                </c:pt>
                <c:pt idx="15723">
                  <c:v>3.4569999999999981</c:v>
                </c:pt>
                <c:pt idx="15724">
                  <c:v>4.2850000000000001</c:v>
                </c:pt>
                <c:pt idx="15725">
                  <c:v>8.51</c:v>
                </c:pt>
                <c:pt idx="15726">
                  <c:v>29.829000000000001</c:v>
                </c:pt>
                <c:pt idx="15727">
                  <c:v>-5.324999999999994</c:v>
                </c:pt>
                <c:pt idx="15728">
                  <c:v>8.8070000000000004</c:v>
                </c:pt>
                <c:pt idx="15729">
                  <c:v>8.4860000000000007</c:v>
                </c:pt>
                <c:pt idx="15730">
                  <c:v>3.5430000000000001</c:v>
                </c:pt>
                <c:pt idx="15731">
                  <c:v>13.28</c:v>
                </c:pt>
                <c:pt idx="15732">
                  <c:v>3.8610000000000002</c:v>
                </c:pt>
                <c:pt idx="15733">
                  <c:v>37.957999999999998</c:v>
                </c:pt>
                <c:pt idx="15734">
                  <c:v>12.989000000000001</c:v>
                </c:pt>
                <c:pt idx="15735">
                  <c:v>26.131</c:v>
                </c:pt>
                <c:pt idx="15736">
                  <c:v>25.498999999999999</c:v>
                </c:pt>
                <c:pt idx="15737">
                  <c:v>34.651000000000003</c:v>
                </c:pt>
                <c:pt idx="15738">
                  <c:v>2.0990000000000002</c:v>
                </c:pt>
                <c:pt idx="15739">
                  <c:v>0.94299999999999995</c:v>
                </c:pt>
                <c:pt idx="15740">
                  <c:v>1.4970000000000001</c:v>
                </c:pt>
                <c:pt idx="15741">
                  <c:v>-4.665999999999995</c:v>
                </c:pt>
                <c:pt idx="15742">
                  <c:v>-2.056</c:v>
                </c:pt>
                <c:pt idx="15743">
                  <c:v>-5.5060000000000002</c:v>
                </c:pt>
                <c:pt idx="15744">
                  <c:v>-6.0720000000000001</c:v>
                </c:pt>
                <c:pt idx="15745">
                  <c:v>-5.8959999999999946</c:v>
                </c:pt>
                <c:pt idx="15746">
                  <c:v>32.378999999999998</c:v>
                </c:pt>
                <c:pt idx="15747">
                  <c:v>26.102</c:v>
                </c:pt>
                <c:pt idx="15748">
                  <c:v>12.898</c:v>
                </c:pt>
                <c:pt idx="15749">
                  <c:v>26.221</c:v>
                </c:pt>
                <c:pt idx="15750">
                  <c:v>-0.47599999999999998</c:v>
                </c:pt>
                <c:pt idx="15751">
                  <c:v>-18.466999999999999</c:v>
                </c:pt>
                <c:pt idx="15752">
                  <c:v>-16.616</c:v>
                </c:pt>
                <c:pt idx="15753">
                  <c:v>-15.678000000000001</c:v>
                </c:pt>
                <c:pt idx="15754">
                  <c:v>-4.8860000000000001</c:v>
                </c:pt>
                <c:pt idx="15755">
                  <c:v>-9.8970000000000002</c:v>
                </c:pt>
                <c:pt idx="15756">
                  <c:v>-8.3680000000000003</c:v>
                </c:pt>
                <c:pt idx="15757">
                  <c:v>-11.226000000000001</c:v>
                </c:pt>
                <c:pt idx="15758">
                  <c:v>-2.4220000000000002</c:v>
                </c:pt>
                <c:pt idx="15759">
                  <c:v>-9.8420000000000005</c:v>
                </c:pt>
                <c:pt idx="15760">
                  <c:v>-3.7909999999999999</c:v>
                </c:pt>
                <c:pt idx="15761">
                  <c:v>2.141</c:v>
                </c:pt>
                <c:pt idx="15762">
                  <c:v>2.1869999999999998</c:v>
                </c:pt>
                <c:pt idx="15763">
                  <c:v>-8.2730000000000015</c:v>
                </c:pt>
                <c:pt idx="15764">
                  <c:v>2.093</c:v>
                </c:pt>
                <c:pt idx="15765">
                  <c:v>-0.21299999999999999</c:v>
                </c:pt>
                <c:pt idx="15766">
                  <c:v>0.72199999999999998</c:v>
                </c:pt>
                <c:pt idx="15767">
                  <c:v>-12.131</c:v>
                </c:pt>
                <c:pt idx="15768">
                  <c:v>-2.5590000000000002</c:v>
                </c:pt>
                <c:pt idx="15769">
                  <c:v>-4.5419999999999998</c:v>
                </c:pt>
                <c:pt idx="15770">
                  <c:v>-6.5060000000000002</c:v>
                </c:pt>
                <c:pt idx="15771">
                  <c:v>-12.167999999999999</c:v>
                </c:pt>
                <c:pt idx="15772">
                  <c:v>-0.85499999999999998</c:v>
                </c:pt>
                <c:pt idx="15773">
                  <c:v>-2.2959999999999998</c:v>
                </c:pt>
                <c:pt idx="15774">
                  <c:v>-25.073</c:v>
                </c:pt>
                <c:pt idx="15775">
                  <c:v>-24.465</c:v>
                </c:pt>
                <c:pt idx="15776">
                  <c:v>-20.582000000000001</c:v>
                </c:pt>
                <c:pt idx="15777">
                  <c:v>-22.19</c:v>
                </c:pt>
                <c:pt idx="15778">
                  <c:v>-1.6879999999999999</c:v>
                </c:pt>
                <c:pt idx="15779">
                  <c:v>-2.984</c:v>
                </c:pt>
                <c:pt idx="15780">
                  <c:v>-4.2519999999999998</c:v>
                </c:pt>
                <c:pt idx="15781">
                  <c:v>24.94</c:v>
                </c:pt>
                <c:pt idx="15782">
                  <c:v>8.5310000000000006</c:v>
                </c:pt>
                <c:pt idx="15783">
                  <c:v>2.1560000000000001</c:v>
                </c:pt>
                <c:pt idx="15784">
                  <c:v>0.2</c:v>
                </c:pt>
                <c:pt idx="15785">
                  <c:v>2.9009999999999998</c:v>
                </c:pt>
                <c:pt idx="15786">
                  <c:v>4.2269999999999994</c:v>
                </c:pt>
                <c:pt idx="15787">
                  <c:v>-5.8890000000000002</c:v>
                </c:pt>
                <c:pt idx="15788">
                  <c:v>-7.335</c:v>
                </c:pt>
                <c:pt idx="15789">
                  <c:v>1.4710000000000001</c:v>
                </c:pt>
                <c:pt idx="15790">
                  <c:v>9.4220000000000006</c:v>
                </c:pt>
                <c:pt idx="15791">
                  <c:v>2.9089999999999998</c:v>
                </c:pt>
                <c:pt idx="15792">
                  <c:v>5.8569999999999967</c:v>
                </c:pt>
                <c:pt idx="15793">
                  <c:v>-3.1320000000000001</c:v>
                </c:pt>
                <c:pt idx="15794">
                  <c:v>-2.8130000000000002</c:v>
                </c:pt>
                <c:pt idx="15795">
                  <c:v>-6.6039999999999957</c:v>
                </c:pt>
                <c:pt idx="15796">
                  <c:v>2.7759999999999998</c:v>
                </c:pt>
                <c:pt idx="15797">
                  <c:v>7.3769999999999998</c:v>
                </c:pt>
                <c:pt idx="15798">
                  <c:v>11.624000000000001</c:v>
                </c:pt>
                <c:pt idx="15799">
                  <c:v>14.644</c:v>
                </c:pt>
                <c:pt idx="15800">
                  <c:v>13.012</c:v>
                </c:pt>
                <c:pt idx="15801">
                  <c:v>17.777000000000001</c:v>
                </c:pt>
                <c:pt idx="15802">
                  <c:v>10.542</c:v>
                </c:pt>
                <c:pt idx="15803">
                  <c:v>-4.5330000000000004</c:v>
                </c:pt>
                <c:pt idx="15804">
                  <c:v>-5.1790000000000003</c:v>
                </c:pt>
                <c:pt idx="15805">
                  <c:v>-8.1220000000000017</c:v>
                </c:pt>
                <c:pt idx="15806">
                  <c:v>-7.9219999999999997</c:v>
                </c:pt>
                <c:pt idx="15807">
                  <c:v>5.8000000000000003E-2</c:v>
                </c:pt>
                <c:pt idx="15808">
                  <c:v>-4.6890000000000001</c:v>
                </c:pt>
                <c:pt idx="15809">
                  <c:v>0.95099999999999996</c:v>
                </c:pt>
                <c:pt idx="15810">
                  <c:v>3.1320000000000001</c:v>
                </c:pt>
                <c:pt idx="15811">
                  <c:v>0.59399999999999997</c:v>
                </c:pt>
                <c:pt idx="15812">
                  <c:v>-0.32800000000000001</c:v>
                </c:pt>
                <c:pt idx="15813">
                  <c:v>6.3E-2</c:v>
                </c:pt>
                <c:pt idx="15814">
                  <c:v>3.2069999999999999</c:v>
                </c:pt>
                <c:pt idx="15815">
                  <c:v>-1.5229999999999999</c:v>
                </c:pt>
                <c:pt idx="15816">
                  <c:v>-0.80300000000000005</c:v>
                </c:pt>
                <c:pt idx="15817">
                  <c:v>-1.9410000000000001</c:v>
                </c:pt>
                <c:pt idx="15818">
                  <c:v>-3.415</c:v>
                </c:pt>
                <c:pt idx="15819">
                  <c:v>-4.8789999999999996</c:v>
                </c:pt>
                <c:pt idx="15820">
                  <c:v>-13.13</c:v>
                </c:pt>
                <c:pt idx="15821">
                  <c:v>-1.5409999999999999</c:v>
                </c:pt>
                <c:pt idx="15822">
                  <c:v>-0.63300000000000001</c:v>
                </c:pt>
                <c:pt idx="15823">
                  <c:v>-0.77100000000000002</c:v>
                </c:pt>
                <c:pt idx="15824">
                  <c:v>-1.6870000000000001</c:v>
                </c:pt>
                <c:pt idx="15825">
                  <c:v>6.0910000000000002</c:v>
                </c:pt>
                <c:pt idx="15826">
                  <c:v>-1.5429999999999999</c:v>
                </c:pt>
                <c:pt idx="15827">
                  <c:v>-2.5579999999999998</c:v>
                </c:pt>
                <c:pt idx="15828">
                  <c:v>1.484</c:v>
                </c:pt>
                <c:pt idx="15829">
                  <c:v>-9.2730000000000015</c:v>
                </c:pt>
                <c:pt idx="15830">
                  <c:v>-7.0169999999999986</c:v>
                </c:pt>
                <c:pt idx="15831">
                  <c:v>-14.13</c:v>
                </c:pt>
                <c:pt idx="15832">
                  <c:v>-14.178000000000001</c:v>
                </c:pt>
                <c:pt idx="15833">
                  <c:v>-2.5259999999999998</c:v>
                </c:pt>
                <c:pt idx="15834">
                  <c:v>-11.609</c:v>
                </c:pt>
                <c:pt idx="15835">
                  <c:v>-8.4619999999999997</c:v>
                </c:pt>
                <c:pt idx="15836">
                  <c:v>-15.961</c:v>
                </c:pt>
                <c:pt idx="15837">
                  <c:v>3.5350000000000001</c:v>
                </c:pt>
                <c:pt idx="15838">
                  <c:v>4.8390000000000004</c:v>
                </c:pt>
                <c:pt idx="15839">
                  <c:v>6.9029999999999996</c:v>
                </c:pt>
                <c:pt idx="15840">
                  <c:v>6.3919999999999986</c:v>
                </c:pt>
                <c:pt idx="15841">
                  <c:v>7.8360000000000003</c:v>
                </c:pt>
                <c:pt idx="15842">
                  <c:v>-0.33300000000000002</c:v>
                </c:pt>
                <c:pt idx="15843">
                  <c:v>14.858000000000001</c:v>
                </c:pt>
                <c:pt idx="15844">
                  <c:v>3.9359999999999991</c:v>
                </c:pt>
                <c:pt idx="15845">
                  <c:v>9.657</c:v>
                </c:pt>
                <c:pt idx="15846">
                  <c:v>-4.782</c:v>
                </c:pt>
                <c:pt idx="15847">
                  <c:v>0.26700000000000002</c:v>
                </c:pt>
                <c:pt idx="15848">
                  <c:v>4.1649999999999938</c:v>
                </c:pt>
                <c:pt idx="15849">
                  <c:v>1.5409999999999999</c:v>
                </c:pt>
                <c:pt idx="15850">
                  <c:v>0.66800000000000004</c:v>
                </c:pt>
                <c:pt idx="15851">
                  <c:v>-3.896999999999998</c:v>
                </c:pt>
                <c:pt idx="15852">
                  <c:v>3.87</c:v>
                </c:pt>
                <c:pt idx="15853">
                  <c:v>2.2330000000000001</c:v>
                </c:pt>
                <c:pt idx="15854">
                  <c:v>5.2759999999999998</c:v>
                </c:pt>
                <c:pt idx="15855">
                  <c:v>2.2029999999999998</c:v>
                </c:pt>
                <c:pt idx="15856">
                  <c:v>5.234</c:v>
                </c:pt>
                <c:pt idx="15857">
                  <c:v>2.8239999999999998</c:v>
                </c:pt>
                <c:pt idx="15858">
                  <c:v>-2.4009999999999998</c:v>
                </c:pt>
                <c:pt idx="15859">
                  <c:v>6.0380000000000003</c:v>
                </c:pt>
                <c:pt idx="15860">
                  <c:v>5.907</c:v>
                </c:pt>
                <c:pt idx="15861">
                  <c:v>1.8660000000000001</c:v>
                </c:pt>
                <c:pt idx="15862">
                  <c:v>-2.0870000000000002</c:v>
                </c:pt>
                <c:pt idx="15863">
                  <c:v>8.7790000000000017</c:v>
                </c:pt>
                <c:pt idx="15864">
                  <c:v>11.73</c:v>
                </c:pt>
                <c:pt idx="15865">
                  <c:v>7.6219999999999946</c:v>
                </c:pt>
                <c:pt idx="15866">
                  <c:v>4.9820000000000002</c:v>
                </c:pt>
                <c:pt idx="15867">
                  <c:v>4.7380000000000004</c:v>
                </c:pt>
                <c:pt idx="15868">
                  <c:v>4.8919999999999986</c:v>
                </c:pt>
                <c:pt idx="15869">
                  <c:v>3.77</c:v>
                </c:pt>
                <c:pt idx="15870">
                  <c:v>-0.57799999999999996</c:v>
                </c:pt>
                <c:pt idx="15871">
                  <c:v>3.2519999999999998</c:v>
                </c:pt>
                <c:pt idx="15872">
                  <c:v>7.1689999999999952</c:v>
                </c:pt>
                <c:pt idx="15873">
                  <c:v>4.7119999999999997</c:v>
                </c:pt>
                <c:pt idx="15874">
                  <c:v>27.294</c:v>
                </c:pt>
                <c:pt idx="15875">
                  <c:v>24.814</c:v>
                </c:pt>
                <c:pt idx="15876">
                  <c:v>22.134</c:v>
                </c:pt>
                <c:pt idx="15877">
                  <c:v>18.489000000000001</c:v>
                </c:pt>
                <c:pt idx="15878">
                  <c:v>30.375</c:v>
                </c:pt>
                <c:pt idx="15879">
                  <c:v>-5.1349999999999953</c:v>
                </c:pt>
                <c:pt idx="15880">
                  <c:v>-4.984</c:v>
                </c:pt>
                <c:pt idx="15881">
                  <c:v>-7.8010000000000002</c:v>
                </c:pt>
                <c:pt idx="15882">
                  <c:v>-6.2639999999999976</c:v>
                </c:pt>
                <c:pt idx="15883">
                  <c:v>11.930999999999999</c:v>
                </c:pt>
                <c:pt idx="15884">
                  <c:v>10.638</c:v>
                </c:pt>
                <c:pt idx="15885">
                  <c:v>21.047999999999991</c:v>
                </c:pt>
                <c:pt idx="15886">
                  <c:v>19.05</c:v>
                </c:pt>
                <c:pt idx="15887">
                  <c:v>-1.764</c:v>
                </c:pt>
                <c:pt idx="15888">
                  <c:v>-0.86799999999999999</c:v>
                </c:pt>
                <c:pt idx="15889">
                  <c:v>0.41499999999999998</c:v>
                </c:pt>
                <c:pt idx="15890">
                  <c:v>2.3849999999999998</c:v>
                </c:pt>
                <c:pt idx="15891">
                  <c:v>1.0369999999999999</c:v>
                </c:pt>
                <c:pt idx="15892">
                  <c:v>6.04</c:v>
                </c:pt>
                <c:pt idx="15893">
                  <c:v>0.33600000000000002</c:v>
                </c:pt>
                <c:pt idx="15894">
                  <c:v>-9.7760000000000016</c:v>
                </c:pt>
                <c:pt idx="15895">
                  <c:v>26.375</c:v>
                </c:pt>
                <c:pt idx="15896">
                  <c:v>-7.52</c:v>
                </c:pt>
                <c:pt idx="15897">
                  <c:v>-11.581</c:v>
                </c:pt>
                <c:pt idx="15898">
                  <c:v>-16.097000000000001</c:v>
                </c:pt>
                <c:pt idx="15899">
                  <c:v>-0.32400000000000001</c:v>
                </c:pt>
                <c:pt idx="15900">
                  <c:v>-4.6509999999999954</c:v>
                </c:pt>
                <c:pt idx="15901">
                  <c:v>16.972000000000001</c:v>
                </c:pt>
                <c:pt idx="15902">
                  <c:v>3.395</c:v>
                </c:pt>
                <c:pt idx="15903">
                  <c:v>1.3240000000000001</c:v>
                </c:pt>
                <c:pt idx="15904">
                  <c:v>-4.9669999999999996</c:v>
                </c:pt>
                <c:pt idx="15905">
                  <c:v>4.7160000000000002</c:v>
                </c:pt>
                <c:pt idx="15906">
                  <c:v>-2.1469999999999998</c:v>
                </c:pt>
                <c:pt idx="15907">
                  <c:v>11.329000000000001</c:v>
                </c:pt>
                <c:pt idx="15908">
                  <c:v>-1.52</c:v>
                </c:pt>
                <c:pt idx="15909">
                  <c:v>-1.86</c:v>
                </c:pt>
                <c:pt idx="15910">
                  <c:v>-2.8530000000000002</c:v>
                </c:pt>
                <c:pt idx="15911">
                  <c:v>5.9729999999999999</c:v>
                </c:pt>
                <c:pt idx="15912">
                  <c:v>-5.0149999999999952</c:v>
                </c:pt>
                <c:pt idx="15913">
                  <c:v>-2.8690000000000002</c:v>
                </c:pt>
                <c:pt idx="15914">
                  <c:v>1.3049999999999999</c:v>
                </c:pt>
                <c:pt idx="15915">
                  <c:v>-2.7959999999999998</c:v>
                </c:pt>
                <c:pt idx="15916">
                  <c:v>-0.121</c:v>
                </c:pt>
                <c:pt idx="15917">
                  <c:v>-4.4749999999999996</c:v>
                </c:pt>
                <c:pt idx="15918">
                  <c:v>1.6479999999999999</c:v>
                </c:pt>
                <c:pt idx="15919">
                  <c:v>18.690000000000001</c:v>
                </c:pt>
                <c:pt idx="15920">
                  <c:v>15.21</c:v>
                </c:pt>
                <c:pt idx="15921">
                  <c:v>16.119</c:v>
                </c:pt>
                <c:pt idx="15922">
                  <c:v>8.1010000000000009</c:v>
                </c:pt>
                <c:pt idx="15923">
                  <c:v>8.7550000000000008</c:v>
                </c:pt>
                <c:pt idx="15924">
                  <c:v>1.68</c:v>
                </c:pt>
                <c:pt idx="15925">
                  <c:v>2.8509999999999991</c:v>
                </c:pt>
                <c:pt idx="15926">
                  <c:v>1.9330000000000001</c:v>
                </c:pt>
                <c:pt idx="15927">
                  <c:v>6.7930000000000001</c:v>
                </c:pt>
                <c:pt idx="15928">
                  <c:v>3.649</c:v>
                </c:pt>
                <c:pt idx="15929">
                  <c:v>2.653</c:v>
                </c:pt>
                <c:pt idx="15930">
                  <c:v>-0.123</c:v>
                </c:pt>
                <c:pt idx="15931">
                  <c:v>-4.7229999999999954</c:v>
                </c:pt>
                <c:pt idx="15932">
                  <c:v>5.1109999999999953</c:v>
                </c:pt>
                <c:pt idx="15933">
                  <c:v>2.6579999999999999</c:v>
                </c:pt>
                <c:pt idx="15934">
                  <c:v>6.5739999999999998</c:v>
                </c:pt>
                <c:pt idx="15935">
                  <c:v>3.79</c:v>
                </c:pt>
                <c:pt idx="15936">
                  <c:v>-1.8540000000000001</c:v>
                </c:pt>
                <c:pt idx="15937">
                  <c:v>8.8530000000000069</c:v>
                </c:pt>
                <c:pt idx="15938">
                  <c:v>6.7850000000000001</c:v>
                </c:pt>
                <c:pt idx="15939">
                  <c:v>10.130000000000001</c:v>
                </c:pt>
                <c:pt idx="15940">
                  <c:v>8.8410000000000011</c:v>
                </c:pt>
                <c:pt idx="15941">
                  <c:v>-4.2329999999999997</c:v>
                </c:pt>
                <c:pt idx="15942">
                  <c:v>26.363</c:v>
                </c:pt>
                <c:pt idx="15943">
                  <c:v>19.806000000000001</c:v>
                </c:pt>
                <c:pt idx="15944">
                  <c:v>19.957000000000001</c:v>
                </c:pt>
                <c:pt idx="15945">
                  <c:v>17.158000000000001</c:v>
                </c:pt>
                <c:pt idx="15946">
                  <c:v>-1.5289999999999999</c:v>
                </c:pt>
                <c:pt idx="15947">
                  <c:v>1.4550000000000001</c:v>
                </c:pt>
                <c:pt idx="15948">
                  <c:v>-8.3640000000000008</c:v>
                </c:pt>
                <c:pt idx="15949">
                  <c:v>-6.9859999999999998</c:v>
                </c:pt>
                <c:pt idx="15950">
                  <c:v>-38.54</c:v>
                </c:pt>
                <c:pt idx="15951">
                  <c:v>-9.2429999999999986</c:v>
                </c:pt>
                <c:pt idx="15952">
                  <c:v>-10.673</c:v>
                </c:pt>
                <c:pt idx="15953">
                  <c:v>-7.9770000000000003</c:v>
                </c:pt>
                <c:pt idx="15954">
                  <c:v>4.8659999999999952</c:v>
                </c:pt>
                <c:pt idx="15955">
                  <c:v>6.5549999999999953</c:v>
                </c:pt>
                <c:pt idx="15956">
                  <c:v>5.5410000000000004</c:v>
                </c:pt>
                <c:pt idx="15957">
                  <c:v>-0.307</c:v>
                </c:pt>
                <c:pt idx="15958">
                  <c:v>0.42599999999999999</c:v>
                </c:pt>
                <c:pt idx="15959">
                  <c:v>-1.3080000000000001</c:v>
                </c:pt>
                <c:pt idx="15960">
                  <c:v>-3.4910000000000001</c:v>
                </c:pt>
                <c:pt idx="15961">
                  <c:v>-2.0009999999999999</c:v>
                </c:pt>
                <c:pt idx="15962">
                  <c:v>-3.056</c:v>
                </c:pt>
                <c:pt idx="15963">
                  <c:v>-1.982</c:v>
                </c:pt>
                <c:pt idx="15964">
                  <c:v>-8.1469999999999985</c:v>
                </c:pt>
                <c:pt idx="15965">
                  <c:v>0.25</c:v>
                </c:pt>
                <c:pt idx="15966">
                  <c:v>1.194</c:v>
                </c:pt>
                <c:pt idx="15967">
                  <c:v>-16.733000000000001</c:v>
                </c:pt>
                <c:pt idx="15968">
                  <c:v>-15.837</c:v>
                </c:pt>
                <c:pt idx="15969">
                  <c:v>-14.75</c:v>
                </c:pt>
                <c:pt idx="15970">
                  <c:v>-5.258</c:v>
                </c:pt>
                <c:pt idx="15971">
                  <c:v>-4.9160000000000004</c:v>
                </c:pt>
                <c:pt idx="15972">
                  <c:v>6.8969999999999976</c:v>
                </c:pt>
                <c:pt idx="15973">
                  <c:v>6.8849999999999953</c:v>
                </c:pt>
                <c:pt idx="15974">
                  <c:v>11.506</c:v>
                </c:pt>
                <c:pt idx="15975">
                  <c:v>10.220000000000001</c:v>
                </c:pt>
                <c:pt idx="15976">
                  <c:v>3.0739999999999998</c:v>
                </c:pt>
                <c:pt idx="15977">
                  <c:v>-4.5890000000000004</c:v>
                </c:pt>
                <c:pt idx="15978">
                  <c:v>-7.8609999999999953</c:v>
                </c:pt>
                <c:pt idx="15979">
                  <c:v>11.579000000000001</c:v>
                </c:pt>
                <c:pt idx="15980">
                  <c:v>-5.1050000000000004</c:v>
                </c:pt>
                <c:pt idx="15981">
                  <c:v>-5.3039999999999976</c:v>
                </c:pt>
                <c:pt idx="15982">
                  <c:v>-2.762</c:v>
                </c:pt>
                <c:pt idx="15983">
                  <c:v>-4.3499999999999996</c:v>
                </c:pt>
                <c:pt idx="15984">
                  <c:v>1.024</c:v>
                </c:pt>
                <c:pt idx="15985">
                  <c:v>-0.188</c:v>
                </c:pt>
                <c:pt idx="15986">
                  <c:v>0.46500000000000002</c:v>
                </c:pt>
                <c:pt idx="15987">
                  <c:v>18.571999999999999</c:v>
                </c:pt>
                <c:pt idx="15988">
                  <c:v>1.5149999999999999</c:v>
                </c:pt>
                <c:pt idx="15989">
                  <c:v>-5.407</c:v>
                </c:pt>
                <c:pt idx="15990">
                  <c:v>21.568999999999999</c:v>
                </c:pt>
                <c:pt idx="15991">
                  <c:v>12.154</c:v>
                </c:pt>
                <c:pt idx="15992">
                  <c:v>3.3380000000000001</c:v>
                </c:pt>
                <c:pt idx="15993">
                  <c:v>2.0219999999999998</c:v>
                </c:pt>
                <c:pt idx="15994">
                  <c:v>4.1859999999999946</c:v>
                </c:pt>
                <c:pt idx="15995">
                  <c:v>3.2909999999999999</c:v>
                </c:pt>
                <c:pt idx="15996">
                  <c:v>4.2910000000000004</c:v>
                </c:pt>
                <c:pt idx="15997">
                  <c:v>1.468</c:v>
                </c:pt>
                <c:pt idx="15998">
                  <c:v>-0.82099999999999995</c:v>
                </c:pt>
                <c:pt idx="15999">
                  <c:v>2.4590000000000001</c:v>
                </c:pt>
                <c:pt idx="16000">
                  <c:v>2.169</c:v>
                </c:pt>
                <c:pt idx="16001">
                  <c:v>-4.05</c:v>
                </c:pt>
                <c:pt idx="16002">
                  <c:v>-11.18</c:v>
                </c:pt>
                <c:pt idx="16003">
                  <c:v>-16.273</c:v>
                </c:pt>
                <c:pt idx="16004">
                  <c:v>9.4240000000000013</c:v>
                </c:pt>
                <c:pt idx="16005">
                  <c:v>11.586</c:v>
                </c:pt>
                <c:pt idx="16006">
                  <c:v>6.9790000000000001</c:v>
                </c:pt>
                <c:pt idx="16007">
                  <c:v>3.919</c:v>
                </c:pt>
                <c:pt idx="16008">
                  <c:v>11.09</c:v>
                </c:pt>
                <c:pt idx="16009">
                  <c:v>6.7809999999999997</c:v>
                </c:pt>
                <c:pt idx="16010">
                  <c:v>5.226</c:v>
                </c:pt>
                <c:pt idx="16011">
                  <c:v>3.0409999999999999</c:v>
                </c:pt>
                <c:pt idx="16012">
                  <c:v>-28.309000000000001</c:v>
                </c:pt>
                <c:pt idx="16013">
                  <c:v>-31.201000000000001</c:v>
                </c:pt>
                <c:pt idx="16014">
                  <c:v>-29.686</c:v>
                </c:pt>
                <c:pt idx="16015">
                  <c:v>-24.279</c:v>
                </c:pt>
                <c:pt idx="16016">
                  <c:v>-28.664000000000001</c:v>
                </c:pt>
                <c:pt idx="16017">
                  <c:v>2.931</c:v>
                </c:pt>
                <c:pt idx="16018">
                  <c:v>3.4140000000000001</c:v>
                </c:pt>
                <c:pt idx="16019">
                  <c:v>-2.3279999999999998</c:v>
                </c:pt>
                <c:pt idx="16020">
                  <c:v>-4.9080000000000004</c:v>
                </c:pt>
                <c:pt idx="16021">
                  <c:v>-3.7370000000000001</c:v>
                </c:pt>
                <c:pt idx="16022">
                  <c:v>-8.3049999999999997</c:v>
                </c:pt>
                <c:pt idx="16023">
                  <c:v>-13.523999999999999</c:v>
                </c:pt>
                <c:pt idx="16024">
                  <c:v>-1.163</c:v>
                </c:pt>
                <c:pt idx="16025">
                  <c:v>-2.7469999999999999</c:v>
                </c:pt>
                <c:pt idx="16026">
                  <c:v>4.657999999999995</c:v>
                </c:pt>
                <c:pt idx="16027">
                  <c:v>1.859</c:v>
                </c:pt>
                <c:pt idx="16028">
                  <c:v>10.215999999999999</c:v>
                </c:pt>
                <c:pt idx="16029">
                  <c:v>-1.0509999999999999</c:v>
                </c:pt>
                <c:pt idx="16030">
                  <c:v>-19.271000000000001</c:v>
                </c:pt>
                <c:pt idx="16031">
                  <c:v>-19.669</c:v>
                </c:pt>
                <c:pt idx="16032">
                  <c:v>6.6929999999999952</c:v>
                </c:pt>
                <c:pt idx="16033">
                  <c:v>4.9420000000000002</c:v>
                </c:pt>
                <c:pt idx="16034">
                  <c:v>10.737</c:v>
                </c:pt>
                <c:pt idx="16035">
                  <c:v>4.2329999999999997</c:v>
                </c:pt>
                <c:pt idx="16036">
                  <c:v>4.7969999999999997</c:v>
                </c:pt>
                <c:pt idx="16037">
                  <c:v>-1.645</c:v>
                </c:pt>
                <c:pt idx="16038">
                  <c:v>4.0910000000000002</c:v>
                </c:pt>
                <c:pt idx="16039">
                  <c:v>1.0640000000000001</c:v>
                </c:pt>
                <c:pt idx="16040">
                  <c:v>0.51700000000000002</c:v>
                </c:pt>
                <c:pt idx="16041">
                  <c:v>6.3469999999999986</c:v>
                </c:pt>
                <c:pt idx="16042">
                  <c:v>8.9670000000000005</c:v>
                </c:pt>
                <c:pt idx="16043">
                  <c:v>-2.8130000000000002</c:v>
                </c:pt>
                <c:pt idx="16044">
                  <c:v>-1.052</c:v>
                </c:pt>
                <c:pt idx="16045">
                  <c:v>-5.4749999999999996</c:v>
                </c:pt>
                <c:pt idx="16046">
                  <c:v>-2.6960000000000002</c:v>
                </c:pt>
                <c:pt idx="16047">
                  <c:v>1.726</c:v>
                </c:pt>
                <c:pt idx="16048">
                  <c:v>0.42</c:v>
                </c:pt>
                <c:pt idx="16049">
                  <c:v>-1.774</c:v>
                </c:pt>
                <c:pt idx="16050">
                  <c:v>8.3330000000000002</c:v>
                </c:pt>
                <c:pt idx="16051">
                  <c:v>14.448</c:v>
                </c:pt>
                <c:pt idx="16052">
                  <c:v>8.6010000000000009</c:v>
                </c:pt>
                <c:pt idx="16053">
                  <c:v>3.9569999999999981</c:v>
                </c:pt>
                <c:pt idx="16054">
                  <c:v>1.784</c:v>
                </c:pt>
                <c:pt idx="16055">
                  <c:v>-4.0720000000000001</c:v>
                </c:pt>
                <c:pt idx="16056">
                  <c:v>-8.8789999999999996</c:v>
                </c:pt>
                <c:pt idx="16057">
                  <c:v>1.498</c:v>
                </c:pt>
                <c:pt idx="16058">
                  <c:v>-2.4430000000000001</c:v>
                </c:pt>
                <c:pt idx="16059">
                  <c:v>-4.242</c:v>
                </c:pt>
                <c:pt idx="16060">
                  <c:v>8.261000000000001</c:v>
                </c:pt>
                <c:pt idx="16061">
                  <c:v>3.4860000000000002</c:v>
                </c:pt>
                <c:pt idx="16062">
                  <c:v>1.7589999999999999</c:v>
                </c:pt>
                <c:pt idx="16063">
                  <c:v>1.6850000000000001</c:v>
                </c:pt>
                <c:pt idx="16064">
                  <c:v>2.2309999999999999</c:v>
                </c:pt>
                <c:pt idx="16065">
                  <c:v>-2.7789999999999999</c:v>
                </c:pt>
                <c:pt idx="16066">
                  <c:v>-1.4610000000000001</c:v>
                </c:pt>
                <c:pt idx="16067">
                  <c:v>-4.4950000000000001</c:v>
                </c:pt>
                <c:pt idx="16068">
                  <c:v>15.315</c:v>
                </c:pt>
                <c:pt idx="16069">
                  <c:v>8.8410000000000011</c:v>
                </c:pt>
                <c:pt idx="16070">
                  <c:v>-2.472</c:v>
                </c:pt>
                <c:pt idx="16071">
                  <c:v>-5.8879999999999946</c:v>
                </c:pt>
                <c:pt idx="16072">
                  <c:v>1.7190000000000001</c:v>
                </c:pt>
                <c:pt idx="16073">
                  <c:v>6.4390000000000001</c:v>
                </c:pt>
                <c:pt idx="16074">
                  <c:v>-0.38900000000000001</c:v>
                </c:pt>
                <c:pt idx="16075">
                  <c:v>-4.4850000000000003</c:v>
                </c:pt>
                <c:pt idx="16076">
                  <c:v>4.8259999999999952</c:v>
                </c:pt>
                <c:pt idx="16077">
                  <c:v>5.0259999999999954</c:v>
                </c:pt>
                <c:pt idx="16078">
                  <c:v>2.4390000000000001</c:v>
                </c:pt>
                <c:pt idx="16079">
                  <c:v>-1.472</c:v>
                </c:pt>
                <c:pt idx="16080">
                  <c:v>31.632999999999999</c:v>
                </c:pt>
                <c:pt idx="16081">
                  <c:v>-4.8669999999999947</c:v>
                </c:pt>
                <c:pt idx="16082">
                  <c:v>2.5470000000000002</c:v>
                </c:pt>
                <c:pt idx="16083">
                  <c:v>-5.6669999999999954</c:v>
                </c:pt>
                <c:pt idx="16084">
                  <c:v>-1.786</c:v>
                </c:pt>
                <c:pt idx="16085">
                  <c:v>-6.6269999999999953</c:v>
                </c:pt>
                <c:pt idx="16086">
                  <c:v>-7.94</c:v>
                </c:pt>
                <c:pt idx="16087">
                  <c:v>-8.7469999999999981</c:v>
                </c:pt>
                <c:pt idx="16088">
                  <c:v>-14.936999999999999</c:v>
                </c:pt>
                <c:pt idx="16089">
                  <c:v>-16.135000000000009</c:v>
                </c:pt>
                <c:pt idx="16090">
                  <c:v>-16.38</c:v>
                </c:pt>
                <c:pt idx="16091">
                  <c:v>-2.5960000000000001</c:v>
                </c:pt>
                <c:pt idx="16092">
                  <c:v>-10.625</c:v>
                </c:pt>
                <c:pt idx="16093">
                  <c:v>-7.8019999999999996</c:v>
                </c:pt>
                <c:pt idx="16094">
                  <c:v>-9.0170000000000012</c:v>
                </c:pt>
                <c:pt idx="16095">
                  <c:v>-9.8170000000000002</c:v>
                </c:pt>
                <c:pt idx="16096">
                  <c:v>-13.199</c:v>
                </c:pt>
                <c:pt idx="16097">
                  <c:v>-16.582000000000001</c:v>
                </c:pt>
                <c:pt idx="16098">
                  <c:v>-0.05</c:v>
                </c:pt>
                <c:pt idx="16099">
                  <c:v>0.91300000000000003</c:v>
                </c:pt>
                <c:pt idx="16100">
                  <c:v>2.8180000000000001</c:v>
                </c:pt>
                <c:pt idx="16101">
                  <c:v>-0.33200000000000002</c:v>
                </c:pt>
                <c:pt idx="16102">
                  <c:v>-2.0289999999999999</c:v>
                </c:pt>
                <c:pt idx="16103">
                  <c:v>0.46700000000000003</c:v>
                </c:pt>
                <c:pt idx="16104">
                  <c:v>-1.7470000000000001</c:v>
                </c:pt>
                <c:pt idx="16105">
                  <c:v>4.734</c:v>
                </c:pt>
                <c:pt idx="16106">
                  <c:v>-2.4630000000000001</c:v>
                </c:pt>
                <c:pt idx="16107">
                  <c:v>-5.1439999999999966</c:v>
                </c:pt>
                <c:pt idx="16108">
                  <c:v>-1.03</c:v>
                </c:pt>
                <c:pt idx="16109">
                  <c:v>0.81299999999999994</c:v>
                </c:pt>
                <c:pt idx="16110">
                  <c:v>39.804000000000002</c:v>
                </c:pt>
                <c:pt idx="16111">
                  <c:v>45.894000000000013</c:v>
                </c:pt>
                <c:pt idx="16112">
                  <c:v>51.819000000000003</c:v>
                </c:pt>
                <c:pt idx="16113">
                  <c:v>42.927</c:v>
                </c:pt>
                <c:pt idx="16114">
                  <c:v>-3.2759999999999998</c:v>
                </c:pt>
                <c:pt idx="16115">
                  <c:v>1.915</c:v>
                </c:pt>
                <c:pt idx="16116">
                  <c:v>7.4639999999999986</c:v>
                </c:pt>
                <c:pt idx="16117">
                  <c:v>4.4189999999999996</c:v>
                </c:pt>
                <c:pt idx="16118">
                  <c:v>4.4720000000000004</c:v>
                </c:pt>
                <c:pt idx="16119">
                  <c:v>2.1</c:v>
                </c:pt>
                <c:pt idx="16120">
                  <c:v>6.9219999999999997</c:v>
                </c:pt>
                <c:pt idx="16121">
                  <c:v>14.597</c:v>
                </c:pt>
                <c:pt idx="16122">
                  <c:v>6.3789999999999996</c:v>
                </c:pt>
                <c:pt idx="16123">
                  <c:v>6.8439999999999976</c:v>
                </c:pt>
                <c:pt idx="16124">
                  <c:v>3.0649999999999999</c:v>
                </c:pt>
                <c:pt idx="16125">
                  <c:v>6.5910000000000002</c:v>
                </c:pt>
                <c:pt idx="16126">
                  <c:v>3.4340000000000002</c:v>
                </c:pt>
                <c:pt idx="16127">
                  <c:v>8.2279999999999962</c:v>
                </c:pt>
                <c:pt idx="16128">
                  <c:v>5.7060000000000004</c:v>
                </c:pt>
                <c:pt idx="16129">
                  <c:v>-4.1819999999999986</c:v>
                </c:pt>
                <c:pt idx="16130">
                  <c:v>-2.0110000000000001</c:v>
                </c:pt>
                <c:pt idx="16131">
                  <c:v>-5.1629999999999949</c:v>
                </c:pt>
                <c:pt idx="16132">
                  <c:v>-14.856999999999999</c:v>
                </c:pt>
                <c:pt idx="16133">
                  <c:v>-1.7170000000000001</c:v>
                </c:pt>
                <c:pt idx="16134">
                  <c:v>-3.976</c:v>
                </c:pt>
                <c:pt idx="16135">
                  <c:v>7.9560000000000004</c:v>
                </c:pt>
                <c:pt idx="16136">
                  <c:v>7.13</c:v>
                </c:pt>
                <c:pt idx="16137">
                  <c:v>3.4369999999999981</c:v>
                </c:pt>
                <c:pt idx="16138">
                  <c:v>3.5750000000000002</c:v>
                </c:pt>
                <c:pt idx="16139">
                  <c:v>4.0209999999999946</c:v>
                </c:pt>
                <c:pt idx="16140">
                  <c:v>7.9880000000000004</c:v>
                </c:pt>
                <c:pt idx="16141">
                  <c:v>-6.57</c:v>
                </c:pt>
                <c:pt idx="16142">
                  <c:v>6.415</c:v>
                </c:pt>
                <c:pt idx="16143">
                  <c:v>0.81899999999999995</c:v>
                </c:pt>
                <c:pt idx="16144">
                  <c:v>5.7439999999999998</c:v>
                </c:pt>
                <c:pt idx="16145">
                  <c:v>1.274</c:v>
                </c:pt>
                <c:pt idx="16146">
                  <c:v>-2.0670000000000002</c:v>
                </c:pt>
                <c:pt idx="16147">
                  <c:v>-9.3390000000000004</c:v>
                </c:pt>
                <c:pt idx="16148">
                  <c:v>-4.8969999999999976</c:v>
                </c:pt>
                <c:pt idx="16149">
                  <c:v>-5.8599999999999977</c:v>
                </c:pt>
                <c:pt idx="16150">
                  <c:v>-2.964</c:v>
                </c:pt>
                <c:pt idx="16151">
                  <c:v>-3.2749999999999999</c:v>
                </c:pt>
                <c:pt idx="16152">
                  <c:v>-6.0129999999999946</c:v>
                </c:pt>
                <c:pt idx="16153">
                  <c:v>-9.3650000000000002</c:v>
                </c:pt>
                <c:pt idx="16154">
                  <c:v>-10.811</c:v>
                </c:pt>
                <c:pt idx="16155">
                  <c:v>-8.8010000000000002</c:v>
                </c:pt>
                <c:pt idx="16156">
                  <c:v>-3.6629999999999998</c:v>
                </c:pt>
                <c:pt idx="16157">
                  <c:v>-1.1080000000000001</c:v>
                </c:pt>
                <c:pt idx="16158">
                  <c:v>-12.346</c:v>
                </c:pt>
                <c:pt idx="16159">
                  <c:v>-12.13</c:v>
                </c:pt>
                <c:pt idx="16160">
                  <c:v>-8.1670000000000016</c:v>
                </c:pt>
                <c:pt idx="16161">
                  <c:v>-9.0170000000000012</c:v>
                </c:pt>
                <c:pt idx="16162">
                  <c:v>53.886000000000003</c:v>
                </c:pt>
                <c:pt idx="16163">
                  <c:v>14.845000000000001</c:v>
                </c:pt>
                <c:pt idx="16164">
                  <c:v>-19.978999999999999</c:v>
                </c:pt>
                <c:pt idx="16165">
                  <c:v>-21.641999999999999</c:v>
                </c:pt>
                <c:pt idx="16166">
                  <c:v>-13.541</c:v>
                </c:pt>
                <c:pt idx="16167">
                  <c:v>-11.862</c:v>
                </c:pt>
                <c:pt idx="16168">
                  <c:v>3.1840000000000002</c:v>
                </c:pt>
                <c:pt idx="16169">
                  <c:v>-5.4530000000000003</c:v>
                </c:pt>
                <c:pt idx="16170">
                  <c:v>-2.8050000000000002</c:v>
                </c:pt>
                <c:pt idx="16171">
                  <c:v>5.8999999999999997E-2</c:v>
                </c:pt>
                <c:pt idx="16172">
                  <c:v>16.591000000000001</c:v>
                </c:pt>
                <c:pt idx="16173">
                  <c:v>6.77</c:v>
                </c:pt>
                <c:pt idx="16174">
                  <c:v>1.0389999999999999</c:v>
                </c:pt>
                <c:pt idx="16175">
                  <c:v>1.8140000000000001</c:v>
                </c:pt>
                <c:pt idx="16176">
                  <c:v>1.6859999999999999</c:v>
                </c:pt>
                <c:pt idx="16177">
                  <c:v>0.67600000000000005</c:v>
                </c:pt>
                <c:pt idx="16178">
                  <c:v>-0.874</c:v>
                </c:pt>
                <c:pt idx="16179">
                  <c:v>-4.9989999999999997</c:v>
                </c:pt>
                <c:pt idx="16180">
                  <c:v>6.1939999999999946</c:v>
                </c:pt>
                <c:pt idx="16181">
                  <c:v>-1.3979999999999999</c:v>
                </c:pt>
                <c:pt idx="16182">
                  <c:v>-10.752000000000001</c:v>
                </c:pt>
                <c:pt idx="16183">
                  <c:v>-4.17</c:v>
                </c:pt>
                <c:pt idx="16184">
                  <c:v>1.008</c:v>
                </c:pt>
                <c:pt idx="16185">
                  <c:v>0.222</c:v>
                </c:pt>
                <c:pt idx="16186">
                  <c:v>7.3999999999999996E-2</c:v>
                </c:pt>
                <c:pt idx="16187">
                  <c:v>-3.9950000000000001</c:v>
                </c:pt>
                <c:pt idx="16188">
                  <c:v>-1.002</c:v>
                </c:pt>
                <c:pt idx="16189">
                  <c:v>4.2190000000000003</c:v>
                </c:pt>
                <c:pt idx="16190">
                  <c:v>0.745</c:v>
                </c:pt>
                <c:pt idx="16191">
                  <c:v>1.458</c:v>
                </c:pt>
                <c:pt idx="16192">
                  <c:v>6.6039999999999957</c:v>
                </c:pt>
                <c:pt idx="16193">
                  <c:v>7.4630000000000001</c:v>
                </c:pt>
                <c:pt idx="16194">
                  <c:v>4.5030000000000001</c:v>
                </c:pt>
                <c:pt idx="16195">
                  <c:v>8.3550000000000004</c:v>
                </c:pt>
                <c:pt idx="16196">
                  <c:v>5.0380000000000003</c:v>
                </c:pt>
                <c:pt idx="16197">
                  <c:v>4.4400000000000004</c:v>
                </c:pt>
                <c:pt idx="16198">
                  <c:v>1.5669999999999999</c:v>
                </c:pt>
                <c:pt idx="16199">
                  <c:v>6.8599999999999977</c:v>
                </c:pt>
                <c:pt idx="16200">
                  <c:v>0.56000000000000005</c:v>
                </c:pt>
                <c:pt idx="16201">
                  <c:v>-0.28199999999999997</c:v>
                </c:pt>
                <c:pt idx="16202">
                  <c:v>5.5629999999999953</c:v>
                </c:pt>
                <c:pt idx="16203">
                  <c:v>-8.4930000000000003</c:v>
                </c:pt>
                <c:pt idx="16204">
                  <c:v>-6.0990000000000002</c:v>
                </c:pt>
                <c:pt idx="16205">
                  <c:v>-2.89</c:v>
                </c:pt>
                <c:pt idx="16206">
                  <c:v>-0.60499999999999998</c:v>
                </c:pt>
                <c:pt idx="16207">
                  <c:v>-1.738</c:v>
                </c:pt>
                <c:pt idx="16208">
                  <c:v>1.5409999999999999</c:v>
                </c:pt>
                <c:pt idx="16209">
                  <c:v>-13.952</c:v>
                </c:pt>
                <c:pt idx="16210">
                  <c:v>-5.0090000000000003</c:v>
                </c:pt>
                <c:pt idx="16211">
                  <c:v>-0.81899999999999995</c:v>
                </c:pt>
                <c:pt idx="16212">
                  <c:v>-2.2890000000000001</c:v>
                </c:pt>
                <c:pt idx="16213">
                  <c:v>1.069</c:v>
                </c:pt>
                <c:pt idx="16214">
                  <c:v>11.013</c:v>
                </c:pt>
                <c:pt idx="16215">
                  <c:v>11.465</c:v>
                </c:pt>
                <c:pt idx="16216">
                  <c:v>13.8</c:v>
                </c:pt>
                <c:pt idx="16217">
                  <c:v>11.242000000000001</c:v>
                </c:pt>
                <c:pt idx="16218">
                  <c:v>1.53</c:v>
                </c:pt>
                <c:pt idx="16219">
                  <c:v>2.7709999999999999</c:v>
                </c:pt>
                <c:pt idx="16220">
                  <c:v>1.8160000000000001</c:v>
                </c:pt>
                <c:pt idx="16221">
                  <c:v>3.464</c:v>
                </c:pt>
                <c:pt idx="16222">
                  <c:v>22.148</c:v>
                </c:pt>
                <c:pt idx="16223">
                  <c:v>23.992999999999981</c:v>
                </c:pt>
                <c:pt idx="16224">
                  <c:v>-3.3639999999999999</c:v>
                </c:pt>
                <c:pt idx="16225">
                  <c:v>-6.4480000000000004</c:v>
                </c:pt>
                <c:pt idx="16226">
                  <c:v>1.458</c:v>
                </c:pt>
                <c:pt idx="16227">
                  <c:v>-0.42899999999999999</c:v>
                </c:pt>
                <c:pt idx="16228">
                  <c:v>3.3159999999999981</c:v>
                </c:pt>
                <c:pt idx="16229">
                  <c:v>-4.3639999999999954</c:v>
                </c:pt>
                <c:pt idx="16230">
                  <c:v>-3.4249999999999998</c:v>
                </c:pt>
                <c:pt idx="16231">
                  <c:v>-6.734</c:v>
                </c:pt>
                <c:pt idx="16232">
                  <c:v>-9.7079999999999984</c:v>
                </c:pt>
                <c:pt idx="16233">
                  <c:v>-13.118</c:v>
                </c:pt>
                <c:pt idx="16234">
                  <c:v>-15.586</c:v>
                </c:pt>
                <c:pt idx="16235">
                  <c:v>-23.355</c:v>
                </c:pt>
                <c:pt idx="16236">
                  <c:v>3.1669999999999998</c:v>
                </c:pt>
                <c:pt idx="16237">
                  <c:v>4.141</c:v>
                </c:pt>
                <c:pt idx="16238">
                  <c:v>-2.0230000000000001</c:v>
                </c:pt>
                <c:pt idx="16239">
                  <c:v>6.532</c:v>
                </c:pt>
                <c:pt idx="16240">
                  <c:v>3.6850000000000001</c:v>
                </c:pt>
                <c:pt idx="16241">
                  <c:v>7.4960000000000004</c:v>
                </c:pt>
                <c:pt idx="16242">
                  <c:v>7.3</c:v>
                </c:pt>
                <c:pt idx="16243">
                  <c:v>-6.5350000000000001</c:v>
                </c:pt>
                <c:pt idx="16244">
                  <c:v>-22.991</c:v>
                </c:pt>
                <c:pt idx="16245">
                  <c:v>-7.56</c:v>
                </c:pt>
                <c:pt idx="16246">
                  <c:v>-10.987</c:v>
                </c:pt>
                <c:pt idx="16247">
                  <c:v>0.06</c:v>
                </c:pt>
                <c:pt idx="16248">
                  <c:v>5.2539999999999996</c:v>
                </c:pt>
                <c:pt idx="16249">
                  <c:v>3.6930000000000001</c:v>
                </c:pt>
                <c:pt idx="16250">
                  <c:v>2.9220000000000002</c:v>
                </c:pt>
                <c:pt idx="16251">
                  <c:v>0.35699999999999998</c:v>
                </c:pt>
                <c:pt idx="16252">
                  <c:v>6.3629999999999951</c:v>
                </c:pt>
                <c:pt idx="16253">
                  <c:v>2.6989999999999998</c:v>
                </c:pt>
                <c:pt idx="16254">
                  <c:v>4.3599999999999977</c:v>
                </c:pt>
                <c:pt idx="16255">
                  <c:v>-0.80500000000000005</c:v>
                </c:pt>
                <c:pt idx="16256">
                  <c:v>8.168000000000001</c:v>
                </c:pt>
                <c:pt idx="16257">
                  <c:v>4.3539999999999957</c:v>
                </c:pt>
                <c:pt idx="16258">
                  <c:v>5.0149999999999952</c:v>
                </c:pt>
                <c:pt idx="16259">
                  <c:v>3.879</c:v>
                </c:pt>
                <c:pt idx="16260">
                  <c:v>5.3410000000000002</c:v>
                </c:pt>
                <c:pt idx="16261">
                  <c:v>-10.07</c:v>
                </c:pt>
                <c:pt idx="16262">
                  <c:v>-3.907</c:v>
                </c:pt>
                <c:pt idx="16263">
                  <c:v>2.0760000000000001</c:v>
                </c:pt>
                <c:pt idx="16264">
                  <c:v>-2.3119999999999981</c:v>
                </c:pt>
                <c:pt idx="16265">
                  <c:v>1.538</c:v>
                </c:pt>
                <c:pt idx="16266">
                  <c:v>-8.7260000000000009</c:v>
                </c:pt>
                <c:pt idx="16267">
                  <c:v>-7.077</c:v>
                </c:pt>
                <c:pt idx="16268">
                  <c:v>0.34599999999999997</c:v>
                </c:pt>
                <c:pt idx="16269">
                  <c:v>-6.1589999999999954</c:v>
                </c:pt>
                <c:pt idx="16270">
                  <c:v>-6.6989999999999954</c:v>
                </c:pt>
                <c:pt idx="16271">
                  <c:v>-10.099</c:v>
                </c:pt>
                <c:pt idx="16272">
                  <c:v>-13.840999999999999</c:v>
                </c:pt>
                <c:pt idx="16273">
                  <c:v>-7.2460000000000004</c:v>
                </c:pt>
                <c:pt idx="16274">
                  <c:v>-6.1509999999999954</c:v>
                </c:pt>
                <c:pt idx="16275">
                  <c:v>-20.734999999999999</c:v>
                </c:pt>
                <c:pt idx="16276">
                  <c:v>-3.5670000000000002</c:v>
                </c:pt>
                <c:pt idx="16277">
                  <c:v>5.3860000000000001</c:v>
                </c:pt>
                <c:pt idx="16278">
                  <c:v>5.7290000000000001</c:v>
                </c:pt>
                <c:pt idx="16279">
                  <c:v>-2.7589999999999999</c:v>
                </c:pt>
                <c:pt idx="16280">
                  <c:v>-13.294</c:v>
                </c:pt>
                <c:pt idx="16281">
                  <c:v>7.7990000000000004</c:v>
                </c:pt>
                <c:pt idx="16282">
                  <c:v>-8.7690000000000001</c:v>
                </c:pt>
                <c:pt idx="16283">
                  <c:v>19.100000000000001</c:v>
                </c:pt>
                <c:pt idx="16284">
                  <c:v>14.776</c:v>
                </c:pt>
                <c:pt idx="16285">
                  <c:v>9.7860000000000014</c:v>
                </c:pt>
                <c:pt idx="16286">
                  <c:v>6.0970000000000004</c:v>
                </c:pt>
                <c:pt idx="16287">
                  <c:v>7.3460000000000001</c:v>
                </c:pt>
                <c:pt idx="16288">
                  <c:v>-10.234</c:v>
                </c:pt>
                <c:pt idx="16289">
                  <c:v>-9.0910000000000011</c:v>
                </c:pt>
                <c:pt idx="16290">
                  <c:v>-10.316000000000001</c:v>
                </c:pt>
                <c:pt idx="16291">
                  <c:v>-0.29199999999999998</c:v>
                </c:pt>
                <c:pt idx="16292">
                  <c:v>-3.6890000000000001</c:v>
                </c:pt>
                <c:pt idx="16293">
                  <c:v>-5.824999999999994</c:v>
                </c:pt>
                <c:pt idx="16294">
                  <c:v>-2.5449999999999999</c:v>
                </c:pt>
                <c:pt idx="16295">
                  <c:v>3.74</c:v>
                </c:pt>
                <c:pt idx="16296">
                  <c:v>0.76100000000000001</c:v>
                </c:pt>
                <c:pt idx="16297">
                  <c:v>1.167</c:v>
                </c:pt>
                <c:pt idx="16298">
                  <c:v>-0.47699999999999998</c:v>
                </c:pt>
                <c:pt idx="16299">
                  <c:v>0.57399999999999995</c:v>
                </c:pt>
                <c:pt idx="16300">
                  <c:v>-1.577</c:v>
                </c:pt>
                <c:pt idx="16301">
                  <c:v>-3.6829999999999998</c:v>
                </c:pt>
                <c:pt idx="16302">
                  <c:v>-6.2110000000000003</c:v>
                </c:pt>
                <c:pt idx="16303">
                  <c:v>21.524000000000001</c:v>
                </c:pt>
                <c:pt idx="16304">
                  <c:v>5.7990000000000004</c:v>
                </c:pt>
                <c:pt idx="16305">
                  <c:v>0.56000000000000005</c:v>
                </c:pt>
                <c:pt idx="16306">
                  <c:v>4.1159999999999952</c:v>
                </c:pt>
                <c:pt idx="16307">
                  <c:v>10.000999999999999</c:v>
                </c:pt>
                <c:pt idx="16308">
                  <c:v>4.5209999999999946</c:v>
                </c:pt>
                <c:pt idx="16309">
                  <c:v>9.1349999999999998</c:v>
                </c:pt>
                <c:pt idx="16310">
                  <c:v>16.940000000000001</c:v>
                </c:pt>
                <c:pt idx="16311">
                  <c:v>25.411000000000001</c:v>
                </c:pt>
                <c:pt idx="16312">
                  <c:v>23.577000000000009</c:v>
                </c:pt>
                <c:pt idx="16313">
                  <c:v>12.053000000000001</c:v>
                </c:pt>
                <c:pt idx="16314">
                  <c:v>1.339</c:v>
                </c:pt>
                <c:pt idx="16315">
                  <c:v>16.603000000000002</c:v>
                </c:pt>
                <c:pt idx="16316">
                  <c:v>4.2859999999999996</c:v>
                </c:pt>
                <c:pt idx="16317">
                  <c:v>-0.29199999999999998</c:v>
                </c:pt>
                <c:pt idx="16318">
                  <c:v>3.2050000000000001</c:v>
                </c:pt>
                <c:pt idx="16319">
                  <c:v>-2.6080000000000001</c:v>
                </c:pt>
                <c:pt idx="16320">
                  <c:v>22.667999999999999</c:v>
                </c:pt>
                <c:pt idx="16321">
                  <c:v>27.001000000000001</c:v>
                </c:pt>
                <c:pt idx="16322">
                  <c:v>24.655999999999999</c:v>
                </c:pt>
                <c:pt idx="16323">
                  <c:v>18.573</c:v>
                </c:pt>
                <c:pt idx="16324">
                  <c:v>-8.9530000000000012</c:v>
                </c:pt>
                <c:pt idx="16325">
                  <c:v>-0.60899999999999999</c:v>
                </c:pt>
                <c:pt idx="16326">
                  <c:v>-13.913</c:v>
                </c:pt>
                <c:pt idx="16327">
                  <c:v>-18.911999999999999</c:v>
                </c:pt>
                <c:pt idx="16328">
                  <c:v>-28.913</c:v>
                </c:pt>
                <c:pt idx="16329">
                  <c:v>4.4619999999999997</c:v>
                </c:pt>
                <c:pt idx="16330">
                  <c:v>1.0920000000000001</c:v>
                </c:pt>
                <c:pt idx="16331">
                  <c:v>7.133</c:v>
                </c:pt>
                <c:pt idx="16332">
                  <c:v>-6.3519999999999976</c:v>
                </c:pt>
                <c:pt idx="16333">
                  <c:v>-10.44</c:v>
                </c:pt>
                <c:pt idx="16334">
                  <c:v>6.01</c:v>
                </c:pt>
                <c:pt idx="16335">
                  <c:v>-1.284</c:v>
                </c:pt>
                <c:pt idx="16336">
                  <c:v>1.2390000000000001</c:v>
                </c:pt>
                <c:pt idx="16337">
                  <c:v>0.20200000000000001</c:v>
                </c:pt>
                <c:pt idx="16338">
                  <c:v>0.34699999999999998</c:v>
                </c:pt>
                <c:pt idx="16339">
                  <c:v>-16.157</c:v>
                </c:pt>
                <c:pt idx="16340">
                  <c:v>-14.064</c:v>
                </c:pt>
                <c:pt idx="16341">
                  <c:v>13.704000000000001</c:v>
                </c:pt>
                <c:pt idx="16342">
                  <c:v>14.510999999999999</c:v>
                </c:pt>
                <c:pt idx="16343">
                  <c:v>22.71</c:v>
                </c:pt>
                <c:pt idx="16344">
                  <c:v>24.442</c:v>
                </c:pt>
                <c:pt idx="16345">
                  <c:v>3.391999999999999</c:v>
                </c:pt>
                <c:pt idx="16346">
                  <c:v>1.629</c:v>
                </c:pt>
                <c:pt idx="16347">
                  <c:v>-2.3940000000000001</c:v>
                </c:pt>
                <c:pt idx="16348">
                  <c:v>3.367</c:v>
                </c:pt>
                <c:pt idx="16349">
                  <c:v>0.90800000000000003</c:v>
                </c:pt>
                <c:pt idx="16350">
                  <c:v>0.05</c:v>
                </c:pt>
                <c:pt idx="16351">
                  <c:v>1.538</c:v>
                </c:pt>
                <c:pt idx="16352">
                  <c:v>-2.5870000000000002</c:v>
                </c:pt>
                <c:pt idx="16353">
                  <c:v>-13.393000000000001</c:v>
                </c:pt>
                <c:pt idx="16354">
                  <c:v>-2.1320000000000001</c:v>
                </c:pt>
                <c:pt idx="16355">
                  <c:v>-3.9359999999999991</c:v>
                </c:pt>
                <c:pt idx="16356">
                  <c:v>-4.3159999999999954</c:v>
                </c:pt>
                <c:pt idx="16357">
                  <c:v>-3.1509999999999998</c:v>
                </c:pt>
                <c:pt idx="16358">
                  <c:v>-1.218</c:v>
                </c:pt>
                <c:pt idx="16359">
                  <c:v>-0.51100000000000001</c:v>
                </c:pt>
                <c:pt idx="16360">
                  <c:v>0.89500000000000002</c:v>
                </c:pt>
                <c:pt idx="16361">
                  <c:v>5.0839999999999996</c:v>
                </c:pt>
                <c:pt idx="16362">
                  <c:v>-6.9000000000000006E-2</c:v>
                </c:pt>
                <c:pt idx="16363">
                  <c:v>-13.746</c:v>
                </c:pt>
                <c:pt idx="16364">
                  <c:v>-12.840999999999999</c:v>
                </c:pt>
                <c:pt idx="16365">
                  <c:v>7.78</c:v>
                </c:pt>
                <c:pt idx="16366">
                  <c:v>1.571</c:v>
                </c:pt>
                <c:pt idx="16367">
                  <c:v>-4.5880000000000001</c:v>
                </c:pt>
                <c:pt idx="16368">
                  <c:v>2.4740000000000002</c:v>
                </c:pt>
                <c:pt idx="16369">
                  <c:v>0.56100000000000005</c:v>
                </c:pt>
                <c:pt idx="16370">
                  <c:v>0.59799999999999998</c:v>
                </c:pt>
                <c:pt idx="16371">
                  <c:v>-28.262</c:v>
                </c:pt>
                <c:pt idx="16372">
                  <c:v>-28.998000000000001</c:v>
                </c:pt>
                <c:pt idx="16373">
                  <c:v>-28.9</c:v>
                </c:pt>
                <c:pt idx="16374">
                  <c:v>2.72</c:v>
                </c:pt>
                <c:pt idx="16375">
                  <c:v>2.9470000000000001</c:v>
                </c:pt>
                <c:pt idx="16376">
                  <c:v>-2.044</c:v>
                </c:pt>
                <c:pt idx="16377">
                  <c:v>-2.984</c:v>
                </c:pt>
                <c:pt idx="16378">
                  <c:v>2.645</c:v>
                </c:pt>
                <c:pt idx="16379">
                  <c:v>-1.046</c:v>
                </c:pt>
                <c:pt idx="16380">
                  <c:v>11.534000000000001</c:v>
                </c:pt>
                <c:pt idx="16381">
                  <c:v>9.391</c:v>
                </c:pt>
                <c:pt idx="16382">
                  <c:v>8.0619999999999994</c:v>
                </c:pt>
                <c:pt idx="16383">
                  <c:v>6.3090000000000002</c:v>
                </c:pt>
                <c:pt idx="16384">
                  <c:v>9.4110000000000014</c:v>
                </c:pt>
                <c:pt idx="16385">
                  <c:v>4.7210000000000001</c:v>
                </c:pt>
                <c:pt idx="16386">
                  <c:v>-4.0529999999999946</c:v>
                </c:pt>
                <c:pt idx="16387">
                  <c:v>-7.1339999999999986</c:v>
                </c:pt>
                <c:pt idx="16388">
                  <c:v>-7.2329999999999997</c:v>
                </c:pt>
                <c:pt idx="16389">
                  <c:v>-7.5549999999999953</c:v>
                </c:pt>
                <c:pt idx="16390">
                  <c:v>-15.23</c:v>
                </c:pt>
                <c:pt idx="16391">
                  <c:v>-12.802</c:v>
                </c:pt>
                <c:pt idx="16392">
                  <c:v>5.3039999999999976</c:v>
                </c:pt>
                <c:pt idx="16393">
                  <c:v>4.6619999999999946</c:v>
                </c:pt>
                <c:pt idx="16394">
                  <c:v>-3.1709999999999998</c:v>
                </c:pt>
                <c:pt idx="16395">
                  <c:v>-3.5070000000000001</c:v>
                </c:pt>
                <c:pt idx="16396">
                  <c:v>-8.6140000000000008</c:v>
                </c:pt>
                <c:pt idx="16397">
                  <c:v>3.5409999999999999</c:v>
                </c:pt>
                <c:pt idx="16398">
                  <c:v>1.9770000000000001</c:v>
                </c:pt>
                <c:pt idx="16399">
                  <c:v>3.778</c:v>
                </c:pt>
                <c:pt idx="16400">
                  <c:v>-5.375</c:v>
                </c:pt>
                <c:pt idx="16401">
                  <c:v>-9.0790000000000006</c:v>
                </c:pt>
                <c:pt idx="16402">
                  <c:v>-6.1939999999999946</c:v>
                </c:pt>
                <c:pt idx="16403">
                  <c:v>-5.7939999999999996</c:v>
                </c:pt>
                <c:pt idx="16404">
                  <c:v>11.715999999999999</c:v>
                </c:pt>
                <c:pt idx="16405">
                  <c:v>16.565000000000001</c:v>
                </c:pt>
                <c:pt idx="16406">
                  <c:v>8.5150000000000006</c:v>
                </c:pt>
                <c:pt idx="16407">
                  <c:v>3.9180000000000001</c:v>
                </c:pt>
                <c:pt idx="16408">
                  <c:v>-14.256</c:v>
                </c:pt>
                <c:pt idx="16409">
                  <c:v>5.7000000000000002E-2</c:v>
                </c:pt>
                <c:pt idx="16410">
                  <c:v>-11.612</c:v>
                </c:pt>
                <c:pt idx="16411">
                  <c:v>-4.1029999999999953</c:v>
                </c:pt>
                <c:pt idx="16412">
                  <c:v>0.17599999999999999</c:v>
                </c:pt>
                <c:pt idx="16413">
                  <c:v>4.7869999999999999</c:v>
                </c:pt>
                <c:pt idx="16414">
                  <c:v>0.39800000000000002</c:v>
                </c:pt>
                <c:pt idx="16415">
                  <c:v>-7.173</c:v>
                </c:pt>
                <c:pt idx="16416">
                  <c:v>1.726</c:v>
                </c:pt>
                <c:pt idx="16417">
                  <c:v>-1.3360000000000001</c:v>
                </c:pt>
                <c:pt idx="16418">
                  <c:v>-4.2969999999999997</c:v>
                </c:pt>
                <c:pt idx="16419">
                  <c:v>-0.129</c:v>
                </c:pt>
                <c:pt idx="16420">
                  <c:v>-4.2690000000000001</c:v>
                </c:pt>
                <c:pt idx="16421">
                  <c:v>3.3039999999999998</c:v>
                </c:pt>
                <c:pt idx="16422">
                  <c:v>9.8240000000000016</c:v>
                </c:pt>
                <c:pt idx="16423">
                  <c:v>8.9610000000000003</c:v>
                </c:pt>
                <c:pt idx="16424">
                  <c:v>5.1929999999999952</c:v>
                </c:pt>
                <c:pt idx="16425">
                  <c:v>-8.01</c:v>
                </c:pt>
                <c:pt idx="16426">
                  <c:v>-8.2449999999999992</c:v>
                </c:pt>
                <c:pt idx="16427">
                  <c:v>-13.321</c:v>
                </c:pt>
                <c:pt idx="16428">
                  <c:v>-15.355</c:v>
                </c:pt>
                <c:pt idx="16429">
                  <c:v>-2.173</c:v>
                </c:pt>
                <c:pt idx="16430">
                  <c:v>1.42</c:v>
                </c:pt>
                <c:pt idx="16431">
                  <c:v>6.9630000000000001</c:v>
                </c:pt>
                <c:pt idx="16432">
                  <c:v>-12.013</c:v>
                </c:pt>
                <c:pt idx="16433">
                  <c:v>-8.4440000000000008</c:v>
                </c:pt>
                <c:pt idx="16434">
                  <c:v>-7.5939999999999994</c:v>
                </c:pt>
                <c:pt idx="16435">
                  <c:v>6.8979999999999952</c:v>
                </c:pt>
                <c:pt idx="16436">
                  <c:v>17.95</c:v>
                </c:pt>
                <c:pt idx="16437">
                  <c:v>9.0510000000000002</c:v>
                </c:pt>
                <c:pt idx="16438">
                  <c:v>5.931</c:v>
                </c:pt>
                <c:pt idx="16439">
                  <c:v>8.5719999999999992</c:v>
                </c:pt>
                <c:pt idx="16440">
                  <c:v>-1.0289999999999999</c:v>
                </c:pt>
                <c:pt idx="16441">
                  <c:v>7.7110000000000003</c:v>
                </c:pt>
                <c:pt idx="16442">
                  <c:v>3.9E-2</c:v>
                </c:pt>
                <c:pt idx="16443">
                  <c:v>0.79300000000000004</c:v>
                </c:pt>
                <c:pt idx="16444">
                  <c:v>-1.62</c:v>
                </c:pt>
                <c:pt idx="16445">
                  <c:v>-3.4950000000000001</c:v>
                </c:pt>
                <c:pt idx="16446">
                  <c:v>-6.5919999999999996</c:v>
                </c:pt>
                <c:pt idx="16447">
                  <c:v>-8.5940000000000012</c:v>
                </c:pt>
                <c:pt idx="16448">
                  <c:v>-10.756</c:v>
                </c:pt>
                <c:pt idx="16449">
                  <c:v>1.6020000000000001</c:v>
                </c:pt>
                <c:pt idx="16450">
                  <c:v>-4.9950000000000001</c:v>
                </c:pt>
                <c:pt idx="16451">
                  <c:v>2.2770000000000001</c:v>
                </c:pt>
                <c:pt idx="16452">
                  <c:v>3.492</c:v>
                </c:pt>
                <c:pt idx="16453">
                  <c:v>3.0819999999999999</c:v>
                </c:pt>
                <c:pt idx="16454">
                  <c:v>-2.2000000000000002</c:v>
                </c:pt>
                <c:pt idx="16455">
                  <c:v>-6.3710000000000004</c:v>
                </c:pt>
                <c:pt idx="16456">
                  <c:v>22.524000000000001</c:v>
                </c:pt>
                <c:pt idx="16457">
                  <c:v>-1.2549999999999999</c:v>
                </c:pt>
                <c:pt idx="16458">
                  <c:v>0.56599999999999995</c:v>
                </c:pt>
                <c:pt idx="16459">
                  <c:v>1.45</c:v>
                </c:pt>
                <c:pt idx="16460">
                  <c:v>1.8620000000000001</c:v>
                </c:pt>
                <c:pt idx="16461">
                  <c:v>1.234</c:v>
                </c:pt>
                <c:pt idx="16462">
                  <c:v>0.70499999999999996</c:v>
                </c:pt>
                <c:pt idx="16463">
                  <c:v>-0.95199999999999996</c:v>
                </c:pt>
                <c:pt idx="16464">
                  <c:v>1.0880000000000001</c:v>
                </c:pt>
                <c:pt idx="16465">
                  <c:v>8.3720000000000052</c:v>
                </c:pt>
                <c:pt idx="16466">
                  <c:v>11.502000000000001</c:v>
                </c:pt>
                <c:pt idx="16467">
                  <c:v>3.9489999999999998</c:v>
                </c:pt>
                <c:pt idx="16468">
                  <c:v>2.5979999999999999</c:v>
                </c:pt>
                <c:pt idx="16469">
                  <c:v>-24.766999999999999</c:v>
                </c:pt>
                <c:pt idx="16470">
                  <c:v>-17.253</c:v>
                </c:pt>
                <c:pt idx="16471">
                  <c:v>10.475</c:v>
                </c:pt>
                <c:pt idx="16472">
                  <c:v>7.3579999999999952</c:v>
                </c:pt>
                <c:pt idx="16473">
                  <c:v>2.391</c:v>
                </c:pt>
                <c:pt idx="16474">
                  <c:v>3.8189999999999991</c:v>
                </c:pt>
                <c:pt idx="16475">
                  <c:v>9.3330000000000002</c:v>
                </c:pt>
                <c:pt idx="16476">
                  <c:v>3.0750000000000002</c:v>
                </c:pt>
                <c:pt idx="16477">
                  <c:v>4.4189999999999996</c:v>
                </c:pt>
                <c:pt idx="16478">
                  <c:v>-3.8879999999999999</c:v>
                </c:pt>
                <c:pt idx="16479">
                  <c:v>9.7000000000000003E-2</c:v>
                </c:pt>
                <c:pt idx="16480">
                  <c:v>-2.492</c:v>
                </c:pt>
                <c:pt idx="16481">
                  <c:v>-7.6689999999999952</c:v>
                </c:pt>
                <c:pt idx="16482">
                  <c:v>3.2949999999999999</c:v>
                </c:pt>
                <c:pt idx="16483">
                  <c:v>6.4050000000000002</c:v>
                </c:pt>
                <c:pt idx="16484">
                  <c:v>7.6919999999999966</c:v>
                </c:pt>
                <c:pt idx="16485">
                  <c:v>9.7650000000000006</c:v>
                </c:pt>
                <c:pt idx="16486">
                  <c:v>-2.41</c:v>
                </c:pt>
                <c:pt idx="16487">
                  <c:v>-3.0990000000000002</c:v>
                </c:pt>
                <c:pt idx="16488">
                  <c:v>-0.76300000000000001</c:v>
                </c:pt>
                <c:pt idx="16489">
                  <c:v>-0.89300000000000002</c:v>
                </c:pt>
                <c:pt idx="16490">
                  <c:v>-0.35199999999999998</c:v>
                </c:pt>
                <c:pt idx="16491">
                  <c:v>3.2309999999999999</c:v>
                </c:pt>
                <c:pt idx="16492">
                  <c:v>-2.069</c:v>
                </c:pt>
                <c:pt idx="16493">
                  <c:v>5.5289999999999946</c:v>
                </c:pt>
                <c:pt idx="16494">
                  <c:v>-1.9650000000000001</c:v>
                </c:pt>
                <c:pt idx="16495">
                  <c:v>-6.3449999999999953</c:v>
                </c:pt>
                <c:pt idx="16496">
                  <c:v>-5.2759999999999998</c:v>
                </c:pt>
                <c:pt idx="16497">
                  <c:v>-0.95199999999999996</c:v>
                </c:pt>
                <c:pt idx="16498">
                  <c:v>20.873999999999999</c:v>
                </c:pt>
                <c:pt idx="16499">
                  <c:v>-12.573</c:v>
                </c:pt>
                <c:pt idx="16500">
                  <c:v>6.6169999999999947</c:v>
                </c:pt>
                <c:pt idx="16501">
                  <c:v>1.9570000000000001</c:v>
                </c:pt>
                <c:pt idx="16502">
                  <c:v>-13.073</c:v>
                </c:pt>
                <c:pt idx="16503">
                  <c:v>0.14099999999999999</c:v>
                </c:pt>
                <c:pt idx="16504">
                  <c:v>-2.9830000000000001</c:v>
                </c:pt>
                <c:pt idx="16505">
                  <c:v>-2.7360000000000002</c:v>
                </c:pt>
                <c:pt idx="16506">
                  <c:v>3.1459999999999999</c:v>
                </c:pt>
                <c:pt idx="16507">
                  <c:v>24.260999999999999</c:v>
                </c:pt>
                <c:pt idx="16508">
                  <c:v>17.811</c:v>
                </c:pt>
                <c:pt idx="16509">
                  <c:v>13.269</c:v>
                </c:pt>
                <c:pt idx="16510">
                  <c:v>-25.728000000000002</c:v>
                </c:pt>
                <c:pt idx="16511">
                  <c:v>-24.15</c:v>
                </c:pt>
                <c:pt idx="16512">
                  <c:v>-28.763999999999999</c:v>
                </c:pt>
                <c:pt idx="16513">
                  <c:v>-22.402000000000001</c:v>
                </c:pt>
                <c:pt idx="16514">
                  <c:v>26.516999999999999</c:v>
                </c:pt>
                <c:pt idx="16515">
                  <c:v>25.61</c:v>
                </c:pt>
                <c:pt idx="16516">
                  <c:v>20.385000000000002</c:v>
                </c:pt>
                <c:pt idx="16517">
                  <c:v>0.80700000000000005</c:v>
                </c:pt>
                <c:pt idx="16518">
                  <c:v>0.20699999999999999</c:v>
                </c:pt>
                <c:pt idx="16519">
                  <c:v>5.3890000000000002</c:v>
                </c:pt>
                <c:pt idx="16520">
                  <c:v>2.5760000000000001</c:v>
                </c:pt>
                <c:pt idx="16521">
                  <c:v>7.9669999999999996</c:v>
                </c:pt>
                <c:pt idx="16522">
                  <c:v>8.9090000000000007</c:v>
                </c:pt>
                <c:pt idx="16523">
                  <c:v>1.1399999999999999</c:v>
                </c:pt>
                <c:pt idx="16524">
                  <c:v>5.6769999999999996</c:v>
                </c:pt>
                <c:pt idx="16525">
                  <c:v>3.412999999999998</c:v>
                </c:pt>
                <c:pt idx="16526">
                  <c:v>-2.504</c:v>
                </c:pt>
                <c:pt idx="16527">
                  <c:v>4.984</c:v>
                </c:pt>
                <c:pt idx="16528">
                  <c:v>-6.9870000000000001</c:v>
                </c:pt>
                <c:pt idx="16529">
                  <c:v>0.61799999999999999</c:v>
                </c:pt>
                <c:pt idx="16530">
                  <c:v>-4.5609999999999946</c:v>
                </c:pt>
                <c:pt idx="16531">
                  <c:v>5.2859999999999996</c:v>
                </c:pt>
                <c:pt idx="16532">
                  <c:v>4.7450000000000001</c:v>
                </c:pt>
                <c:pt idx="16533">
                  <c:v>3.6379999999999999</c:v>
                </c:pt>
                <c:pt idx="16534">
                  <c:v>-10.423999999999999</c:v>
                </c:pt>
                <c:pt idx="16535">
                  <c:v>-13.284000000000001</c:v>
                </c:pt>
                <c:pt idx="16536">
                  <c:v>-6.7160000000000002</c:v>
                </c:pt>
                <c:pt idx="16537">
                  <c:v>-1.8140000000000001</c:v>
                </c:pt>
                <c:pt idx="16538">
                  <c:v>5.5439999999999996</c:v>
                </c:pt>
                <c:pt idx="16539">
                  <c:v>-5.9210000000000003</c:v>
                </c:pt>
                <c:pt idx="16540">
                  <c:v>4.8390000000000004</c:v>
                </c:pt>
                <c:pt idx="16541">
                  <c:v>3.15</c:v>
                </c:pt>
                <c:pt idx="16542">
                  <c:v>0.115</c:v>
                </c:pt>
                <c:pt idx="16543">
                  <c:v>0.55600000000000005</c:v>
                </c:pt>
                <c:pt idx="16544">
                  <c:v>2.6850000000000001</c:v>
                </c:pt>
                <c:pt idx="16545">
                  <c:v>-9.2680000000000007</c:v>
                </c:pt>
                <c:pt idx="16546">
                  <c:v>6.915</c:v>
                </c:pt>
                <c:pt idx="16547">
                  <c:v>7.1569999999999956</c:v>
                </c:pt>
                <c:pt idx="16548">
                  <c:v>-1.887</c:v>
                </c:pt>
                <c:pt idx="16549">
                  <c:v>-7.8579999999999952</c:v>
                </c:pt>
                <c:pt idx="16550">
                  <c:v>9.9019999999999992</c:v>
                </c:pt>
                <c:pt idx="16551">
                  <c:v>10.11</c:v>
                </c:pt>
                <c:pt idx="16552">
                  <c:v>0.93300000000000005</c:v>
                </c:pt>
                <c:pt idx="16553">
                  <c:v>-0.23</c:v>
                </c:pt>
                <c:pt idx="16554">
                  <c:v>-1.619</c:v>
                </c:pt>
                <c:pt idx="16555">
                  <c:v>13.295</c:v>
                </c:pt>
                <c:pt idx="16556">
                  <c:v>-0.97699999999999998</c:v>
                </c:pt>
                <c:pt idx="16557">
                  <c:v>4.4489999999999998</c:v>
                </c:pt>
                <c:pt idx="16558">
                  <c:v>4.5599999999999996</c:v>
                </c:pt>
                <c:pt idx="16559">
                  <c:v>-3.0339999999999998</c:v>
                </c:pt>
                <c:pt idx="16560">
                  <c:v>-5.4720000000000004</c:v>
                </c:pt>
                <c:pt idx="16561">
                  <c:v>-13.186</c:v>
                </c:pt>
                <c:pt idx="16562">
                  <c:v>-6.3599999999999977</c:v>
                </c:pt>
                <c:pt idx="16563">
                  <c:v>-12.805</c:v>
                </c:pt>
                <c:pt idx="16564">
                  <c:v>-12.239000000000001</c:v>
                </c:pt>
                <c:pt idx="16565">
                  <c:v>-10.432</c:v>
                </c:pt>
                <c:pt idx="16566">
                  <c:v>0.745</c:v>
                </c:pt>
                <c:pt idx="16567">
                  <c:v>2.2480000000000002</c:v>
                </c:pt>
                <c:pt idx="16568">
                  <c:v>-7.4039999999999999</c:v>
                </c:pt>
                <c:pt idx="16569">
                  <c:v>51.999000000000002</c:v>
                </c:pt>
                <c:pt idx="16570">
                  <c:v>46.701999999999998</c:v>
                </c:pt>
                <c:pt idx="16571">
                  <c:v>-8.7119999999999997</c:v>
                </c:pt>
                <c:pt idx="16572">
                  <c:v>-2.71</c:v>
                </c:pt>
                <c:pt idx="16573">
                  <c:v>-6.8109999999999946</c:v>
                </c:pt>
                <c:pt idx="16574">
                  <c:v>-6.6790000000000003</c:v>
                </c:pt>
                <c:pt idx="16575">
                  <c:v>3.9E-2</c:v>
                </c:pt>
                <c:pt idx="16576">
                  <c:v>2.3570000000000002</c:v>
                </c:pt>
                <c:pt idx="16577">
                  <c:v>6.4320000000000004</c:v>
                </c:pt>
                <c:pt idx="16578">
                  <c:v>0.33700000000000002</c:v>
                </c:pt>
                <c:pt idx="16579">
                  <c:v>-3.1789999999999998</c:v>
                </c:pt>
                <c:pt idx="16580">
                  <c:v>-1.3340000000000001</c:v>
                </c:pt>
                <c:pt idx="16581">
                  <c:v>0.47499999999999998</c:v>
                </c:pt>
                <c:pt idx="16582">
                  <c:v>1.405999999999999</c:v>
                </c:pt>
                <c:pt idx="16583">
                  <c:v>28.933</c:v>
                </c:pt>
                <c:pt idx="16584">
                  <c:v>17.785</c:v>
                </c:pt>
                <c:pt idx="16585">
                  <c:v>10.997999999999999</c:v>
                </c:pt>
                <c:pt idx="16586">
                  <c:v>12.492000000000001</c:v>
                </c:pt>
                <c:pt idx="16587">
                  <c:v>-4.2320000000000002</c:v>
                </c:pt>
                <c:pt idx="16588">
                  <c:v>0.35499999999999998</c:v>
                </c:pt>
                <c:pt idx="16589">
                  <c:v>-3.0760000000000001</c:v>
                </c:pt>
                <c:pt idx="16590">
                  <c:v>0.61</c:v>
                </c:pt>
                <c:pt idx="16591">
                  <c:v>2.4209999999999998</c:v>
                </c:pt>
                <c:pt idx="16592">
                  <c:v>25.138999999999999</c:v>
                </c:pt>
                <c:pt idx="16593">
                  <c:v>22.492999999999981</c:v>
                </c:pt>
                <c:pt idx="16594">
                  <c:v>23.236000000000001</c:v>
                </c:pt>
                <c:pt idx="16595">
                  <c:v>4.0410000000000004</c:v>
                </c:pt>
                <c:pt idx="16596">
                  <c:v>-11.34</c:v>
                </c:pt>
                <c:pt idx="16597">
                  <c:v>1.417</c:v>
                </c:pt>
                <c:pt idx="16598">
                  <c:v>4.149</c:v>
                </c:pt>
                <c:pt idx="16599">
                  <c:v>2.8519999999999981</c:v>
                </c:pt>
                <c:pt idx="16600">
                  <c:v>2.5760000000000001</c:v>
                </c:pt>
                <c:pt idx="16601">
                  <c:v>5.4290000000000003</c:v>
                </c:pt>
                <c:pt idx="16602">
                  <c:v>1.0009999999999999</c:v>
                </c:pt>
                <c:pt idx="16603">
                  <c:v>-1.5009999999999999</c:v>
                </c:pt>
                <c:pt idx="16604">
                  <c:v>4.5179999999999954</c:v>
                </c:pt>
                <c:pt idx="16605">
                  <c:v>-1.117</c:v>
                </c:pt>
                <c:pt idx="16606">
                  <c:v>-5.1210000000000004</c:v>
                </c:pt>
                <c:pt idx="16607">
                  <c:v>-5.4020000000000001</c:v>
                </c:pt>
                <c:pt idx="16608">
                  <c:v>2.0259999999999998</c:v>
                </c:pt>
                <c:pt idx="16609">
                  <c:v>-4.9260000000000002</c:v>
                </c:pt>
                <c:pt idx="16610">
                  <c:v>-4.4039999999999999</c:v>
                </c:pt>
                <c:pt idx="16611">
                  <c:v>-1.7050000000000001</c:v>
                </c:pt>
                <c:pt idx="16612">
                  <c:v>1.54</c:v>
                </c:pt>
                <c:pt idx="16613">
                  <c:v>-0.20100000000000001</c:v>
                </c:pt>
                <c:pt idx="16614">
                  <c:v>8.1209999999999987</c:v>
                </c:pt>
                <c:pt idx="16615">
                  <c:v>11.036</c:v>
                </c:pt>
                <c:pt idx="16616">
                  <c:v>10.404999999999999</c:v>
                </c:pt>
                <c:pt idx="16617">
                  <c:v>4.7249999999999952</c:v>
                </c:pt>
                <c:pt idx="16618">
                  <c:v>-2.4249999999999998</c:v>
                </c:pt>
                <c:pt idx="16619">
                  <c:v>-1.153</c:v>
                </c:pt>
                <c:pt idx="16620">
                  <c:v>-3.1419999999999999</c:v>
                </c:pt>
                <c:pt idx="16621">
                  <c:v>-4.7919999999999998</c:v>
                </c:pt>
                <c:pt idx="16622">
                  <c:v>2.383</c:v>
                </c:pt>
                <c:pt idx="16623">
                  <c:v>-15.648999999999999</c:v>
                </c:pt>
                <c:pt idx="16624">
                  <c:v>-8.468</c:v>
                </c:pt>
                <c:pt idx="16625">
                  <c:v>5.8810000000000002</c:v>
                </c:pt>
                <c:pt idx="16626">
                  <c:v>-2.7749999999999999</c:v>
                </c:pt>
                <c:pt idx="16627">
                  <c:v>1.6819999999999999</c:v>
                </c:pt>
                <c:pt idx="16628">
                  <c:v>0.56799999999999995</c:v>
                </c:pt>
                <c:pt idx="16629">
                  <c:v>-2.6139999999999999</c:v>
                </c:pt>
                <c:pt idx="16630">
                  <c:v>-1.55</c:v>
                </c:pt>
                <c:pt idx="16631">
                  <c:v>-5.3369999999999997</c:v>
                </c:pt>
                <c:pt idx="16632">
                  <c:v>4.0430000000000001</c:v>
                </c:pt>
                <c:pt idx="16633">
                  <c:v>-9.98</c:v>
                </c:pt>
                <c:pt idx="16634">
                  <c:v>-12.864000000000001</c:v>
                </c:pt>
                <c:pt idx="16635">
                  <c:v>-1.361</c:v>
                </c:pt>
                <c:pt idx="16636">
                  <c:v>-0.24299999999999999</c:v>
                </c:pt>
                <c:pt idx="16637">
                  <c:v>-0.223</c:v>
                </c:pt>
                <c:pt idx="16638">
                  <c:v>8.4380000000000006</c:v>
                </c:pt>
                <c:pt idx="16639">
                  <c:v>2.573</c:v>
                </c:pt>
                <c:pt idx="16640">
                  <c:v>4.8000000000000001E-2</c:v>
                </c:pt>
                <c:pt idx="16641">
                  <c:v>3.8309999999999991</c:v>
                </c:pt>
                <c:pt idx="16642">
                  <c:v>5.05</c:v>
                </c:pt>
                <c:pt idx="16643">
                  <c:v>-11.849</c:v>
                </c:pt>
                <c:pt idx="16644">
                  <c:v>-9.4550000000000001</c:v>
                </c:pt>
                <c:pt idx="16645">
                  <c:v>-3.665</c:v>
                </c:pt>
                <c:pt idx="16646">
                  <c:v>16.645</c:v>
                </c:pt>
                <c:pt idx="16647">
                  <c:v>-14.85</c:v>
                </c:pt>
                <c:pt idx="16648">
                  <c:v>-15.613</c:v>
                </c:pt>
                <c:pt idx="16649">
                  <c:v>-10.707000000000001</c:v>
                </c:pt>
                <c:pt idx="16650">
                  <c:v>-6.7190000000000003</c:v>
                </c:pt>
                <c:pt idx="16651">
                  <c:v>11.621</c:v>
                </c:pt>
                <c:pt idx="16652">
                  <c:v>11.500999999999999</c:v>
                </c:pt>
                <c:pt idx="16653">
                  <c:v>7.63</c:v>
                </c:pt>
                <c:pt idx="16654">
                  <c:v>-1.8009999999999999</c:v>
                </c:pt>
                <c:pt idx="16655">
                  <c:v>-8.5050000000000008</c:v>
                </c:pt>
                <c:pt idx="16656">
                  <c:v>-11.196</c:v>
                </c:pt>
                <c:pt idx="16657">
                  <c:v>-10.499000000000001</c:v>
                </c:pt>
                <c:pt idx="16658">
                  <c:v>-4.2080000000000002</c:v>
                </c:pt>
                <c:pt idx="16659">
                  <c:v>-0.318</c:v>
                </c:pt>
                <c:pt idx="16660">
                  <c:v>1.1060000000000001</c:v>
                </c:pt>
                <c:pt idx="16661">
                  <c:v>-8.8989999999999991</c:v>
                </c:pt>
                <c:pt idx="16662">
                  <c:v>4.8860000000000001</c:v>
                </c:pt>
                <c:pt idx="16663">
                  <c:v>4.0060000000000002</c:v>
                </c:pt>
                <c:pt idx="16664">
                  <c:v>-0.50800000000000001</c:v>
                </c:pt>
                <c:pt idx="16665">
                  <c:v>4.282</c:v>
                </c:pt>
                <c:pt idx="16666">
                  <c:v>3.637</c:v>
                </c:pt>
                <c:pt idx="16667">
                  <c:v>-31.315999999999999</c:v>
                </c:pt>
                <c:pt idx="16668">
                  <c:v>-30.388000000000002</c:v>
                </c:pt>
                <c:pt idx="16669">
                  <c:v>-31.023</c:v>
                </c:pt>
                <c:pt idx="16670">
                  <c:v>-34.814999999999998</c:v>
                </c:pt>
                <c:pt idx="16671">
                  <c:v>8.3180000000000014</c:v>
                </c:pt>
                <c:pt idx="16672">
                  <c:v>-5.25</c:v>
                </c:pt>
                <c:pt idx="16673">
                  <c:v>-8.9890000000000008</c:v>
                </c:pt>
                <c:pt idx="16674">
                  <c:v>-8.1209999999999987</c:v>
                </c:pt>
                <c:pt idx="16675">
                  <c:v>-4.9809999999999999</c:v>
                </c:pt>
                <c:pt idx="16676">
                  <c:v>-6.8330000000000002</c:v>
                </c:pt>
                <c:pt idx="16677">
                  <c:v>1.911</c:v>
                </c:pt>
                <c:pt idx="16678">
                  <c:v>13.423999999999999</c:v>
                </c:pt>
                <c:pt idx="16679">
                  <c:v>8.0920000000000005</c:v>
                </c:pt>
                <c:pt idx="16680">
                  <c:v>4.3469999999999986</c:v>
                </c:pt>
                <c:pt idx="16681">
                  <c:v>6.6769999999999996</c:v>
                </c:pt>
                <c:pt idx="16682">
                  <c:v>-4.5890000000000004</c:v>
                </c:pt>
                <c:pt idx="16683">
                  <c:v>-3.376999999999998</c:v>
                </c:pt>
                <c:pt idx="16684">
                  <c:v>6.5490000000000004</c:v>
                </c:pt>
                <c:pt idx="16685">
                  <c:v>-0.39700000000000002</c:v>
                </c:pt>
                <c:pt idx="16686">
                  <c:v>3.556</c:v>
                </c:pt>
                <c:pt idx="16687">
                  <c:v>8.1000000000000003E-2</c:v>
                </c:pt>
                <c:pt idx="16688">
                  <c:v>-26.271000000000001</c:v>
                </c:pt>
                <c:pt idx="16689">
                  <c:v>11.689</c:v>
                </c:pt>
                <c:pt idx="16690">
                  <c:v>10.734999999999999</c:v>
                </c:pt>
                <c:pt idx="16691">
                  <c:v>9.7339999999999982</c:v>
                </c:pt>
                <c:pt idx="16692">
                  <c:v>-4.0910000000000002</c:v>
                </c:pt>
                <c:pt idx="16693">
                  <c:v>-4.6169999999999947</c:v>
                </c:pt>
                <c:pt idx="16694">
                  <c:v>-4.2539999999999996</c:v>
                </c:pt>
                <c:pt idx="16695">
                  <c:v>-3.7170000000000001</c:v>
                </c:pt>
                <c:pt idx="16696">
                  <c:v>-2.5999999999999999E-2</c:v>
                </c:pt>
                <c:pt idx="16697">
                  <c:v>-1.7110000000000001</c:v>
                </c:pt>
                <c:pt idx="16698">
                  <c:v>13.785</c:v>
                </c:pt>
                <c:pt idx="16699">
                  <c:v>6.4219999999999997</c:v>
                </c:pt>
                <c:pt idx="16700">
                  <c:v>-4.2430000000000003</c:v>
                </c:pt>
                <c:pt idx="16701">
                  <c:v>-3.6520000000000001</c:v>
                </c:pt>
                <c:pt idx="16702">
                  <c:v>8.2680000000000007</c:v>
                </c:pt>
                <c:pt idx="16703">
                  <c:v>-6.6609999999999951</c:v>
                </c:pt>
                <c:pt idx="16704">
                  <c:v>-4.617999999999995</c:v>
                </c:pt>
                <c:pt idx="16705">
                  <c:v>3.1629999999999998</c:v>
                </c:pt>
                <c:pt idx="16706">
                  <c:v>3.8010000000000002</c:v>
                </c:pt>
                <c:pt idx="16707">
                  <c:v>0.64</c:v>
                </c:pt>
                <c:pt idx="16708">
                  <c:v>1.3759999999999999</c:v>
                </c:pt>
                <c:pt idx="16709">
                  <c:v>0.72899999999999998</c:v>
                </c:pt>
                <c:pt idx="16710">
                  <c:v>10.217000000000001</c:v>
                </c:pt>
                <c:pt idx="16711">
                  <c:v>0.98299999999999998</c:v>
                </c:pt>
                <c:pt idx="16712">
                  <c:v>-1.1419999999999999</c:v>
                </c:pt>
                <c:pt idx="16713">
                  <c:v>9.2730000000000015</c:v>
                </c:pt>
                <c:pt idx="16714">
                  <c:v>2.2069999999999999</c:v>
                </c:pt>
                <c:pt idx="16715">
                  <c:v>5.7309999999999999</c:v>
                </c:pt>
                <c:pt idx="16716">
                  <c:v>8.5780000000000012</c:v>
                </c:pt>
                <c:pt idx="16717">
                  <c:v>5.0389999999999997</c:v>
                </c:pt>
                <c:pt idx="16718">
                  <c:v>30.678999999999991</c:v>
                </c:pt>
                <c:pt idx="16719">
                  <c:v>6.31</c:v>
                </c:pt>
                <c:pt idx="16720">
                  <c:v>6.3319999999999999</c:v>
                </c:pt>
                <c:pt idx="16721">
                  <c:v>-9.5090000000000003</c:v>
                </c:pt>
                <c:pt idx="16722">
                  <c:v>-4.4429999999999996</c:v>
                </c:pt>
                <c:pt idx="16723">
                  <c:v>-8.8550000000000004</c:v>
                </c:pt>
                <c:pt idx="16724">
                  <c:v>3.302</c:v>
                </c:pt>
                <c:pt idx="16725">
                  <c:v>-4.4960000000000004</c:v>
                </c:pt>
                <c:pt idx="16726">
                  <c:v>0.52</c:v>
                </c:pt>
                <c:pt idx="16727">
                  <c:v>0.54</c:v>
                </c:pt>
                <c:pt idx="16728">
                  <c:v>-1.407</c:v>
                </c:pt>
                <c:pt idx="16729">
                  <c:v>-2.9889999999999999</c:v>
                </c:pt>
                <c:pt idx="16730">
                  <c:v>-7.93</c:v>
                </c:pt>
                <c:pt idx="16731">
                  <c:v>-9.8160000000000007</c:v>
                </c:pt>
                <c:pt idx="16732">
                  <c:v>-2.395999999999999</c:v>
                </c:pt>
                <c:pt idx="16733">
                  <c:v>-4.0149999999999952</c:v>
                </c:pt>
                <c:pt idx="16734">
                  <c:v>0.35299999999999998</c:v>
                </c:pt>
                <c:pt idx="16735">
                  <c:v>-2.4889999999999999</c:v>
                </c:pt>
                <c:pt idx="16736">
                  <c:v>-0.08</c:v>
                </c:pt>
                <c:pt idx="16737">
                  <c:v>-0.83899999999999997</c:v>
                </c:pt>
                <c:pt idx="16738">
                  <c:v>0.11</c:v>
                </c:pt>
                <c:pt idx="16739">
                  <c:v>7.0430000000000001</c:v>
                </c:pt>
                <c:pt idx="16740">
                  <c:v>10.066000000000001</c:v>
                </c:pt>
                <c:pt idx="16741">
                  <c:v>2.5489999999999999</c:v>
                </c:pt>
                <c:pt idx="16742">
                  <c:v>3.5459999999999998</c:v>
                </c:pt>
                <c:pt idx="16743">
                  <c:v>0.74299999999999999</c:v>
                </c:pt>
                <c:pt idx="16744">
                  <c:v>0.873</c:v>
                </c:pt>
                <c:pt idx="16745">
                  <c:v>2.633</c:v>
                </c:pt>
                <c:pt idx="16746">
                  <c:v>0.311</c:v>
                </c:pt>
                <c:pt idx="16747">
                  <c:v>-15.207000000000001</c:v>
                </c:pt>
                <c:pt idx="16748">
                  <c:v>-15.061999999999999</c:v>
                </c:pt>
                <c:pt idx="16749">
                  <c:v>-11.772</c:v>
                </c:pt>
                <c:pt idx="16750">
                  <c:v>-15.057</c:v>
                </c:pt>
                <c:pt idx="16751">
                  <c:v>-5.2309999999999999</c:v>
                </c:pt>
                <c:pt idx="16752">
                  <c:v>-3.4220000000000002</c:v>
                </c:pt>
                <c:pt idx="16753">
                  <c:v>6.0469999999999997</c:v>
                </c:pt>
                <c:pt idx="16754">
                  <c:v>3.55</c:v>
                </c:pt>
                <c:pt idx="16755">
                  <c:v>5.9779999999999998</c:v>
                </c:pt>
                <c:pt idx="16756">
                  <c:v>-3.016</c:v>
                </c:pt>
                <c:pt idx="16757">
                  <c:v>-16.684000000000001</c:v>
                </c:pt>
                <c:pt idx="16758">
                  <c:v>-32.445</c:v>
                </c:pt>
                <c:pt idx="16759">
                  <c:v>-29.86</c:v>
                </c:pt>
                <c:pt idx="16760">
                  <c:v>-34.227000000000011</c:v>
                </c:pt>
                <c:pt idx="16761">
                  <c:v>-23.539000000000001</c:v>
                </c:pt>
                <c:pt idx="16762">
                  <c:v>-1.0589999999999999</c:v>
                </c:pt>
                <c:pt idx="16763">
                  <c:v>-4.6379999999999946</c:v>
                </c:pt>
                <c:pt idx="16764">
                  <c:v>-2.6429999999999998</c:v>
                </c:pt>
                <c:pt idx="16765">
                  <c:v>0.28499999999999998</c:v>
                </c:pt>
                <c:pt idx="16766">
                  <c:v>-5.5359999999999996</c:v>
                </c:pt>
                <c:pt idx="16767">
                  <c:v>11.888</c:v>
                </c:pt>
                <c:pt idx="16768">
                  <c:v>4.7729999999999997</c:v>
                </c:pt>
                <c:pt idx="16769">
                  <c:v>-0.55900000000000005</c:v>
                </c:pt>
                <c:pt idx="16770">
                  <c:v>-0.47399999999999998</c:v>
                </c:pt>
                <c:pt idx="16771">
                  <c:v>-0.53800000000000003</c:v>
                </c:pt>
                <c:pt idx="16772">
                  <c:v>-26.149000000000001</c:v>
                </c:pt>
                <c:pt idx="16773">
                  <c:v>-23.748000000000001</c:v>
                </c:pt>
                <c:pt idx="16774">
                  <c:v>-21.64</c:v>
                </c:pt>
                <c:pt idx="16775">
                  <c:v>10.664</c:v>
                </c:pt>
                <c:pt idx="16776">
                  <c:v>-1.425</c:v>
                </c:pt>
                <c:pt idx="16777">
                  <c:v>-3.1970000000000001</c:v>
                </c:pt>
                <c:pt idx="16778">
                  <c:v>-12.792</c:v>
                </c:pt>
                <c:pt idx="16779">
                  <c:v>-10.573</c:v>
                </c:pt>
                <c:pt idx="16780">
                  <c:v>-11.647</c:v>
                </c:pt>
                <c:pt idx="16781">
                  <c:v>2.6280000000000001</c:v>
                </c:pt>
                <c:pt idx="16782">
                  <c:v>0.97499999999999998</c:v>
                </c:pt>
                <c:pt idx="16783">
                  <c:v>-1.415999999999999</c:v>
                </c:pt>
                <c:pt idx="16784">
                  <c:v>0.377</c:v>
                </c:pt>
                <c:pt idx="16785">
                  <c:v>1.6319999999999999</c:v>
                </c:pt>
                <c:pt idx="16786">
                  <c:v>2.4740000000000002</c:v>
                </c:pt>
                <c:pt idx="16787">
                  <c:v>2.5680000000000001</c:v>
                </c:pt>
                <c:pt idx="16788">
                  <c:v>-7.8E-2</c:v>
                </c:pt>
                <c:pt idx="16789">
                  <c:v>-0.80600000000000005</c:v>
                </c:pt>
                <c:pt idx="16790">
                  <c:v>-6.8079999999999954</c:v>
                </c:pt>
                <c:pt idx="16791">
                  <c:v>2.121</c:v>
                </c:pt>
                <c:pt idx="16792">
                  <c:v>-2.2549999999999999</c:v>
                </c:pt>
                <c:pt idx="16793">
                  <c:v>-1.0880000000000001</c:v>
                </c:pt>
                <c:pt idx="16794">
                  <c:v>-12.257</c:v>
                </c:pt>
                <c:pt idx="16795">
                  <c:v>-0.32200000000000001</c:v>
                </c:pt>
                <c:pt idx="16796">
                  <c:v>-1.6759999999999999</c:v>
                </c:pt>
                <c:pt idx="16797">
                  <c:v>-2.7610000000000001</c:v>
                </c:pt>
                <c:pt idx="16798">
                  <c:v>4.7130000000000001</c:v>
                </c:pt>
                <c:pt idx="16799">
                  <c:v>-0.192</c:v>
                </c:pt>
                <c:pt idx="16800">
                  <c:v>-1.881</c:v>
                </c:pt>
                <c:pt idx="16801">
                  <c:v>-1.476</c:v>
                </c:pt>
                <c:pt idx="16802">
                  <c:v>4.3869999999999996</c:v>
                </c:pt>
                <c:pt idx="16803">
                  <c:v>2.4510000000000001</c:v>
                </c:pt>
                <c:pt idx="16804">
                  <c:v>2.5310000000000001</c:v>
                </c:pt>
                <c:pt idx="16805">
                  <c:v>5.0949999999999953</c:v>
                </c:pt>
                <c:pt idx="16806">
                  <c:v>-3.6659999999999999</c:v>
                </c:pt>
                <c:pt idx="16807">
                  <c:v>10.387</c:v>
                </c:pt>
                <c:pt idx="16808">
                  <c:v>13.153</c:v>
                </c:pt>
                <c:pt idx="16809">
                  <c:v>3.2130000000000001</c:v>
                </c:pt>
                <c:pt idx="16810">
                  <c:v>0.95599999999999996</c:v>
                </c:pt>
                <c:pt idx="16811">
                  <c:v>2.2829999999999999</c:v>
                </c:pt>
                <c:pt idx="16812">
                  <c:v>-3.28</c:v>
                </c:pt>
                <c:pt idx="16813">
                  <c:v>8.0020000000000007</c:v>
                </c:pt>
                <c:pt idx="16814">
                  <c:v>8.19</c:v>
                </c:pt>
                <c:pt idx="16815">
                  <c:v>10.061</c:v>
                </c:pt>
                <c:pt idx="16816">
                  <c:v>3.512999999999999</c:v>
                </c:pt>
                <c:pt idx="16817">
                  <c:v>-0.377</c:v>
                </c:pt>
                <c:pt idx="16818">
                  <c:v>4.4429999999999996</c:v>
                </c:pt>
                <c:pt idx="16819">
                  <c:v>0.27400000000000002</c:v>
                </c:pt>
                <c:pt idx="16820">
                  <c:v>2.7669999999999999</c:v>
                </c:pt>
                <c:pt idx="16821">
                  <c:v>3.36</c:v>
                </c:pt>
                <c:pt idx="16822">
                  <c:v>-1.363</c:v>
                </c:pt>
                <c:pt idx="16823">
                  <c:v>-3.9239999999999999</c:v>
                </c:pt>
                <c:pt idx="16824">
                  <c:v>-0.81399999999999995</c:v>
                </c:pt>
                <c:pt idx="16825">
                  <c:v>-2.4630000000000001</c:v>
                </c:pt>
                <c:pt idx="16826">
                  <c:v>-4.133</c:v>
                </c:pt>
                <c:pt idx="16827">
                  <c:v>0.84</c:v>
                </c:pt>
                <c:pt idx="16828">
                  <c:v>9.7620000000000005</c:v>
                </c:pt>
                <c:pt idx="16829">
                  <c:v>8.3570000000000029</c:v>
                </c:pt>
                <c:pt idx="16830">
                  <c:v>0.89500000000000002</c:v>
                </c:pt>
                <c:pt idx="16831">
                  <c:v>-2.0070000000000001</c:v>
                </c:pt>
                <c:pt idx="16832">
                  <c:v>6.242</c:v>
                </c:pt>
                <c:pt idx="16833">
                  <c:v>0.121</c:v>
                </c:pt>
                <c:pt idx="16834">
                  <c:v>-1.103</c:v>
                </c:pt>
                <c:pt idx="16835">
                  <c:v>-6.4980000000000002</c:v>
                </c:pt>
                <c:pt idx="16836">
                  <c:v>-1.532</c:v>
                </c:pt>
                <c:pt idx="16837">
                  <c:v>-1.206</c:v>
                </c:pt>
                <c:pt idx="16838">
                  <c:v>-2.7650000000000001</c:v>
                </c:pt>
                <c:pt idx="16839">
                  <c:v>-1.498</c:v>
                </c:pt>
                <c:pt idx="16840">
                  <c:v>0.626</c:v>
                </c:pt>
                <c:pt idx="16841">
                  <c:v>-4.3109999999999946</c:v>
                </c:pt>
                <c:pt idx="16842">
                  <c:v>7.891</c:v>
                </c:pt>
                <c:pt idx="16843">
                  <c:v>-4.6019999999999976</c:v>
                </c:pt>
                <c:pt idx="16844">
                  <c:v>-5.2679999999999954</c:v>
                </c:pt>
                <c:pt idx="16845">
                  <c:v>-4.0219999999999976</c:v>
                </c:pt>
                <c:pt idx="16846">
                  <c:v>-5.2409999999999997</c:v>
                </c:pt>
                <c:pt idx="16847">
                  <c:v>-11.58</c:v>
                </c:pt>
                <c:pt idx="16848">
                  <c:v>-3.7679999999999998</c:v>
                </c:pt>
                <c:pt idx="16849">
                  <c:v>-8.8630000000000049</c:v>
                </c:pt>
                <c:pt idx="16850">
                  <c:v>1.4390000000000001</c:v>
                </c:pt>
                <c:pt idx="16851">
                  <c:v>-18.823</c:v>
                </c:pt>
                <c:pt idx="16852">
                  <c:v>-20.789000000000001</c:v>
                </c:pt>
                <c:pt idx="16853">
                  <c:v>-20.498000000000001</c:v>
                </c:pt>
                <c:pt idx="16854">
                  <c:v>-26.207000000000001</c:v>
                </c:pt>
                <c:pt idx="16855">
                  <c:v>-34.094999999999999</c:v>
                </c:pt>
                <c:pt idx="16856">
                  <c:v>18.983000000000001</c:v>
                </c:pt>
                <c:pt idx="16857">
                  <c:v>16.088999999999999</c:v>
                </c:pt>
                <c:pt idx="16858">
                  <c:v>-1.7170000000000001</c:v>
                </c:pt>
                <c:pt idx="16859">
                  <c:v>-0.505</c:v>
                </c:pt>
                <c:pt idx="16860">
                  <c:v>6.4870000000000001</c:v>
                </c:pt>
                <c:pt idx="16861">
                  <c:v>-15.615</c:v>
                </c:pt>
                <c:pt idx="16862">
                  <c:v>-15.762</c:v>
                </c:pt>
                <c:pt idx="16863">
                  <c:v>-14.19</c:v>
                </c:pt>
                <c:pt idx="16864">
                  <c:v>-11.346</c:v>
                </c:pt>
                <c:pt idx="16865">
                  <c:v>2.92</c:v>
                </c:pt>
                <c:pt idx="16866">
                  <c:v>6.4139999999999997</c:v>
                </c:pt>
                <c:pt idx="16867">
                  <c:v>-0.34899999999999998</c:v>
                </c:pt>
                <c:pt idx="16868">
                  <c:v>-6.7279999999999953</c:v>
                </c:pt>
                <c:pt idx="16869">
                  <c:v>21.966999999999999</c:v>
                </c:pt>
                <c:pt idx="16870">
                  <c:v>13.946</c:v>
                </c:pt>
                <c:pt idx="16871">
                  <c:v>10.377000000000001</c:v>
                </c:pt>
                <c:pt idx="16872">
                  <c:v>1.153</c:v>
                </c:pt>
                <c:pt idx="16873">
                  <c:v>17.3</c:v>
                </c:pt>
                <c:pt idx="16874">
                  <c:v>8.5060000000000002</c:v>
                </c:pt>
                <c:pt idx="16875">
                  <c:v>3.7370000000000001</c:v>
                </c:pt>
                <c:pt idx="16876">
                  <c:v>5.9160000000000004</c:v>
                </c:pt>
                <c:pt idx="16877">
                  <c:v>-3.72</c:v>
                </c:pt>
                <c:pt idx="16878">
                  <c:v>-3.673</c:v>
                </c:pt>
                <c:pt idx="16879">
                  <c:v>0.56799999999999995</c:v>
                </c:pt>
                <c:pt idx="16880">
                  <c:v>-4.7110000000000003</c:v>
                </c:pt>
                <c:pt idx="16881">
                  <c:v>-6.165999999999995</c:v>
                </c:pt>
                <c:pt idx="16882">
                  <c:v>-4.9710000000000001</c:v>
                </c:pt>
                <c:pt idx="16883">
                  <c:v>-8.1830000000000016</c:v>
                </c:pt>
                <c:pt idx="16884">
                  <c:v>-14.065</c:v>
                </c:pt>
                <c:pt idx="16885">
                  <c:v>5.1749999999999954</c:v>
                </c:pt>
                <c:pt idx="16886">
                  <c:v>2.2250000000000001</c:v>
                </c:pt>
                <c:pt idx="16887">
                  <c:v>1.421999999999999</c:v>
                </c:pt>
                <c:pt idx="16888">
                  <c:v>4.4589999999999996</c:v>
                </c:pt>
                <c:pt idx="16889">
                  <c:v>0.47699999999999998</c:v>
                </c:pt>
                <c:pt idx="16890">
                  <c:v>-2.3210000000000002</c:v>
                </c:pt>
                <c:pt idx="16891">
                  <c:v>-6.6129999999999951</c:v>
                </c:pt>
                <c:pt idx="16892">
                  <c:v>4.9859999999999998</c:v>
                </c:pt>
                <c:pt idx="16893">
                  <c:v>1.3180000000000001</c:v>
                </c:pt>
                <c:pt idx="16894">
                  <c:v>-3.2429999999999999</c:v>
                </c:pt>
                <c:pt idx="16895">
                  <c:v>-2.7989999999999999</c:v>
                </c:pt>
                <c:pt idx="16896">
                  <c:v>-2.5590000000000002</c:v>
                </c:pt>
                <c:pt idx="16897">
                  <c:v>-14.064</c:v>
                </c:pt>
                <c:pt idx="16898">
                  <c:v>-13.637</c:v>
                </c:pt>
                <c:pt idx="16899">
                  <c:v>-14.177</c:v>
                </c:pt>
                <c:pt idx="16900">
                  <c:v>-12.628</c:v>
                </c:pt>
                <c:pt idx="16901">
                  <c:v>8.4810000000000034</c:v>
                </c:pt>
                <c:pt idx="16902">
                  <c:v>4.8490000000000002</c:v>
                </c:pt>
                <c:pt idx="16903">
                  <c:v>-11.709</c:v>
                </c:pt>
                <c:pt idx="16904">
                  <c:v>10.304</c:v>
                </c:pt>
                <c:pt idx="16905">
                  <c:v>7.681</c:v>
                </c:pt>
                <c:pt idx="16906">
                  <c:v>2.9809999999999999</c:v>
                </c:pt>
                <c:pt idx="16907">
                  <c:v>4.9509999999999996</c:v>
                </c:pt>
                <c:pt idx="16908">
                  <c:v>18.518999999999991</c:v>
                </c:pt>
                <c:pt idx="16909">
                  <c:v>3.1659999999999999</c:v>
                </c:pt>
                <c:pt idx="16910">
                  <c:v>10.568</c:v>
                </c:pt>
                <c:pt idx="16911">
                  <c:v>-10.906000000000001</c:v>
                </c:pt>
                <c:pt idx="16912">
                  <c:v>-8.3819999999999997</c:v>
                </c:pt>
                <c:pt idx="16913">
                  <c:v>8.7000000000000011</c:v>
                </c:pt>
                <c:pt idx="16914">
                  <c:v>-0.112</c:v>
                </c:pt>
                <c:pt idx="16915">
                  <c:v>7.9950000000000001</c:v>
                </c:pt>
                <c:pt idx="16916">
                  <c:v>5.7759999999999998</c:v>
                </c:pt>
                <c:pt idx="16917">
                  <c:v>26.754000000000001</c:v>
                </c:pt>
                <c:pt idx="16918">
                  <c:v>25.998999999999999</c:v>
                </c:pt>
                <c:pt idx="16919">
                  <c:v>18.087</c:v>
                </c:pt>
                <c:pt idx="16920">
                  <c:v>9.0950000000000006</c:v>
                </c:pt>
                <c:pt idx="16921">
                  <c:v>-7.2069999999999999</c:v>
                </c:pt>
                <c:pt idx="16922">
                  <c:v>-2.2890000000000001</c:v>
                </c:pt>
                <c:pt idx="16923">
                  <c:v>-0.63400000000000001</c:v>
                </c:pt>
                <c:pt idx="16924">
                  <c:v>1.083</c:v>
                </c:pt>
                <c:pt idx="16925">
                  <c:v>-0.93200000000000005</c:v>
                </c:pt>
                <c:pt idx="16926">
                  <c:v>-10.321999999999999</c:v>
                </c:pt>
                <c:pt idx="16927">
                  <c:v>-3.4420000000000002</c:v>
                </c:pt>
                <c:pt idx="16928">
                  <c:v>-4.3819999999999997</c:v>
                </c:pt>
                <c:pt idx="16929">
                  <c:v>1.5880000000000001</c:v>
                </c:pt>
                <c:pt idx="16930">
                  <c:v>-5.383</c:v>
                </c:pt>
                <c:pt idx="16931">
                  <c:v>-0.92600000000000005</c:v>
                </c:pt>
                <c:pt idx="16932">
                  <c:v>-2.3319999999999981</c:v>
                </c:pt>
                <c:pt idx="16933">
                  <c:v>-4.0919999999999996</c:v>
                </c:pt>
                <c:pt idx="16934">
                  <c:v>-4.5139999999999976</c:v>
                </c:pt>
                <c:pt idx="16935">
                  <c:v>19.774999999999999</c:v>
                </c:pt>
                <c:pt idx="16936">
                  <c:v>6.226</c:v>
                </c:pt>
                <c:pt idx="16937">
                  <c:v>18.399999999999999</c:v>
                </c:pt>
                <c:pt idx="16938">
                  <c:v>-7.8</c:v>
                </c:pt>
                <c:pt idx="16939">
                  <c:v>-9.15</c:v>
                </c:pt>
                <c:pt idx="16940">
                  <c:v>-0.58899999999999997</c:v>
                </c:pt>
                <c:pt idx="16941">
                  <c:v>2.3309999999999991</c:v>
                </c:pt>
                <c:pt idx="16942">
                  <c:v>-11.894</c:v>
                </c:pt>
                <c:pt idx="16943">
                  <c:v>-2.117</c:v>
                </c:pt>
                <c:pt idx="16944">
                  <c:v>9.2999999999999999E-2</c:v>
                </c:pt>
                <c:pt idx="16945">
                  <c:v>-1.9610000000000001</c:v>
                </c:pt>
                <c:pt idx="16946">
                  <c:v>-21.465</c:v>
                </c:pt>
                <c:pt idx="16947">
                  <c:v>10.489000000000001</c:v>
                </c:pt>
                <c:pt idx="16948">
                  <c:v>23.709</c:v>
                </c:pt>
                <c:pt idx="16949">
                  <c:v>6.78</c:v>
                </c:pt>
                <c:pt idx="16950">
                  <c:v>9.9040000000000035</c:v>
                </c:pt>
                <c:pt idx="16951">
                  <c:v>10.385999999999999</c:v>
                </c:pt>
                <c:pt idx="16952">
                  <c:v>5.2809999999999997</c:v>
                </c:pt>
                <c:pt idx="16953">
                  <c:v>4.875</c:v>
                </c:pt>
                <c:pt idx="16954">
                  <c:v>1.3660000000000001</c:v>
                </c:pt>
                <c:pt idx="16955">
                  <c:v>-8.109</c:v>
                </c:pt>
                <c:pt idx="16956">
                  <c:v>-9.8970000000000002</c:v>
                </c:pt>
                <c:pt idx="16957">
                  <c:v>-7.2990000000000004</c:v>
                </c:pt>
                <c:pt idx="16958">
                  <c:v>-15.602</c:v>
                </c:pt>
                <c:pt idx="16959">
                  <c:v>-10.183999999999999</c:v>
                </c:pt>
                <c:pt idx="16960">
                  <c:v>-7.7770000000000001</c:v>
                </c:pt>
                <c:pt idx="16961">
                  <c:v>-12.433</c:v>
                </c:pt>
                <c:pt idx="16962">
                  <c:v>-3.3849999999999998</c:v>
                </c:pt>
                <c:pt idx="16963">
                  <c:v>0.50700000000000001</c:v>
                </c:pt>
                <c:pt idx="16964">
                  <c:v>0.21299999999999999</c:v>
                </c:pt>
                <c:pt idx="16965">
                  <c:v>3.3309999999999991</c:v>
                </c:pt>
                <c:pt idx="16966">
                  <c:v>2.306</c:v>
                </c:pt>
                <c:pt idx="16967">
                  <c:v>-0.55500000000000005</c:v>
                </c:pt>
                <c:pt idx="16968">
                  <c:v>2.3010000000000002</c:v>
                </c:pt>
                <c:pt idx="16969">
                  <c:v>3.016999999999999</c:v>
                </c:pt>
                <c:pt idx="16970">
                  <c:v>-4.1159999999999952</c:v>
                </c:pt>
                <c:pt idx="16971">
                  <c:v>-9.3830000000000027</c:v>
                </c:pt>
                <c:pt idx="16972">
                  <c:v>-6.681</c:v>
                </c:pt>
                <c:pt idx="16973">
                  <c:v>-2.048</c:v>
                </c:pt>
                <c:pt idx="16974">
                  <c:v>-4.3639999999999954</c:v>
                </c:pt>
                <c:pt idx="16975">
                  <c:v>-3.012</c:v>
                </c:pt>
                <c:pt idx="16976">
                  <c:v>-5.9820000000000002</c:v>
                </c:pt>
                <c:pt idx="16977">
                  <c:v>-3.892999999999998</c:v>
                </c:pt>
                <c:pt idx="16978">
                  <c:v>-3.3620000000000001</c:v>
                </c:pt>
                <c:pt idx="16979">
                  <c:v>-4.8979999999999952</c:v>
                </c:pt>
                <c:pt idx="16980">
                  <c:v>-9.093</c:v>
                </c:pt>
                <c:pt idx="16981">
                  <c:v>8.8480000000000008</c:v>
                </c:pt>
                <c:pt idx="16982">
                  <c:v>-12.236000000000001</c:v>
                </c:pt>
                <c:pt idx="16983">
                  <c:v>8.5820000000000007</c:v>
                </c:pt>
                <c:pt idx="16984">
                  <c:v>12.279</c:v>
                </c:pt>
                <c:pt idx="16985">
                  <c:v>14.648</c:v>
                </c:pt>
                <c:pt idx="16986">
                  <c:v>19.504000000000001</c:v>
                </c:pt>
                <c:pt idx="16987">
                  <c:v>13.906000000000001</c:v>
                </c:pt>
                <c:pt idx="16988">
                  <c:v>11.662000000000001</c:v>
                </c:pt>
                <c:pt idx="16989">
                  <c:v>-1.774</c:v>
                </c:pt>
                <c:pt idx="16990">
                  <c:v>0.92300000000000004</c:v>
                </c:pt>
                <c:pt idx="16991">
                  <c:v>2.0230000000000001</c:v>
                </c:pt>
                <c:pt idx="16992">
                  <c:v>-1.9470000000000001</c:v>
                </c:pt>
                <c:pt idx="16993">
                  <c:v>-0.78300000000000003</c:v>
                </c:pt>
                <c:pt idx="16994">
                  <c:v>3.5670000000000002</c:v>
                </c:pt>
                <c:pt idx="16995">
                  <c:v>3.7170000000000001</c:v>
                </c:pt>
                <c:pt idx="16996">
                  <c:v>22.91</c:v>
                </c:pt>
                <c:pt idx="16997">
                  <c:v>-1.1279999999999999</c:v>
                </c:pt>
                <c:pt idx="16998">
                  <c:v>24.007999999999999</c:v>
                </c:pt>
                <c:pt idx="16999">
                  <c:v>15.593</c:v>
                </c:pt>
                <c:pt idx="17000">
                  <c:v>-7.48</c:v>
                </c:pt>
                <c:pt idx="17001">
                  <c:v>-8.9</c:v>
                </c:pt>
                <c:pt idx="17002">
                  <c:v>-15.803000000000001</c:v>
                </c:pt>
                <c:pt idx="17003">
                  <c:v>-6.016</c:v>
                </c:pt>
                <c:pt idx="17004">
                  <c:v>-18.126999999999999</c:v>
                </c:pt>
                <c:pt idx="17005">
                  <c:v>10</c:v>
                </c:pt>
                <c:pt idx="17006">
                  <c:v>12.218</c:v>
                </c:pt>
                <c:pt idx="17007">
                  <c:v>3.6989999999999998</c:v>
                </c:pt>
                <c:pt idx="17008">
                  <c:v>0.216</c:v>
                </c:pt>
                <c:pt idx="17009">
                  <c:v>3.0830000000000002</c:v>
                </c:pt>
                <c:pt idx="17010">
                  <c:v>-2.83</c:v>
                </c:pt>
                <c:pt idx="17011">
                  <c:v>6.7149999999999954</c:v>
                </c:pt>
                <c:pt idx="17012">
                  <c:v>-4.1059999999999954</c:v>
                </c:pt>
                <c:pt idx="17013">
                  <c:v>-7.2530000000000001</c:v>
                </c:pt>
                <c:pt idx="17014">
                  <c:v>-15.644</c:v>
                </c:pt>
                <c:pt idx="17015">
                  <c:v>-17.158000000000001</c:v>
                </c:pt>
                <c:pt idx="17016">
                  <c:v>-1.476</c:v>
                </c:pt>
                <c:pt idx="17017">
                  <c:v>-10.583</c:v>
                </c:pt>
                <c:pt idx="17018">
                  <c:v>6.6989999999999954</c:v>
                </c:pt>
                <c:pt idx="17019">
                  <c:v>0.34200000000000003</c:v>
                </c:pt>
                <c:pt idx="17020">
                  <c:v>2.4870000000000001</c:v>
                </c:pt>
                <c:pt idx="17021">
                  <c:v>6.0010000000000003</c:v>
                </c:pt>
                <c:pt idx="17022">
                  <c:v>11.429</c:v>
                </c:pt>
                <c:pt idx="17023">
                  <c:v>8.3730000000000029</c:v>
                </c:pt>
                <c:pt idx="17024">
                  <c:v>10.427</c:v>
                </c:pt>
                <c:pt idx="17025">
                  <c:v>16.123999999999999</c:v>
                </c:pt>
                <c:pt idx="17026">
                  <c:v>-4.2409999999999997</c:v>
                </c:pt>
                <c:pt idx="17027">
                  <c:v>-1.58</c:v>
                </c:pt>
                <c:pt idx="17028">
                  <c:v>-8.2100000000000009</c:v>
                </c:pt>
                <c:pt idx="17029">
                  <c:v>1.67</c:v>
                </c:pt>
                <c:pt idx="17030">
                  <c:v>1.159</c:v>
                </c:pt>
                <c:pt idx="17031">
                  <c:v>-6.78</c:v>
                </c:pt>
                <c:pt idx="17032">
                  <c:v>3.8189999999999991</c:v>
                </c:pt>
                <c:pt idx="17033">
                  <c:v>-10.638</c:v>
                </c:pt>
                <c:pt idx="17034">
                  <c:v>-9.6279999999999983</c:v>
                </c:pt>
                <c:pt idx="17035">
                  <c:v>-17.055</c:v>
                </c:pt>
                <c:pt idx="17036">
                  <c:v>-11.512</c:v>
                </c:pt>
                <c:pt idx="17037">
                  <c:v>-6.662999999999994</c:v>
                </c:pt>
                <c:pt idx="17038">
                  <c:v>-10.288</c:v>
                </c:pt>
                <c:pt idx="17039">
                  <c:v>-9.9990000000000006</c:v>
                </c:pt>
                <c:pt idx="17040">
                  <c:v>-9.1850000000000005</c:v>
                </c:pt>
                <c:pt idx="17041">
                  <c:v>8.5560000000000027</c:v>
                </c:pt>
                <c:pt idx="17042">
                  <c:v>11.81</c:v>
                </c:pt>
                <c:pt idx="17043">
                  <c:v>11.204000000000001</c:v>
                </c:pt>
                <c:pt idx="17044">
                  <c:v>-5.1929999999999952</c:v>
                </c:pt>
                <c:pt idx="17045">
                  <c:v>-2.399</c:v>
                </c:pt>
                <c:pt idx="17046">
                  <c:v>10.388</c:v>
                </c:pt>
                <c:pt idx="17047">
                  <c:v>17.038</c:v>
                </c:pt>
                <c:pt idx="17048">
                  <c:v>16.581</c:v>
                </c:pt>
                <c:pt idx="17049">
                  <c:v>8.1140000000000008</c:v>
                </c:pt>
                <c:pt idx="17050">
                  <c:v>6.2750000000000004</c:v>
                </c:pt>
                <c:pt idx="17051">
                  <c:v>5.4950000000000001</c:v>
                </c:pt>
                <c:pt idx="17052">
                  <c:v>9.343</c:v>
                </c:pt>
                <c:pt idx="17053">
                  <c:v>0.97899999999999998</c:v>
                </c:pt>
                <c:pt idx="17054">
                  <c:v>4.2679999999999954</c:v>
                </c:pt>
                <c:pt idx="17055">
                  <c:v>18.047000000000001</c:v>
                </c:pt>
                <c:pt idx="17056">
                  <c:v>2.6309999999999998</c:v>
                </c:pt>
                <c:pt idx="17057">
                  <c:v>0.57899999999999996</c:v>
                </c:pt>
                <c:pt idx="17058">
                  <c:v>4.0490000000000004</c:v>
                </c:pt>
                <c:pt idx="17059">
                  <c:v>4.0350000000000001</c:v>
                </c:pt>
                <c:pt idx="17060">
                  <c:v>8.01</c:v>
                </c:pt>
                <c:pt idx="17061">
                  <c:v>24.766999999999999</c:v>
                </c:pt>
                <c:pt idx="17062">
                  <c:v>-24.701000000000001</c:v>
                </c:pt>
                <c:pt idx="17063">
                  <c:v>-0.72499999999999998</c:v>
                </c:pt>
                <c:pt idx="17064">
                  <c:v>11.051</c:v>
                </c:pt>
                <c:pt idx="17065">
                  <c:v>0.314</c:v>
                </c:pt>
                <c:pt idx="17066">
                  <c:v>6.101</c:v>
                </c:pt>
                <c:pt idx="17067">
                  <c:v>1.8440000000000001</c:v>
                </c:pt>
                <c:pt idx="17068">
                  <c:v>8.2170000000000005</c:v>
                </c:pt>
                <c:pt idx="17069">
                  <c:v>1.33</c:v>
                </c:pt>
                <c:pt idx="17070">
                  <c:v>-4.2239999999999984</c:v>
                </c:pt>
                <c:pt idx="17071">
                  <c:v>-4.6459999999999946</c:v>
                </c:pt>
                <c:pt idx="17072">
                  <c:v>11.314</c:v>
                </c:pt>
                <c:pt idx="17073">
                  <c:v>-3.3069999999999991</c:v>
                </c:pt>
                <c:pt idx="17074">
                  <c:v>-5.3979999999999952</c:v>
                </c:pt>
                <c:pt idx="17075">
                  <c:v>-1.63</c:v>
                </c:pt>
                <c:pt idx="17076">
                  <c:v>3.8050000000000002</c:v>
                </c:pt>
                <c:pt idx="17077">
                  <c:v>-4.6499999999999977</c:v>
                </c:pt>
                <c:pt idx="17078">
                  <c:v>-4.758</c:v>
                </c:pt>
                <c:pt idx="17079">
                  <c:v>-1.6870000000000001</c:v>
                </c:pt>
                <c:pt idx="17080">
                  <c:v>-5.3090000000000002</c:v>
                </c:pt>
                <c:pt idx="17081">
                  <c:v>7.9420000000000002</c:v>
                </c:pt>
                <c:pt idx="17082">
                  <c:v>-4.0369999999999999</c:v>
                </c:pt>
                <c:pt idx="17083">
                  <c:v>-2.5760000000000001</c:v>
                </c:pt>
                <c:pt idx="17084">
                  <c:v>3.9039999999999999</c:v>
                </c:pt>
                <c:pt idx="17085">
                  <c:v>11.641999999999999</c:v>
                </c:pt>
                <c:pt idx="17086">
                  <c:v>12.646000000000001</c:v>
                </c:pt>
                <c:pt idx="17087">
                  <c:v>5.03</c:v>
                </c:pt>
                <c:pt idx="17088">
                  <c:v>21.242999999999981</c:v>
                </c:pt>
                <c:pt idx="17089">
                  <c:v>23.951000000000001</c:v>
                </c:pt>
                <c:pt idx="17090">
                  <c:v>22.102</c:v>
                </c:pt>
                <c:pt idx="17091">
                  <c:v>18.974</c:v>
                </c:pt>
                <c:pt idx="17092">
                  <c:v>20.57</c:v>
                </c:pt>
                <c:pt idx="17093">
                  <c:v>-2.052</c:v>
                </c:pt>
                <c:pt idx="17094">
                  <c:v>4.7960000000000003</c:v>
                </c:pt>
                <c:pt idx="17095">
                  <c:v>-1.135</c:v>
                </c:pt>
                <c:pt idx="17096">
                  <c:v>9.8060000000000027</c:v>
                </c:pt>
                <c:pt idx="17097">
                  <c:v>0.1</c:v>
                </c:pt>
                <c:pt idx="17098">
                  <c:v>-1.294</c:v>
                </c:pt>
                <c:pt idx="17099">
                  <c:v>-0.443</c:v>
                </c:pt>
                <c:pt idx="17100">
                  <c:v>-1.5669999999999999</c:v>
                </c:pt>
                <c:pt idx="17101">
                  <c:v>5.1099999999999994</c:v>
                </c:pt>
                <c:pt idx="17102">
                  <c:v>1.1970000000000001</c:v>
                </c:pt>
                <c:pt idx="17103">
                  <c:v>9.6000000000000002E-2</c:v>
                </c:pt>
                <c:pt idx="17104">
                  <c:v>6.2709999999999999</c:v>
                </c:pt>
                <c:pt idx="17105">
                  <c:v>3.2839999999999998</c:v>
                </c:pt>
                <c:pt idx="17106">
                  <c:v>11.263</c:v>
                </c:pt>
                <c:pt idx="17107">
                  <c:v>12.814</c:v>
                </c:pt>
                <c:pt idx="17108">
                  <c:v>9.697000000000001</c:v>
                </c:pt>
                <c:pt idx="17109">
                  <c:v>13.413</c:v>
                </c:pt>
                <c:pt idx="17110">
                  <c:v>7.3810000000000002</c:v>
                </c:pt>
                <c:pt idx="17111">
                  <c:v>7.0490000000000004</c:v>
                </c:pt>
                <c:pt idx="17112">
                  <c:v>8.0290000000000017</c:v>
                </c:pt>
                <c:pt idx="17113">
                  <c:v>-12.648</c:v>
                </c:pt>
                <c:pt idx="17114">
                  <c:v>-22.579000000000001</c:v>
                </c:pt>
                <c:pt idx="17115">
                  <c:v>13.125999999999999</c:v>
                </c:pt>
                <c:pt idx="17116">
                  <c:v>11.909000000000001</c:v>
                </c:pt>
                <c:pt idx="17117">
                  <c:v>4.0599999999999996</c:v>
                </c:pt>
                <c:pt idx="17118">
                  <c:v>2.9239999999999999</c:v>
                </c:pt>
                <c:pt idx="17119">
                  <c:v>-6.9589999999999996</c:v>
                </c:pt>
                <c:pt idx="17120">
                  <c:v>-3.26</c:v>
                </c:pt>
                <c:pt idx="17121">
                  <c:v>-2.673</c:v>
                </c:pt>
                <c:pt idx="17122">
                  <c:v>-3.7330000000000001</c:v>
                </c:pt>
                <c:pt idx="17123">
                  <c:v>-5.0599999999999996</c:v>
                </c:pt>
                <c:pt idx="17124">
                  <c:v>7.625999999999995</c:v>
                </c:pt>
                <c:pt idx="17125">
                  <c:v>-7.47</c:v>
                </c:pt>
                <c:pt idx="17126">
                  <c:v>-0.34699999999999998</c:v>
                </c:pt>
                <c:pt idx="17127">
                  <c:v>-25.227</c:v>
                </c:pt>
                <c:pt idx="17128">
                  <c:v>-25.571000000000009</c:v>
                </c:pt>
                <c:pt idx="17129">
                  <c:v>-33.747</c:v>
                </c:pt>
                <c:pt idx="17130">
                  <c:v>0.67700000000000005</c:v>
                </c:pt>
                <c:pt idx="17131">
                  <c:v>5.7669999999999977</c:v>
                </c:pt>
                <c:pt idx="17132">
                  <c:v>5.9359999999999999</c:v>
                </c:pt>
                <c:pt idx="17133">
                  <c:v>-1.292</c:v>
                </c:pt>
                <c:pt idx="17134">
                  <c:v>-6.0339999999999998</c:v>
                </c:pt>
                <c:pt idx="17135">
                  <c:v>1.6160000000000001</c:v>
                </c:pt>
                <c:pt idx="17136">
                  <c:v>11.369</c:v>
                </c:pt>
                <c:pt idx="17137">
                  <c:v>1.8660000000000001</c:v>
                </c:pt>
                <c:pt idx="17138">
                  <c:v>1.1870000000000001</c:v>
                </c:pt>
                <c:pt idx="17139">
                  <c:v>0.24199999999999999</c:v>
                </c:pt>
                <c:pt idx="17140">
                  <c:v>7.8789999999999996</c:v>
                </c:pt>
                <c:pt idx="17141">
                  <c:v>1.6930000000000001</c:v>
                </c:pt>
                <c:pt idx="17142">
                  <c:v>1.2090000000000001</c:v>
                </c:pt>
                <c:pt idx="17143">
                  <c:v>4.2080000000000002</c:v>
                </c:pt>
                <c:pt idx="17144">
                  <c:v>6.1609999999999951</c:v>
                </c:pt>
                <c:pt idx="17145">
                  <c:v>12.288</c:v>
                </c:pt>
                <c:pt idx="17146">
                  <c:v>-0.27</c:v>
                </c:pt>
                <c:pt idx="17147">
                  <c:v>0.876</c:v>
                </c:pt>
                <c:pt idx="17148">
                  <c:v>-0.83799999999999997</c:v>
                </c:pt>
                <c:pt idx="17149">
                  <c:v>-5.3979999999999952</c:v>
                </c:pt>
                <c:pt idx="17150">
                  <c:v>7.1790000000000003</c:v>
                </c:pt>
                <c:pt idx="17151">
                  <c:v>-3.4860000000000002</c:v>
                </c:pt>
                <c:pt idx="17152">
                  <c:v>9.7050000000000001</c:v>
                </c:pt>
                <c:pt idx="17153">
                  <c:v>3.2530000000000001</c:v>
                </c:pt>
                <c:pt idx="17154">
                  <c:v>-0.48599999999999999</c:v>
                </c:pt>
                <c:pt idx="17155">
                  <c:v>1.0589999999999999</c:v>
                </c:pt>
                <c:pt idx="17156">
                  <c:v>-4.2210000000000001</c:v>
                </c:pt>
                <c:pt idx="17157">
                  <c:v>2.7090000000000001</c:v>
                </c:pt>
                <c:pt idx="17158">
                  <c:v>-1.851</c:v>
                </c:pt>
                <c:pt idx="17159">
                  <c:v>2.2370000000000001</c:v>
                </c:pt>
                <c:pt idx="17160">
                  <c:v>0.316</c:v>
                </c:pt>
                <c:pt idx="17161">
                  <c:v>-0.01</c:v>
                </c:pt>
                <c:pt idx="17162">
                  <c:v>12.708</c:v>
                </c:pt>
                <c:pt idx="17163">
                  <c:v>-8.3760000000000012</c:v>
                </c:pt>
                <c:pt idx="17164">
                  <c:v>-16.673999999999999</c:v>
                </c:pt>
                <c:pt idx="17165">
                  <c:v>-14.664999999999999</c:v>
                </c:pt>
                <c:pt idx="17166">
                  <c:v>-17.431999999999999</c:v>
                </c:pt>
                <c:pt idx="17167">
                  <c:v>-15.179</c:v>
                </c:pt>
                <c:pt idx="17168">
                  <c:v>-15.355</c:v>
                </c:pt>
                <c:pt idx="17169">
                  <c:v>-9.57</c:v>
                </c:pt>
                <c:pt idx="17170">
                  <c:v>17.672999999999991</c:v>
                </c:pt>
                <c:pt idx="17171">
                  <c:v>20.939</c:v>
                </c:pt>
                <c:pt idx="17172">
                  <c:v>20.943000000000001</c:v>
                </c:pt>
                <c:pt idx="17173">
                  <c:v>9.4260000000000002</c:v>
                </c:pt>
                <c:pt idx="17174">
                  <c:v>5.2690000000000001</c:v>
                </c:pt>
                <c:pt idx="17175">
                  <c:v>5.266</c:v>
                </c:pt>
                <c:pt idx="17176">
                  <c:v>2.6819999999999999</c:v>
                </c:pt>
                <c:pt idx="17177">
                  <c:v>22.498000000000001</c:v>
                </c:pt>
                <c:pt idx="17178">
                  <c:v>21.997</c:v>
                </c:pt>
                <c:pt idx="17179">
                  <c:v>12.877000000000001</c:v>
                </c:pt>
                <c:pt idx="17180">
                  <c:v>7.4909999999999997</c:v>
                </c:pt>
                <c:pt idx="17181">
                  <c:v>-7.3109999999999946</c:v>
                </c:pt>
                <c:pt idx="17182">
                  <c:v>15.712</c:v>
                </c:pt>
                <c:pt idx="17183">
                  <c:v>26.587</c:v>
                </c:pt>
                <c:pt idx="17184">
                  <c:v>16.809000000000001</c:v>
                </c:pt>
                <c:pt idx="17185">
                  <c:v>12.769</c:v>
                </c:pt>
                <c:pt idx="17186">
                  <c:v>2.71</c:v>
                </c:pt>
                <c:pt idx="17187">
                  <c:v>-4.798</c:v>
                </c:pt>
                <c:pt idx="17188">
                  <c:v>-1.762</c:v>
                </c:pt>
                <c:pt idx="17189">
                  <c:v>-8.6389999999999993</c:v>
                </c:pt>
                <c:pt idx="17190">
                  <c:v>19.629000000000001</c:v>
                </c:pt>
                <c:pt idx="17191">
                  <c:v>11.461</c:v>
                </c:pt>
                <c:pt idx="17192">
                  <c:v>-1.143</c:v>
                </c:pt>
                <c:pt idx="17193">
                  <c:v>-4.0949999999999953</c:v>
                </c:pt>
                <c:pt idx="17194">
                  <c:v>-8.8789999999999996</c:v>
                </c:pt>
                <c:pt idx="17195">
                  <c:v>-6.008</c:v>
                </c:pt>
                <c:pt idx="17196">
                  <c:v>9.0210000000000008</c:v>
                </c:pt>
                <c:pt idx="17197">
                  <c:v>-1.9950000000000001</c:v>
                </c:pt>
                <c:pt idx="17198">
                  <c:v>32.403000000000013</c:v>
                </c:pt>
                <c:pt idx="17199">
                  <c:v>38.255000000000003</c:v>
                </c:pt>
                <c:pt idx="17200">
                  <c:v>38.766000000000012</c:v>
                </c:pt>
                <c:pt idx="17201">
                  <c:v>29.994</c:v>
                </c:pt>
                <c:pt idx="17202">
                  <c:v>32.683999999999997</c:v>
                </c:pt>
                <c:pt idx="17203">
                  <c:v>3.7050000000000001</c:v>
                </c:pt>
                <c:pt idx="17204">
                  <c:v>-2.0459999999999998</c:v>
                </c:pt>
                <c:pt idx="17205">
                  <c:v>0.60599999999999998</c:v>
                </c:pt>
                <c:pt idx="17206">
                  <c:v>-1.833</c:v>
                </c:pt>
                <c:pt idx="17207">
                  <c:v>1.1859999999999999</c:v>
                </c:pt>
                <c:pt idx="17208">
                  <c:v>2</c:v>
                </c:pt>
                <c:pt idx="17209">
                  <c:v>-19.84</c:v>
                </c:pt>
                <c:pt idx="17210">
                  <c:v>-15.170999999999999</c:v>
                </c:pt>
                <c:pt idx="17211">
                  <c:v>-10.407999999999999</c:v>
                </c:pt>
                <c:pt idx="17212">
                  <c:v>-10.606</c:v>
                </c:pt>
                <c:pt idx="17213">
                  <c:v>1.6459999999999999</c:v>
                </c:pt>
                <c:pt idx="17214">
                  <c:v>-22.044</c:v>
                </c:pt>
                <c:pt idx="17215">
                  <c:v>-9.7670000000000012</c:v>
                </c:pt>
                <c:pt idx="17216">
                  <c:v>-8.2979999999999983</c:v>
                </c:pt>
                <c:pt idx="17217">
                  <c:v>-5.9619999999999997</c:v>
                </c:pt>
                <c:pt idx="17218">
                  <c:v>7.9009999999999998</c:v>
                </c:pt>
                <c:pt idx="17219">
                  <c:v>7.2190000000000003</c:v>
                </c:pt>
                <c:pt idx="17220">
                  <c:v>-0.158</c:v>
                </c:pt>
                <c:pt idx="17221">
                  <c:v>-6.0720000000000001</c:v>
                </c:pt>
                <c:pt idx="17222">
                  <c:v>0.57499999999999996</c:v>
                </c:pt>
                <c:pt idx="17223">
                  <c:v>27.437999999999999</c:v>
                </c:pt>
                <c:pt idx="17224">
                  <c:v>25.736999999999991</c:v>
                </c:pt>
                <c:pt idx="17225">
                  <c:v>30.908000000000001</c:v>
                </c:pt>
                <c:pt idx="17226">
                  <c:v>3.0720000000000001</c:v>
                </c:pt>
                <c:pt idx="17227">
                  <c:v>1.2110000000000001</c:v>
                </c:pt>
                <c:pt idx="17228">
                  <c:v>-4.6139999999999954</c:v>
                </c:pt>
                <c:pt idx="17229">
                  <c:v>-6.6499999999999977</c:v>
                </c:pt>
                <c:pt idx="17230">
                  <c:v>-12.849</c:v>
                </c:pt>
                <c:pt idx="17231">
                  <c:v>-12.757</c:v>
                </c:pt>
                <c:pt idx="17232">
                  <c:v>-3.2109999999999999</c:v>
                </c:pt>
                <c:pt idx="17233">
                  <c:v>2.0059999999999998</c:v>
                </c:pt>
                <c:pt idx="17234">
                  <c:v>-5.26</c:v>
                </c:pt>
                <c:pt idx="17235">
                  <c:v>1.387</c:v>
                </c:pt>
                <c:pt idx="17236">
                  <c:v>-4.8789999999999996</c:v>
                </c:pt>
                <c:pt idx="17237">
                  <c:v>-6.673</c:v>
                </c:pt>
                <c:pt idx="17238">
                  <c:v>-5.4489999999999998</c:v>
                </c:pt>
                <c:pt idx="17239">
                  <c:v>4.8369999999999997</c:v>
                </c:pt>
                <c:pt idx="17240">
                  <c:v>0.625</c:v>
                </c:pt>
                <c:pt idx="17241">
                  <c:v>1.3660000000000001</c:v>
                </c:pt>
                <c:pt idx="17242">
                  <c:v>3.37</c:v>
                </c:pt>
                <c:pt idx="17243">
                  <c:v>-2.5659999999999998</c:v>
                </c:pt>
                <c:pt idx="17244">
                  <c:v>-4.2889999999999997</c:v>
                </c:pt>
                <c:pt idx="17245">
                  <c:v>-5.4539999999999997</c:v>
                </c:pt>
                <c:pt idx="17246">
                  <c:v>8.3070000000000004</c:v>
                </c:pt>
                <c:pt idx="17247">
                  <c:v>-3.0030000000000001</c:v>
                </c:pt>
                <c:pt idx="17248">
                  <c:v>0.27900000000000003</c:v>
                </c:pt>
                <c:pt idx="17249">
                  <c:v>-4.0919999999999996</c:v>
                </c:pt>
                <c:pt idx="17250">
                  <c:v>6.0780000000000003</c:v>
                </c:pt>
                <c:pt idx="17251">
                  <c:v>3.8679999999999999</c:v>
                </c:pt>
                <c:pt idx="17252">
                  <c:v>8.5910000000000011</c:v>
                </c:pt>
                <c:pt idx="17253">
                  <c:v>8.0470000000000006</c:v>
                </c:pt>
                <c:pt idx="17254">
                  <c:v>0.45</c:v>
                </c:pt>
                <c:pt idx="17255">
                  <c:v>-7.2149999999999954</c:v>
                </c:pt>
                <c:pt idx="17256">
                  <c:v>-10.247</c:v>
                </c:pt>
                <c:pt idx="17257">
                  <c:v>-4.2089999999999996</c:v>
                </c:pt>
                <c:pt idx="17258">
                  <c:v>-3.665</c:v>
                </c:pt>
                <c:pt idx="17259">
                  <c:v>-12.067</c:v>
                </c:pt>
                <c:pt idx="17260">
                  <c:v>-12.084</c:v>
                </c:pt>
                <c:pt idx="17261">
                  <c:v>-6.6419999999999977</c:v>
                </c:pt>
                <c:pt idx="17262">
                  <c:v>1.6220000000000001</c:v>
                </c:pt>
                <c:pt idx="17263">
                  <c:v>3.91</c:v>
                </c:pt>
                <c:pt idx="17264">
                  <c:v>9.0619999999999994</c:v>
                </c:pt>
                <c:pt idx="17265">
                  <c:v>-2.4239999999999999</c:v>
                </c:pt>
                <c:pt idx="17266">
                  <c:v>-1.123</c:v>
                </c:pt>
                <c:pt idx="17267">
                  <c:v>3.5750000000000002</c:v>
                </c:pt>
                <c:pt idx="17268">
                  <c:v>3.1629999999999998</c:v>
                </c:pt>
                <c:pt idx="17269">
                  <c:v>1.2350000000000001</c:v>
                </c:pt>
                <c:pt idx="17270">
                  <c:v>0.30399999999999999</c:v>
                </c:pt>
                <c:pt idx="17271">
                  <c:v>3.0979999999999999</c:v>
                </c:pt>
                <c:pt idx="17272">
                  <c:v>0.73399999999999999</c:v>
                </c:pt>
                <c:pt idx="17273">
                  <c:v>5.5469999999999997</c:v>
                </c:pt>
                <c:pt idx="17274">
                  <c:v>4.5490000000000004</c:v>
                </c:pt>
                <c:pt idx="17275">
                  <c:v>-0.14199999999999999</c:v>
                </c:pt>
                <c:pt idx="17276">
                  <c:v>-3.6019999999999999</c:v>
                </c:pt>
                <c:pt idx="17277">
                  <c:v>-0.111</c:v>
                </c:pt>
                <c:pt idx="17278">
                  <c:v>0.65700000000000003</c:v>
                </c:pt>
                <c:pt idx="17279">
                  <c:v>-5.2309999999999999</c:v>
                </c:pt>
                <c:pt idx="17280">
                  <c:v>-5.6890000000000001</c:v>
                </c:pt>
                <c:pt idx="17281">
                  <c:v>-3.2949999999999999</c:v>
                </c:pt>
                <c:pt idx="17282">
                  <c:v>14.452</c:v>
                </c:pt>
                <c:pt idx="17283">
                  <c:v>0.59099999999999997</c:v>
                </c:pt>
                <c:pt idx="17284">
                  <c:v>8.4589999999999996</c:v>
                </c:pt>
                <c:pt idx="17285">
                  <c:v>5.4109999999999996</c:v>
                </c:pt>
                <c:pt idx="17286">
                  <c:v>3.7360000000000002</c:v>
                </c:pt>
                <c:pt idx="17287">
                  <c:v>4.585</c:v>
                </c:pt>
                <c:pt idx="17288">
                  <c:v>8.3340000000000014</c:v>
                </c:pt>
                <c:pt idx="17289">
                  <c:v>0.75700000000000001</c:v>
                </c:pt>
                <c:pt idx="17290">
                  <c:v>7.2190000000000003</c:v>
                </c:pt>
                <c:pt idx="17291">
                  <c:v>20.937999999999999</c:v>
                </c:pt>
                <c:pt idx="17292">
                  <c:v>4.5960000000000001</c:v>
                </c:pt>
                <c:pt idx="17293">
                  <c:v>1.3009999999999999</c:v>
                </c:pt>
                <c:pt idx="17294">
                  <c:v>6.4089999999999998</c:v>
                </c:pt>
                <c:pt idx="17295">
                  <c:v>-1.2809999999999999</c:v>
                </c:pt>
                <c:pt idx="17296">
                  <c:v>-4.5529999999999946</c:v>
                </c:pt>
                <c:pt idx="17297">
                  <c:v>-1.589</c:v>
                </c:pt>
                <c:pt idx="17298">
                  <c:v>-5.6390000000000002</c:v>
                </c:pt>
                <c:pt idx="17299">
                  <c:v>-5.6449999999999951</c:v>
                </c:pt>
                <c:pt idx="17300">
                  <c:v>6.3069999999999986</c:v>
                </c:pt>
                <c:pt idx="17301">
                  <c:v>-1.8620000000000001</c:v>
                </c:pt>
                <c:pt idx="17302">
                  <c:v>-0.41199999999999998</c:v>
                </c:pt>
                <c:pt idx="17303">
                  <c:v>17.273</c:v>
                </c:pt>
                <c:pt idx="17304">
                  <c:v>9.9460000000000015</c:v>
                </c:pt>
                <c:pt idx="17305">
                  <c:v>-6.55</c:v>
                </c:pt>
                <c:pt idx="17306">
                  <c:v>-4.6360000000000001</c:v>
                </c:pt>
                <c:pt idx="17307">
                  <c:v>-9.5470000000000006</c:v>
                </c:pt>
                <c:pt idx="17308">
                  <c:v>-0.25700000000000001</c:v>
                </c:pt>
                <c:pt idx="17309">
                  <c:v>0.86399999999999999</c:v>
                </c:pt>
                <c:pt idx="17310">
                  <c:v>-2.234</c:v>
                </c:pt>
                <c:pt idx="17311">
                  <c:v>-4.4749999999999996</c:v>
                </c:pt>
                <c:pt idx="17312">
                  <c:v>-13.353</c:v>
                </c:pt>
                <c:pt idx="17313">
                  <c:v>-14.728</c:v>
                </c:pt>
                <c:pt idx="17314">
                  <c:v>3.5779999999999998</c:v>
                </c:pt>
                <c:pt idx="17315">
                  <c:v>3.8069999999999991</c:v>
                </c:pt>
                <c:pt idx="17316">
                  <c:v>0.22600000000000001</c:v>
                </c:pt>
                <c:pt idx="17317">
                  <c:v>-0.496</c:v>
                </c:pt>
                <c:pt idx="17318">
                  <c:v>-7.2389999999999999</c:v>
                </c:pt>
                <c:pt idx="17319">
                  <c:v>1.423</c:v>
                </c:pt>
                <c:pt idx="17320">
                  <c:v>2.008</c:v>
                </c:pt>
                <c:pt idx="17321">
                  <c:v>3.8359999999999981</c:v>
                </c:pt>
                <c:pt idx="17322">
                  <c:v>3.4489999999999998</c:v>
                </c:pt>
                <c:pt idx="17323">
                  <c:v>7.6439999999999957</c:v>
                </c:pt>
                <c:pt idx="17324">
                  <c:v>-1.94</c:v>
                </c:pt>
                <c:pt idx="17325">
                  <c:v>-5.0939999999999994</c:v>
                </c:pt>
                <c:pt idx="17326">
                  <c:v>-6.1479999999999952</c:v>
                </c:pt>
                <c:pt idx="17327">
                  <c:v>3.694</c:v>
                </c:pt>
                <c:pt idx="17328">
                  <c:v>1.093</c:v>
                </c:pt>
                <c:pt idx="17329">
                  <c:v>-3.8170000000000002</c:v>
                </c:pt>
                <c:pt idx="17330">
                  <c:v>-7.9989999999999997</c:v>
                </c:pt>
                <c:pt idx="17331">
                  <c:v>7.4169999999999998</c:v>
                </c:pt>
                <c:pt idx="17332">
                  <c:v>-3.1280000000000001</c:v>
                </c:pt>
                <c:pt idx="17333">
                  <c:v>-0.183</c:v>
                </c:pt>
                <c:pt idx="17334">
                  <c:v>-2.1139999999999999</c:v>
                </c:pt>
                <c:pt idx="17335">
                  <c:v>-12.516999999999999</c:v>
                </c:pt>
                <c:pt idx="17336">
                  <c:v>-4.5049999999999946</c:v>
                </c:pt>
                <c:pt idx="17337">
                  <c:v>-17.312999999999999</c:v>
                </c:pt>
                <c:pt idx="17338">
                  <c:v>10.641999999999999</c:v>
                </c:pt>
                <c:pt idx="17339">
                  <c:v>16.327999999999999</c:v>
                </c:pt>
                <c:pt idx="17340">
                  <c:v>14.276</c:v>
                </c:pt>
                <c:pt idx="17341">
                  <c:v>22.271999999999991</c:v>
                </c:pt>
                <c:pt idx="17342">
                  <c:v>16.047999999999991</c:v>
                </c:pt>
                <c:pt idx="17343">
                  <c:v>26.792000000000002</c:v>
                </c:pt>
                <c:pt idx="17344">
                  <c:v>26.198</c:v>
                </c:pt>
                <c:pt idx="17345">
                  <c:v>22.530999999999999</c:v>
                </c:pt>
                <c:pt idx="17346">
                  <c:v>25.116</c:v>
                </c:pt>
                <c:pt idx="17347">
                  <c:v>-35.196000000000012</c:v>
                </c:pt>
                <c:pt idx="17348">
                  <c:v>-37.791000000000011</c:v>
                </c:pt>
                <c:pt idx="17349">
                  <c:v>-30.414000000000001</c:v>
                </c:pt>
                <c:pt idx="17350">
                  <c:v>-37.295000000000002</c:v>
                </c:pt>
                <c:pt idx="17351">
                  <c:v>6.8369999999999997</c:v>
                </c:pt>
                <c:pt idx="17352">
                  <c:v>1.7090000000000001</c:v>
                </c:pt>
                <c:pt idx="17353">
                  <c:v>13.564</c:v>
                </c:pt>
                <c:pt idx="17354">
                  <c:v>36.472000000000001</c:v>
                </c:pt>
                <c:pt idx="17355">
                  <c:v>17.271000000000001</c:v>
                </c:pt>
                <c:pt idx="17356">
                  <c:v>-6.3519999999999976</c:v>
                </c:pt>
                <c:pt idx="17357">
                  <c:v>-5.1519999999999966</c:v>
                </c:pt>
                <c:pt idx="17358">
                  <c:v>-4.7539999999999987</c:v>
                </c:pt>
                <c:pt idx="17359">
                  <c:v>-5.1059999999999954</c:v>
                </c:pt>
                <c:pt idx="17360">
                  <c:v>-4.5579999999999954</c:v>
                </c:pt>
                <c:pt idx="17361">
                  <c:v>1.399</c:v>
                </c:pt>
                <c:pt idx="17362">
                  <c:v>-2.5089999999999999</c:v>
                </c:pt>
                <c:pt idx="17363">
                  <c:v>2.5459999999999998</c:v>
                </c:pt>
                <c:pt idx="17364">
                  <c:v>-26.696999999999999</c:v>
                </c:pt>
                <c:pt idx="17365">
                  <c:v>-28.103999999999999</c:v>
                </c:pt>
                <c:pt idx="17366">
                  <c:v>-32.558</c:v>
                </c:pt>
                <c:pt idx="17367">
                  <c:v>-33.143000000000001</c:v>
                </c:pt>
                <c:pt idx="17368">
                  <c:v>13.772</c:v>
                </c:pt>
                <c:pt idx="17369">
                  <c:v>24.469000000000001</c:v>
                </c:pt>
                <c:pt idx="17370">
                  <c:v>24.855</c:v>
                </c:pt>
                <c:pt idx="17371">
                  <c:v>23.539000000000001</c:v>
                </c:pt>
                <c:pt idx="17372">
                  <c:v>21.058</c:v>
                </c:pt>
                <c:pt idx="17373">
                  <c:v>7.5060000000000002</c:v>
                </c:pt>
                <c:pt idx="17374">
                  <c:v>-5.2009999999999996</c:v>
                </c:pt>
                <c:pt idx="17375">
                  <c:v>-1.2110000000000001</c:v>
                </c:pt>
                <c:pt idx="17376">
                  <c:v>1.5449999999999999</c:v>
                </c:pt>
                <c:pt idx="17377">
                  <c:v>-9.7979999999999983</c:v>
                </c:pt>
                <c:pt idx="17378">
                  <c:v>1.1930000000000001</c:v>
                </c:pt>
                <c:pt idx="17379">
                  <c:v>10.201000000000001</c:v>
                </c:pt>
                <c:pt idx="17380">
                  <c:v>9.8849999999999998</c:v>
                </c:pt>
                <c:pt idx="17381">
                  <c:v>1.7390000000000001</c:v>
                </c:pt>
                <c:pt idx="17382">
                  <c:v>2.5739999999999998</c:v>
                </c:pt>
                <c:pt idx="17383">
                  <c:v>-4.22</c:v>
                </c:pt>
                <c:pt idx="17384">
                  <c:v>4.6469999999999967</c:v>
                </c:pt>
                <c:pt idx="17385">
                  <c:v>4.51</c:v>
                </c:pt>
                <c:pt idx="17386">
                  <c:v>10.180999999999999</c:v>
                </c:pt>
                <c:pt idx="17387">
                  <c:v>2.8000000000000001E-2</c:v>
                </c:pt>
                <c:pt idx="17388">
                  <c:v>-3.7370000000000001</c:v>
                </c:pt>
                <c:pt idx="17389">
                  <c:v>-2.411</c:v>
                </c:pt>
                <c:pt idx="17390">
                  <c:v>-11.637</c:v>
                </c:pt>
                <c:pt idx="17391">
                  <c:v>-1.49</c:v>
                </c:pt>
                <c:pt idx="17392">
                  <c:v>8.7070000000000007</c:v>
                </c:pt>
                <c:pt idx="17393">
                  <c:v>20.157</c:v>
                </c:pt>
                <c:pt idx="17394">
                  <c:v>21.091000000000001</c:v>
                </c:pt>
                <c:pt idx="17395">
                  <c:v>3.298</c:v>
                </c:pt>
                <c:pt idx="17396">
                  <c:v>1.6</c:v>
                </c:pt>
                <c:pt idx="17397">
                  <c:v>-3.23</c:v>
                </c:pt>
                <c:pt idx="17398">
                  <c:v>32.343000000000004</c:v>
                </c:pt>
                <c:pt idx="17399">
                  <c:v>43.6</c:v>
                </c:pt>
                <c:pt idx="17400">
                  <c:v>36.411000000000001</c:v>
                </c:pt>
                <c:pt idx="17401">
                  <c:v>33.942999999999998</c:v>
                </c:pt>
                <c:pt idx="17402">
                  <c:v>18.899000000000001</c:v>
                </c:pt>
                <c:pt idx="17403">
                  <c:v>-1.177</c:v>
                </c:pt>
                <c:pt idx="17404">
                  <c:v>-0.97199999999999998</c:v>
                </c:pt>
                <c:pt idx="17405">
                  <c:v>-4.1339999999999986</c:v>
                </c:pt>
                <c:pt idx="17406">
                  <c:v>3.3740000000000001</c:v>
                </c:pt>
                <c:pt idx="17407">
                  <c:v>6.851</c:v>
                </c:pt>
                <c:pt idx="17408">
                  <c:v>-1.1140000000000001</c:v>
                </c:pt>
                <c:pt idx="17409">
                  <c:v>-2.992999999999999</c:v>
                </c:pt>
                <c:pt idx="17410">
                  <c:v>-4.7329999999999997</c:v>
                </c:pt>
                <c:pt idx="17411">
                  <c:v>0.36599999999999999</c:v>
                </c:pt>
                <c:pt idx="17412">
                  <c:v>-4.6669999999999954</c:v>
                </c:pt>
                <c:pt idx="17413">
                  <c:v>-0.85399999999999998</c:v>
                </c:pt>
                <c:pt idx="17414">
                  <c:v>5.3119999999999976</c:v>
                </c:pt>
                <c:pt idx="17415">
                  <c:v>24.704999999999991</c:v>
                </c:pt>
                <c:pt idx="17416">
                  <c:v>21.690999999999999</c:v>
                </c:pt>
                <c:pt idx="17417">
                  <c:v>-4.8169999999999966</c:v>
                </c:pt>
                <c:pt idx="17418">
                  <c:v>-1.387</c:v>
                </c:pt>
                <c:pt idx="17419">
                  <c:v>1.9550000000000001</c:v>
                </c:pt>
                <c:pt idx="17420">
                  <c:v>2.5720000000000001</c:v>
                </c:pt>
                <c:pt idx="17421">
                  <c:v>5.774</c:v>
                </c:pt>
                <c:pt idx="17422">
                  <c:v>-4.0229999999999952</c:v>
                </c:pt>
                <c:pt idx="17423">
                  <c:v>-0.25600000000000001</c:v>
                </c:pt>
                <c:pt idx="17424">
                  <c:v>2.972999999999999</c:v>
                </c:pt>
                <c:pt idx="17425">
                  <c:v>1.631</c:v>
                </c:pt>
                <c:pt idx="17426">
                  <c:v>-5.9050000000000002</c:v>
                </c:pt>
                <c:pt idx="17427">
                  <c:v>-5.2249999999999952</c:v>
                </c:pt>
                <c:pt idx="17428">
                  <c:v>-10.199999999999999</c:v>
                </c:pt>
                <c:pt idx="17429">
                  <c:v>-17.010999999999999</c:v>
                </c:pt>
                <c:pt idx="17430">
                  <c:v>-17.007000000000001</c:v>
                </c:pt>
                <c:pt idx="17431">
                  <c:v>-4.614999999999994</c:v>
                </c:pt>
                <c:pt idx="17432">
                  <c:v>6.33</c:v>
                </c:pt>
                <c:pt idx="17433">
                  <c:v>-1.7470000000000001</c:v>
                </c:pt>
                <c:pt idx="17434">
                  <c:v>0.64800000000000002</c:v>
                </c:pt>
                <c:pt idx="17435">
                  <c:v>-0.60299999999999998</c:v>
                </c:pt>
                <c:pt idx="17436">
                  <c:v>0.55500000000000005</c:v>
                </c:pt>
                <c:pt idx="17437">
                  <c:v>2.4350000000000001</c:v>
                </c:pt>
                <c:pt idx="17438">
                  <c:v>0.73899999999999999</c:v>
                </c:pt>
                <c:pt idx="17439">
                  <c:v>1.42</c:v>
                </c:pt>
                <c:pt idx="17440">
                  <c:v>-3.21</c:v>
                </c:pt>
                <c:pt idx="17441">
                  <c:v>1.5049999999999999</c:v>
                </c:pt>
                <c:pt idx="17442">
                  <c:v>7.1899999999999986</c:v>
                </c:pt>
                <c:pt idx="17443">
                  <c:v>4.6319999999999997</c:v>
                </c:pt>
                <c:pt idx="17444">
                  <c:v>4.3460000000000001</c:v>
                </c:pt>
                <c:pt idx="17445">
                  <c:v>1.23</c:v>
                </c:pt>
                <c:pt idx="17446">
                  <c:v>-5.5279999999999951</c:v>
                </c:pt>
                <c:pt idx="17447">
                  <c:v>-5.0619999999999976</c:v>
                </c:pt>
                <c:pt idx="17448">
                  <c:v>-6.7190000000000003</c:v>
                </c:pt>
                <c:pt idx="17449">
                  <c:v>-8.9120000000000008</c:v>
                </c:pt>
                <c:pt idx="17450">
                  <c:v>-16.244</c:v>
                </c:pt>
                <c:pt idx="17451">
                  <c:v>10.019</c:v>
                </c:pt>
                <c:pt idx="17452">
                  <c:v>8.5180000000000007</c:v>
                </c:pt>
                <c:pt idx="17453">
                  <c:v>9.8960000000000008</c:v>
                </c:pt>
                <c:pt idx="17454">
                  <c:v>7.3710000000000004</c:v>
                </c:pt>
                <c:pt idx="17455">
                  <c:v>-20.390999999999991</c:v>
                </c:pt>
                <c:pt idx="17456">
                  <c:v>-17.109000000000009</c:v>
                </c:pt>
                <c:pt idx="17457">
                  <c:v>-22.364999999999991</c:v>
                </c:pt>
                <c:pt idx="17458">
                  <c:v>-23.326000000000001</c:v>
                </c:pt>
                <c:pt idx="17459">
                  <c:v>-4.4779999999999998</c:v>
                </c:pt>
                <c:pt idx="17460">
                  <c:v>-1.514</c:v>
                </c:pt>
                <c:pt idx="17461">
                  <c:v>3.9380000000000002</c:v>
                </c:pt>
                <c:pt idx="17462">
                  <c:v>5.0339999999999998</c:v>
                </c:pt>
                <c:pt idx="17463">
                  <c:v>-0.40100000000000002</c:v>
                </c:pt>
                <c:pt idx="17464">
                  <c:v>-0.49399999999999999</c:v>
                </c:pt>
                <c:pt idx="17465">
                  <c:v>-1.9570000000000001</c:v>
                </c:pt>
                <c:pt idx="17466">
                  <c:v>-2.536999999999999</c:v>
                </c:pt>
                <c:pt idx="17467">
                  <c:v>6.1719999999999997</c:v>
                </c:pt>
                <c:pt idx="17468">
                  <c:v>4.9039999999999999</c:v>
                </c:pt>
                <c:pt idx="17469">
                  <c:v>1.744</c:v>
                </c:pt>
                <c:pt idx="17470">
                  <c:v>2.3889999999999998</c:v>
                </c:pt>
                <c:pt idx="17471">
                  <c:v>1.8129999999999999</c:v>
                </c:pt>
                <c:pt idx="17472">
                  <c:v>-1.2749999999999999</c:v>
                </c:pt>
                <c:pt idx="17473">
                  <c:v>-4.5229999999999952</c:v>
                </c:pt>
                <c:pt idx="17474">
                  <c:v>13.875999999999999</c:v>
                </c:pt>
                <c:pt idx="17475">
                  <c:v>24.59</c:v>
                </c:pt>
                <c:pt idx="17476">
                  <c:v>20.28</c:v>
                </c:pt>
                <c:pt idx="17477">
                  <c:v>12.994999999999999</c:v>
                </c:pt>
                <c:pt idx="17478">
                  <c:v>15.638999999999999</c:v>
                </c:pt>
                <c:pt idx="17479">
                  <c:v>-4.5869999999999997</c:v>
                </c:pt>
                <c:pt idx="17480">
                  <c:v>0.16500000000000001</c:v>
                </c:pt>
                <c:pt idx="17481">
                  <c:v>-3.931</c:v>
                </c:pt>
                <c:pt idx="17482">
                  <c:v>5.1079999999999952</c:v>
                </c:pt>
                <c:pt idx="17483">
                  <c:v>3.4249999999999998</c:v>
                </c:pt>
                <c:pt idx="17484">
                  <c:v>-4.476</c:v>
                </c:pt>
                <c:pt idx="17485">
                  <c:v>-6.601</c:v>
                </c:pt>
                <c:pt idx="17486">
                  <c:v>-6.7649999999999952</c:v>
                </c:pt>
                <c:pt idx="17487">
                  <c:v>-9.4040000000000035</c:v>
                </c:pt>
                <c:pt idx="17488">
                  <c:v>3.5859999999999999</c:v>
                </c:pt>
                <c:pt idx="17489">
                  <c:v>3.363</c:v>
                </c:pt>
                <c:pt idx="17490">
                  <c:v>3.6960000000000002</c:v>
                </c:pt>
                <c:pt idx="17491">
                  <c:v>5.4219999999999997</c:v>
                </c:pt>
                <c:pt idx="17492">
                  <c:v>-4.8109999999999946</c:v>
                </c:pt>
                <c:pt idx="17493">
                  <c:v>-5.9580000000000002</c:v>
                </c:pt>
                <c:pt idx="17494">
                  <c:v>3.1669999999999998</c:v>
                </c:pt>
                <c:pt idx="17495">
                  <c:v>1.7609999999999999</c:v>
                </c:pt>
                <c:pt idx="17496">
                  <c:v>5.5269999999999966</c:v>
                </c:pt>
                <c:pt idx="17497">
                  <c:v>-2.7440000000000002</c:v>
                </c:pt>
                <c:pt idx="17498">
                  <c:v>0.96099999999999997</c:v>
                </c:pt>
                <c:pt idx="17499">
                  <c:v>3.8290000000000002</c:v>
                </c:pt>
                <c:pt idx="17500">
                  <c:v>9.6770000000000014</c:v>
                </c:pt>
                <c:pt idx="17501">
                  <c:v>3.536999999999999</c:v>
                </c:pt>
                <c:pt idx="17502">
                  <c:v>-5.0919999999999996</c:v>
                </c:pt>
                <c:pt idx="17503">
                  <c:v>-7.9000000000000001E-2</c:v>
                </c:pt>
                <c:pt idx="17504">
                  <c:v>28.509</c:v>
                </c:pt>
                <c:pt idx="17505">
                  <c:v>1.264</c:v>
                </c:pt>
                <c:pt idx="17506">
                  <c:v>3.403</c:v>
                </c:pt>
                <c:pt idx="17507">
                  <c:v>-0.8</c:v>
                </c:pt>
                <c:pt idx="17508">
                  <c:v>2.7010000000000001</c:v>
                </c:pt>
                <c:pt idx="17509">
                  <c:v>3.677</c:v>
                </c:pt>
                <c:pt idx="17510">
                  <c:v>6.9409999999999998</c:v>
                </c:pt>
                <c:pt idx="17511">
                  <c:v>-0.20300000000000001</c:v>
                </c:pt>
                <c:pt idx="17512">
                  <c:v>-1.0269999999999999</c:v>
                </c:pt>
                <c:pt idx="17513">
                  <c:v>6.5309999999999997</c:v>
                </c:pt>
                <c:pt idx="17514">
                  <c:v>-1.054</c:v>
                </c:pt>
                <c:pt idx="17515">
                  <c:v>13.829000000000001</c:v>
                </c:pt>
                <c:pt idx="17516">
                  <c:v>-3.992</c:v>
                </c:pt>
                <c:pt idx="17517">
                  <c:v>-7.3780000000000001</c:v>
                </c:pt>
                <c:pt idx="17518">
                  <c:v>-1.859</c:v>
                </c:pt>
                <c:pt idx="17519">
                  <c:v>-6.9610000000000003</c:v>
                </c:pt>
                <c:pt idx="17520">
                  <c:v>-0.32300000000000001</c:v>
                </c:pt>
                <c:pt idx="17521">
                  <c:v>3.4580000000000002</c:v>
                </c:pt>
                <c:pt idx="17522">
                  <c:v>5.4589999999999996</c:v>
                </c:pt>
                <c:pt idx="17523">
                  <c:v>5.1149999999999949</c:v>
                </c:pt>
                <c:pt idx="17524">
                  <c:v>-16.684000000000001</c:v>
                </c:pt>
                <c:pt idx="17525">
                  <c:v>-10.526</c:v>
                </c:pt>
                <c:pt idx="17526">
                  <c:v>-14.653</c:v>
                </c:pt>
                <c:pt idx="17527">
                  <c:v>-6.8289999999999953</c:v>
                </c:pt>
                <c:pt idx="17528">
                  <c:v>-2.0459999999999998</c:v>
                </c:pt>
                <c:pt idx="17529">
                  <c:v>-4.8029999999999946</c:v>
                </c:pt>
                <c:pt idx="17530">
                  <c:v>-4.2809999999999997</c:v>
                </c:pt>
                <c:pt idx="17531">
                  <c:v>-5.94</c:v>
                </c:pt>
                <c:pt idx="17532">
                  <c:v>1.6080000000000001</c:v>
                </c:pt>
                <c:pt idx="17533">
                  <c:v>2.3540000000000001</c:v>
                </c:pt>
                <c:pt idx="17534">
                  <c:v>4.6129999999999951</c:v>
                </c:pt>
                <c:pt idx="17535">
                  <c:v>5.4790000000000001</c:v>
                </c:pt>
                <c:pt idx="17536">
                  <c:v>3.61</c:v>
                </c:pt>
                <c:pt idx="17537">
                  <c:v>6.101</c:v>
                </c:pt>
                <c:pt idx="17538">
                  <c:v>-2.395</c:v>
                </c:pt>
                <c:pt idx="17539">
                  <c:v>-0.79600000000000004</c:v>
                </c:pt>
                <c:pt idx="17540">
                  <c:v>-3.9449999999999998</c:v>
                </c:pt>
                <c:pt idx="17541">
                  <c:v>2.476999999999999</c:v>
                </c:pt>
                <c:pt idx="17542">
                  <c:v>-7.1599999999999966</c:v>
                </c:pt>
                <c:pt idx="17543">
                  <c:v>-4.1069999999999984</c:v>
                </c:pt>
                <c:pt idx="17544">
                  <c:v>-5.7919999999999998</c:v>
                </c:pt>
                <c:pt idx="17545">
                  <c:v>15.55</c:v>
                </c:pt>
                <c:pt idx="17546">
                  <c:v>11.28</c:v>
                </c:pt>
                <c:pt idx="17547">
                  <c:v>11.968999999999999</c:v>
                </c:pt>
                <c:pt idx="17548">
                  <c:v>15.731</c:v>
                </c:pt>
                <c:pt idx="17549">
                  <c:v>2.5449999999999999</c:v>
                </c:pt>
                <c:pt idx="17550">
                  <c:v>-30.062000000000001</c:v>
                </c:pt>
                <c:pt idx="17551">
                  <c:v>-24.713000000000001</c:v>
                </c:pt>
                <c:pt idx="17552">
                  <c:v>-27.684999999999999</c:v>
                </c:pt>
                <c:pt idx="17553">
                  <c:v>-1.2609999999999999</c:v>
                </c:pt>
                <c:pt idx="17554">
                  <c:v>-1.278</c:v>
                </c:pt>
                <c:pt idx="17555">
                  <c:v>-6.6349999999999953</c:v>
                </c:pt>
                <c:pt idx="17556">
                  <c:v>-5.9359999999999999</c:v>
                </c:pt>
                <c:pt idx="17557">
                  <c:v>12.484</c:v>
                </c:pt>
                <c:pt idx="17558">
                  <c:v>4.5110000000000001</c:v>
                </c:pt>
                <c:pt idx="17559">
                  <c:v>2.9630000000000001</c:v>
                </c:pt>
                <c:pt idx="17560">
                  <c:v>-3.343</c:v>
                </c:pt>
                <c:pt idx="17561">
                  <c:v>-2.3879999999999999</c:v>
                </c:pt>
                <c:pt idx="17562">
                  <c:v>-0.60399999999999998</c:v>
                </c:pt>
                <c:pt idx="17563">
                  <c:v>11.089</c:v>
                </c:pt>
                <c:pt idx="17564">
                  <c:v>-2.4630000000000001</c:v>
                </c:pt>
                <c:pt idx="17565">
                  <c:v>-8.1000000000000003E-2</c:v>
                </c:pt>
                <c:pt idx="17566">
                  <c:v>-1.4359999999999991</c:v>
                </c:pt>
                <c:pt idx="17567">
                  <c:v>-2.3690000000000002</c:v>
                </c:pt>
                <c:pt idx="17568">
                  <c:v>-3.7480000000000002</c:v>
                </c:pt>
                <c:pt idx="17569">
                  <c:v>-8.8390000000000004</c:v>
                </c:pt>
                <c:pt idx="17570">
                  <c:v>3.9409999999999998</c:v>
                </c:pt>
                <c:pt idx="17571">
                  <c:v>-9.4E-2</c:v>
                </c:pt>
                <c:pt idx="17572">
                  <c:v>-2.024</c:v>
                </c:pt>
                <c:pt idx="17573">
                  <c:v>14.08</c:v>
                </c:pt>
                <c:pt idx="17574">
                  <c:v>10.885</c:v>
                </c:pt>
                <c:pt idx="17575">
                  <c:v>1.5609999999999999</c:v>
                </c:pt>
                <c:pt idx="17576">
                  <c:v>-1.0920000000000001</c:v>
                </c:pt>
                <c:pt idx="17577">
                  <c:v>-0.23499999999999999</c:v>
                </c:pt>
                <c:pt idx="17578">
                  <c:v>4.6859999999999946</c:v>
                </c:pt>
                <c:pt idx="17579">
                  <c:v>3.2360000000000002</c:v>
                </c:pt>
                <c:pt idx="17580">
                  <c:v>-2.1179999999999999</c:v>
                </c:pt>
                <c:pt idx="17581">
                  <c:v>-0.52</c:v>
                </c:pt>
                <c:pt idx="17582">
                  <c:v>-5.056</c:v>
                </c:pt>
                <c:pt idx="17583">
                  <c:v>0.45200000000000001</c:v>
                </c:pt>
                <c:pt idx="17584">
                  <c:v>-0.79800000000000004</c:v>
                </c:pt>
                <c:pt idx="17585">
                  <c:v>-3.976999999999999</c:v>
                </c:pt>
                <c:pt idx="17586">
                  <c:v>4.2830000000000004</c:v>
                </c:pt>
                <c:pt idx="17587">
                  <c:v>2.601</c:v>
                </c:pt>
                <c:pt idx="17588">
                  <c:v>-0.60799999999999998</c:v>
                </c:pt>
                <c:pt idx="17589">
                  <c:v>-2.2370000000000001</c:v>
                </c:pt>
                <c:pt idx="17590">
                  <c:v>-0.96</c:v>
                </c:pt>
                <c:pt idx="17591">
                  <c:v>14.54</c:v>
                </c:pt>
                <c:pt idx="17592">
                  <c:v>-2.3620000000000001</c:v>
                </c:pt>
                <c:pt idx="17593">
                  <c:v>-3.016</c:v>
                </c:pt>
                <c:pt idx="17594">
                  <c:v>-2.34</c:v>
                </c:pt>
                <c:pt idx="17595">
                  <c:v>2.891999999999999</c:v>
                </c:pt>
                <c:pt idx="17596">
                  <c:v>-2.6829999999999998</c:v>
                </c:pt>
                <c:pt idx="17597">
                  <c:v>4.9059999999999997</c:v>
                </c:pt>
                <c:pt idx="17598">
                  <c:v>2.99</c:v>
                </c:pt>
                <c:pt idx="17599">
                  <c:v>5.4779999999999998</c:v>
                </c:pt>
                <c:pt idx="17600">
                  <c:v>5.819</c:v>
                </c:pt>
                <c:pt idx="17601">
                  <c:v>4.0439999999999996</c:v>
                </c:pt>
                <c:pt idx="17602">
                  <c:v>4.125999999999995</c:v>
                </c:pt>
                <c:pt idx="17603">
                  <c:v>-1.7649999999999999</c:v>
                </c:pt>
                <c:pt idx="17604">
                  <c:v>-7.2969999999999997</c:v>
                </c:pt>
                <c:pt idx="17605">
                  <c:v>-2.7589999999999999</c:v>
                </c:pt>
                <c:pt idx="17606">
                  <c:v>-0.125</c:v>
                </c:pt>
                <c:pt idx="17607">
                  <c:v>-1.1379999999999999</c:v>
                </c:pt>
                <c:pt idx="17608">
                  <c:v>-3.3639999999999999</c:v>
                </c:pt>
                <c:pt idx="17609">
                  <c:v>5.5</c:v>
                </c:pt>
                <c:pt idx="17610">
                  <c:v>8.6409999999999982</c:v>
                </c:pt>
                <c:pt idx="17611">
                  <c:v>6.0810000000000004</c:v>
                </c:pt>
                <c:pt idx="17612">
                  <c:v>8.7239999999999984</c:v>
                </c:pt>
                <c:pt idx="17613">
                  <c:v>-11.353</c:v>
                </c:pt>
                <c:pt idx="17614">
                  <c:v>-1.0489999999999999</c:v>
                </c:pt>
                <c:pt idx="17615">
                  <c:v>6.226</c:v>
                </c:pt>
                <c:pt idx="17616">
                  <c:v>10.048</c:v>
                </c:pt>
                <c:pt idx="17617">
                  <c:v>4.1169999999999964</c:v>
                </c:pt>
                <c:pt idx="17618">
                  <c:v>5.1139999999999954</c:v>
                </c:pt>
                <c:pt idx="17619">
                  <c:v>-5.9269999999999996</c:v>
                </c:pt>
                <c:pt idx="17620">
                  <c:v>-4.6509999999999954</c:v>
                </c:pt>
                <c:pt idx="17621">
                  <c:v>-1.127</c:v>
                </c:pt>
                <c:pt idx="17622">
                  <c:v>1.845</c:v>
                </c:pt>
                <c:pt idx="17623">
                  <c:v>-4.6269999999999953</c:v>
                </c:pt>
                <c:pt idx="17624">
                  <c:v>-2.2690000000000001</c:v>
                </c:pt>
                <c:pt idx="17625">
                  <c:v>-2.762</c:v>
                </c:pt>
                <c:pt idx="17626">
                  <c:v>-3.5510000000000002</c:v>
                </c:pt>
                <c:pt idx="17627">
                  <c:v>5.3869999999999996</c:v>
                </c:pt>
                <c:pt idx="17628">
                  <c:v>3.4359999999999991</c:v>
                </c:pt>
                <c:pt idx="17629">
                  <c:v>0.46899999999999997</c:v>
                </c:pt>
                <c:pt idx="17630">
                  <c:v>-4.7149999999999954</c:v>
                </c:pt>
                <c:pt idx="17631">
                  <c:v>5.0110000000000001</c:v>
                </c:pt>
                <c:pt idx="17632">
                  <c:v>12.49</c:v>
                </c:pt>
                <c:pt idx="17633">
                  <c:v>2.1970000000000001</c:v>
                </c:pt>
                <c:pt idx="17634">
                  <c:v>-22.591999999999999</c:v>
                </c:pt>
                <c:pt idx="17635">
                  <c:v>-21.442</c:v>
                </c:pt>
                <c:pt idx="17636">
                  <c:v>-12.734</c:v>
                </c:pt>
                <c:pt idx="17637">
                  <c:v>17.905000000000001</c:v>
                </c:pt>
                <c:pt idx="17638">
                  <c:v>20.884</c:v>
                </c:pt>
                <c:pt idx="17639">
                  <c:v>14.571999999999999</c:v>
                </c:pt>
                <c:pt idx="17640">
                  <c:v>19.722999999999999</c:v>
                </c:pt>
                <c:pt idx="17641">
                  <c:v>-3.1520000000000001</c:v>
                </c:pt>
                <c:pt idx="17642">
                  <c:v>2.649</c:v>
                </c:pt>
                <c:pt idx="17643">
                  <c:v>-0.14099999999999999</c:v>
                </c:pt>
                <c:pt idx="17644">
                  <c:v>-1.2649999999999999</c:v>
                </c:pt>
                <c:pt idx="17645">
                  <c:v>6.5619999999999976</c:v>
                </c:pt>
                <c:pt idx="17646">
                  <c:v>-1.2010000000000001</c:v>
                </c:pt>
                <c:pt idx="17647">
                  <c:v>-0.221</c:v>
                </c:pt>
                <c:pt idx="17648">
                  <c:v>33.734000000000002</c:v>
                </c:pt>
                <c:pt idx="17649">
                  <c:v>26.632000000000001</c:v>
                </c:pt>
                <c:pt idx="17650">
                  <c:v>29.704999999999991</c:v>
                </c:pt>
                <c:pt idx="17651">
                  <c:v>23.334</c:v>
                </c:pt>
                <c:pt idx="17652">
                  <c:v>-15.14</c:v>
                </c:pt>
                <c:pt idx="17653">
                  <c:v>-17.983000000000001</c:v>
                </c:pt>
                <c:pt idx="17654">
                  <c:v>44.377000000000002</c:v>
                </c:pt>
                <c:pt idx="17655">
                  <c:v>42.42</c:v>
                </c:pt>
                <c:pt idx="17656">
                  <c:v>45.784000000000013</c:v>
                </c:pt>
                <c:pt idx="17657">
                  <c:v>35.935000000000002</c:v>
                </c:pt>
                <c:pt idx="17658">
                  <c:v>-2.8559999999999981</c:v>
                </c:pt>
                <c:pt idx="17659">
                  <c:v>-4.2539999999999996</c:v>
                </c:pt>
                <c:pt idx="17660">
                  <c:v>1.323</c:v>
                </c:pt>
                <c:pt idx="17661">
                  <c:v>1.639</c:v>
                </c:pt>
                <c:pt idx="17662">
                  <c:v>7.681</c:v>
                </c:pt>
                <c:pt idx="17663">
                  <c:v>12.496</c:v>
                </c:pt>
                <c:pt idx="17664">
                  <c:v>5.6710000000000003</c:v>
                </c:pt>
                <c:pt idx="17665">
                  <c:v>8.8140000000000001</c:v>
                </c:pt>
                <c:pt idx="17666">
                  <c:v>-6.9580000000000002</c:v>
                </c:pt>
                <c:pt idx="17667">
                  <c:v>2.802999999999999</c:v>
                </c:pt>
                <c:pt idx="17668">
                  <c:v>3.6560000000000001</c:v>
                </c:pt>
                <c:pt idx="17669">
                  <c:v>5.4980000000000002</c:v>
                </c:pt>
                <c:pt idx="17670">
                  <c:v>1.8420000000000001</c:v>
                </c:pt>
                <c:pt idx="17671">
                  <c:v>-0.59499999999999997</c:v>
                </c:pt>
                <c:pt idx="17672">
                  <c:v>-0.58499999999999996</c:v>
                </c:pt>
                <c:pt idx="17673">
                  <c:v>-2.1989999999999998</c:v>
                </c:pt>
                <c:pt idx="17674">
                  <c:v>0.64500000000000002</c:v>
                </c:pt>
                <c:pt idx="17675">
                  <c:v>-1.581</c:v>
                </c:pt>
                <c:pt idx="17676">
                  <c:v>13.875</c:v>
                </c:pt>
                <c:pt idx="17677">
                  <c:v>1.573</c:v>
                </c:pt>
                <c:pt idx="17678">
                  <c:v>8.5370000000000008</c:v>
                </c:pt>
                <c:pt idx="17679">
                  <c:v>-5.0119999999999996</c:v>
                </c:pt>
                <c:pt idx="17680">
                  <c:v>4.7329999999999997</c:v>
                </c:pt>
                <c:pt idx="17681">
                  <c:v>-6.1979999999999951</c:v>
                </c:pt>
                <c:pt idx="17682">
                  <c:v>9.3160000000000007</c:v>
                </c:pt>
                <c:pt idx="17683">
                  <c:v>8.9880000000000013</c:v>
                </c:pt>
                <c:pt idx="17684">
                  <c:v>6.7850000000000001</c:v>
                </c:pt>
                <c:pt idx="17685">
                  <c:v>5.343</c:v>
                </c:pt>
                <c:pt idx="17686">
                  <c:v>2.7930000000000001</c:v>
                </c:pt>
                <c:pt idx="17687">
                  <c:v>8.1369999999999987</c:v>
                </c:pt>
                <c:pt idx="17688">
                  <c:v>-0.24</c:v>
                </c:pt>
                <c:pt idx="17689">
                  <c:v>0.45100000000000001</c:v>
                </c:pt>
                <c:pt idx="17690">
                  <c:v>2.7509999999999999</c:v>
                </c:pt>
                <c:pt idx="17691">
                  <c:v>0.22800000000000001</c:v>
                </c:pt>
                <c:pt idx="17692">
                  <c:v>-2.1179999999999999</c:v>
                </c:pt>
                <c:pt idx="17693">
                  <c:v>0.39100000000000001</c:v>
                </c:pt>
                <c:pt idx="17694">
                  <c:v>1.3740000000000001</c:v>
                </c:pt>
                <c:pt idx="17695">
                  <c:v>-5.1210000000000004</c:v>
                </c:pt>
                <c:pt idx="17696">
                  <c:v>6.4420000000000002</c:v>
                </c:pt>
                <c:pt idx="17697">
                  <c:v>-24.401</c:v>
                </c:pt>
                <c:pt idx="17698">
                  <c:v>3.617</c:v>
                </c:pt>
                <c:pt idx="17699">
                  <c:v>1.712</c:v>
                </c:pt>
                <c:pt idx="17700">
                  <c:v>-3.0150000000000001</c:v>
                </c:pt>
                <c:pt idx="17701">
                  <c:v>-0.21199999999999999</c:v>
                </c:pt>
                <c:pt idx="17702">
                  <c:v>0.64300000000000002</c:v>
                </c:pt>
                <c:pt idx="17703">
                  <c:v>4.9450000000000003</c:v>
                </c:pt>
                <c:pt idx="17704">
                  <c:v>-4.2770000000000001</c:v>
                </c:pt>
                <c:pt idx="17705">
                  <c:v>-7.4249999999999954</c:v>
                </c:pt>
                <c:pt idx="17706">
                  <c:v>-0.51600000000000001</c:v>
                </c:pt>
                <c:pt idx="17707">
                  <c:v>3.931</c:v>
                </c:pt>
                <c:pt idx="17708">
                  <c:v>0.80800000000000005</c:v>
                </c:pt>
                <c:pt idx="17709">
                  <c:v>0.68300000000000005</c:v>
                </c:pt>
                <c:pt idx="17710">
                  <c:v>-2.8290000000000002</c:v>
                </c:pt>
                <c:pt idx="17711">
                  <c:v>-8.4440000000000008</c:v>
                </c:pt>
                <c:pt idx="17712">
                  <c:v>24.327000000000009</c:v>
                </c:pt>
                <c:pt idx="17713">
                  <c:v>19.402999999999999</c:v>
                </c:pt>
                <c:pt idx="17714">
                  <c:v>18.213000000000001</c:v>
                </c:pt>
                <c:pt idx="17715">
                  <c:v>13.647</c:v>
                </c:pt>
                <c:pt idx="17716">
                  <c:v>14.101000000000001</c:v>
                </c:pt>
                <c:pt idx="17717">
                  <c:v>-1.7709999999999999</c:v>
                </c:pt>
                <c:pt idx="17718">
                  <c:v>0.504</c:v>
                </c:pt>
                <c:pt idx="17719">
                  <c:v>2.972</c:v>
                </c:pt>
                <c:pt idx="17720">
                  <c:v>4.6289999999999951</c:v>
                </c:pt>
                <c:pt idx="17721">
                  <c:v>-2.8610000000000002</c:v>
                </c:pt>
                <c:pt idx="17722">
                  <c:v>2.0209999999999999</c:v>
                </c:pt>
                <c:pt idx="17723">
                  <c:v>-5.7249999999999952</c:v>
                </c:pt>
                <c:pt idx="17724">
                  <c:v>-0.47699999999999998</c:v>
                </c:pt>
                <c:pt idx="17725">
                  <c:v>4.782</c:v>
                </c:pt>
                <c:pt idx="17726">
                  <c:v>2.1219999999999999</c:v>
                </c:pt>
                <c:pt idx="17727">
                  <c:v>-0.59</c:v>
                </c:pt>
                <c:pt idx="17728">
                  <c:v>0.72899999999999998</c:v>
                </c:pt>
                <c:pt idx="17729">
                  <c:v>3.5649999999999999</c:v>
                </c:pt>
                <c:pt idx="17730">
                  <c:v>-1.698</c:v>
                </c:pt>
                <c:pt idx="17731">
                  <c:v>-2.0539999999999998</c:v>
                </c:pt>
                <c:pt idx="17732">
                  <c:v>2.0070000000000001</c:v>
                </c:pt>
                <c:pt idx="17733">
                  <c:v>4.4109999999999996</c:v>
                </c:pt>
                <c:pt idx="17734">
                  <c:v>1.9550000000000001</c:v>
                </c:pt>
                <c:pt idx="17735">
                  <c:v>3.8380000000000001</c:v>
                </c:pt>
                <c:pt idx="17736">
                  <c:v>-3.0790000000000002</c:v>
                </c:pt>
                <c:pt idx="17737">
                  <c:v>-2.9849999999999999</c:v>
                </c:pt>
                <c:pt idx="17738">
                  <c:v>-0.58299999999999996</c:v>
                </c:pt>
                <c:pt idx="17739">
                  <c:v>1.5940000000000001</c:v>
                </c:pt>
                <c:pt idx="17740">
                  <c:v>1.9</c:v>
                </c:pt>
                <c:pt idx="17741">
                  <c:v>0.77300000000000002</c:v>
                </c:pt>
                <c:pt idx="17742">
                  <c:v>13.279</c:v>
                </c:pt>
                <c:pt idx="17743">
                  <c:v>8.120000000000001</c:v>
                </c:pt>
                <c:pt idx="17744">
                  <c:v>4.8539999999999957</c:v>
                </c:pt>
                <c:pt idx="17745">
                  <c:v>6.048</c:v>
                </c:pt>
                <c:pt idx="17746">
                  <c:v>-0.106</c:v>
                </c:pt>
                <c:pt idx="17747">
                  <c:v>-5.2859999999999996</c:v>
                </c:pt>
                <c:pt idx="17748">
                  <c:v>-4.4729999999999999</c:v>
                </c:pt>
                <c:pt idx="17749">
                  <c:v>-1.0369999999999999</c:v>
                </c:pt>
                <c:pt idx="17750">
                  <c:v>9.3160000000000007</c:v>
                </c:pt>
                <c:pt idx="17751">
                  <c:v>2.19</c:v>
                </c:pt>
                <c:pt idx="17752">
                  <c:v>-10.257</c:v>
                </c:pt>
                <c:pt idx="17753">
                  <c:v>1.36</c:v>
                </c:pt>
                <c:pt idx="17754">
                  <c:v>-6.07</c:v>
                </c:pt>
                <c:pt idx="17755">
                  <c:v>-1.8740000000000001</c:v>
                </c:pt>
                <c:pt idx="17756">
                  <c:v>2.3610000000000002</c:v>
                </c:pt>
                <c:pt idx="17757">
                  <c:v>-0.56599999999999995</c:v>
                </c:pt>
                <c:pt idx="17758">
                  <c:v>-0.64400000000000002</c:v>
                </c:pt>
                <c:pt idx="17759">
                  <c:v>7.6569999999999947</c:v>
                </c:pt>
                <c:pt idx="17760">
                  <c:v>3.028</c:v>
                </c:pt>
                <c:pt idx="17761">
                  <c:v>6.7669999999999977</c:v>
                </c:pt>
                <c:pt idx="17762">
                  <c:v>3.6150000000000002</c:v>
                </c:pt>
                <c:pt idx="17763">
                  <c:v>13.413</c:v>
                </c:pt>
                <c:pt idx="17764">
                  <c:v>3.4260000000000002</c:v>
                </c:pt>
                <c:pt idx="17765">
                  <c:v>6.98</c:v>
                </c:pt>
                <c:pt idx="17766">
                  <c:v>1.1140000000000001</c:v>
                </c:pt>
                <c:pt idx="17767">
                  <c:v>2.0470000000000002</c:v>
                </c:pt>
                <c:pt idx="17768">
                  <c:v>3.0739999999999998</c:v>
                </c:pt>
                <c:pt idx="17769">
                  <c:v>-1.8420000000000001</c:v>
                </c:pt>
                <c:pt idx="17770">
                  <c:v>1.069</c:v>
                </c:pt>
                <c:pt idx="17771">
                  <c:v>-0.97899999999999998</c:v>
                </c:pt>
                <c:pt idx="17772">
                  <c:v>2.73</c:v>
                </c:pt>
                <c:pt idx="17773">
                  <c:v>1.3859999999999999</c:v>
                </c:pt>
                <c:pt idx="17774">
                  <c:v>12.201000000000001</c:v>
                </c:pt>
                <c:pt idx="17775">
                  <c:v>4.2269999999999994</c:v>
                </c:pt>
                <c:pt idx="17776">
                  <c:v>7.24</c:v>
                </c:pt>
                <c:pt idx="17777">
                  <c:v>-2.911</c:v>
                </c:pt>
                <c:pt idx="17778">
                  <c:v>11.516999999999999</c:v>
                </c:pt>
                <c:pt idx="17779">
                  <c:v>9.1710000000000012</c:v>
                </c:pt>
                <c:pt idx="17780">
                  <c:v>20.538</c:v>
                </c:pt>
                <c:pt idx="17781">
                  <c:v>-1.0980000000000001</c:v>
                </c:pt>
                <c:pt idx="17782">
                  <c:v>-2.512</c:v>
                </c:pt>
                <c:pt idx="17783">
                  <c:v>5.6519999999999957</c:v>
                </c:pt>
                <c:pt idx="17784">
                  <c:v>-7.3159999999999954</c:v>
                </c:pt>
                <c:pt idx="17785">
                  <c:v>1.6679999999999999</c:v>
                </c:pt>
                <c:pt idx="17786">
                  <c:v>-0.24</c:v>
                </c:pt>
                <c:pt idx="17787">
                  <c:v>-0.14399999999999999</c:v>
                </c:pt>
                <c:pt idx="17788">
                  <c:v>1.5740000000000001</c:v>
                </c:pt>
                <c:pt idx="17789">
                  <c:v>0.75800000000000001</c:v>
                </c:pt>
                <c:pt idx="17790">
                  <c:v>2.7429999999999999</c:v>
                </c:pt>
                <c:pt idx="17791">
                  <c:v>1.5169999999999999</c:v>
                </c:pt>
                <c:pt idx="17792">
                  <c:v>7.55</c:v>
                </c:pt>
                <c:pt idx="17793">
                  <c:v>-1.466</c:v>
                </c:pt>
                <c:pt idx="17794">
                  <c:v>-2.4049999999999998</c:v>
                </c:pt>
                <c:pt idx="17795">
                  <c:v>9.2870000000000008</c:v>
                </c:pt>
                <c:pt idx="17796">
                  <c:v>1.7410000000000001</c:v>
                </c:pt>
                <c:pt idx="17797">
                  <c:v>0.20399999999999999</c:v>
                </c:pt>
                <c:pt idx="17798">
                  <c:v>-5.4370000000000003</c:v>
                </c:pt>
                <c:pt idx="17799">
                  <c:v>-3.8010000000000002</c:v>
                </c:pt>
                <c:pt idx="17800">
                  <c:v>5.6439999999999957</c:v>
                </c:pt>
                <c:pt idx="17801">
                  <c:v>-6.0139999999999976</c:v>
                </c:pt>
                <c:pt idx="17802">
                  <c:v>14.97</c:v>
                </c:pt>
                <c:pt idx="17803">
                  <c:v>17.291</c:v>
                </c:pt>
                <c:pt idx="17804">
                  <c:v>17.027999999999999</c:v>
                </c:pt>
                <c:pt idx="17805">
                  <c:v>24.277000000000001</c:v>
                </c:pt>
                <c:pt idx="17806">
                  <c:v>24.849</c:v>
                </c:pt>
                <c:pt idx="17807">
                  <c:v>3.57</c:v>
                </c:pt>
                <c:pt idx="17808">
                  <c:v>2.94</c:v>
                </c:pt>
                <c:pt idx="17809">
                  <c:v>-2.194</c:v>
                </c:pt>
                <c:pt idx="17810">
                  <c:v>23.251999999999999</c:v>
                </c:pt>
                <c:pt idx="17811">
                  <c:v>20.623999999999999</c:v>
                </c:pt>
                <c:pt idx="17812">
                  <c:v>19.038</c:v>
                </c:pt>
                <c:pt idx="17813">
                  <c:v>2.2170000000000001</c:v>
                </c:pt>
                <c:pt idx="17814">
                  <c:v>-1.147</c:v>
                </c:pt>
                <c:pt idx="17815">
                  <c:v>-8.5680000000000014</c:v>
                </c:pt>
                <c:pt idx="17816">
                  <c:v>-2.109</c:v>
                </c:pt>
                <c:pt idx="17817">
                  <c:v>-0.39900000000000002</c:v>
                </c:pt>
                <c:pt idx="17818">
                  <c:v>6.8780000000000001</c:v>
                </c:pt>
                <c:pt idx="17819">
                  <c:v>5.6469999999999967</c:v>
                </c:pt>
                <c:pt idx="17820">
                  <c:v>8.0519999999999996</c:v>
                </c:pt>
                <c:pt idx="17821">
                  <c:v>3.3149999999999991</c:v>
                </c:pt>
                <c:pt idx="17822">
                  <c:v>2.5939999999999999</c:v>
                </c:pt>
                <c:pt idx="17823">
                  <c:v>2.9940000000000002</c:v>
                </c:pt>
                <c:pt idx="17824">
                  <c:v>1.762</c:v>
                </c:pt>
                <c:pt idx="17825">
                  <c:v>-7.2519999999999998</c:v>
                </c:pt>
                <c:pt idx="17826">
                  <c:v>-8.0970000000000013</c:v>
                </c:pt>
                <c:pt idx="17827">
                  <c:v>-9.4530000000000012</c:v>
                </c:pt>
                <c:pt idx="17828">
                  <c:v>-12.239000000000001</c:v>
                </c:pt>
                <c:pt idx="17829">
                  <c:v>-17.241</c:v>
                </c:pt>
                <c:pt idx="17830">
                  <c:v>1.127</c:v>
                </c:pt>
                <c:pt idx="17831">
                  <c:v>-5.1210000000000004</c:v>
                </c:pt>
                <c:pt idx="17832">
                  <c:v>1.911</c:v>
                </c:pt>
                <c:pt idx="17833">
                  <c:v>-0.748</c:v>
                </c:pt>
                <c:pt idx="17834">
                  <c:v>7.4639999999999986</c:v>
                </c:pt>
                <c:pt idx="17835">
                  <c:v>8.2919999999999998</c:v>
                </c:pt>
                <c:pt idx="17836">
                  <c:v>3.67</c:v>
                </c:pt>
                <c:pt idx="17837">
                  <c:v>1.115</c:v>
                </c:pt>
                <c:pt idx="17838">
                  <c:v>-7.8719999999999999</c:v>
                </c:pt>
                <c:pt idx="17839">
                  <c:v>6.4690000000000003</c:v>
                </c:pt>
                <c:pt idx="17840">
                  <c:v>3.754</c:v>
                </c:pt>
                <c:pt idx="17841">
                  <c:v>-1.9770000000000001</c:v>
                </c:pt>
                <c:pt idx="17842">
                  <c:v>2.39</c:v>
                </c:pt>
                <c:pt idx="17843">
                  <c:v>6.681</c:v>
                </c:pt>
                <c:pt idx="17844">
                  <c:v>16.407</c:v>
                </c:pt>
                <c:pt idx="17845">
                  <c:v>16.358000000000001</c:v>
                </c:pt>
                <c:pt idx="17846">
                  <c:v>-1.4650000000000001</c:v>
                </c:pt>
                <c:pt idx="17847">
                  <c:v>-2.1030000000000002</c:v>
                </c:pt>
                <c:pt idx="17848">
                  <c:v>-4.8689999999999953</c:v>
                </c:pt>
                <c:pt idx="17849">
                  <c:v>0.55100000000000005</c:v>
                </c:pt>
                <c:pt idx="17850">
                  <c:v>-8.2779999999999987</c:v>
                </c:pt>
                <c:pt idx="17851">
                  <c:v>5.242</c:v>
                </c:pt>
                <c:pt idx="17852">
                  <c:v>-0.23899999999999999</c:v>
                </c:pt>
                <c:pt idx="17853">
                  <c:v>1.4330000000000001</c:v>
                </c:pt>
                <c:pt idx="17854">
                  <c:v>-1.784</c:v>
                </c:pt>
                <c:pt idx="17855">
                  <c:v>-4.4790000000000001</c:v>
                </c:pt>
                <c:pt idx="17856">
                  <c:v>-1.958</c:v>
                </c:pt>
                <c:pt idx="17857">
                  <c:v>8.5730000000000004</c:v>
                </c:pt>
                <c:pt idx="17858">
                  <c:v>5.8689999999999953</c:v>
                </c:pt>
                <c:pt idx="17859">
                  <c:v>-0.78800000000000003</c:v>
                </c:pt>
                <c:pt idx="17860">
                  <c:v>15.125999999999999</c:v>
                </c:pt>
                <c:pt idx="17861">
                  <c:v>9.9220000000000006</c:v>
                </c:pt>
                <c:pt idx="17862">
                  <c:v>5.2839999999999998</c:v>
                </c:pt>
                <c:pt idx="17863">
                  <c:v>-0.59199999999999997</c:v>
                </c:pt>
                <c:pt idx="17864">
                  <c:v>-10.909000000000001</c:v>
                </c:pt>
                <c:pt idx="17865">
                  <c:v>-12.04</c:v>
                </c:pt>
                <c:pt idx="17866">
                  <c:v>-9.4330000000000016</c:v>
                </c:pt>
                <c:pt idx="17867">
                  <c:v>-7.3159999999999954</c:v>
                </c:pt>
                <c:pt idx="17868">
                  <c:v>1.8740000000000001</c:v>
                </c:pt>
                <c:pt idx="17869">
                  <c:v>5.7549999999999946</c:v>
                </c:pt>
                <c:pt idx="17870">
                  <c:v>5.3549999999999951</c:v>
                </c:pt>
                <c:pt idx="17871">
                  <c:v>-1.752</c:v>
                </c:pt>
                <c:pt idx="17872">
                  <c:v>3.0289999999999999</c:v>
                </c:pt>
                <c:pt idx="17873">
                  <c:v>-2.2149999999999999</c:v>
                </c:pt>
                <c:pt idx="17874">
                  <c:v>-2.972</c:v>
                </c:pt>
                <c:pt idx="17875">
                  <c:v>4.0599999999999996</c:v>
                </c:pt>
                <c:pt idx="17876">
                  <c:v>1.282</c:v>
                </c:pt>
                <c:pt idx="17877">
                  <c:v>-1.127</c:v>
                </c:pt>
                <c:pt idx="17878">
                  <c:v>-0.48599999999999999</c:v>
                </c:pt>
                <c:pt idx="17879">
                  <c:v>-10.737</c:v>
                </c:pt>
                <c:pt idx="17880">
                  <c:v>7.2489999999999997</c:v>
                </c:pt>
                <c:pt idx="17881">
                  <c:v>2.383</c:v>
                </c:pt>
                <c:pt idx="17882">
                  <c:v>10.775</c:v>
                </c:pt>
                <c:pt idx="17883">
                  <c:v>-7.0679999999999952</c:v>
                </c:pt>
                <c:pt idx="17884">
                  <c:v>-4.8139999999999956</c:v>
                </c:pt>
                <c:pt idx="17885">
                  <c:v>-10.028</c:v>
                </c:pt>
                <c:pt idx="17886">
                  <c:v>-7.3819999999999997</c:v>
                </c:pt>
                <c:pt idx="17887">
                  <c:v>3.7250000000000001</c:v>
                </c:pt>
                <c:pt idx="17888">
                  <c:v>11.010999999999999</c:v>
                </c:pt>
                <c:pt idx="17889">
                  <c:v>7.4649999999999954</c:v>
                </c:pt>
                <c:pt idx="17890">
                  <c:v>7.364999999999994</c:v>
                </c:pt>
                <c:pt idx="17891">
                  <c:v>5.5269999999999966</c:v>
                </c:pt>
                <c:pt idx="17892">
                  <c:v>5.78</c:v>
                </c:pt>
                <c:pt idx="17893">
                  <c:v>4.9939999999999998</c:v>
                </c:pt>
                <c:pt idx="17894">
                  <c:v>5.2690000000000001</c:v>
                </c:pt>
                <c:pt idx="17895">
                  <c:v>-3.8250000000000002</c:v>
                </c:pt>
                <c:pt idx="17896">
                  <c:v>-5.7889999999999997</c:v>
                </c:pt>
                <c:pt idx="17897">
                  <c:v>0.122</c:v>
                </c:pt>
                <c:pt idx="17898">
                  <c:v>-3.605</c:v>
                </c:pt>
                <c:pt idx="17899">
                  <c:v>-8.1369999999999987</c:v>
                </c:pt>
                <c:pt idx="17900">
                  <c:v>3.5409999999999999</c:v>
                </c:pt>
                <c:pt idx="17901">
                  <c:v>5.2510000000000003</c:v>
                </c:pt>
                <c:pt idx="17902">
                  <c:v>10.034000000000001</c:v>
                </c:pt>
                <c:pt idx="17903">
                  <c:v>8.4980000000000011</c:v>
                </c:pt>
                <c:pt idx="17904">
                  <c:v>2.4300000000000002</c:v>
                </c:pt>
                <c:pt idx="17905">
                  <c:v>-6.6049999999999951</c:v>
                </c:pt>
                <c:pt idx="17906">
                  <c:v>-0.63400000000000001</c:v>
                </c:pt>
                <c:pt idx="17907">
                  <c:v>-8.3460000000000001</c:v>
                </c:pt>
                <c:pt idx="17908">
                  <c:v>15.253</c:v>
                </c:pt>
                <c:pt idx="17909">
                  <c:v>1.026</c:v>
                </c:pt>
                <c:pt idx="17910">
                  <c:v>6.3269999999999946</c:v>
                </c:pt>
                <c:pt idx="17911">
                  <c:v>3.5790000000000002</c:v>
                </c:pt>
                <c:pt idx="17912">
                  <c:v>4.7549999999999946</c:v>
                </c:pt>
                <c:pt idx="17913">
                  <c:v>-4.274</c:v>
                </c:pt>
                <c:pt idx="17914">
                  <c:v>-5.0830000000000002</c:v>
                </c:pt>
                <c:pt idx="17915">
                  <c:v>6.0869999999999997</c:v>
                </c:pt>
                <c:pt idx="17916">
                  <c:v>4.9569999999999999</c:v>
                </c:pt>
                <c:pt idx="17917">
                  <c:v>2.2959999999999998</c:v>
                </c:pt>
                <c:pt idx="17918">
                  <c:v>1.0109999999999999</c:v>
                </c:pt>
                <c:pt idx="17919">
                  <c:v>37.976000000000013</c:v>
                </c:pt>
                <c:pt idx="17920">
                  <c:v>19.919</c:v>
                </c:pt>
                <c:pt idx="17921">
                  <c:v>17.460999999999981</c:v>
                </c:pt>
                <c:pt idx="17922">
                  <c:v>15.045</c:v>
                </c:pt>
                <c:pt idx="17923">
                  <c:v>-4.0179999999999954</c:v>
                </c:pt>
                <c:pt idx="17924">
                  <c:v>-7.4580000000000002</c:v>
                </c:pt>
                <c:pt idx="17925">
                  <c:v>1.5269999999999999</c:v>
                </c:pt>
                <c:pt idx="17926">
                  <c:v>5.1050000000000004</c:v>
                </c:pt>
                <c:pt idx="17927">
                  <c:v>-1.847</c:v>
                </c:pt>
                <c:pt idx="17928">
                  <c:v>4.9059999999999997</c:v>
                </c:pt>
                <c:pt idx="17929">
                  <c:v>6.476</c:v>
                </c:pt>
                <c:pt idx="17930">
                  <c:v>2.9369999999999981</c:v>
                </c:pt>
                <c:pt idx="17931">
                  <c:v>7.266</c:v>
                </c:pt>
                <c:pt idx="17932">
                  <c:v>12.948</c:v>
                </c:pt>
                <c:pt idx="17933">
                  <c:v>-0.748</c:v>
                </c:pt>
                <c:pt idx="17934">
                  <c:v>2.278</c:v>
                </c:pt>
                <c:pt idx="17935">
                  <c:v>-1.123</c:v>
                </c:pt>
                <c:pt idx="17936">
                  <c:v>24.527000000000001</c:v>
                </c:pt>
                <c:pt idx="17937">
                  <c:v>9.9880000000000013</c:v>
                </c:pt>
                <c:pt idx="17938">
                  <c:v>22.081</c:v>
                </c:pt>
                <c:pt idx="17939">
                  <c:v>35.069000000000003</c:v>
                </c:pt>
                <c:pt idx="17940">
                  <c:v>6.8339999999999996</c:v>
                </c:pt>
                <c:pt idx="17941">
                  <c:v>4.327999999999995</c:v>
                </c:pt>
                <c:pt idx="17942">
                  <c:v>7.7439999999999998</c:v>
                </c:pt>
                <c:pt idx="17943">
                  <c:v>4.2450000000000001</c:v>
                </c:pt>
                <c:pt idx="17944">
                  <c:v>-4.7210000000000001</c:v>
                </c:pt>
                <c:pt idx="17945">
                  <c:v>-9.3730000000000029</c:v>
                </c:pt>
                <c:pt idx="17946">
                  <c:v>-11.055</c:v>
                </c:pt>
                <c:pt idx="17947">
                  <c:v>-4.9409999999999998</c:v>
                </c:pt>
                <c:pt idx="17948">
                  <c:v>17.649999999999999</c:v>
                </c:pt>
                <c:pt idx="17949">
                  <c:v>16.88</c:v>
                </c:pt>
                <c:pt idx="17950">
                  <c:v>4.7190000000000003</c:v>
                </c:pt>
                <c:pt idx="17951">
                  <c:v>4.8239999999999954</c:v>
                </c:pt>
                <c:pt idx="17952">
                  <c:v>-0.41599999999999998</c:v>
                </c:pt>
                <c:pt idx="17953">
                  <c:v>-3.6429999999999998</c:v>
                </c:pt>
                <c:pt idx="17954">
                  <c:v>10.714</c:v>
                </c:pt>
                <c:pt idx="17955">
                  <c:v>-0.749</c:v>
                </c:pt>
                <c:pt idx="17956">
                  <c:v>1.6950000000000001</c:v>
                </c:pt>
                <c:pt idx="17957">
                  <c:v>11.125999999999999</c:v>
                </c:pt>
                <c:pt idx="17958">
                  <c:v>6.3619999999999957</c:v>
                </c:pt>
                <c:pt idx="17959">
                  <c:v>-1.347</c:v>
                </c:pt>
                <c:pt idx="17960">
                  <c:v>2.4510000000000001</c:v>
                </c:pt>
                <c:pt idx="17961">
                  <c:v>3.4809999999999999</c:v>
                </c:pt>
                <c:pt idx="17962">
                  <c:v>3.7269999999999999</c:v>
                </c:pt>
                <c:pt idx="17963">
                  <c:v>0.06</c:v>
                </c:pt>
                <c:pt idx="17964">
                  <c:v>7.9370000000000003</c:v>
                </c:pt>
                <c:pt idx="17965">
                  <c:v>1.5880000000000001</c:v>
                </c:pt>
                <c:pt idx="17966">
                  <c:v>4.6390000000000002</c:v>
                </c:pt>
                <c:pt idx="17967">
                  <c:v>-12.069000000000001</c:v>
                </c:pt>
                <c:pt idx="17968">
                  <c:v>0.81100000000000005</c:v>
                </c:pt>
                <c:pt idx="17969">
                  <c:v>4.5410000000000004</c:v>
                </c:pt>
                <c:pt idx="17970">
                  <c:v>2.1640000000000001</c:v>
                </c:pt>
                <c:pt idx="17971">
                  <c:v>10.510999999999999</c:v>
                </c:pt>
                <c:pt idx="17972">
                  <c:v>2.9670000000000001</c:v>
                </c:pt>
                <c:pt idx="17973">
                  <c:v>4.2510000000000003</c:v>
                </c:pt>
                <c:pt idx="17974">
                  <c:v>11.621</c:v>
                </c:pt>
                <c:pt idx="17975">
                  <c:v>19.588999999999999</c:v>
                </c:pt>
                <c:pt idx="17976">
                  <c:v>16.073</c:v>
                </c:pt>
                <c:pt idx="17977">
                  <c:v>17.324999999999999</c:v>
                </c:pt>
                <c:pt idx="17978">
                  <c:v>20.823</c:v>
                </c:pt>
                <c:pt idx="17979">
                  <c:v>14.781000000000001</c:v>
                </c:pt>
                <c:pt idx="17980">
                  <c:v>47.427999999999997</c:v>
                </c:pt>
                <c:pt idx="17981">
                  <c:v>0.152</c:v>
                </c:pt>
                <c:pt idx="17982">
                  <c:v>16.788</c:v>
                </c:pt>
                <c:pt idx="17983">
                  <c:v>3.2290000000000001</c:v>
                </c:pt>
                <c:pt idx="17984">
                  <c:v>2.3519999999999981</c:v>
                </c:pt>
                <c:pt idx="17985">
                  <c:v>0.36799999999999999</c:v>
                </c:pt>
                <c:pt idx="17986">
                  <c:v>-1.2490000000000001</c:v>
                </c:pt>
                <c:pt idx="17987">
                  <c:v>-1.52</c:v>
                </c:pt>
                <c:pt idx="17988">
                  <c:v>-4.1779999999999946</c:v>
                </c:pt>
                <c:pt idx="17989">
                  <c:v>-12.38</c:v>
                </c:pt>
                <c:pt idx="17990">
                  <c:v>-14.804</c:v>
                </c:pt>
                <c:pt idx="17991">
                  <c:v>11.919</c:v>
                </c:pt>
                <c:pt idx="17992">
                  <c:v>7.093</c:v>
                </c:pt>
                <c:pt idx="17993">
                  <c:v>-1.2290000000000001</c:v>
                </c:pt>
                <c:pt idx="17994">
                  <c:v>33.887</c:v>
                </c:pt>
                <c:pt idx="17995">
                  <c:v>29.117999999999999</c:v>
                </c:pt>
                <c:pt idx="17996">
                  <c:v>-1.4550000000000001</c:v>
                </c:pt>
                <c:pt idx="17997">
                  <c:v>-3.3330000000000002</c:v>
                </c:pt>
                <c:pt idx="17998">
                  <c:v>-2.5640000000000001</c:v>
                </c:pt>
                <c:pt idx="17999">
                  <c:v>-4.2830000000000004</c:v>
                </c:pt>
                <c:pt idx="18000">
                  <c:v>6.3769999999999998</c:v>
                </c:pt>
                <c:pt idx="18001">
                  <c:v>6.968</c:v>
                </c:pt>
                <c:pt idx="18002">
                  <c:v>3.4980000000000002</c:v>
                </c:pt>
                <c:pt idx="18003">
                  <c:v>1.724</c:v>
                </c:pt>
                <c:pt idx="18004">
                  <c:v>-19.766999999999999</c:v>
                </c:pt>
                <c:pt idx="18005">
                  <c:v>6.077</c:v>
                </c:pt>
                <c:pt idx="18006">
                  <c:v>6.4089999999999998</c:v>
                </c:pt>
                <c:pt idx="18007">
                  <c:v>0.41199999999999998</c:v>
                </c:pt>
                <c:pt idx="18008">
                  <c:v>-2.6059999999999999</c:v>
                </c:pt>
                <c:pt idx="18009">
                  <c:v>12.863</c:v>
                </c:pt>
                <c:pt idx="18010">
                  <c:v>9.8870000000000005</c:v>
                </c:pt>
                <c:pt idx="18011">
                  <c:v>10.539</c:v>
                </c:pt>
                <c:pt idx="18012">
                  <c:v>8.5170000000000012</c:v>
                </c:pt>
                <c:pt idx="18013">
                  <c:v>1.4550000000000001</c:v>
                </c:pt>
                <c:pt idx="18014">
                  <c:v>1.5940000000000001</c:v>
                </c:pt>
                <c:pt idx="18015">
                  <c:v>0.318</c:v>
                </c:pt>
                <c:pt idx="18016">
                  <c:v>-1.0469999999999999</c:v>
                </c:pt>
                <c:pt idx="18017">
                  <c:v>12.816000000000001</c:v>
                </c:pt>
                <c:pt idx="18018">
                  <c:v>13.288</c:v>
                </c:pt>
                <c:pt idx="18019">
                  <c:v>2.016</c:v>
                </c:pt>
                <c:pt idx="18020">
                  <c:v>-3.9369999999999981</c:v>
                </c:pt>
                <c:pt idx="18021">
                  <c:v>11.1</c:v>
                </c:pt>
                <c:pt idx="18022">
                  <c:v>3.4559999999999991</c:v>
                </c:pt>
                <c:pt idx="18023">
                  <c:v>-6.1710000000000003</c:v>
                </c:pt>
                <c:pt idx="18024">
                  <c:v>-5.1909999999999954</c:v>
                </c:pt>
                <c:pt idx="18025">
                  <c:v>0.20599999999999999</c:v>
                </c:pt>
                <c:pt idx="18026">
                  <c:v>-1.1100000000000001</c:v>
                </c:pt>
                <c:pt idx="18027">
                  <c:v>0.372</c:v>
                </c:pt>
                <c:pt idx="18028">
                  <c:v>0.77900000000000003</c:v>
                </c:pt>
                <c:pt idx="18029">
                  <c:v>-5.6269999999999953</c:v>
                </c:pt>
                <c:pt idx="18030">
                  <c:v>-1.7829999999999999</c:v>
                </c:pt>
                <c:pt idx="18031">
                  <c:v>0.32500000000000001</c:v>
                </c:pt>
                <c:pt idx="18032">
                  <c:v>4.1779999999999946</c:v>
                </c:pt>
                <c:pt idx="18033">
                  <c:v>2.3580000000000001</c:v>
                </c:pt>
                <c:pt idx="18034">
                  <c:v>2.1059999999999999</c:v>
                </c:pt>
                <c:pt idx="18035">
                  <c:v>7.2149999999999954</c:v>
                </c:pt>
                <c:pt idx="18036">
                  <c:v>8.1930000000000014</c:v>
                </c:pt>
                <c:pt idx="18037">
                  <c:v>8.6880000000000006</c:v>
                </c:pt>
                <c:pt idx="18038">
                  <c:v>4.4039999999999999</c:v>
                </c:pt>
                <c:pt idx="18039">
                  <c:v>19.001000000000001</c:v>
                </c:pt>
                <c:pt idx="18040">
                  <c:v>17.332999999999991</c:v>
                </c:pt>
                <c:pt idx="18041">
                  <c:v>15.503</c:v>
                </c:pt>
                <c:pt idx="18042">
                  <c:v>12.459</c:v>
                </c:pt>
                <c:pt idx="18043">
                  <c:v>4.7009999999999996</c:v>
                </c:pt>
                <c:pt idx="18044">
                  <c:v>0.83299999999999996</c:v>
                </c:pt>
                <c:pt idx="18045">
                  <c:v>4.9660000000000002</c:v>
                </c:pt>
                <c:pt idx="18046">
                  <c:v>-4.8</c:v>
                </c:pt>
                <c:pt idx="18047">
                  <c:v>0.40400000000000003</c:v>
                </c:pt>
                <c:pt idx="18048">
                  <c:v>-6.4080000000000004</c:v>
                </c:pt>
                <c:pt idx="18049">
                  <c:v>-6.3669999999999947</c:v>
                </c:pt>
                <c:pt idx="18050">
                  <c:v>18.977</c:v>
                </c:pt>
                <c:pt idx="18051">
                  <c:v>20.579000000000001</c:v>
                </c:pt>
                <c:pt idx="18052">
                  <c:v>17.312999999999999</c:v>
                </c:pt>
                <c:pt idx="18053">
                  <c:v>24.388000000000002</c:v>
                </c:pt>
                <c:pt idx="18054">
                  <c:v>1.31</c:v>
                </c:pt>
                <c:pt idx="18055">
                  <c:v>2.2090000000000001</c:v>
                </c:pt>
                <c:pt idx="18056">
                  <c:v>2.5990000000000002</c:v>
                </c:pt>
                <c:pt idx="18057">
                  <c:v>1.74</c:v>
                </c:pt>
                <c:pt idx="18058">
                  <c:v>18.963999999999999</c:v>
                </c:pt>
                <c:pt idx="18059">
                  <c:v>-0.56399999999999995</c:v>
                </c:pt>
                <c:pt idx="18060">
                  <c:v>0.157</c:v>
                </c:pt>
                <c:pt idx="18061">
                  <c:v>-0.34899999999999998</c:v>
                </c:pt>
                <c:pt idx="18062">
                  <c:v>-17.343</c:v>
                </c:pt>
                <c:pt idx="18063">
                  <c:v>14.513999999999999</c:v>
                </c:pt>
                <c:pt idx="18064">
                  <c:v>-1.52</c:v>
                </c:pt>
                <c:pt idx="18065">
                  <c:v>-0.65500000000000003</c:v>
                </c:pt>
                <c:pt idx="18066">
                  <c:v>2.5419999999999998</c:v>
                </c:pt>
                <c:pt idx="18067">
                  <c:v>1.1120000000000001</c:v>
                </c:pt>
                <c:pt idx="18068">
                  <c:v>-0.71799999999999997</c:v>
                </c:pt>
                <c:pt idx="18069">
                  <c:v>-0.93300000000000005</c:v>
                </c:pt>
                <c:pt idx="18070">
                  <c:v>0.85299999999999998</c:v>
                </c:pt>
                <c:pt idx="18071">
                  <c:v>-1.464</c:v>
                </c:pt>
                <c:pt idx="18072">
                  <c:v>-2.4660000000000002</c:v>
                </c:pt>
                <c:pt idx="18073">
                  <c:v>-3.105</c:v>
                </c:pt>
                <c:pt idx="18074">
                  <c:v>-1.429</c:v>
                </c:pt>
                <c:pt idx="18075">
                  <c:v>-2.472</c:v>
                </c:pt>
                <c:pt idx="18076">
                  <c:v>-1.0209999999999999</c:v>
                </c:pt>
                <c:pt idx="18077">
                  <c:v>1.6870000000000001</c:v>
                </c:pt>
                <c:pt idx="18078">
                  <c:v>-10.032999999999999</c:v>
                </c:pt>
                <c:pt idx="18079">
                  <c:v>-16.780999999999999</c:v>
                </c:pt>
                <c:pt idx="18080">
                  <c:v>-8.3370000000000015</c:v>
                </c:pt>
                <c:pt idx="18081">
                  <c:v>2.4740000000000002</c:v>
                </c:pt>
                <c:pt idx="18082">
                  <c:v>7.806</c:v>
                </c:pt>
                <c:pt idx="18083">
                  <c:v>-10.477</c:v>
                </c:pt>
                <c:pt idx="18084">
                  <c:v>1.081</c:v>
                </c:pt>
                <c:pt idx="18085">
                  <c:v>4.6769999999999996</c:v>
                </c:pt>
                <c:pt idx="18086">
                  <c:v>1.34</c:v>
                </c:pt>
                <c:pt idx="18087">
                  <c:v>-17.791</c:v>
                </c:pt>
                <c:pt idx="18088">
                  <c:v>-17.724</c:v>
                </c:pt>
                <c:pt idx="18089">
                  <c:v>-15.661</c:v>
                </c:pt>
                <c:pt idx="18090">
                  <c:v>-19.350999999999999</c:v>
                </c:pt>
                <c:pt idx="18091">
                  <c:v>-17.292999999999999</c:v>
                </c:pt>
                <c:pt idx="18092">
                  <c:v>2.5499999999999998</c:v>
                </c:pt>
                <c:pt idx="18093">
                  <c:v>0.155</c:v>
                </c:pt>
                <c:pt idx="18094">
                  <c:v>7.0949999999999953</c:v>
                </c:pt>
                <c:pt idx="18095">
                  <c:v>-2.9390000000000001</c:v>
                </c:pt>
                <c:pt idx="18096">
                  <c:v>-4.3079999999999954</c:v>
                </c:pt>
                <c:pt idx="18097">
                  <c:v>-0.81399999999999995</c:v>
                </c:pt>
                <c:pt idx="18098">
                  <c:v>-17.728999999999999</c:v>
                </c:pt>
                <c:pt idx="18099">
                  <c:v>-17.805</c:v>
                </c:pt>
                <c:pt idx="18100">
                  <c:v>-14.004</c:v>
                </c:pt>
                <c:pt idx="18101">
                  <c:v>-8.42</c:v>
                </c:pt>
                <c:pt idx="18102">
                  <c:v>-12.728999999999999</c:v>
                </c:pt>
                <c:pt idx="18103">
                  <c:v>-9.6279999999999983</c:v>
                </c:pt>
                <c:pt idx="18104">
                  <c:v>-9.668000000000001</c:v>
                </c:pt>
                <c:pt idx="18105">
                  <c:v>-9.2399999999999984</c:v>
                </c:pt>
                <c:pt idx="18106">
                  <c:v>-6.0720000000000001</c:v>
                </c:pt>
                <c:pt idx="18107">
                  <c:v>-10.385</c:v>
                </c:pt>
                <c:pt idx="18108">
                  <c:v>27.241</c:v>
                </c:pt>
                <c:pt idx="18109">
                  <c:v>25.399000000000001</c:v>
                </c:pt>
                <c:pt idx="18110">
                  <c:v>32.277999999999999</c:v>
                </c:pt>
                <c:pt idx="18111">
                  <c:v>25.454999999999991</c:v>
                </c:pt>
                <c:pt idx="18112">
                  <c:v>-13.881</c:v>
                </c:pt>
                <c:pt idx="18113">
                  <c:v>-17.103000000000009</c:v>
                </c:pt>
                <c:pt idx="18114">
                  <c:v>-8.1590000000000007</c:v>
                </c:pt>
                <c:pt idx="18115">
                  <c:v>-16.122</c:v>
                </c:pt>
                <c:pt idx="18116">
                  <c:v>-25.17</c:v>
                </c:pt>
                <c:pt idx="18117">
                  <c:v>12.625999999999999</c:v>
                </c:pt>
                <c:pt idx="18118">
                  <c:v>7.02</c:v>
                </c:pt>
                <c:pt idx="18119">
                  <c:v>4.2309999999999999</c:v>
                </c:pt>
                <c:pt idx="18120">
                  <c:v>8.7079999999999984</c:v>
                </c:pt>
                <c:pt idx="18121">
                  <c:v>4.3360000000000003</c:v>
                </c:pt>
                <c:pt idx="18122">
                  <c:v>0.78400000000000003</c:v>
                </c:pt>
                <c:pt idx="18123">
                  <c:v>0.59</c:v>
                </c:pt>
                <c:pt idx="18124">
                  <c:v>13.925000000000001</c:v>
                </c:pt>
                <c:pt idx="18125">
                  <c:v>24.279</c:v>
                </c:pt>
                <c:pt idx="18126">
                  <c:v>24.271999999999991</c:v>
                </c:pt>
                <c:pt idx="18127">
                  <c:v>27.515000000000001</c:v>
                </c:pt>
                <c:pt idx="18128">
                  <c:v>-2.1949999999999998</c:v>
                </c:pt>
                <c:pt idx="18129">
                  <c:v>-17.669</c:v>
                </c:pt>
                <c:pt idx="18130">
                  <c:v>8.8110000000000035</c:v>
                </c:pt>
                <c:pt idx="18131">
                  <c:v>8.0580000000000016</c:v>
                </c:pt>
                <c:pt idx="18132">
                  <c:v>0.65700000000000003</c:v>
                </c:pt>
                <c:pt idx="18133">
                  <c:v>-7.6839999999999966</c:v>
                </c:pt>
                <c:pt idx="18134">
                  <c:v>-0.32</c:v>
                </c:pt>
                <c:pt idx="18135">
                  <c:v>11.484</c:v>
                </c:pt>
                <c:pt idx="18136">
                  <c:v>4.5819999999999999</c:v>
                </c:pt>
                <c:pt idx="18137">
                  <c:v>-3.5190000000000001</c:v>
                </c:pt>
                <c:pt idx="18138">
                  <c:v>4.3569999999999967</c:v>
                </c:pt>
                <c:pt idx="18139">
                  <c:v>-1.028</c:v>
                </c:pt>
                <c:pt idx="18140">
                  <c:v>5.0139999999999976</c:v>
                </c:pt>
                <c:pt idx="18141">
                  <c:v>4.1989999999999954</c:v>
                </c:pt>
                <c:pt idx="18142">
                  <c:v>8.3470000000000013</c:v>
                </c:pt>
                <c:pt idx="18143">
                  <c:v>15.301</c:v>
                </c:pt>
                <c:pt idx="18144">
                  <c:v>11.204000000000001</c:v>
                </c:pt>
                <c:pt idx="18145">
                  <c:v>9.3340000000000014</c:v>
                </c:pt>
                <c:pt idx="18146">
                  <c:v>1.776</c:v>
                </c:pt>
                <c:pt idx="18147">
                  <c:v>-5.49</c:v>
                </c:pt>
                <c:pt idx="18148">
                  <c:v>-14.811999999999999</c:v>
                </c:pt>
                <c:pt idx="18149">
                  <c:v>-11.955</c:v>
                </c:pt>
                <c:pt idx="18150">
                  <c:v>-18.475000000000001</c:v>
                </c:pt>
                <c:pt idx="18151">
                  <c:v>-5.9690000000000003</c:v>
                </c:pt>
                <c:pt idx="18152">
                  <c:v>-7.33</c:v>
                </c:pt>
                <c:pt idx="18153">
                  <c:v>13.173999999999999</c:v>
                </c:pt>
                <c:pt idx="18154">
                  <c:v>9.7469999999999981</c:v>
                </c:pt>
                <c:pt idx="18155">
                  <c:v>-3.4550000000000001</c:v>
                </c:pt>
                <c:pt idx="18156">
                  <c:v>-3.117</c:v>
                </c:pt>
                <c:pt idx="18157">
                  <c:v>-0.106</c:v>
                </c:pt>
                <c:pt idx="18158">
                  <c:v>4.28</c:v>
                </c:pt>
                <c:pt idx="18159">
                  <c:v>-0.5</c:v>
                </c:pt>
                <c:pt idx="18160">
                  <c:v>1.4870000000000001</c:v>
                </c:pt>
                <c:pt idx="18161">
                  <c:v>-1.103</c:v>
                </c:pt>
                <c:pt idx="18162">
                  <c:v>1.2490000000000001</c:v>
                </c:pt>
                <c:pt idx="18163">
                  <c:v>7.0000000000000007E-2</c:v>
                </c:pt>
                <c:pt idx="18164">
                  <c:v>7.8219999999999956</c:v>
                </c:pt>
                <c:pt idx="18165">
                  <c:v>6.7830000000000004</c:v>
                </c:pt>
                <c:pt idx="18166">
                  <c:v>-4.7729999999999997</c:v>
                </c:pt>
                <c:pt idx="18167">
                  <c:v>-4.0149999999999952</c:v>
                </c:pt>
                <c:pt idx="18168">
                  <c:v>-17.670000000000009</c:v>
                </c:pt>
                <c:pt idx="18169">
                  <c:v>-17.948</c:v>
                </c:pt>
                <c:pt idx="18170">
                  <c:v>30.515000000000001</c:v>
                </c:pt>
                <c:pt idx="18171">
                  <c:v>-2.25</c:v>
                </c:pt>
                <c:pt idx="18172">
                  <c:v>1.534</c:v>
                </c:pt>
                <c:pt idx="18173">
                  <c:v>-1.3839999999999999</c:v>
                </c:pt>
                <c:pt idx="18174">
                  <c:v>-0.26600000000000001</c:v>
                </c:pt>
                <c:pt idx="18175">
                  <c:v>-34.982999999999997</c:v>
                </c:pt>
                <c:pt idx="18176">
                  <c:v>-35.046999999999997</c:v>
                </c:pt>
                <c:pt idx="18177">
                  <c:v>-30.47</c:v>
                </c:pt>
                <c:pt idx="18178">
                  <c:v>-34.33</c:v>
                </c:pt>
                <c:pt idx="18179">
                  <c:v>-3.5049999999999999</c:v>
                </c:pt>
                <c:pt idx="18180">
                  <c:v>0.72099999999999997</c:v>
                </c:pt>
                <c:pt idx="18181">
                  <c:v>-1.5880000000000001</c:v>
                </c:pt>
                <c:pt idx="18182">
                  <c:v>7.5830000000000002</c:v>
                </c:pt>
                <c:pt idx="18183">
                  <c:v>8.9049999999999994</c:v>
                </c:pt>
                <c:pt idx="18184">
                  <c:v>10.733000000000001</c:v>
                </c:pt>
                <c:pt idx="18185">
                  <c:v>4.7489999999999997</c:v>
                </c:pt>
                <c:pt idx="18186">
                  <c:v>18.173999999999999</c:v>
                </c:pt>
                <c:pt idx="18187">
                  <c:v>12.24</c:v>
                </c:pt>
                <c:pt idx="18188">
                  <c:v>0.114</c:v>
                </c:pt>
                <c:pt idx="18189">
                  <c:v>1.917</c:v>
                </c:pt>
                <c:pt idx="18190">
                  <c:v>5.6189999999999953</c:v>
                </c:pt>
                <c:pt idx="18191">
                  <c:v>-0.23100000000000001</c:v>
                </c:pt>
                <c:pt idx="18192">
                  <c:v>-0.10199999999999999</c:v>
                </c:pt>
                <c:pt idx="18193">
                  <c:v>-1.131</c:v>
                </c:pt>
                <c:pt idx="18194">
                  <c:v>-0.45100000000000001</c:v>
                </c:pt>
                <c:pt idx="18195">
                  <c:v>-4.91</c:v>
                </c:pt>
                <c:pt idx="18196">
                  <c:v>4.1029999999999953</c:v>
                </c:pt>
                <c:pt idx="18197">
                  <c:v>-1.6659999999999999</c:v>
                </c:pt>
                <c:pt idx="18198">
                  <c:v>9.9130000000000003</c:v>
                </c:pt>
                <c:pt idx="18199">
                  <c:v>6.9580000000000002</c:v>
                </c:pt>
                <c:pt idx="18200">
                  <c:v>0.79600000000000004</c:v>
                </c:pt>
                <c:pt idx="18201">
                  <c:v>11.218999999999999</c:v>
                </c:pt>
                <c:pt idx="18202">
                  <c:v>-1.1379999999999999</c:v>
                </c:pt>
                <c:pt idx="18203">
                  <c:v>-3.1190000000000002</c:v>
                </c:pt>
                <c:pt idx="18204">
                  <c:v>-5.3579999999999952</c:v>
                </c:pt>
                <c:pt idx="18205">
                  <c:v>-0.20699999999999999</c:v>
                </c:pt>
                <c:pt idx="18206">
                  <c:v>-0.17799999999999999</c:v>
                </c:pt>
                <c:pt idx="18207">
                  <c:v>-2.508</c:v>
                </c:pt>
                <c:pt idx="18208">
                  <c:v>-0.501</c:v>
                </c:pt>
                <c:pt idx="18209">
                  <c:v>-8.4860000000000007</c:v>
                </c:pt>
                <c:pt idx="18210">
                  <c:v>-2.8250000000000002</c:v>
                </c:pt>
                <c:pt idx="18211">
                  <c:v>-2.3079999999999998</c:v>
                </c:pt>
                <c:pt idx="18212">
                  <c:v>-2.1999999999999999E-2</c:v>
                </c:pt>
                <c:pt idx="18213">
                  <c:v>9.3280000000000012</c:v>
                </c:pt>
                <c:pt idx="18214">
                  <c:v>8.6820000000000004</c:v>
                </c:pt>
                <c:pt idx="18215">
                  <c:v>2.3069999999999991</c:v>
                </c:pt>
                <c:pt idx="18216">
                  <c:v>5.0049999999999946</c:v>
                </c:pt>
                <c:pt idx="18217">
                  <c:v>1.345</c:v>
                </c:pt>
                <c:pt idx="18218">
                  <c:v>4.3710000000000004</c:v>
                </c:pt>
                <c:pt idx="18219">
                  <c:v>3.1230000000000002</c:v>
                </c:pt>
                <c:pt idx="18220">
                  <c:v>15.189</c:v>
                </c:pt>
                <c:pt idx="18221">
                  <c:v>-9.4060000000000006</c:v>
                </c:pt>
                <c:pt idx="18222">
                  <c:v>-4.2450000000000001</c:v>
                </c:pt>
                <c:pt idx="18223">
                  <c:v>2.278</c:v>
                </c:pt>
                <c:pt idx="18224">
                  <c:v>1.3879999999999999</c:v>
                </c:pt>
                <c:pt idx="18225">
                  <c:v>14.31</c:v>
                </c:pt>
                <c:pt idx="18226">
                  <c:v>-2.4940000000000002</c:v>
                </c:pt>
                <c:pt idx="18227">
                  <c:v>3.3679999999999999</c:v>
                </c:pt>
                <c:pt idx="18228">
                  <c:v>1.4890000000000001</c:v>
                </c:pt>
                <c:pt idx="18229">
                  <c:v>0.44500000000000001</c:v>
                </c:pt>
                <c:pt idx="18230">
                  <c:v>8.2209999999999983</c:v>
                </c:pt>
                <c:pt idx="18231">
                  <c:v>10.862</c:v>
                </c:pt>
                <c:pt idx="18232">
                  <c:v>11.377000000000001</c:v>
                </c:pt>
                <c:pt idx="18233">
                  <c:v>6.3289999999999953</c:v>
                </c:pt>
                <c:pt idx="18234">
                  <c:v>12.295999999999999</c:v>
                </c:pt>
                <c:pt idx="18235">
                  <c:v>9.2409999999999979</c:v>
                </c:pt>
                <c:pt idx="18236">
                  <c:v>13.335000000000001</c:v>
                </c:pt>
                <c:pt idx="18237">
                  <c:v>15.169</c:v>
                </c:pt>
                <c:pt idx="18238">
                  <c:v>-1.903</c:v>
                </c:pt>
                <c:pt idx="18239">
                  <c:v>-24.047000000000001</c:v>
                </c:pt>
                <c:pt idx="18240">
                  <c:v>11.093999999999999</c:v>
                </c:pt>
                <c:pt idx="18241">
                  <c:v>13.99</c:v>
                </c:pt>
                <c:pt idx="18242">
                  <c:v>2.392999999999998</c:v>
                </c:pt>
                <c:pt idx="18243">
                  <c:v>-0.107</c:v>
                </c:pt>
                <c:pt idx="18244">
                  <c:v>14.38</c:v>
                </c:pt>
                <c:pt idx="18245">
                  <c:v>21.446000000000002</c:v>
                </c:pt>
                <c:pt idx="18246">
                  <c:v>2.8069999999999991</c:v>
                </c:pt>
                <c:pt idx="18247">
                  <c:v>1.9530000000000001</c:v>
                </c:pt>
                <c:pt idx="18248">
                  <c:v>2.7519999999999998</c:v>
                </c:pt>
                <c:pt idx="18249">
                  <c:v>1.46</c:v>
                </c:pt>
                <c:pt idx="18250">
                  <c:v>21.25</c:v>
                </c:pt>
                <c:pt idx="18251">
                  <c:v>13.448</c:v>
                </c:pt>
                <c:pt idx="18252">
                  <c:v>9.2070000000000007</c:v>
                </c:pt>
                <c:pt idx="18253">
                  <c:v>5.6619999999999946</c:v>
                </c:pt>
                <c:pt idx="18254">
                  <c:v>5.0739999999999998</c:v>
                </c:pt>
                <c:pt idx="18255">
                  <c:v>5.4119999999999999</c:v>
                </c:pt>
                <c:pt idx="18256">
                  <c:v>6.3719999999999999</c:v>
                </c:pt>
                <c:pt idx="18257">
                  <c:v>8.4380000000000006</c:v>
                </c:pt>
                <c:pt idx="18258">
                  <c:v>3.1480000000000001</c:v>
                </c:pt>
                <c:pt idx="18259">
                  <c:v>4.7590000000000003</c:v>
                </c:pt>
                <c:pt idx="18260">
                  <c:v>-11.161</c:v>
                </c:pt>
                <c:pt idx="18261">
                  <c:v>-10.489000000000001</c:v>
                </c:pt>
                <c:pt idx="18262">
                  <c:v>-1.0860000000000001</c:v>
                </c:pt>
                <c:pt idx="18263">
                  <c:v>-3.883</c:v>
                </c:pt>
                <c:pt idx="18264">
                  <c:v>-2.1680000000000001</c:v>
                </c:pt>
                <c:pt idx="18265">
                  <c:v>2.4009999999999998</c:v>
                </c:pt>
                <c:pt idx="18266">
                  <c:v>4.8</c:v>
                </c:pt>
                <c:pt idx="18267">
                  <c:v>12.645</c:v>
                </c:pt>
                <c:pt idx="18268">
                  <c:v>12.631</c:v>
                </c:pt>
                <c:pt idx="18269">
                  <c:v>0.80800000000000005</c:v>
                </c:pt>
                <c:pt idx="18270">
                  <c:v>1.552</c:v>
                </c:pt>
                <c:pt idx="18271">
                  <c:v>-5.14</c:v>
                </c:pt>
                <c:pt idx="18272">
                  <c:v>-5.915</c:v>
                </c:pt>
                <c:pt idx="18273">
                  <c:v>5.8789999999999996</c:v>
                </c:pt>
                <c:pt idx="18274">
                  <c:v>-0.16500000000000001</c:v>
                </c:pt>
                <c:pt idx="18275">
                  <c:v>3.202</c:v>
                </c:pt>
                <c:pt idx="18276">
                  <c:v>14.153</c:v>
                </c:pt>
                <c:pt idx="18277">
                  <c:v>13.555</c:v>
                </c:pt>
                <c:pt idx="18278">
                  <c:v>6.1619999999999946</c:v>
                </c:pt>
                <c:pt idx="18279">
                  <c:v>16.797000000000001</c:v>
                </c:pt>
                <c:pt idx="18280">
                  <c:v>17.068000000000001</c:v>
                </c:pt>
                <c:pt idx="18281">
                  <c:v>18.202000000000002</c:v>
                </c:pt>
                <c:pt idx="18282">
                  <c:v>24.056000000000001</c:v>
                </c:pt>
                <c:pt idx="18283">
                  <c:v>28.838999999999999</c:v>
                </c:pt>
                <c:pt idx="18284">
                  <c:v>31.213000000000001</c:v>
                </c:pt>
                <c:pt idx="18285">
                  <c:v>-5.4779999999999998</c:v>
                </c:pt>
                <c:pt idx="18286">
                  <c:v>-1.85</c:v>
                </c:pt>
                <c:pt idx="18287">
                  <c:v>-2.3170000000000002</c:v>
                </c:pt>
                <c:pt idx="18288">
                  <c:v>-3.109</c:v>
                </c:pt>
                <c:pt idx="18289">
                  <c:v>5.5720000000000001</c:v>
                </c:pt>
                <c:pt idx="18290">
                  <c:v>6.0890000000000004</c:v>
                </c:pt>
                <c:pt idx="18291">
                  <c:v>4.4619999999999997</c:v>
                </c:pt>
                <c:pt idx="18292">
                  <c:v>4.7809999999999997</c:v>
                </c:pt>
                <c:pt idx="18293">
                  <c:v>-5.58</c:v>
                </c:pt>
                <c:pt idx="18294">
                  <c:v>-4.8559999999999954</c:v>
                </c:pt>
                <c:pt idx="18295">
                  <c:v>-6.016</c:v>
                </c:pt>
                <c:pt idx="18296">
                  <c:v>-4.8519999999999976</c:v>
                </c:pt>
                <c:pt idx="18297">
                  <c:v>32.819000000000003</c:v>
                </c:pt>
                <c:pt idx="18298">
                  <c:v>26.21</c:v>
                </c:pt>
                <c:pt idx="18299">
                  <c:v>16.710999999999999</c:v>
                </c:pt>
                <c:pt idx="18300">
                  <c:v>22.710999999999999</c:v>
                </c:pt>
                <c:pt idx="18301">
                  <c:v>7.9809999999999999</c:v>
                </c:pt>
                <c:pt idx="18302">
                  <c:v>1</c:v>
                </c:pt>
                <c:pt idx="18303">
                  <c:v>-4.03</c:v>
                </c:pt>
                <c:pt idx="18304">
                  <c:v>-4.8029999999999946</c:v>
                </c:pt>
                <c:pt idx="18305">
                  <c:v>-3.6360000000000001</c:v>
                </c:pt>
                <c:pt idx="18306">
                  <c:v>68.036000000000001</c:v>
                </c:pt>
                <c:pt idx="18307">
                  <c:v>6.1079999999999952</c:v>
                </c:pt>
                <c:pt idx="18308">
                  <c:v>-0.08</c:v>
                </c:pt>
                <c:pt idx="18309">
                  <c:v>0.78400000000000003</c:v>
                </c:pt>
                <c:pt idx="18310">
                  <c:v>-2.8980000000000001</c:v>
                </c:pt>
                <c:pt idx="18311">
                  <c:v>-0.22</c:v>
                </c:pt>
                <c:pt idx="18312">
                  <c:v>-4.1239999999999952</c:v>
                </c:pt>
                <c:pt idx="18313">
                  <c:v>-2.6669999999999998</c:v>
                </c:pt>
                <c:pt idx="18314">
                  <c:v>-1.321</c:v>
                </c:pt>
                <c:pt idx="18315">
                  <c:v>-5.8209999999999953</c:v>
                </c:pt>
                <c:pt idx="18316">
                  <c:v>-8.843</c:v>
                </c:pt>
                <c:pt idx="18317">
                  <c:v>-6.81</c:v>
                </c:pt>
                <c:pt idx="18318">
                  <c:v>-8.6230000000000011</c:v>
                </c:pt>
                <c:pt idx="18319">
                  <c:v>3.5209999999999999</c:v>
                </c:pt>
                <c:pt idx="18320">
                  <c:v>4.5289999999999946</c:v>
                </c:pt>
                <c:pt idx="18321">
                  <c:v>3.8309999999999991</c:v>
                </c:pt>
                <c:pt idx="18322">
                  <c:v>3.6560000000000001</c:v>
                </c:pt>
                <c:pt idx="18323">
                  <c:v>3.375999999999999</c:v>
                </c:pt>
                <c:pt idx="18324">
                  <c:v>-6.819</c:v>
                </c:pt>
                <c:pt idx="18325">
                  <c:v>-1.577</c:v>
                </c:pt>
                <c:pt idx="18326">
                  <c:v>-6.2649999999999952</c:v>
                </c:pt>
                <c:pt idx="18327">
                  <c:v>11.529</c:v>
                </c:pt>
                <c:pt idx="18328">
                  <c:v>2.1190000000000002</c:v>
                </c:pt>
                <c:pt idx="18329">
                  <c:v>1.748</c:v>
                </c:pt>
                <c:pt idx="18330">
                  <c:v>0.58099999999999996</c:v>
                </c:pt>
                <c:pt idx="18331">
                  <c:v>-1.3540000000000001</c:v>
                </c:pt>
                <c:pt idx="18332">
                  <c:v>-2.7839999999999998</c:v>
                </c:pt>
                <c:pt idx="18333">
                  <c:v>36.844000000000001</c:v>
                </c:pt>
                <c:pt idx="18334">
                  <c:v>38.520000000000003</c:v>
                </c:pt>
                <c:pt idx="18335">
                  <c:v>-0.78400000000000003</c:v>
                </c:pt>
                <c:pt idx="18336">
                  <c:v>8.65</c:v>
                </c:pt>
                <c:pt idx="18337">
                  <c:v>4.8219999999999956</c:v>
                </c:pt>
                <c:pt idx="18338">
                  <c:v>2.4900000000000002</c:v>
                </c:pt>
                <c:pt idx="18339">
                  <c:v>0.79700000000000004</c:v>
                </c:pt>
                <c:pt idx="18340">
                  <c:v>-0.40300000000000002</c:v>
                </c:pt>
                <c:pt idx="18341">
                  <c:v>-2.823</c:v>
                </c:pt>
                <c:pt idx="18342">
                  <c:v>-5.6909999999999954</c:v>
                </c:pt>
                <c:pt idx="18343">
                  <c:v>15.259</c:v>
                </c:pt>
                <c:pt idx="18344">
                  <c:v>10.329000000000001</c:v>
                </c:pt>
                <c:pt idx="18345">
                  <c:v>8.8689999999999998</c:v>
                </c:pt>
                <c:pt idx="18346">
                  <c:v>6.0619999999999976</c:v>
                </c:pt>
                <c:pt idx="18347">
                  <c:v>-8.4810000000000034</c:v>
                </c:pt>
                <c:pt idx="18348">
                  <c:v>-11.853</c:v>
                </c:pt>
                <c:pt idx="18349">
                  <c:v>-18.367000000000001</c:v>
                </c:pt>
                <c:pt idx="18350">
                  <c:v>1.208</c:v>
                </c:pt>
                <c:pt idx="18351">
                  <c:v>-8.8049999999999997</c:v>
                </c:pt>
                <c:pt idx="18352">
                  <c:v>-9.3740000000000006</c:v>
                </c:pt>
                <c:pt idx="18353">
                  <c:v>-12.726000000000001</c:v>
                </c:pt>
                <c:pt idx="18354">
                  <c:v>-16.327999999999999</c:v>
                </c:pt>
                <c:pt idx="18355">
                  <c:v>27.134</c:v>
                </c:pt>
                <c:pt idx="18356">
                  <c:v>20.11</c:v>
                </c:pt>
                <c:pt idx="18357">
                  <c:v>19.454000000000001</c:v>
                </c:pt>
                <c:pt idx="18358">
                  <c:v>21.16</c:v>
                </c:pt>
                <c:pt idx="18359">
                  <c:v>-25.638000000000009</c:v>
                </c:pt>
                <c:pt idx="18360">
                  <c:v>-27.286000000000001</c:v>
                </c:pt>
                <c:pt idx="18361">
                  <c:v>4.5979999999999954</c:v>
                </c:pt>
                <c:pt idx="18362">
                  <c:v>5.2480000000000002</c:v>
                </c:pt>
                <c:pt idx="18363">
                  <c:v>-12.407</c:v>
                </c:pt>
                <c:pt idx="18364">
                  <c:v>-0.72199999999999998</c:v>
                </c:pt>
                <c:pt idx="18365">
                  <c:v>2.88</c:v>
                </c:pt>
                <c:pt idx="18366">
                  <c:v>2.113</c:v>
                </c:pt>
                <c:pt idx="18367">
                  <c:v>6.6679999999999939</c:v>
                </c:pt>
                <c:pt idx="18368">
                  <c:v>8.3070000000000004</c:v>
                </c:pt>
                <c:pt idx="18369">
                  <c:v>7.702</c:v>
                </c:pt>
                <c:pt idx="18370">
                  <c:v>3.1560000000000001</c:v>
                </c:pt>
                <c:pt idx="18371">
                  <c:v>1.9470000000000001</c:v>
                </c:pt>
                <c:pt idx="18372">
                  <c:v>-1.5369999999999999</c:v>
                </c:pt>
                <c:pt idx="18373">
                  <c:v>-3.34</c:v>
                </c:pt>
                <c:pt idx="18374">
                  <c:v>-2.2669999999999999</c:v>
                </c:pt>
                <c:pt idx="18375">
                  <c:v>-0.47599999999999998</c:v>
                </c:pt>
                <c:pt idx="18376">
                  <c:v>1.7230000000000001</c:v>
                </c:pt>
                <c:pt idx="18377">
                  <c:v>19.523</c:v>
                </c:pt>
                <c:pt idx="18378">
                  <c:v>32.271999999999998</c:v>
                </c:pt>
                <c:pt idx="18379">
                  <c:v>34.606000000000002</c:v>
                </c:pt>
                <c:pt idx="18380">
                  <c:v>30.036000000000001</c:v>
                </c:pt>
                <c:pt idx="18381">
                  <c:v>15.228999999999999</c:v>
                </c:pt>
                <c:pt idx="18382">
                  <c:v>-26.145</c:v>
                </c:pt>
                <c:pt idx="18383">
                  <c:v>-20.527000000000001</c:v>
                </c:pt>
                <c:pt idx="18384">
                  <c:v>-24.097000000000001</c:v>
                </c:pt>
                <c:pt idx="18385">
                  <c:v>-27.593</c:v>
                </c:pt>
                <c:pt idx="18386">
                  <c:v>-27.105</c:v>
                </c:pt>
                <c:pt idx="18387">
                  <c:v>7.4770000000000003</c:v>
                </c:pt>
                <c:pt idx="18388">
                  <c:v>6.1109999999999953</c:v>
                </c:pt>
                <c:pt idx="18389">
                  <c:v>3.53</c:v>
                </c:pt>
                <c:pt idx="18390">
                  <c:v>2.7930000000000001</c:v>
                </c:pt>
                <c:pt idx="18391">
                  <c:v>-8.3019999999999996</c:v>
                </c:pt>
                <c:pt idx="18392">
                  <c:v>-5.1549999999999949</c:v>
                </c:pt>
                <c:pt idx="18393">
                  <c:v>-8.5130000000000035</c:v>
                </c:pt>
                <c:pt idx="18394">
                  <c:v>-0.84699999999999998</c:v>
                </c:pt>
                <c:pt idx="18395">
                  <c:v>1.0409999999999999</c:v>
                </c:pt>
                <c:pt idx="18396">
                  <c:v>2.61</c:v>
                </c:pt>
                <c:pt idx="18397">
                  <c:v>1.774</c:v>
                </c:pt>
                <c:pt idx="18398">
                  <c:v>0.85699999999999998</c:v>
                </c:pt>
                <c:pt idx="18399">
                  <c:v>2.9980000000000002</c:v>
                </c:pt>
                <c:pt idx="18400">
                  <c:v>-0.14899999999999999</c:v>
                </c:pt>
                <c:pt idx="18401">
                  <c:v>3.63</c:v>
                </c:pt>
                <c:pt idx="18402">
                  <c:v>3.4670000000000001</c:v>
                </c:pt>
                <c:pt idx="18403">
                  <c:v>4.8689999999999953</c:v>
                </c:pt>
                <c:pt idx="18404">
                  <c:v>0.80200000000000005</c:v>
                </c:pt>
                <c:pt idx="18405">
                  <c:v>2.5510000000000002</c:v>
                </c:pt>
                <c:pt idx="18406">
                  <c:v>14.106</c:v>
                </c:pt>
                <c:pt idx="18407">
                  <c:v>11.728</c:v>
                </c:pt>
                <c:pt idx="18408">
                  <c:v>9.8580000000000005</c:v>
                </c:pt>
                <c:pt idx="18409">
                  <c:v>1.64</c:v>
                </c:pt>
                <c:pt idx="18410">
                  <c:v>3.0760000000000001</c:v>
                </c:pt>
                <c:pt idx="18411">
                  <c:v>-19.372</c:v>
                </c:pt>
                <c:pt idx="18412">
                  <c:v>-5.8019999999999996</c:v>
                </c:pt>
                <c:pt idx="18413">
                  <c:v>8.4550000000000001</c:v>
                </c:pt>
                <c:pt idx="18414">
                  <c:v>5.069</c:v>
                </c:pt>
                <c:pt idx="18415">
                  <c:v>3.548</c:v>
                </c:pt>
                <c:pt idx="18416">
                  <c:v>3.5510000000000002</c:v>
                </c:pt>
                <c:pt idx="18417">
                  <c:v>3.9489999999999998</c:v>
                </c:pt>
                <c:pt idx="18418">
                  <c:v>3.875999999999999</c:v>
                </c:pt>
                <c:pt idx="18419">
                  <c:v>7.8469999999999986</c:v>
                </c:pt>
                <c:pt idx="18420">
                  <c:v>8.9789999999999992</c:v>
                </c:pt>
                <c:pt idx="18421">
                  <c:v>6.87</c:v>
                </c:pt>
                <c:pt idx="18422">
                  <c:v>-5.0649999999999951</c:v>
                </c:pt>
                <c:pt idx="18423">
                  <c:v>-2.992</c:v>
                </c:pt>
                <c:pt idx="18424">
                  <c:v>-2.7349999999999999</c:v>
                </c:pt>
                <c:pt idx="18425">
                  <c:v>-8.1920000000000002</c:v>
                </c:pt>
                <c:pt idx="18426">
                  <c:v>-9.0510000000000002</c:v>
                </c:pt>
                <c:pt idx="18427">
                  <c:v>-1.7629999999999999</c:v>
                </c:pt>
                <c:pt idx="18428">
                  <c:v>0.86799999999999999</c:v>
                </c:pt>
                <c:pt idx="18429">
                  <c:v>-1.72</c:v>
                </c:pt>
                <c:pt idx="18430">
                  <c:v>0.39400000000000002</c:v>
                </c:pt>
                <c:pt idx="18431">
                  <c:v>-3.13</c:v>
                </c:pt>
                <c:pt idx="18432">
                  <c:v>-23.559000000000001</c:v>
                </c:pt>
                <c:pt idx="18433">
                  <c:v>-0.184</c:v>
                </c:pt>
                <c:pt idx="18434">
                  <c:v>-0.35799999999999998</c:v>
                </c:pt>
                <c:pt idx="18435">
                  <c:v>6.8419999999999996</c:v>
                </c:pt>
                <c:pt idx="18436">
                  <c:v>5.1449999999999951</c:v>
                </c:pt>
                <c:pt idx="18437">
                  <c:v>6.4379999999999997</c:v>
                </c:pt>
                <c:pt idx="18438">
                  <c:v>1.0940000000000001</c:v>
                </c:pt>
                <c:pt idx="18439">
                  <c:v>-0.14899999999999999</c:v>
                </c:pt>
                <c:pt idx="18440">
                  <c:v>5.6959999999999953</c:v>
                </c:pt>
                <c:pt idx="18441">
                  <c:v>-2.9460000000000002</c:v>
                </c:pt>
                <c:pt idx="18442">
                  <c:v>-0.124</c:v>
                </c:pt>
                <c:pt idx="18443">
                  <c:v>4.601</c:v>
                </c:pt>
                <c:pt idx="18444">
                  <c:v>6.2969999999999997</c:v>
                </c:pt>
                <c:pt idx="18445">
                  <c:v>11.333</c:v>
                </c:pt>
                <c:pt idx="18446">
                  <c:v>5.2370000000000001</c:v>
                </c:pt>
                <c:pt idx="18447">
                  <c:v>6.327999999999995</c:v>
                </c:pt>
                <c:pt idx="18448">
                  <c:v>7.1679999999999939</c:v>
                </c:pt>
                <c:pt idx="18449">
                  <c:v>0.93200000000000005</c:v>
                </c:pt>
                <c:pt idx="18450">
                  <c:v>1.375</c:v>
                </c:pt>
                <c:pt idx="18451">
                  <c:v>-2.98</c:v>
                </c:pt>
                <c:pt idx="18452">
                  <c:v>0.42199999999999999</c:v>
                </c:pt>
                <c:pt idx="18453">
                  <c:v>1.9870000000000001</c:v>
                </c:pt>
                <c:pt idx="18454">
                  <c:v>5.9829999999999997</c:v>
                </c:pt>
                <c:pt idx="18455">
                  <c:v>7.9530000000000003</c:v>
                </c:pt>
                <c:pt idx="18456">
                  <c:v>12.353</c:v>
                </c:pt>
                <c:pt idx="18457">
                  <c:v>4.2919999999999998</c:v>
                </c:pt>
                <c:pt idx="18458">
                  <c:v>-2.266</c:v>
                </c:pt>
                <c:pt idx="18459">
                  <c:v>-5.7350000000000003</c:v>
                </c:pt>
                <c:pt idx="18460">
                  <c:v>-4.3810000000000002</c:v>
                </c:pt>
                <c:pt idx="18461">
                  <c:v>-2.5579999999999998</c:v>
                </c:pt>
                <c:pt idx="18462">
                  <c:v>2.4209999999999998</c:v>
                </c:pt>
                <c:pt idx="18463">
                  <c:v>-0.21299999999999999</c:v>
                </c:pt>
                <c:pt idx="18464">
                  <c:v>-3.234</c:v>
                </c:pt>
                <c:pt idx="18465">
                  <c:v>-2.7559999999999998</c:v>
                </c:pt>
                <c:pt idx="18466">
                  <c:v>5.14</c:v>
                </c:pt>
                <c:pt idx="18467">
                  <c:v>2.867</c:v>
                </c:pt>
                <c:pt idx="18468">
                  <c:v>6.8869999999999996</c:v>
                </c:pt>
                <c:pt idx="18469">
                  <c:v>8.0060000000000002</c:v>
                </c:pt>
                <c:pt idx="18470">
                  <c:v>6.7450000000000001</c:v>
                </c:pt>
                <c:pt idx="18471">
                  <c:v>5.2530000000000001</c:v>
                </c:pt>
                <c:pt idx="18472">
                  <c:v>7.4160000000000004</c:v>
                </c:pt>
                <c:pt idx="18473">
                  <c:v>9.0010000000000012</c:v>
                </c:pt>
                <c:pt idx="18474">
                  <c:v>10.696999999999999</c:v>
                </c:pt>
                <c:pt idx="18475">
                  <c:v>6.8029999999999946</c:v>
                </c:pt>
                <c:pt idx="18476">
                  <c:v>13.486000000000001</c:v>
                </c:pt>
                <c:pt idx="18477">
                  <c:v>13.42</c:v>
                </c:pt>
                <c:pt idx="18478">
                  <c:v>-5.9669999999999996</c:v>
                </c:pt>
                <c:pt idx="18479">
                  <c:v>1.6639999999999999</c:v>
                </c:pt>
                <c:pt idx="18480">
                  <c:v>4.8559999999999954</c:v>
                </c:pt>
                <c:pt idx="18481">
                  <c:v>3.3170000000000002</c:v>
                </c:pt>
                <c:pt idx="18482">
                  <c:v>2.2789999999999999</c:v>
                </c:pt>
                <c:pt idx="18483">
                  <c:v>5.2160000000000002</c:v>
                </c:pt>
                <c:pt idx="18484">
                  <c:v>13.888999999999999</c:v>
                </c:pt>
                <c:pt idx="18485">
                  <c:v>-5.9809999999999999</c:v>
                </c:pt>
                <c:pt idx="18486">
                  <c:v>-9.2830000000000013</c:v>
                </c:pt>
                <c:pt idx="18487">
                  <c:v>-7.8209999999999953</c:v>
                </c:pt>
                <c:pt idx="18488">
                  <c:v>1.208</c:v>
                </c:pt>
                <c:pt idx="18489">
                  <c:v>2.6720000000000002</c:v>
                </c:pt>
                <c:pt idx="18490">
                  <c:v>2.4009999999999998</c:v>
                </c:pt>
                <c:pt idx="18491">
                  <c:v>-10.632</c:v>
                </c:pt>
                <c:pt idx="18492">
                  <c:v>-9.9370000000000012</c:v>
                </c:pt>
                <c:pt idx="18493">
                  <c:v>-10.585000000000001</c:v>
                </c:pt>
                <c:pt idx="18494">
                  <c:v>-9.3440000000000012</c:v>
                </c:pt>
                <c:pt idx="18495">
                  <c:v>8.5910000000000011</c:v>
                </c:pt>
                <c:pt idx="18496">
                  <c:v>14.555</c:v>
                </c:pt>
                <c:pt idx="18497">
                  <c:v>13.528</c:v>
                </c:pt>
                <c:pt idx="18498">
                  <c:v>9.1379999999999981</c:v>
                </c:pt>
                <c:pt idx="18499">
                  <c:v>-5.7149999999999954</c:v>
                </c:pt>
                <c:pt idx="18500">
                  <c:v>-16.582000000000001</c:v>
                </c:pt>
                <c:pt idx="18501">
                  <c:v>12.592000000000001</c:v>
                </c:pt>
                <c:pt idx="18502">
                  <c:v>8.5680000000000014</c:v>
                </c:pt>
                <c:pt idx="18503">
                  <c:v>7.1669999999999954</c:v>
                </c:pt>
                <c:pt idx="18504">
                  <c:v>3.78</c:v>
                </c:pt>
                <c:pt idx="18505">
                  <c:v>-3.1360000000000001</c:v>
                </c:pt>
                <c:pt idx="18506">
                  <c:v>-9.8580000000000005</c:v>
                </c:pt>
                <c:pt idx="18507">
                  <c:v>-9.4619999999999997</c:v>
                </c:pt>
                <c:pt idx="18508">
                  <c:v>9.27</c:v>
                </c:pt>
                <c:pt idx="18509">
                  <c:v>5.3019999999999996</c:v>
                </c:pt>
                <c:pt idx="18510">
                  <c:v>1.552</c:v>
                </c:pt>
                <c:pt idx="18511">
                  <c:v>4.4249999999999954</c:v>
                </c:pt>
                <c:pt idx="18512">
                  <c:v>41.567999999999998</c:v>
                </c:pt>
                <c:pt idx="18513">
                  <c:v>6.0720000000000001</c:v>
                </c:pt>
                <c:pt idx="18514">
                  <c:v>3.798</c:v>
                </c:pt>
                <c:pt idx="18515">
                  <c:v>4.2140000000000004</c:v>
                </c:pt>
                <c:pt idx="18516">
                  <c:v>-0.53200000000000003</c:v>
                </c:pt>
                <c:pt idx="18517">
                  <c:v>10.257999999999999</c:v>
                </c:pt>
                <c:pt idx="18518">
                  <c:v>5.9279999999999946</c:v>
                </c:pt>
                <c:pt idx="18519">
                  <c:v>4.1349999999999953</c:v>
                </c:pt>
                <c:pt idx="18520">
                  <c:v>12.401999999999999</c:v>
                </c:pt>
                <c:pt idx="18521">
                  <c:v>10.459</c:v>
                </c:pt>
                <c:pt idx="18522">
                  <c:v>6.5289999999999946</c:v>
                </c:pt>
                <c:pt idx="18523">
                  <c:v>6.8609999999999953</c:v>
                </c:pt>
                <c:pt idx="18524">
                  <c:v>3.2770000000000001</c:v>
                </c:pt>
                <c:pt idx="18525">
                  <c:v>-3.0190000000000001</c:v>
                </c:pt>
                <c:pt idx="18526">
                  <c:v>-16.690999999999999</c:v>
                </c:pt>
                <c:pt idx="18527">
                  <c:v>-14.337999999999999</c:v>
                </c:pt>
                <c:pt idx="18528">
                  <c:v>-10.393000000000001</c:v>
                </c:pt>
                <c:pt idx="18529">
                  <c:v>-10.961</c:v>
                </c:pt>
                <c:pt idx="18530">
                  <c:v>9.8320000000000007</c:v>
                </c:pt>
                <c:pt idx="18531">
                  <c:v>22.623999999999999</c:v>
                </c:pt>
                <c:pt idx="18532">
                  <c:v>13.641999999999999</c:v>
                </c:pt>
                <c:pt idx="18533">
                  <c:v>4.6029999999999953</c:v>
                </c:pt>
                <c:pt idx="18534">
                  <c:v>-0.82799999999999996</c:v>
                </c:pt>
                <c:pt idx="18535">
                  <c:v>3.8239999999999998</c:v>
                </c:pt>
                <c:pt idx="18536">
                  <c:v>3.8980000000000001</c:v>
                </c:pt>
                <c:pt idx="18537">
                  <c:v>5.6479999999999952</c:v>
                </c:pt>
                <c:pt idx="18538">
                  <c:v>8.3040000000000003</c:v>
                </c:pt>
                <c:pt idx="18539">
                  <c:v>-1.6160000000000001</c:v>
                </c:pt>
                <c:pt idx="18540">
                  <c:v>-2.3570000000000002</c:v>
                </c:pt>
                <c:pt idx="18541">
                  <c:v>-1.8620000000000001</c:v>
                </c:pt>
                <c:pt idx="18542">
                  <c:v>0.81399999999999995</c:v>
                </c:pt>
                <c:pt idx="18543">
                  <c:v>4.0759999999999996</c:v>
                </c:pt>
                <c:pt idx="18544">
                  <c:v>0.55100000000000005</c:v>
                </c:pt>
                <c:pt idx="18545">
                  <c:v>6.6639999999999953</c:v>
                </c:pt>
                <c:pt idx="18546">
                  <c:v>11.557</c:v>
                </c:pt>
                <c:pt idx="18547">
                  <c:v>14.053000000000001</c:v>
                </c:pt>
                <c:pt idx="18548">
                  <c:v>-6.5090000000000003</c:v>
                </c:pt>
                <c:pt idx="18549">
                  <c:v>8.3140000000000001</c:v>
                </c:pt>
                <c:pt idx="18550">
                  <c:v>3.1160000000000001</c:v>
                </c:pt>
                <c:pt idx="18551">
                  <c:v>-1.8049999999999999</c:v>
                </c:pt>
                <c:pt idx="18552">
                  <c:v>11.96</c:v>
                </c:pt>
                <c:pt idx="18553">
                  <c:v>14.417</c:v>
                </c:pt>
                <c:pt idx="18554">
                  <c:v>3.6629999999999998</c:v>
                </c:pt>
                <c:pt idx="18555">
                  <c:v>0.43099999999999999</c:v>
                </c:pt>
                <c:pt idx="18556">
                  <c:v>2.6869999999999998</c:v>
                </c:pt>
                <c:pt idx="18557">
                  <c:v>-4.5629999999999953</c:v>
                </c:pt>
                <c:pt idx="18558">
                  <c:v>11.179</c:v>
                </c:pt>
                <c:pt idx="18559">
                  <c:v>-1.7010000000000001</c:v>
                </c:pt>
                <c:pt idx="18560">
                  <c:v>-1.6850000000000001</c:v>
                </c:pt>
                <c:pt idx="18561">
                  <c:v>-4.5430000000000001</c:v>
                </c:pt>
                <c:pt idx="18562">
                  <c:v>-3.5209999999999999</c:v>
                </c:pt>
                <c:pt idx="18563">
                  <c:v>-1.998</c:v>
                </c:pt>
                <c:pt idx="18564">
                  <c:v>10.147</c:v>
                </c:pt>
                <c:pt idx="18565">
                  <c:v>13.833</c:v>
                </c:pt>
                <c:pt idx="18566">
                  <c:v>6.3919999999999986</c:v>
                </c:pt>
                <c:pt idx="18567">
                  <c:v>5.7350000000000003</c:v>
                </c:pt>
                <c:pt idx="18568">
                  <c:v>7.3149999999999951</c:v>
                </c:pt>
                <c:pt idx="18569">
                  <c:v>9.2339999999999982</c:v>
                </c:pt>
                <c:pt idx="18570">
                  <c:v>6.7750000000000004</c:v>
                </c:pt>
                <c:pt idx="18571">
                  <c:v>-4.59</c:v>
                </c:pt>
                <c:pt idx="18572">
                  <c:v>-2.5720000000000001</c:v>
                </c:pt>
                <c:pt idx="18573">
                  <c:v>-0.80400000000000005</c:v>
                </c:pt>
                <c:pt idx="18574">
                  <c:v>-6.2729999999999997</c:v>
                </c:pt>
                <c:pt idx="18575">
                  <c:v>8.0460000000000012</c:v>
                </c:pt>
                <c:pt idx="18576">
                  <c:v>3.9180000000000001</c:v>
                </c:pt>
                <c:pt idx="18577">
                  <c:v>2.879</c:v>
                </c:pt>
                <c:pt idx="18578">
                  <c:v>14.907999999999999</c:v>
                </c:pt>
                <c:pt idx="18579">
                  <c:v>13.218999999999999</c:v>
                </c:pt>
                <c:pt idx="18580">
                  <c:v>11.611000000000001</c:v>
                </c:pt>
                <c:pt idx="18581">
                  <c:v>10.055</c:v>
                </c:pt>
                <c:pt idx="18582">
                  <c:v>-2.161</c:v>
                </c:pt>
                <c:pt idx="18583">
                  <c:v>0.58699999999999997</c:v>
                </c:pt>
                <c:pt idx="18584">
                  <c:v>-1.0189999999999999</c:v>
                </c:pt>
                <c:pt idx="18585">
                  <c:v>-2.912999999999998</c:v>
                </c:pt>
                <c:pt idx="18586">
                  <c:v>5.351</c:v>
                </c:pt>
                <c:pt idx="18587">
                  <c:v>-7.9089999999999998</c:v>
                </c:pt>
                <c:pt idx="18588">
                  <c:v>-8.1379999999999981</c:v>
                </c:pt>
                <c:pt idx="18589">
                  <c:v>-11.271000000000001</c:v>
                </c:pt>
                <c:pt idx="18590">
                  <c:v>-10.846</c:v>
                </c:pt>
                <c:pt idx="18591">
                  <c:v>1.675</c:v>
                </c:pt>
                <c:pt idx="18592">
                  <c:v>-7.7409999999999997</c:v>
                </c:pt>
                <c:pt idx="18593">
                  <c:v>-7.5720000000000001</c:v>
                </c:pt>
                <c:pt idx="18594">
                  <c:v>-3.7130000000000001</c:v>
                </c:pt>
                <c:pt idx="18595">
                  <c:v>-1.546</c:v>
                </c:pt>
                <c:pt idx="18596">
                  <c:v>-3.6379999999999999</c:v>
                </c:pt>
                <c:pt idx="18597">
                  <c:v>-0.49</c:v>
                </c:pt>
                <c:pt idx="18598">
                  <c:v>-6.1029999999999953</c:v>
                </c:pt>
                <c:pt idx="18599">
                  <c:v>-9.7459999999999987</c:v>
                </c:pt>
                <c:pt idx="18600">
                  <c:v>-10.673999999999999</c:v>
                </c:pt>
                <c:pt idx="18601">
                  <c:v>-12.66</c:v>
                </c:pt>
                <c:pt idx="18602">
                  <c:v>5.3269999999999946</c:v>
                </c:pt>
                <c:pt idx="18603">
                  <c:v>6.157999999999995</c:v>
                </c:pt>
                <c:pt idx="18604">
                  <c:v>-14.211</c:v>
                </c:pt>
                <c:pt idx="18605">
                  <c:v>-26.053000000000001</c:v>
                </c:pt>
                <c:pt idx="18606">
                  <c:v>-1.972</c:v>
                </c:pt>
                <c:pt idx="18607">
                  <c:v>-4.165999999999995</c:v>
                </c:pt>
                <c:pt idx="18608">
                  <c:v>6.694999999999995</c:v>
                </c:pt>
                <c:pt idx="18609">
                  <c:v>-0.24</c:v>
                </c:pt>
                <c:pt idx="18610">
                  <c:v>-7.95</c:v>
                </c:pt>
                <c:pt idx="18611">
                  <c:v>8.9920000000000027</c:v>
                </c:pt>
                <c:pt idx="18612">
                  <c:v>7.7389999999999999</c:v>
                </c:pt>
                <c:pt idx="18613">
                  <c:v>27.024999999999999</c:v>
                </c:pt>
                <c:pt idx="18614">
                  <c:v>28.916</c:v>
                </c:pt>
                <c:pt idx="18615">
                  <c:v>36.965000000000003</c:v>
                </c:pt>
                <c:pt idx="18616">
                  <c:v>23.495000000000001</c:v>
                </c:pt>
                <c:pt idx="18617">
                  <c:v>23.451000000000001</c:v>
                </c:pt>
                <c:pt idx="18618">
                  <c:v>19.488</c:v>
                </c:pt>
                <c:pt idx="18619">
                  <c:v>7.6609999999999951</c:v>
                </c:pt>
                <c:pt idx="18620">
                  <c:v>6.2130000000000001</c:v>
                </c:pt>
                <c:pt idx="18621">
                  <c:v>3.6589999999999998</c:v>
                </c:pt>
                <c:pt idx="18622">
                  <c:v>0.749</c:v>
                </c:pt>
                <c:pt idx="18623">
                  <c:v>-0.31900000000000001</c:v>
                </c:pt>
                <c:pt idx="18624">
                  <c:v>19.033999999999999</c:v>
                </c:pt>
                <c:pt idx="18625">
                  <c:v>-3.0419999999999998</c:v>
                </c:pt>
                <c:pt idx="18626">
                  <c:v>7.6390000000000002</c:v>
                </c:pt>
                <c:pt idx="18627">
                  <c:v>-1.0629999999999999</c:v>
                </c:pt>
                <c:pt idx="18628">
                  <c:v>1.242</c:v>
                </c:pt>
                <c:pt idx="18629">
                  <c:v>0.93700000000000006</c:v>
                </c:pt>
                <c:pt idx="18630">
                  <c:v>-16.298999999999999</c:v>
                </c:pt>
                <c:pt idx="18631">
                  <c:v>-10.836</c:v>
                </c:pt>
                <c:pt idx="18632">
                  <c:v>-10.061</c:v>
                </c:pt>
                <c:pt idx="18633">
                  <c:v>1.278</c:v>
                </c:pt>
                <c:pt idx="18634">
                  <c:v>1.0309999999999999</c:v>
                </c:pt>
                <c:pt idx="18635">
                  <c:v>1.3480000000000001</c:v>
                </c:pt>
                <c:pt idx="18636">
                  <c:v>1.3069999999999999</c:v>
                </c:pt>
                <c:pt idx="18637">
                  <c:v>-4.5919999999999996</c:v>
                </c:pt>
                <c:pt idx="18638">
                  <c:v>-8.7260000000000009</c:v>
                </c:pt>
                <c:pt idx="18639">
                  <c:v>-13.723000000000001</c:v>
                </c:pt>
                <c:pt idx="18640">
                  <c:v>4.3529999999999953</c:v>
                </c:pt>
                <c:pt idx="18641">
                  <c:v>12.641999999999999</c:v>
                </c:pt>
                <c:pt idx="18642">
                  <c:v>13.821999999999999</c:v>
                </c:pt>
                <c:pt idx="18643">
                  <c:v>11.894</c:v>
                </c:pt>
                <c:pt idx="18644">
                  <c:v>8.93</c:v>
                </c:pt>
                <c:pt idx="18645">
                  <c:v>0.93799999999999994</c:v>
                </c:pt>
                <c:pt idx="18646">
                  <c:v>-0.40100000000000002</c:v>
                </c:pt>
                <c:pt idx="18647">
                  <c:v>-5.5139999999999976</c:v>
                </c:pt>
                <c:pt idx="18648">
                  <c:v>-3.347</c:v>
                </c:pt>
                <c:pt idx="18649">
                  <c:v>-3.544</c:v>
                </c:pt>
                <c:pt idx="18650">
                  <c:v>13.885999999999999</c:v>
                </c:pt>
                <c:pt idx="18651">
                  <c:v>24.957999999999991</c:v>
                </c:pt>
                <c:pt idx="18652">
                  <c:v>30.32</c:v>
                </c:pt>
                <c:pt idx="18653">
                  <c:v>-0.72899999999999998</c:v>
                </c:pt>
                <c:pt idx="18654">
                  <c:v>32.213000000000001</c:v>
                </c:pt>
                <c:pt idx="18655">
                  <c:v>29.17</c:v>
                </c:pt>
                <c:pt idx="18656">
                  <c:v>34.847999999999999</c:v>
                </c:pt>
                <c:pt idx="18657">
                  <c:v>39.287000000000013</c:v>
                </c:pt>
                <c:pt idx="18658">
                  <c:v>43.189</c:v>
                </c:pt>
                <c:pt idx="18659">
                  <c:v>-8.9580000000000002</c:v>
                </c:pt>
                <c:pt idx="18660">
                  <c:v>-11.954000000000001</c:v>
                </c:pt>
                <c:pt idx="18661">
                  <c:v>6.4859999999999998</c:v>
                </c:pt>
                <c:pt idx="18662">
                  <c:v>3.4569999999999981</c:v>
                </c:pt>
                <c:pt idx="18663">
                  <c:v>3.718</c:v>
                </c:pt>
                <c:pt idx="18664">
                  <c:v>7.9059999999999997</c:v>
                </c:pt>
                <c:pt idx="18665">
                  <c:v>6.8149999999999951</c:v>
                </c:pt>
                <c:pt idx="18666">
                  <c:v>12.33</c:v>
                </c:pt>
                <c:pt idx="18667">
                  <c:v>15.042</c:v>
                </c:pt>
                <c:pt idx="18668">
                  <c:v>-2.3519999999999981</c:v>
                </c:pt>
                <c:pt idx="18669">
                  <c:v>-5.2380000000000004</c:v>
                </c:pt>
                <c:pt idx="18670">
                  <c:v>-4.1310000000000002</c:v>
                </c:pt>
                <c:pt idx="18671">
                  <c:v>-10.003</c:v>
                </c:pt>
                <c:pt idx="18672">
                  <c:v>-2.9470000000000001</c:v>
                </c:pt>
                <c:pt idx="18673">
                  <c:v>12.678000000000001</c:v>
                </c:pt>
                <c:pt idx="18674">
                  <c:v>2.4550000000000001</c:v>
                </c:pt>
                <c:pt idx="18675">
                  <c:v>9.8000000000000004E-2</c:v>
                </c:pt>
                <c:pt idx="18676">
                  <c:v>-4.55</c:v>
                </c:pt>
                <c:pt idx="18677">
                  <c:v>-9.5240000000000009</c:v>
                </c:pt>
                <c:pt idx="18678">
                  <c:v>-9.0810000000000013</c:v>
                </c:pt>
                <c:pt idx="18679">
                  <c:v>-11.375</c:v>
                </c:pt>
                <c:pt idx="18680">
                  <c:v>1.1419999999999999</c:v>
                </c:pt>
                <c:pt idx="18681">
                  <c:v>2.9470000000000001</c:v>
                </c:pt>
                <c:pt idx="18682">
                  <c:v>-5.6509999999999954</c:v>
                </c:pt>
                <c:pt idx="18683">
                  <c:v>-1.26</c:v>
                </c:pt>
                <c:pt idx="18684">
                  <c:v>-10.954000000000001</c:v>
                </c:pt>
                <c:pt idx="18685">
                  <c:v>-9.5920000000000005</c:v>
                </c:pt>
                <c:pt idx="18686">
                  <c:v>-13.006</c:v>
                </c:pt>
                <c:pt idx="18687">
                  <c:v>1.6930000000000001</c:v>
                </c:pt>
                <c:pt idx="18688">
                  <c:v>-3.238</c:v>
                </c:pt>
                <c:pt idx="18689">
                  <c:v>10.148</c:v>
                </c:pt>
                <c:pt idx="18690">
                  <c:v>40.03</c:v>
                </c:pt>
                <c:pt idx="18691">
                  <c:v>32.234000000000002</c:v>
                </c:pt>
                <c:pt idx="18692">
                  <c:v>-8.2239999999999984</c:v>
                </c:pt>
                <c:pt idx="18693">
                  <c:v>-6.5709999999999997</c:v>
                </c:pt>
                <c:pt idx="18694">
                  <c:v>-5.3780000000000001</c:v>
                </c:pt>
                <c:pt idx="18695">
                  <c:v>-1.667</c:v>
                </c:pt>
                <c:pt idx="18696">
                  <c:v>2.3679999999999999</c:v>
                </c:pt>
                <c:pt idx="18697">
                  <c:v>0.58099999999999996</c:v>
                </c:pt>
                <c:pt idx="18698">
                  <c:v>4.5669999999999966</c:v>
                </c:pt>
                <c:pt idx="18699">
                  <c:v>2.6549999999999998</c:v>
                </c:pt>
                <c:pt idx="18700">
                  <c:v>8.6530000000000005</c:v>
                </c:pt>
                <c:pt idx="18701">
                  <c:v>3.0190000000000001</c:v>
                </c:pt>
                <c:pt idx="18702">
                  <c:v>5.617999999999995</c:v>
                </c:pt>
                <c:pt idx="18703">
                  <c:v>2.4279999999999999</c:v>
                </c:pt>
                <c:pt idx="18704">
                  <c:v>2.3290000000000002</c:v>
                </c:pt>
                <c:pt idx="18705">
                  <c:v>1.665</c:v>
                </c:pt>
                <c:pt idx="18706">
                  <c:v>4.609</c:v>
                </c:pt>
                <c:pt idx="18707">
                  <c:v>1.637</c:v>
                </c:pt>
                <c:pt idx="18708">
                  <c:v>-2.3410000000000002</c:v>
                </c:pt>
                <c:pt idx="18709">
                  <c:v>-1.054</c:v>
                </c:pt>
                <c:pt idx="18710">
                  <c:v>-6.9239999999999986</c:v>
                </c:pt>
                <c:pt idx="18711">
                  <c:v>-5.5949999999999953</c:v>
                </c:pt>
                <c:pt idx="18712">
                  <c:v>6.9710000000000001</c:v>
                </c:pt>
                <c:pt idx="18713">
                  <c:v>1.8859999999999999</c:v>
                </c:pt>
                <c:pt idx="18714">
                  <c:v>3.97</c:v>
                </c:pt>
                <c:pt idx="18715">
                  <c:v>8.2040000000000006</c:v>
                </c:pt>
                <c:pt idx="18716">
                  <c:v>-1.423</c:v>
                </c:pt>
                <c:pt idx="18717">
                  <c:v>5.4790000000000001</c:v>
                </c:pt>
                <c:pt idx="18718">
                  <c:v>2.8660000000000001</c:v>
                </c:pt>
                <c:pt idx="18719">
                  <c:v>-0.128</c:v>
                </c:pt>
                <c:pt idx="18720">
                  <c:v>18.32</c:v>
                </c:pt>
                <c:pt idx="18721">
                  <c:v>-4.6059999999999954</c:v>
                </c:pt>
                <c:pt idx="18722">
                  <c:v>6.157999999999995</c:v>
                </c:pt>
                <c:pt idx="18723">
                  <c:v>2.7160000000000002</c:v>
                </c:pt>
                <c:pt idx="18724">
                  <c:v>3.2000000000000001E-2</c:v>
                </c:pt>
                <c:pt idx="18725">
                  <c:v>0.94799999999999995</c:v>
                </c:pt>
                <c:pt idx="18726">
                  <c:v>-2.254</c:v>
                </c:pt>
                <c:pt idx="18727">
                  <c:v>-7.6439999999999957</c:v>
                </c:pt>
                <c:pt idx="18728">
                  <c:v>-2.7509999999999999</c:v>
                </c:pt>
                <c:pt idx="18729">
                  <c:v>6.58</c:v>
                </c:pt>
                <c:pt idx="18730">
                  <c:v>0.42199999999999999</c:v>
                </c:pt>
                <c:pt idx="18731">
                  <c:v>22.038</c:v>
                </c:pt>
                <c:pt idx="18732">
                  <c:v>6.2649999999999952</c:v>
                </c:pt>
                <c:pt idx="18733">
                  <c:v>6.1310000000000002</c:v>
                </c:pt>
                <c:pt idx="18734">
                  <c:v>1.345</c:v>
                </c:pt>
                <c:pt idx="18735">
                  <c:v>-3.2879999999999998</c:v>
                </c:pt>
                <c:pt idx="18736">
                  <c:v>2.0979999999999999</c:v>
                </c:pt>
                <c:pt idx="18737">
                  <c:v>-3.1930000000000001</c:v>
                </c:pt>
                <c:pt idx="18738">
                  <c:v>-3.8180000000000001</c:v>
                </c:pt>
                <c:pt idx="18739">
                  <c:v>-8.5940000000000012</c:v>
                </c:pt>
                <c:pt idx="18740">
                  <c:v>-16.465</c:v>
                </c:pt>
                <c:pt idx="18741">
                  <c:v>3.4980000000000002</c:v>
                </c:pt>
                <c:pt idx="18742">
                  <c:v>7.1130000000000004</c:v>
                </c:pt>
                <c:pt idx="18743">
                  <c:v>3.052999999999999</c:v>
                </c:pt>
                <c:pt idx="18744">
                  <c:v>4.0970000000000004</c:v>
                </c:pt>
                <c:pt idx="18745">
                  <c:v>2.5150000000000001</c:v>
                </c:pt>
                <c:pt idx="18746">
                  <c:v>3.1190000000000002</c:v>
                </c:pt>
                <c:pt idx="18747">
                  <c:v>13.593999999999999</c:v>
                </c:pt>
                <c:pt idx="18748">
                  <c:v>5.5579999999999954</c:v>
                </c:pt>
                <c:pt idx="18749">
                  <c:v>-4.1439999999999966</c:v>
                </c:pt>
                <c:pt idx="18750">
                  <c:v>-1.222</c:v>
                </c:pt>
                <c:pt idx="18751">
                  <c:v>-10.535</c:v>
                </c:pt>
                <c:pt idx="18752">
                  <c:v>-3.948</c:v>
                </c:pt>
                <c:pt idx="18753">
                  <c:v>2.0070000000000001</c:v>
                </c:pt>
                <c:pt idx="18754">
                  <c:v>-8.1620000000000008</c:v>
                </c:pt>
                <c:pt idx="18755">
                  <c:v>-5.9550000000000001</c:v>
                </c:pt>
                <c:pt idx="18756">
                  <c:v>0.79100000000000004</c:v>
                </c:pt>
                <c:pt idx="18757">
                  <c:v>2.0819999999999999</c:v>
                </c:pt>
                <c:pt idx="18758">
                  <c:v>-2.6349999999999998</c:v>
                </c:pt>
                <c:pt idx="18759">
                  <c:v>-3.2759999999999998</c:v>
                </c:pt>
                <c:pt idx="18760">
                  <c:v>-5.5990000000000002</c:v>
                </c:pt>
                <c:pt idx="18761">
                  <c:v>-4.1909999999999954</c:v>
                </c:pt>
                <c:pt idx="18762">
                  <c:v>-0.123</c:v>
                </c:pt>
                <c:pt idx="18763">
                  <c:v>-0.50800000000000001</c:v>
                </c:pt>
                <c:pt idx="18764">
                  <c:v>-3.7429999999999999</c:v>
                </c:pt>
                <c:pt idx="18765">
                  <c:v>-6.9279999999999946</c:v>
                </c:pt>
                <c:pt idx="18766">
                  <c:v>-6.33</c:v>
                </c:pt>
                <c:pt idx="18767">
                  <c:v>6.3129999999999953</c:v>
                </c:pt>
                <c:pt idx="18768">
                  <c:v>2.1680000000000001</c:v>
                </c:pt>
                <c:pt idx="18769">
                  <c:v>2.2959999999999998</c:v>
                </c:pt>
                <c:pt idx="18770">
                  <c:v>-30.236000000000001</c:v>
                </c:pt>
                <c:pt idx="18771">
                  <c:v>-20.577999999999999</c:v>
                </c:pt>
                <c:pt idx="18772">
                  <c:v>-25.721</c:v>
                </c:pt>
                <c:pt idx="18773">
                  <c:v>-26.585999999999981</c:v>
                </c:pt>
                <c:pt idx="18774">
                  <c:v>-29.012</c:v>
                </c:pt>
                <c:pt idx="18775">
                  <c:v>11.606999999999999</c:v>
                </c:pt>
                <c:pt idx="18776">
                  <c:v>8.48</c:v>
                </c:pt>
                <c:pt idx="18777">
                  <c:v>7.9340000000000002</c:v>
                </c:pt>
                <c:pt idx="18778">
                  <c:v>1.897</c:v>
                </c:pt>
                <c:pt idx="18779">
                  <c:v>-3.4830000000000001</c:v>
                </c:pt>
                <c:pt idx="18780">
                  <c:v>-5.8619999999999957</c:v>
                </c:pt>
                <c:pt idx="18781">
                  <c:v>-17.036999999999999</c:v>
                </c:pt>
                <c:pt idx="18782">
                  <c:v>-4.8739999999999997</c:v>
                </c:pt>
                <c:pt idx="18783">
                  <c:v>-9.620000000000001</c:v>
                </c:pt>
                <c:pt idx="18784">
                  <c:v>-18.422000000000001</c:v>
                </c:pt>
                <c:pt idx="18785">
                  <c:v>-9.0170000000000012</c:v>
                </c:pt>
                <c:pt idx="18786">
                  <c:v>-11.085000000000001</c:v>
                </c:pt>
                <c:pt idx="18787">
                  <c:v>11.401</c:v>
                </c:pt>
                <c:pt idx="18788">
                  <c:v>8.9330000000000016</c:v>
                </c:pt>
                <c:pt idx="18789">
                  <c:v>1.1559999999999999</c:v>
                </c:pt>
                <c:pt idx="18790">
                  <c:v>-30.082999999999981</c:v>
                </c:pt>
                <c:pt idx="18791">
                  <c:v>-27.306000000000001</c:v>
                </c:pt>
                <c:pt idx="18792">
                  <c:v>-27.501999999999999</c:v>
                </c:pt>
                <c:pt idx="18793">
                  <c:v>-2.7490000000000001</c:v>
                </c:pt>
                <c:pt idx="18794">
                  <c:v>-2.4300000000000002</c:v>
                </c:pt>
                <c:pt idx="18795">
                  <c:v>-2.863</c:v>
                </c:pt>
                <c:pt idx="18796">
                  <c:v>-6.6869999999999976</c:v>
                </c:pt>
                <c:pt idx="18797">
                  <c:v>3.5739999999999998</c:v>
                </c:pt>
                <c:pt idx="18798">
                  <c:v>7.0990000000000002</c:v>
                </c:pt>
                <c:pt idx="18799">
                  <c:v>-2.2719999999999998</c:v>
                </c:pt>
                <c:pt idx="18800">
                  <c:v>1.7230000000000001</c:v>
                </c:pt>
                <c:pt idx="18801">
                  <c:v>-28.387</c:v>
                </c:pt>
                <c:pt idx="18802">
                  <c:v>-22.224</c:v>
                </c:pt>
                <c:pt idx="18803">
                  <c:v>-29.518999999999991</c:v>
                </c:pt>
                <c:pt idx="18804">
                  <c:v>8.57</c:v>
                </c:pt>
                <c:pt idx="18805">
                  <c:v>2.8509999999999991</c:v>
                </c:pt>
                <c:pt idx="18806">
                  <c:v>1.3859999999999999</c:v>
                </c:pt>
                <c:pt idx="18807">
                  <c:v>-4.226</c:v>
                </c:pt>
                <c:pt idx="18808">
                  <c:v>-4.78</c:v>
                </c:pt>
                <c:pt idx="18809">
                  <c:v>-6.58</c:v>
                </c:pt>
                <c:pt idx="18810">
                  <c:v>-13.816000000000001</c:v>
                </c:pt>
                <c:pt idx="18811">
                  <c:v>-1.0109999999999999</c:v>
                </c:pt>
                <c:pt idx="18812">
                  <c:v>-3.9390000000000001</c:v>
                </c:pt>
                <c:pt idx="18813">
                  <c:v>-5.625999999999995</c:v>
                </c:pt>
                <c:pt idx="18814">
                  <c:v>-2.4500000000000002</c:v>
                </c:pt>
                <c:pt idx="18815">
                  <c:v>-6.0449999999999946</c:v>
                </c:pt>
                <c:pt idx="18816">
                  <c:v>-9.7050000000000001</c:v>
                </c:pt>
                <c:pt idx="18817">
                  <c:v>16.276</c:v>
                </c:pt>
                <c:pt idx="18818">
                  <c:v>18.43</c:v>
                </c:pt>
                <c:pt idx="18819">
                  <c:v>19.285</c:v>
                </c:pt>
                <c:pt idx="18820">
                  <c:v>19.824000000000009</c:v>
                </c:pt>
                <c:pt idx="18821">
                  <c:v>-20.922999999999981</c:v>
                </c:pt>
                <c:pt idx="18822">
                  <c:v>-18.649000000000001</c:v>
                </c:pt>
                <c:pt idx="18823">
                  <c:v>-15.555999999999999</c:v>
                </c:pt>
                <c:pt idx="18824">
                  <c:v>-16.093</c:v>
                </c:pt>
                <c:pt idx="18825">
                  <c:v>3.0840000000000001</c:v>
                </c:pt>
                <c:pt idx="18826">
                  <c:v>6.8579999999999952</c:v>
                </c:pt>
                <c:pt idx="18827">
                  <c:v>10.391999999999999</c:v>
                </c:pt>
                <c:pt idx="18828">
                  <c:v>-6.5639999999999956</c:v>
                </c:pt>
                <c:pt idx="18829">
                  <c:v>-2.0510000000000002</c:v>
                </c:pt>
                <c:pt idx="18830">
                  <c:v>-1.409</c:v>
                </c:pt>
                <c:pt idx="18831">
                  <c:v>-6.0510000000000002</c:v>
                </c:pt>
                <c:pt idx="18832">
                  <c:v>-5.524999999999995</c:v>
                </c:pt>
                <c:pt idx="18833">
                  <c:v>-3.871</c:v>
                </c:pt>
                <c:pt idx="18834">
                  <c:v>0.40699999999999997</c:v>
                </c:pt>
                <c:pt idx="18835">
                  <c:v>-3.41</c:v>
                </c:pt>
                <c:pt idx="18836">
                  <c:v>-3.742</c:v>
                </c:pt>
                <c:pt idx="18837">
                  <c:v>11.087</c:v>
                </c:pt>
                <c:pt idx="18838">
                  <c:v>18.870999999999999</c:v>
                </c:pt>
                <c:pt idx="18839">
                  <c:v>11.766</c:v>
                </c:pt>
                <c:pt idx="18840">
                  <c:v>-0.63600000000000001</c:v>
                </c:pt>
                <c:pt idx="18841">
                  <c:v>6.2110000000000003</c:v>
                </c:pt>
                <c:pt idx="18842">
                  <c:v>-4.7569999999999997</c:v>
                </c:pt>
                <c:pt idx="18843">
                  <c:v>-3.4420000000000002</c:v>
                </c:pt>
                <c:pt idx="18844">
                  <c:v>-1.1319999999999999</c:v>
                </c:pt>
                <c:pt idx="18845">
                  <c:v>5.6169999999999947</c:v>
                </c:pt>
                <c:pt idx="18846">
                  <c:v>4.5279999999999951</c:v>
                </c:pt>
                <c:pt idx="18847">
                  <c:v>4.9820000000000002</c:v>
                </c:pt>
                <c:pt idx="18848">
                  <c:v>0.56899999999999995</c:v>
                </c:pt>
                <c:pt idx="18849">
                  <c:v>-0.873</c:v>
                </c:pt>
                <c:pt idx="18850">
                  <c:v>7.13</c:v>
                </c:pt>
                <c:pt idx="18851">
                  <c:v>3.16</c:v>
                </c:pt>
                <c:pt idx="18852">
                  <c:v>-7.9980000000000002</c:v>
                </c:pt>
                <c:pt idx="18853">
                  <c:v>-8.1309999999999985</c:v>
                </c:pt>
                <c:pt idx="18854">
                  <c:v>-5.5010000000000003</c:v>
                </c:pt>
                <c:pt idx="18855">
                  <c:v>-5.9690000000000003</c:v>
                </c:pt>
                <c:pt idx="18856">
                  <c:v>-17.762</c:v>
                </c:pt>
                <c:pt idx="18857">
                  <c:v>1.5109999999999999</c:v>
                </c:pt>
                <c:pt idx="18858">
                  <c:v>0.57999999999999996</c:v>
                </c:pt>
                <c:pt idx="18859">
                  <c:v>0.17599999999999999</c:v>
                </c:pt>
                <c:pt idx="18860">
                  <c:v>-0.46100000000000002</c:v>
                </c:pt>
                <c:pt idx="18861">
                  <c:v>-2.8420000000000001</c:v>
                </c:pt>
                <c:pt idx="18862">
                  <c:v>-2.968</c:v>
                </c:pt>
                <c:pt idx="18863">
                  <c:v>-1.379</c:v>
                </c:pt>
                <c:pt idx="18864">
                  <c:v>1.917</c:v>
                </c:pt>
                <c:pt idx="18865">
                  <c:v>1.43</c:v>
                </c:pt>
                <c:pt idx="18866">
                  <c:v>-2.8610000000000002</c:v>
                </c:pt>
                <c:pt idx="18867">
                  <c:v>5.1679999999999939</c:v>
                </c:pt>
                <c:pt idx="18868">
                  <c:v>2.65</c:v>
                </c:pt>
                <c:pt idx="18869">
                  <c:v>3.4550000000000001</c:v>
                </c:pt>
                <c:pt idx="18870">
                  <c:v>-1.0429999999999999</c:v>
                </c:pt>
                <c:pt idx="18871">
                  <c:v>-2.5550000000000002</c:v>
                </c:pt>
                <c:pt idx="18872">
                  <c:v>3.871999999999999</c:v>
                </c:pt>
                <c:pt idx="18873">
                  <c:v>10.631</c:v>
                </c:pt>
                <c:pt idx="18874">
                  <c:v>1.032</c:v>
                </c:pt>
                <c:pt idx="18875">
                  <c:v>1.984</c:v>
                </c:pt>
                <c:pt idx="18876">
                  <c:v>0.63900000000000001</c:v>
                </c:pt>
                <c:pt idx="18877">
                  <c:v>2.903</c:v>
                </c:pt>
                <c:pt idx="18878">
                  <c:v>2.5760000000000001</c:v>
                </c:pt>
                <c:pt idx="18879">
                  <c:v>1.7949999999999999</c:v>
                </c:pt>
                <c:pt idx="18880">
                  <c:v>-1.992</c:v>
                </c:pt>
                <c:pt idx="18881">
                  <c:v>-5.3609999999999953</c:v>
                </c:pt>
                <c:pt idx="18882">
                  <c:v>-7.6539999999999946</c:v>
                </c:pt>
                <c:pt idx="18883">
                  <c:v>-11.076000000000001</c:v>
                </c:pt>
                <c:pt idx="18884">
                  <c:v>3.9820000000000002</c:v>
                </c:pt>
                <c:pt idx="18885">
                  <c:v>10.26</c:v>
                </c:pt>
                <c:pt idx="18886">
                  <c:v>4.0490000000000004</c:v>
                </c:pt>
                <c:pt idx="18887">
                  <c:v>9.5920000000000005</c:v>
                </c:pt>
                <c:pt idx="18888">
                  <c:v>2.35</c:v>
                </c:pt>
                <c:pt idx="18889">
                  <c:v>9.0040000000000013</c:v>
                </c:pt>
                <c:pt idx="18890">
                  <c:v>4.1869999999999976</c:v>
                </c:pt>
                <c:pt idx="18891">
                  <c:v>0.53400000000000003</c:v>
                </c:pt>
                <c:pt idx="18892">
                  <c:v>-2.1429999999999998</c:v>
                </c:pt>
                <c:pt idx="18893">
                  <c:v>1.095</c:v>
                </c:pt>
                <c:pt idx="18894">
                  <c:v>-8.9550000000000001</c:v>
                </c:pt>
                <c:pt idx="18895">
                  <c:v>-11.427</c:v>
                </c:pt>
                <c:pt idx="18896">
                  <c:v>-20.346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Sheet1!$F$7</c:f>
              <c:strCache>
                <c:ptCount val="1"/>
                <c:pt idx="0">
                  <c:v> +1.96SD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Sheet1!$E$8:$E$9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Sheet1!$F$8:$F$9</c:f>
              <c:numCache>
                <c:formatCode>General</c:formatCode>
                <c:ptCount val="2"/>
                <c:pt idx="0">
                  <c:v>27.869548435999999</c:v>
                </c:pt>
                <c:pt idx="1">
                  <c:v>27.869548435999999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Sheet1!$F$11</c:f>
              <c:strCache>
                <c:ptCount val="1"/>
                <c:pt idx="0">
                  <c:v> -1.96SD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Sheet1!$E$12:$E$13</c:f>
              <c:numCache>
                <c:formatCode>General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xVal>
          <c:yVal>
            <c:numRef>
              <c:f>Sheet1!$F$12:$F$13</c:f>
              <c:numCache>
                <c:formatCode>General</c:formatCode>
                <c:ptCount val="2"/>
                <c:pt idx="0">
                  <c:v>-22.606377036000001</c:v>
                </c:pt>
                <c:pt idx="1">
                  <c:v>-22.606377036000001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193936"/>
        <c:axId val="708193376"/>
      </c:scatterChart>
      <c:valAx>
        <c:axId val="708193936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Mean BMI (kg/m</a:t>
                </a:r>
                <a:r>
                  <a:rPr lang="en-US" sz="18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193376"/>
        <c:crosses val="autoZero"/>
        <c:crossBetween val="midCat"/>
      </c:valAx>
      <c:valAx>
        <c:axId val="7081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Relative Difference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19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39954"/>
            <a:ext cx="10285292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F4C6-151F-C84E-9538-2FD76C1478F1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6736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4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20E-E0F0-B840-9997-E51BF373E6D3}" type="datetime1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 dirty="0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4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0FE5-615E-4732-9A4F-771821F5F07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88EB-4723-4DDB-8603-F88C2A60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70" y="1523964"/>
            <a:ext cx="4834496" cy="3200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480646"/>
            <a:ext cx="12192000" cy="574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5275385"/>
            <a:ext cx="12192001" cy="5822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60832"/>
            <a:ext cx="12192002" cy="1328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BMI: Bland Altman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10</a:t>
            </a:fld>
            <a:endParaRPr lang="en-US">
              <a:solidFill>
                <a:srgbClr val="97ACD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976563" y="1014413"/>
          <a:ext cx="623887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88771" y="3810000"/>
            <a:ext cx="914400" cy="1143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>
                <a:solidFill>
                  <a:srgbClr val="FF0000"/>
                </a:solidFill>
              </a:rPr>
              <a:t>+1.96 SD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/>
              <a:t>Mean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600" spc="-50" dirty="0">
                <a:solidFill>
                  <a:srgbClr val="FF0000"/>
                </a:solidFill>
              </a:rPr>
              <a:t>-1.96 SD</a:t>
            </a:r>
            <a:endParaRPr lang="en-US" sz="1600" spc="-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4"/>
          <p:cNvSpPr>
            <a:spLocks noChangeArrowheads="1"/>
          </p:cNvSpPr>
          <p:nvPr/>
        </p:nvSpPr>
        <p:spPr bwMode="auto">
          <a:xfrm>
            <a:off x="856130" y="0"/>
            <a:ext cx="11047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marL="342900" indent="-342900" eaLnBrk="0" hangingPunct="0">
              <a:spcBef>
                <a:spcPct val="20000"/>
              </a:spcBef>
              <a:defRPr sz="9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0800" eaLnBrk="0" hangingPunct="0">
              <a:spcBef>
                <a:spcPct val="20000"/>
              </a:spcBef>
              <a:defRPr sz="7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8738" lvl="2" indent="-7938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Observed </a:t>
            </a:r>
            <a:r>
              <a:rPr lang="en-US" altLang="en-US" sz="3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and Imputed BMI Values </a:t>
            </a:r>
            <a:r>
              <a:rPr lang="en-US" altLang="en-US" sz="3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By Cohort </a:t>
            </a:r>
            <a:r>
              <a:rPr lang="en-US" altLang="en-US" sz="3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and Overall from Ages 18 to 90 </a:t>
            </a:r>
            <a:endParaRPr lang="en-US" altLang="en-US" sz="36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0413" y="1191276"/>
            <a:ext cx="29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Observed </a:t>
            </a:r>
            <a:r>
              <a:rPr lang="en-US" dirty="0" smtClean="0"/>
              <a:t>Values by Cohort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0946" y="1191276"/>
            <a:ext cx="29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Imputed </a:t>
            </a:r>
            <a:r>
              <a:rPr lang="en-US" dirty="0" smtClean="0"/>
              <a:t>Values by Cohort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9776" y="1191276"/>
            <a:ext cx="29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Imputed </a:t>
            </a:r>
            <a:r>
              <a:rPr lang="en-US" dirty="0" smtClean="0"/>
              <a:t>Values Overall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0" y="1609756"/>
            <a:ext cx="9847040" cy="51421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60085" y="3223846"/>
            <a:ext cx="231383" cy="1852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33224" y="3212123"/>
            <a:ext cx="231383" cy="1852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Association of HTN with </a:t>
            </a:r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12</a:t>
            </a:fld>
            <a:endParaRPr lang="en-US" dirty="0">
              <a:solidFill>
                <a:srgbClr val="97ACD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51" y="1050018"/>
            <a:ext cx="7866368" cy="58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U19 Proposal to 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Integrated Multi-Component Projects in Aging Research (U19</a:t>
            </a:r>
            <a:r>
              <a:rPr lang="en-US" dirty="0" smtClean="0"/>
              <a:t>)</a:t>
            </a:r>
          </a:p>
          <a:p>
            <a:pPr lvl="1"/>
            <a:r>
              <a:rPr lang="en-US" sz="2000" i="1" dirty="0"/>
              <a:t>“This </a:t>
            </a:r>
            <a:r>
              <a:rPr lang="en-US" sz="2000" i="1" dirty="0"/>
              <a:t>FOA allows for applications that propose large-scale, complex research projects with multiple highly integrated components focused on a common research question relevant to aging. Such projects will likely involve an integrated multidisciplinary team of investigators within a single institution or a consortium of institutions</a:t>
            </a:r>
            <a:r>
              <a:rPr lang="en-US" sz="2000" i="1" dirty="0"/>
              <a:t>.”</a:t>
            </a:r>
            <a:endParaRPr lang="en-US" sz="2000" i="1" dirty="0"/>
          </a:p>
          <a:p>
            <a:endParaRPr lang="en-US" dirty="0"/>
          </a:p>
          <a:p>
            <a:r>
              <a:rPr lang="en-US" dirty="0" smtClean="0"/>
              <a:t>Cooperative Agreement with NIA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F4C6-151F-C84E-9538-2FD76C1478F1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20E-E0F0-B840-9997-E51BF373E6D3}" type="datetime1">
              <a:rPr lang="en-US" smtClean="0"/>
              <a:t>9/6/2017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251558"/>
            <a:ext cx="346745" cy="231266"/>
          </a:xfrm>
        </p:spPr>
        <p:txBody>
          <a:bodyPr/>
          <a:lstStyle/>
          <a:p>
            <a:fld id="{0D558541-60C9-42A2-8392-FF12533A6B7A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3527" y="1981200"/>
            <a:ext cx="2839627" cy="1447800"/>
          </a:xfrm>
          <a:prstGeom prst="ellipse">
            <a:avLst/>
          </a:prstGeom>
          <a:solidFill>
            <a:srgbClr val="F62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Administrative</a:t>
            </a:r>
            <a:r>
              <a:rPr lang="en-US" sz="1050" dirty="0"/>
              <a:t> Core</a:t>
            </a:r>
            <a:endParaRPr lang="en-US" sz="1050" dirty="0"/>
          </a:p>
        </p:txBody>
      </p:sp>
      <p:sp>
        <p:nvSpPr>
          <p:cNvPr id="9" name="Oval 8"/>
          <p:cNvSpPr/>
          <p:nvPr/>
        </p:nvSpPr>
        <p:spPr>
          <a:xfrm>
            <a:off x="5129748" y="3114916"/>
            <a:ext cx="1447800" cy="144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Bioinformatics Core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3898255" y="3066549"/>
            <a:ext cx="1447800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Biostatistics Core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6400812" y="3056291"/>
            <a:ext cx="1447800" cy="144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Imagining Core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 rot="2617649">
            <a:off x="6981341" y="1190893"/>
            <a:ext cx="25146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191949">
            <a:off x="6689449" y="4726399"/>
            <a:ext cx="25146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575961">
            <a:off x="2299171" y="1388734"/>
            <a:ext cx="25146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405454">
            <a:off x="2427341" y="4608818"/>
            <a:ext cx="25146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685800"/>
            <a:ext cx="6519352" cy="5410200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800675">
            <a:off x="7172958" y="1483957"/>
            <a:ext cx="18288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pc="-50" dirty="0">
                <a:solidFill>
                  <a:srgbClr val="FFFFFF"/>
                </a:solidFill>
              </a:rPr>
              <a:t>Scientific Project #1</a:t>
            </a:r>
            <a:endParaRPr lang="en-US" spc="-5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153807">
            <a:off x="7099442" y="5146942"/>
            <a:ext cx="18288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pc="-50" dirty="0">
                <a:solidFill>
                  <a:srgbClr val="FFFFFF"/>
                </a:solidFill>
              </a:rPr>
              <a:t>Scientific Project #2</a:t>
            </a:r>
            <a:endParaRPr lang="en-US" spc="-5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657064">
            <a:off x="2733086" y="1706910"/>
            <a:ext cx="18288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pc="-50" dirty="0">
                <a:solidFill>
                  <a:srgbClr val="FFFFFF"/>
                </a:solidFill>
              </a:rPr>
              <a:t>Scientific Project #3</a:t>
            </a:r>
            <a:endParaRPr lang="en-US" spc="-5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564265">
            <a:off x="2689602" y="5005407"/>
            <a:ext cx="18288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pc="-50" dirty="0">
                <a:solidFill>
                  <a:srgbClr val="FFFFFF"/>
                </a:solidFill>
              </a:rPr>
              <a:t>Scientific Project #4</a:t>
            </a:r>
            <a:endParaRPr lang="en-US" spc="-5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5362" y="5732542"/>
            <a:ext cx="1600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/>
              <a:t>Can include up to 9 scientific Projects</a:t>
            </a:r>
            <a:endParaRPr lang="en-US" sz="1850" i="1" spc="-50" dirty="0"/>
          </a:p>
        </p:txBody>
      </p:sp>
    </p:spTree>
    <p:extLst>
      <p:ext uri="{BB962C8B-B14F-4D97-AF65-F5344CB8AC3E}">
        <p14:creationId xmlns:p14="http://schemas.microsoft.com/office/powerpoint/2010/main" val="20438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Mission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 a Consortium of Cohorts to </a:t>
            </a:r>
            <a:r>
              <a:rPr lang="en-US" u="sng" dirty="0" smtClean="0"/>
              <a:t>Promote Large-Scale Research </a:t>
            </a:r>
            <a:r>
              <a:rPr lang="en-US" dirty="0" smtClean="0"/>
              <a:t>on </a:t>
            </a:r>
            <a:r>
              <a:rPr lang="en-US" u="sng" dirty="0" smtClean="0"/>
              <a:t>Aging Across the Life Course</a:t>
            </a:r>
            <a:endParaRPr lang="en-US" u="sng" dirty="0" smtClean="0"/>
          </a:p>
          <a:p>
            <a:pPr lvl="1"/>
            <a:r>
              <a:rPr lang="en-US" dirty="0" smtClean="0"/>
              <a:t>A life-course </a:t>
            </a:r>
            <a:r>
              <a:rPr lang="en-US" dirty="0"/>
              <a:t>perspective on aging and utilize novel and sophisticated longitudinal methodologies to understand an individuals’ complete life experience rather than as separate, discrete periods. </a:t>
            </a:r>
          </a:p>
        </p:txBody>
      </p:sp>
    </p:spTree>
    <p:extLst>
      <p:ext uri="{BB962C8B-B14F-4D97-AF65-F5344CB8AC3E}">
        <p14:creationId xmlns:p14="http://schemas.microsoft.com/office/powerpoint/2010/main" val="26653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36" y="116262"/>
            <a:ext cx="10515600" cy="1325563"/>
          </a:xfrm>
        </p:spPr>
        <p:txBody>
          <a:bodyPr/>
          <a:lstStyle/>
          <a:p>
            <a:r>
              <a:rPr lang="en-US" dirty="0" smtClean="0"/>
              <a:t>Life Course Perspective on Healthy Aging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41" y="1154227"/>
            <a:ext cx="10290592" cy="5070726"/>
          </a:xfrm>
        </p:spPr>
      </p:pic>
      <p:sp>
        <p:nvSpPr>
          <p:cNvPr id="15" name="Freeform 14"/>
          <p:cNvSpPr/>
          <p:nvPr/>
        </p:nvSpPr>
        <p:spPr>
          <a:xfrm rot="11096060">
            <a:off x="3560493" y="5183901"/>
            <a:ext cx="2473570" cy="544118"/>
          </a:xfrm>
          <a:custGeom>
            <a:avLst/>
            <a:gdLst>
              <a:gd name="connsiteX0" fmla="*/ 0 w 2778370"/>
              <a:gd name="connsiteY0" fmla="*/ 758868 h 758868"/>
              <a:gd name="connsiteX1" fmla="*/ 1465385 w 2778370"/>
              <a:gd name="connsiteY1" fmla="*/ 8591 h 758868"/>
              <a:gd name="connsiteX2" fmla="*/ 2778370 w 2778370"/>
              <a:gd name="connsiteY2" fmla="*/ 418898 h 7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370" h="758868">
                <a:moveTo>
                  <a:pt x="0" y="758868"/>
                </a:moveTo>
                <a:cubicBezTo>
                  <a:pt x="501161" y="412060"/>
                  <a:pt x="1002323" y="65253"/>
                  <a:pt x="1465385" y="8591"/>
                </a:cubicBezTo>
                <a:cubicBezTo>
                  <a:pt x="1928447" y="-48071"/>
                  <a:pt x="2353408" y="185413"/>
                  <a:pt x="2778370" y="418898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69478" y="6049108"/>
            <a:ext cx="8944708" cy="63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65682" y="6180965"/>
            <a:ext cx="684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Accumulation of risk factor exposures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1096060">
            <a:off x="6983632" y="5186019"/>
            <a:ext cx="2473570" cy="544118"/>
          </a:xfrm>
          <a:custGeom>
            <a:avLst/>
            <a:gdLst>
              <a:gd name="connsiteX0" fmla="*/ 0 w 2778370"/>
              <a:gd name="connsiteY0" fmla="*/ 758868 h 758868"/>
              <a:gd name="connsiteX1" fmla="*/ 1465385 w 2778370"/>
              <a:gd name="connsiteY1" fmla="*/ 8591 h 758868"/>
              <a:gd name="connsiteX2" fmla="*/ 2778370 w 2778370"/>
              <a:gd name="connsiteY2" fmla="*/ 418898 h 7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370" h="758868">
                <a:moveTo>
                  <a:pt x="0" y="758868"/>
                </a:moveTo>
                <a:cubicBezTo>
                  <a:pt x="501161" y="412060"/>
                  <a:pt x="1002323" y="65253"/>
                  <a:pt x="1465385" y="8591"/>
                </a:cubicBezTo>
                <a:cubicBezTo>
                  <a:pt x="1928447" y="-48071"/>
                  <a:pt x="2353408" y="185413"/>
                  <a:pt x="2778370" y="418898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096060">
            <a:off x="2854933" y="5118286"/>
            <a:ext cx="7173798" cy="1097375"/>
          </a:xfrm>
          <a:custGeom>
            <a:avLst/>
            <a:gdLst>
              <a:gd name="connsiteX0" fmla="*/ 0 w 2778370"/>
              <a:gd name="connsiteY0" fmla="*/ 758868 h 758868"/>
              <a:gd name="connsiteX1" fmla="*/ 1465385 w 2778370"/>
              <a:gd name="connsiteY1" fmla="*/ 8591 h 758868"/>
              <a:gd name="connsiteX2" fmla="*/ 2778370 w 2778370"/>
              <a:gd name="connsiteY2" fmla="*/ 418898 h 7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8370" h="758868">
                <a:moveTo>
                  <a:pt x="0" y="758868"/>
                </a:moveTo>
                <a:cubicBezTo>
                  <a:pt x="501161" y="412060"/>
                  <a:pt x="1002323" y="65253"/>
                  <a:pt x="1465385" y="8591"/>
                </a:cubicBezTo>
                <a:cubicBezTo>
                  <a:pt x="1928447" y="-48071"/>
                  <a:pt x="2353408" y="185413"/>
                  <a:pt x="2778370" y="418898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384"/>
            <a:ext cx="10515600" cy="4935415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Scientific Aims</a:t>
            </a:r>
          </a:p>
          <a:p>
            <a:pPr lvl="1"/>
            <a:r>
              <a:rPr lang="en-US" dirty="0" smtClean="0"/>
              <a:t>Cardiovascular </a:t>
            </a:r>
            <a:r>
              <a:rPr lang="en-US" dirty="0"/>
              <a:t>Health Across the Lifespan and Its Impact on </a:t>
            </a:r>
            <a:r>
              <a:rPr lang="en-US" dirty="0" smtClean="0"/>
              <a:t>the Compression of Morbidity </a:t>
            </a:r>
          </a:p>
          <a:p>
            <a:pPr lvl="1"/>
            <a:r>
              <a:rPr lang="en-US" dirty="0" smtClean="0"/>
              <a:t>Life-Course </a:t>
            </a:r>
            <a:r>
              <a:rPr lang="en-US" dirty="0"/>
              <a:t>Exposure to Traditional and Novel Cardiovascular Risk Factors and Cognitive Function in Old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Omics of Healthy Aging Across the Life Course</a:t>
            </a:r>
          </a:p>
          <a:p>
            <a:pPr lvl="1"/>
            <a:r>
              <a:rPr lang="en-US" dirty="0" smtClean="0"/>
              <a:t>Early Life Influences on Novel MRI Markers of Resilience and Brain Aging</a:t>
            </a:r>
          </a:p>
          <a:p>
            <a:r>
              <a:rPr lang="en-US" u="sng" dirty="0" smtClean="0"/>
              <a:t>Infrastructure Aims</a:t>
            </a:r>
            <a:endParaRPr lang="en-US" u="sng" dirty="0" smtClean="0"/>
          </a:p>
          <a:p>
            <a:pPr lvl="1"/>
            <a:r>
              <a:rPr lang="en-US" dirty="0" smtClean="0"/>
              <a:t>Develop the Infrastructure to Conduct Rigorous Harmonization and Facilitate Use of the Pooled Data</a:t>
            </a:r>
            <a:endParaRPr lang="en-US" dirty="0" smtClean="0"/>
          </a:p>
          <a:p>
            <a:r>
              <a:rPr lang="en-US" u="sng" dirty="0" smtClean="0"/>
              <a:t>Methodologic Aims</a:t>
            </a:r>
          </a:p>
          <a:p>
            <a:pPr lvl="1"/>
            <a:r>
              <a:rPr lang="en-US" dirty="0" smtClean="0"/>
              <a:t>Develop and apply innovative statistical and epidemiologic methods for data pooling, harmonization and the creation of a synthetic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222872"/>
            <a:ext cx="12192000" cy="267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752842"/>
            <a:ext cx="12192000" cy="267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5137"/>
              </p:ext>
            </p:extLst>
          </p:nvPr>
        </p:nvGraphicFramePr>
        <p:xfrm>
          <a:off x="1400541" y="668216"/>
          <a:ext cx="8505459" cy="630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-572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Proposed CHANGE Consortium Cohorts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17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222872"/>
            <a:ext cx="12192000" cy="267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752842"/>
            <a:ext cx="12192000" cy="267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373225"/>
              </p:ext>
            </p:extLst>
          </p:nvPr>
        </p:nvGraphicFramePr>
        <p:xfrm>
          <a:off x="1400541" y="668216"/>
          <a:ext cx="8505459" cy="630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-572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Proposed CHANGE Consortium Cohorts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82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 Synthetic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date studies have simply pooled or linked cohorts of different ages to extrapolate lifetime </a:t>
            </a:r>
            <a:r>
              <a:rPr lang="en-US" dirty="0" smtClean="0"/>
              <a:t>patterns (without taking into account differences in the populations)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Synthetic cohorts offer the opportunity for time and cost efficiency, and is hypothesis </a:t>
            </a:r>
            <a:r>
              <a:rPr lang="en-US" dirty="0" smtClean="0"/>
              <a:t>generating</a:t>
            </a:r>
          </a:p>
          <a:p>
            <a:endParaRPr lang="en-US" dirty="0" smtClean="0"/>
          </a:p>
          <a:p>
            <a:r>
              <a:rPr lang="en-US" dirty="0" smtClean="0"/>
              <a:t>They can take into account temporal changes and aid in prediction about future trends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7</a:t>
            </a:fld>
            <a:endParaRPr lang="en-US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6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8" y="489211"/>
            <a:ext cx="10902461" cy="574446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Preliminary Findings: Validating the Creation of a Synthetic Cohort Using Pooled Longitudinal Cohort Data</a:t>
            </a:r>
            <a:endParaRPr lang="en-US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85791"/>
              </p:ext>
            </p:extLst>
          </p:nvPr>
        </p:nvGraphicFramePr>
        <p:xfrm>
          <a:off x="2203938" y="1729155"/>
          <a:ext cx="7924800" cy="424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47738" y="5386754"/>
            <a:ext cx="457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/>
              <a:t>≥</a:t>
            </a:r>
            <a:endParaRPr lang="en-US" sz="1400" spc="-50" dirty="0"/>
          </a:p>
        </p:txBody>
      </p:sp>
      <p:sp>
        <p:nvSpPr>
          <p:cNvPr id="3" name="Rectangle 2"/>
          <p:cNvSpPr/>
          <p:nvPr/>
        </p:nvSpPr>
        <p:spPr>
          <a:xfrm>
            <a:off x="4241460" y="2769449"/>
            <a:ext cx="914400" cy="1575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5938" y="4482293"/>
            <a:ext cx="762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42060" y="4903049"/>
            <a:ext cx="838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9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301642"/>
            <a:ext cx="7713969" cy="5744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76600" y="5181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2546131" y="894481"/>
          <a:ext cx="6877050" cy="476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2209800" y="266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pc="-50" dirty="0"/>
              <a:t>BMI, kg/m</a:t>
            </a:r>
            <a:r>
              <a:rPr lang="en-US" spc="-50" baseline="30000" dirty="0"/>
              <a:t>2</a:t>
            </a:r>
            <a:endParaRPr lang="en-US" spc="-5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4102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pc="-50" dirty="0"/>
              <a:t>Overall</a:t>
            </a:r>
            <a:endParaRPr lang="en-US" spc="-5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41020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pc="-50" dirty="0"/>
              <a:t>CARDIA </a:t>
            </a:r>
          </a:p>
          <a:p>
            <a:pPr algn="ctr">
              <a:lnSpc>
                <a:spcPct val="90000"/>
              </a:lnSpc>
            </a:pPr>
            <a:r>
              <a:rPr lang="en-US" spc="-50" dirty="0"/>
              <a:t>(18-30)</a:t>
            </a:r>
            <a:endParaRPr lang="en-US" spc="-5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pc="-50" dirty="0"/>
              <a:t>MESA </a:t>
            </a:r>
          </a:p>
          <a:p>
            <a:pPr algn="ctr">
              <a:lnSpc>
                <a:spcPct val="90000"/>
              </a:lnSpc>
            </a:pPr>
            <a:r>
              <a:rPr lang="en-US" spc="-50" dirty="0"/>
              <a:t>(50-59)</a:t>
            </a:r>
            <a:endParaRPr lang="en-US" spc="-50" dirty="0"/>
          </a:p>
        </p:txBody>
      </p:sp>
      <p:sp>
        <p:nvSpPr>
          <p:cNvPr id="13" name="TextBox 12"/>
          <p:cNvSpPr txBox="1"/>
          <p:nvPr/>
        </p:nvSpPr>
        <p:spPr>
          <a:xfrm>
            <a:off x="8216462" y="541020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pc="-50" dirty="0"/>
              <a:t>CHS </a:t>
            </a:r>
          </a:p>
          <a:p>
            <a:pPr algn="ctr">
              <a:lnSpc>
                <a:spcPct val="90000"/>
              </a:lnSpc>
            </a:pPr>
            <a:r>
              <a:rPr lang="en-US" spc="-50" dirty="0"/>
              <a:t>(80-90)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83972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rthwestern Medicine V05">
    <a:dk1>
      <a:srgbClr val="605F62"/>
    </a:dk1>
    <a:lt1>
      <a:sysClr val="window" lastClr="FFFFFF"/>
    </a:lt1>
    <a:dk2>
      <a:srgbClr val="603FB1"/>
    </a:dk2>
    <a:lt2>
      <a:srgbClr val="AC8DD7"/>
    </a:lt2>
    <a:accent1>
      <a:srgbClr val="603FB1"/>
    </a:accent1>
    <a:accent2>
      <a:srgbClr val="97ACD9"/>
    </a:accent2>
    <a:accent3>
      <a:srgbClr val="00A94F"/>
    </a:accent3>
    <a:accent4>
      <a:srgbClr val="D5E04E"/>
    </a:accent4>
    <a:accent5>
      <a:srgbClr val="F37321"/>
    </a:accent5>
    <a:accent6>
      <a:srgbClr val="FDB913"/>
    </a:accent6>
    <a:hlink>
      <a:srgbClr val="97ACD9"/>
    </a:hlink>
    <a:folHlink>
      <a:srgbClr val="AAACA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409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Mission</vt:lpstr>
      <vt:lpstr>Life Course Perspective on Healthy Aging</vt:lpstr>
      <vt:lpstr>Aims</vt:lpstr>
      <vt:lpstr>PowerPoint Presentation</vt:lpstr>
      <vt:lpstr>PowerPoint Presentation</vt:lpstr>
      <vt:lpstr>Advantages of a Synthetic Cohort</vt:lpstr>
      <vt:lpstr>Preliminary Findings: Validating the Creation of a Synthetic Cohort Using Pooled Longitudinal Cohort Data</vt:lpstr>
      <vt:lpstr>BMI</vt:lpstr>
      <vt:lpstr>BMI: Bland Altman plot</vt:lpstr>
      <vt:lpstr>PowerPoint Presentation</vt:lpstr>
      <vt:lpstr>Association of HTN with Mortality</vt:lpstr>
      <vt:lpstr>U19 Proposal to NIA</vt:lpstr>
      <vt:lpstr>Structure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Norrina Bai Allen</dc:creator>
  <cp:lastModifiedBy>Norrina Bai Allen</cp:lastModifiedBy>
  <cp:revision>17</cp:revision>
  <cp:lastPrinted>2017-09-07T15:37:27Z</cp:lastPrinted>
  <dcterms:created xsi:type="dcterms:W3CDTF">2017-09-06T15:25:08Z</dcterms:created>
  <dcterms:modified xsi:type="dcterms:W3CDTF">2017-09-07T17:09:20Z</dcterms:modified>
</cp:coreProperties>
</file>