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0" r:id="rId2"/>
    <p:sldId id="413" r:id="rId3"/>
    <p:sldId id="414" r:id="rId4"/>
    <p:sldId id="408" r:id="rId5"/>
    <p:sldId id="407" r:id="rId6"/>
    <p:sldId id="403" r:id="rId7"/>
    <p:sldId id="395" r:id="rId8"/>
    <p:sldId id="411" r:id="rId9"/>
    <p:sldId id="439" r:id="rId10"/>
  </p:sldIdLst>
  <p:sldSz cx="9601200" cy="7315200"/>
  <p:notesSz cx="6858000" cy="9144000"/>
  <p:defaultTextStyle>
    <a:defPPr>
      <a:defRPr lang="en-US"/>
    </a:defPPr>
    <a:lvl1pPr marL="0" algn="l" defTabSz="966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263" algn="l" defTabSz="966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526" algn="l" defTabSz="966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788" algn="l" defTabSz="966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052" algn="l" defTabSz="966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316" algn="l" defTabSz="966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579" algn="l" defTabSz="966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2842" algn="l" defTabSz="966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104" algn="l" defTabSz="9665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675"/>
    <a:srgbClr val="29487B"/>
    <a:srgbClr val="2A9EB2"/>
    <a:srgbClr val="AED141"/>
    <a:srgbClr val="3599B1"/>
    <a:srgbClr val="7CBF33"/>
    <a:srgbClr val="000000"/>
    <a:srgbClr val="233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56" autoAdjust="0"/>
    <p:restoredTop sz="92362" autoAdjust="0"/>
  </p:normalViewPr>
  <p:slideViewPr>
    <p:cSldViewPr>
      <p:cViewPr varScale="1">
        <p:scale>
          <a:sx n="70" d="100"/>
          <a:sy n="70" d="100"/>
        </p:scale>
        <p:origin x="780" y="66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2502C-AA13-471D-8E09-304092401B0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746AC23-EC96-4809-94EC-FD0E2A4AE153}">
      <dgm:prSet phldrT="[Text]"/>
      <dgm:spPr/>
      <dgm:t>
        <a:bodyPr/>
        <a:lstStyle/>
        <a:p>
          <a:r>
            <a:rPr lang="en-US" dirty="0" smtClean="0"/>
            <a:t>Detect</a:t>
          </a:r>
          <a:endParaRPr lang="en-US" dirty="0"/>
        </a:p>
      </dgm:t>
    </dgm:pt>
    <dgm:pt modelId="{9F098BBE-7876-4FE0-9093-ECA4EB708A7F}" type="parTrans" cxnId="{509C1D4D-7091-40F1-AEA6-7CFA66B2E7A1}">
      <dgm:prSet/>
      <dgm:spPr/>
      <dgm:t>
        <a:bodyPr/>
        <a:lstStyle/>
        <a:p>
          <a:endParaRPr lang="en-US"/>
        </a:p>
      </dgm:t>
    </dgm:pt>
    <dgm:pt modelId="{D35AE4CA-31A5-490E-9354-C5F52D0DD950}" type="sibTrans" cxnId="{509C1D4D-7091-40F1-AEA6-7CFA66B2E7A1}">
      <dgm:prSet/>
      <dgm:spPr/>
      <dgm:t>
        <a:bodyPr/>
        <a:lstStyle/>
        <a:p>
          <a:endParaRPr lang="en-US"/>
        </a:p>
      </dgm:t>
    </dgm:pt>
    <dgm:pt modelId="{8E147E3B-CA87-4703-AEC0-3147D6862F73}">
      <dgm:prSet phldrT="[Text]"/>
      <dgm:spPr/>
      <dgm:t>
        <a:bodyPr/>
        <a:lstStyle/>
        <a:p>
          <a:r>
            <a:rPr lang="en-US" dirty="0" smtClean="0"/>
            <a:t>Predict</a:t>
          </a:r>
          <a:endParaRPr lang="en-US" dirty="0"/>
        </a:p>
      </dgm:t>
    </dgm:pt>
    <dgm:pt modelId="{9923437E-23F1-4202-BA9D-CF19307A8689}" type="parTrans" cxnId="{70D2CF64-182A-462D-871E-3307E5C8883D}">
      <dgm:prSet/>
      <dgm:spPr/>
      <dgm:t>
        <a:bodyPr/>
        <a:lstStyle/>
        <a:p>
          <a:endParaRPr lang="en-US"/>
        </a:p>
      </dgm:t>
    </dgm:pt>
    <dgm:pt modelId="{1406B3D8-3A39-4609-A74C-545A4113AC0D}" type="sibTrans" cxnId="{70D2CF64-182A-462D-871E-3307E5C8883D}">
      <dgm:prSet/>
      <dgm:spPr/>
      <dgm:t>
        <a:bodyPr/>
        <a:lstStyle/>
        <a:p>
          <a:endParaRPr lang="en-US"/>
        </a:p>
      </dgm:t>
    </dgm:pt>
    <dgm:pt modelId="{9844B71E-C0FD-48B3-B974-B7D09E342D6B}">
      <dgm:prSet phldrT="[Text]"/>
      <dgm:spPr/>
      <dgm:t>
        <a:bodyPr/>
        <a:lstStyle/>
        <a:p>
          <a:r>
            <a:rPr lang="en-US" dirty="0" smtClean="0"/>
            <a:t>Adapt</a:t>
          </a:r>
          <a:endParaRPr lang="en-US" dirty="0"/>
        </a:p>
      </dgm:t>
    </dgm:pt>
    <dgm:pt modelId="{2CFE6EF7-A8FA-4818-9C5C-7C38782B844E}" type="parTrans" cxnId="{C6DD930B-FB65-4818-B5C2-F25DDAFBE9A6}">
      <dgm:prSet/>
      <dgm:spPr/>
      <dgm:t>
        <a:bodyPr/>
        <a:lstStyle/>
        <a:p>
          <a:endParaRPr lang="en-US"/>
        </a:p>
      </dgm:t>
    </dgm:pt>
    <dgm:pt modelId="{8620BC4B-C72C-40DB-BBA2-FD2754CDB08E}" type="sibTrans" cxnId="{C6DD930B-FB65-4818-B5C2-F25DDAFBE9A6}">
      <dgm:prSet/>
      <dgm:spPr/>
      <dgm:t>
        <a:bodyPr/>
        <a:lstStyle/>
        <a:p>
          <a:endParaRPr lang="en-US"/>
        </a:p>
      </dgm:t>
    </dgm:pt>
    <dgm:pt modelId="{DB58D862-12EC-411C-A9C8-3B0651FABA04}" type="pres">
      <dgm:prSet presAssocID="{72B2502C-AA13-471D-8E09-304092401B00}" presName="Name0" presStyleCnt="0">
        <dgm:presLayoutVars>
          <dgm:dir/>
          <dgm:resizeHandles val="exact"/>
        </dgm:presLayoutVars>
      </dgm:prSet>
      <dgm:spPr/>
    </dgm:pt>
    <dgm:pt modelId="{BECE8D24-7293-4642-826C-A3E182CFCD46}" type="pres">
      <dgm:prSet presAssocID="{B746AC23-EC96-4809-94EC-FD0E2A4AE1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192DB-2B26-4748-8A56-218B7AD636E9}" type="pres">
      <dgm:prSet presAssocID="{D35AE4CA-31A5-490E-9354-C5F52D0DD95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BA38BC0-5BEC-4EBE-A47C-89DB0AA05793}" type="pres">
      <dgm:prSet presAssocID="{D35AE4CA-31A5-490E-9354-C5F52D0DD95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E58CBE0-F5EF-488B-9E77-6B2FAE394D62}" type="pres">
      <dgm:prSet presAssocID="{8E147E3B-CA87-4703-AEC0-3147D6862F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BCAC2-BC76-4DD8-9236-A9F443BFEE1C}" type="pres">
      <dgm:prSet presAssocID="{1406B3D8-3A39-4609-A74C-545A4113AC0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8689680-4735-47F8-8682-E384A38BB952}" type="pres">
      <dgm:prSet presAssocID="{1406B3D8-3A39-4609-A74C-545A4113AC0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B6C3D23-A64C-4FA0-920A-2227D6C522D9}" type="pres">
      <dgm:prSet presAssocID="{9844B71E-C0FD-48B3-B974-B7D09E342D6B}" presName="node" presStyleLbl="node1" presStyleIdx="2" presStyleCnt="3" custScaleX="107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9C1D4D-7091-40F1-AEA6-7CFA66B2E7A1}" srcId="{72B2502C-AA13-471D-8E09-304092401B00}" destId="{B746AC23-EC96-4809-94EC-FD0E2A4AE153}" srcOrd="0" destOrd="0" parTransId="{9F098BBE-7876-4FE0-9093-ECA4EB708A7F}" sibTransId="{D35AE4CA-31A5-490E-9354-C5F52D0DD950}"/>
    <dgm:cxn modelId="{71508046-02A5-4804-8FD9-31A24A7F19D6}" type="presOf" srcId="{D35AE4CA-31A5-490E-9354-C5F52D0DD950}" destId="{B93192DB-2B26-4748-8A56-218B7AD636E9}" srcOrd="0" destOrd="0" presId="urn:microsoft.com/office/officeart/2005/8/layout/process1"/>
    <dgm:cxn modelId="{C6DD930B-FB65-4818-B5C2-F25DDAFBE9A6}" srcId="{72B2502C-AA13-471D-8E09-304092401B00}" destId="{9844B71E-C0FD-48B3-B974-B7D09E342D6B}" srcOrd="2" destOrd="0" parTransId="{2CFE6EF7-A8FA-4818-9C5C-7C38782B844E}" sibTransId="{8620BC4B-C72C-40DB-BBA2-FD2754CDB08E}"/>
    <dgm:cxn modelId="{70D2CF64-182A-462D-871E-3307E5C8883D}" srcId="{72B2502C-AA13-471D-8E09-304092401B00}" destId="{8E147E3B-CA87-4703-AEC0-3147D6862F73}" srcOrd="1" destOrd="0" parTransId="{9923437E-23F1-4202-BA9D-CF19307A8689}" sibTransId="{1406B3D8-3A39-4609-A74C-545A4113AC0D}"/>
    <dgm:cxn modelId="{650278C5-8EBB-41D1-B854-D26BA4B2C01A}" type="presOf" srcId="{72B2502C-AA13-471D-8E09-304092401B00}" destId="{DB58D862-12EC-411C-A9C8-3B0651FABA04}" srcOrd="0" destOrd="0" presId="urn:microsoft.com/office/officeart/2005/8/layout/process1"/>
    <dgm:cxn modelId="{96435C3E-6D83-4575-B4E6-311AA0DC0697}" type="presOf" srcId="{B746AC23-EC96-4809-94EC-FD0E2A4AE153}" destId="{BECE8D24-7293-4642-826C-A3E182CFCD46}" srcOrd="0" destOrd="0" presId="urn:microsoft.com/office/officeart/2005/8/layout/process1"/>
    <dgm:cxn modelId="{AF721412-6DDF-400C-BFB4-1CB9AB21D2D6}" type="presOf" srcId="{1406B3D8-3A39-4609-A74C-545A4113AC0D}" destId="{44EBCAC2-BC76-4DD8-9236-A9F443BFEE1C}" srcOrd="0" destOrd="0" presId="urn:microsoft.com/office/officeart/2005/8/layout/process1"/>
    <dgm:cxn modelId="{54A2E44B-4D5F-4201-8A87-9A82586918BF}" type="presOf" srcId="{9844B71E-C0FD-48B3-B974-B7D09E342D6B}" destId="{8B6C3D23-A64C-4FA0-920A-2227D6C522D9}" srcOrd="0" destOrd="0" presId="urn:microsoft.com/office/officeart/2005/8/layout/process1"/>
    <dgm:cxn modelId="{7FE2532F-F7B5-43FB-B04D-64AA40DE20B5}" type="presOf" srcId="{D35AE4CA-31A5-490E-9354-C5F52D0DD950}" destId="{DBA38BC0-5BEC-4EBE-A47C-89DB0AA05793}" srcOrd="1" destOrd="0" presId="urn:microsoft.com/office/officeart/2005/8/layout/process1"/>
    <dgm:cxn modelId="{C0167B60-ED37-4A38-ABDF-B25889EDCE9E}" type="presOf" srcId="{1406B3D8-3A39-4609-A74C-545A4113AC0D}" destId="{88689680-4735-47F8-8682-E384A38BB952}" srcOrd="1" destOrd="0" presId="urn:microsoft.com/office/officeart/2005/8/layout/process1"/>
    <dgm:cxn modelId="{0BDFB921-3C8F-44A7-9FB2-D5FA8B7EF4EA}" type="presOf" srcId="{8E147E3B-CA87-4703-AEC0-3147D6862F73}" destId="{DE58CBE0-F5EF-488B-9E77-6B2FAE394D62}" srcOrd="0" destOrd="0" presId="urn:microsoft.com/office/officeart/2005/8/layout/process1"/>
    <dgm:cxn modelId="{2CF009DC-E6D4-4100-8318-97529A250E25}" type="presParOf" srcId="{DB58D862-12EC-411C-A9C8-3B0651FABA04}" destId="{BECE8D24-7293-4642-826C-A3E182CFCD46}" srcOrd="0" destOrd="0" presId="urn:microsoft.com/office/officeart/2005/8/layout/process1"/>
    <dgm:cxn modelId="{3C656569-7B4E-4BF3-869E-67A0D2710D5B}" type="presParOf" srcId="{DB58D862-12EC-411C-A9C8-3B0651FABA04}" destId="{B93192DB-2B26-4748-8A56-218B7AD636E9}" srcOrd="1" destOrd="0" presId="urn:microsoft.com/office/officeart/2005/8/layout/process1"/>
    <dgm:cxn modelId="{F948C8CF-DB78-445C-AAC2-3563A91DDF98}" type="presParOf" srcId="{B93192DB-2B26-4748-8A56-218B7AD636E9}" destId="{DBA38BC0-5BEC-4EBE-A47C-89DB0AA05793}" srcOrd="0" destOrd="0" presId="urn:microsoft.com/office/officeart/2005/8/layout/process1"/>
    <dgm:cxn modelId="{2AACC34B-88DF-4D58-B321-A25193CA1637}" type="presParOf" srcId="{DB58D862-12EC-411C-A9C8-3B0651FABA04}" destId="{DE58CBE0-F5EF-488B-9E77-6B2FAE394D62}" srcOrd="2" destOrd="0" presId="urn:microsoft.com/office/officeart/2005/8/layout/process1"/>
    <dgm:cxn modelId="{3F437256-6125-4537-B49F-5950348A5F47}" type="presParOf" srcId="{DB58D862-12EC-411C-A9C8-3B0651FABA04}" destId="{44EBCAC2-BC76-4DD8-9236-A9F443BFEE1C}" srcOrd="3" destOrd="0" presId="urn:microsoft.com/office/officeart/2005/8/layout/process1"/>
    <dgm:cxn modelId="{8F17DB0C-638C-4F5E-9057-A7121C6F5EA4}" type="presParOf" srcId="{44EBCAC2-BC76-4DD8-9236-A9F443BFEE1C}" destId="{88689680-4735-47F8-8682-E384A38BB952}" srcOrd="0" destOrd="0" presId="urn:microsoft.com/office/officeart/2005/8/layout/process1"/>
    <dgm:cxn modelId="{5AD47B63-2047-4B2C-B41C-76A56C8AC21C}" type="presParOf" srcId="{DB58D862-12EC-411C-A9C8-3B0651FABA04}" destId="{8B6C3D23-A64C-4FA0-920A-2227D6C522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E1A8F-BB97-4205-9528-1B2EAF4C4D02}" type="doc">
      <dgm:prSet loTypeId="urn:microsoft.com/office/officeart/2011/layout/HexagonRadial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296024-FEBA-4001-BBD7-BE6290DE6AD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b="1" dirty="0" err="1" smtClean="0">
              <a:solidFill>
                <a:srgbClr val="C00000"/>
              </a:solidFill>
            </a:rPr>
            <a:t>mHealth</a:t>
          </a:r>
          <a:endParaRPr lang="en-US" sz="2800" b="1" dirty="0" smtClean="0">
            <a:solidFill>
              <a:srgbClr val="C00000"/>
            </a:solidFill>
          </a:endParaRPr>
        </a:p>
        <a:p>
          <a:r>
            <a:rPr lang="en-US" sz="2800" b="1" dirty="0" smtClean="0">
              <a:solidFill>
                <a:srgbClr val="C00000"/>
              </a:solidFill>
            </a:rPr>
            <a:t>Hub</a:t>
          </a:r>
          <a:endParaRPr lang="en-US" sz="2800" b="1" dirty="0">
            <a:solidFill>
              <a:srgbClr val="C00000"/>
            </a:solidFill>
          </a:endParaRPr>
        </a:p>
      </dgm:t>
    </dgm:pt>
    <dgm:pt modelId="{D3227A13-F238-4ECD-8E09-9A0A411C15A8}" type="parTrans" cxnId="{66B69E00-5C4C-457E-AC40-9C42EBA23567}">
      <dgm:prSet/>
      <dgm:spPr/>
      <dgm:t>
        <a:bodyPr/>
        <a:lstStyle/>
        <a:p>
          <a:endParaRPr lang="en-US" b="1"/>
        </a:p>
      </dgm:t>
    </dgm:pt>
    <dgm:pt modelId="{EFAB066E-DE13-427F-B11C-0A99D719B81C}" type="sibTrans" cxnId="{66B69E00-5C4C-457E-AC40-9C42EBA23567}">
      <dgm:prSet/>
      <dgm:spPr/>
      <dgm:t>
        <a:bodyPr/>
        <a:lstStyle/>
        <a:p>
          <a:endParaRPr lang="en-US" b="1"/>
        </a:p>
      </dgm:t>
    </dgm:pt>
    <dgm:pt modelId="{3DB83869-1392-40E9-93F2-E5529ED419AD}">
      <dgm:prSet phldrT="[Text]"/>
      <dgm:spPr/>
      <dgm:t>
        <a:bodyPr/>
        <a:lstStyle/>
        <a:p>
          <a:r>
            <a:rPr lang="en-US" b="1" dirty="0" smtClean="0"/>
            <a:t>Science,</a:t>
          </a:r>
        </a:p>
        <a:p>
          <a:r>
            <a:rPr lang="en-US" b="1" dirty="0" smtClean="0"/>
            <a:t>Software,</a:t>
          </a:r>
        </a:p>
        <a:p>
          <a:r>
            <a:rPr lang="en-US" b="1" dirty="0" smtClean="0"/>
            <a:t>Data</a:t>
          </a:r>
          <a:endParaRPr lang="en-US" b="1" dirty="0"/>
        </a:p>
      </dgm:t>
    </dgm:pt>
    <dgm:pt modelId="{82748467-E915-4EF3-B960-3E0E057BA765}" type="parTrans" cxnId="{31D0574A-020D-4295-B2CA-0F3F6DE435E0}">
      <dgm:prSet/>
      <dgm:spPr/>
      <dgm:t>
        <a:bodyPr/>
        <a:lstStyle/>
        <a:p>
          <a:endParaRPr lang="en-US" b="1"/>
        </a:p>
      </dgm:t>
    </dgm:pt>
    <dgm:pt modelId="{2290BDC6-CA64-42B7-9C40-C78B74634BA8}" type="sibTrans" cxnId="{31D0574A-020D-4295-B2CA-0F3F6DE435E0}">
      <dgm:prSet/>
      <dgm:spPr/>
      <dgm:t>
        <a:bodyPr/>
        <a:lstStyle/>
        <a:p>
          <a:endParaRPr lang="en-US" b="1"/>
        </a:p>
      </dgm:t>
    </dgm:pt>
    <dgm:pt modelId="{CDBFB600-74C0-4610-9D30-680F9E04DE3D}">
      <dgm:prSet phldrT="[Text]"/>
      <dgm:spPr/>
      <dgm:t>
        <a:bodyPr/>
        <a:lstStyle/>
        <a:p>
          <a:r>
            <a:rPr lang="en-US" b="1" dirty="0" smtClean="0"/>
            <a:t>News,</a:t>
          </a:r>
        </a:p>
        <a:p>
          <a:r>
            <a:rPr lang="en-US" b="1" dirty="0" smtClean="0"/>
            <a:t>Meetings</a:t>
          </a:r>
        </a:p>
        <a:p>
          <a:r>
            <a:rPr lang="en-US" b="1" dirty="0" smtClean="0"/>
            <a:t>Jobs</a:t>
          </a:r>
          <a:endParaRPr lang="en-US" b="1" dirty="0"/>
        </a:p>
      </dgm:t>
    </dgm:pt>
    <dgm:pt modelId="{8C6D14A2-CBEC-45BD-B914-F4269A7F73E0}" type="parTrans" cxnId="{EDF1DF38-8FF6-4675-AD07-8576A652313C}">
      <dgm:prSet/>
      <dgm:spPr/>
      <dgm:t>
        <a:bodyPr/>
        <a:lstStyle/>
        <a:p>
          <a:endParaRPr lang="en-US" b="1"/>
        </a:p>
      </dgm:t>
    </dgm:pt>
    <dgm:pt modelId="{3376E14B-9D74-402C-ADF6-F4179C57E2DA}" type="sibTrans" cxnId="{EDF1DF38-8FF6-4675-AD07-8576A652313C}">
      <dgm:prSet/>
      <dgm:spPr/>
      <dgm:t>
        <a:bodyPr/>
        <a:lstStyle/>
        <a:p>
          <a:endParaRPr lang="en-US" b="1"/>
        </a:p>
      </dgm:t>
    </dgm:pt>
    <dgm:pt modelId="{F12B8606-B53F-4D84-B7F3-670CC93090C6}">
      <dgm:prSet phldrT="[Text]"/>
      <dgm:spPr/>
      <dgm:t>
        <a:bodyPr/>
        <a:lstStyle/>
        <a:p>
          <a:r>
            <a:rPr lang="en-US" b="1" dirty="0" smtClean="0"/>
            <a:t>Discussion</a:t>
          </a:r>
        </a:p>
        <a:p>
          <a:r>
            <a:rPr lang="en-US" b="1" dirty="0" smtClean="0"/>
            <a:t>Forums</a:t>
          </a:r>
          <a:endParaRPr lang="en-US" b="1" dirty="0"/>
        </a:p>
      </dgm:t>
    </dgm:pt>
    <dgm:pt modelId="{67F67EDE-209D-4F89-ABCC-931E1E0640A0}" type="parTrans" cxnId="{4D5D8CE5-AEF5-44ED-8044-35F2ED6867D3}">
      <dgm:prSet/>
      <dgm:spPr/>
      <dgm:t>
        <a:bodyPr/>
        <a:lstStyle/>
        <a:p>
          <a:endParaRPr lang="en-US" b="1"/>
        </a:p>
      </dgm:t>
    </dgm:pt>
    <dgm:pt modelId="{AC1688AB-8A52-4787-9DFA-970CEEA89D9B}" type="sibTrans" cxnId="{4D5D8CE5-AEF5-44ED-8044-35F2ED6867D3}">
      <dgm:prSet/>
      <dgm:spPr/>
      <dgm:t>
        <a:bodyPr/>
        <a:lstStyle/>
        <a:p>
          <a:endParaRPr lang="en-US" b="1"/>
        </a:p>
      </dgm:t>
    </dgm:pt>
    <dgm:pt modelId="{0CDA12E8-AD41-4BF2-AD42-58811C1895D5}">
      <dgm:prSet phldrT="[Text]"/>
      <dgm:spPr/>
      <dgm:t>
        <a:bodyPr/>
        <a:lstStyle/>
        <a:p>
          <a:r>
            <a:rPr lang="en-US" b="1" dirty="0" smtClean="0"/>
            <a:t>Match-</a:t>
          </a:r>
        </a:p>
        <a:p>
          <a:r>
            <a:rPr lang="en-US" b="1" dirty="0" smtClean="0"/>
            <a:t>Making</a:t>
          </a:r>
          <a:endParaRPr lang="en-US" b="1" dirty="0"/>
        </a:p>
      </dgm:t>
    </dgm:pt>
    <dgm:pt modelId="{D7193CBF-CFBB-4071-B6E7-D29AB922D2CF}" type="parTrans" cxnId="{1FCE1667-216A-42B6-8648-BD40DE41D258}">
      <dgm:prSet/>
      <dgm:spPr/>
      <dgm:t>
        <a:bodyPr/>
        <a:lstStyle/>
        <a:p>
          <a:endParaRPr lang="en-US" b="1"/>
        </a:p>
      </dgm:t>
    </dgm:pt>
    <dgm:pt modelId="{BDA9361B-1E25-42AB-AA25-388823C33E71}" type="sibTrans" cxnId="{1FCE1667-216A-42B6-8648-BD40DE41D258}">
      <dgm:prSet/>
      <dgm:spPr/>
      <dgm:t>
        <a:bodyPr/>
        <a:lstStyle/>
        <a:p>
          <a:endParaRPr lang="en-US" b="1"/>
        </a:p>
      </dgm:t>
    </dgm:pt>
    <dgm:pt modelId="{59932484-030E-480A-84CA-E1D55C225CDA}">
      <dgm:prSet phldrT="[Text]"/>
      <dgm:spPr/>
      <dgm:t>
        <a:bodyPr/>
        <a:lstStyle/>
        <a:p>
          <a:r>
            <a:rPr lang="en-US" b="1" dirty="0" smtClean="0"/>
            <a:t>Courses</a:t>
          </a:r>
        </a:p>
        <a:p>
          <a:r>
            <a:rPr lang="en-US" b="1" dirty="0" smtClean="0"/>
            <a:t>Tutorials</a:t>
          </a:r>
          <a:endParaRPr lang="en-US" b="1" dirty="0"/>
        </a:p>
      </dgm:t>
    </dgm:pt>
    <dgm:pt modelId="{2C64A4AE-6043-4844-84FE-323B56B65F7D}" type="parTrans" cxnId="{B0A1DDD7-0AB8-45CB-AACF-076E70E84A5B}">
      <dgm:prSet/>
      <dgm:spPr/>
      <dgm:t>
        <a:bodyPr/>
        <a:lstStyle/>
        <a:p>
          <a:endParaRPr lang="en-US" b="1"/>
        </a:p>
      </dgm:t>
    </dgm:pt>
    <dgm:pt modelId="{09014AB9-7278-4F49-BB77-617879D6CF8D}" type="sibTrans" cxnId="{B0A1DDD7-0AB8-45CB-AACF-076E70E84A5B}">
      <dgm:prSet/>
      <dgm:spPr/>
      <dgm:t>
        <a:bodyPr/>
        <a:lstStyle/>
        <a:p>
          <a:endParaRPr lang="en-US" b="1"/>
        </a:p>
      </dgm:t>
    </dgm:pt>
    <dgm:pt modelId="{96C75C9F-29A6-4000-9E28-5D7CB7EFED01}">
      <dgm:prSet phldrT="[Text]"/>
      <dgm:spPr/>
      <dgm:t>
        <a:bodyPr/>
        <a:lstStyle/>
        <a:p>
          <a:r>
            <a:rPr lang="en-US" b="1" dirty="0" smtClean="0"/>
            <a:t>Projects,</a:t>
          </a:r>
        </a:p>
        <a:p>
          <a:r>
            <a:rPr lang="en-US" b="1" dirty="0" smtClean="0"/>
            <a:t>Products</a:t>
          </a:r>
          <a:endParaRPr lang="en-US" b="1" dirty="0"/>
        </a:p>
      </dgm:t>
    </dgm:pt>
    <dgm:pt modelId="{F5952C8B-7326-432A-822F-7B4BCF918C17}" type="parTrans" cxnId="{1972ED49-A121-4230-98FC-421EF5A143B0}">
      <dgm:prSet/>
      <dgm:spPr/>
      <dgm:t>
        <a:bodyPr/>
        <a:lstStyle/>
        <a:p>
          <a:endParaRPr lang="en-US" b="1"/>
        </a:p>
      </dgm:t>
    </dgm:pt>
    <dgm:pt modelId="{85688CDB-93E7-46CC-93DD-E368E5BE8095}" type="sibTrans" cxnId="{1972ED49-A121-4230-98FC-421EF5A143B0}">
      <dgm:prSet/>
      <dgm:spPr/>
      <dgm:t>
        <a:bodyPr/>
        <a:lstStyle/>
        <a:p>
          <a:endParaRPr lang="en-US" b="1"/>
        </a:p>
      </dgm:t>
    </dgm:pt>
    <dgm:pt modelId="{88D52B30-C773-466D-8A3D-49B96FB8B3B6}" type="pres">
      <dgm:prSet presAssocID="{C61E1A8F-BB97-4205-9528-1B2EAF4C4D0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1A0ABFB-3579-4694-88F1-1922FC063D84}" type="pres">
      <dgm:prSet presAssocID="{E2296024-FEBA-4001-BBD7-BE6290DE6AD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BA27C56-1B71-46D0-9315-C1FD39A93747}" type="pres">
      <dgm:prSet presAssocID="{3DB83869-1392-40E9-93F2-E5529ED419AD}" presName="Accent1" presStyleCnt="0"/>
      <dgm:spPr/>
    </dgm:pt>
    <dgm:pt modelId="{984FA017-6BE0-4D13-B0FB-770D05FDF6E4}" type="pres">
      <dgm:prSet presAssocID="{3DB83869-1392-40E9-93F2-E5529ED419AD}" presName="Accent" presStyleLbl="bgShp" presStyleIdx="0" presStyleCnt="6"/>
      <dgm:spPr/>
    </dgm:pt>
    <dgm:pt modelId="{3D57ADC1-1C06-4DF5-B7E7-7398A37C51BF}" type="pres">
      <dgm:prSet presAssocID="{3DB83869-1392-40E9-93F2-E5529ED419A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0629D-EB8B-46E2-BBEE-72921E95AA44}" type="pres">
      <dgm:prSet presAssocID="{CDBFB600-74C0-4610-9D30-680F9E04DE3D}" presName="Accent2" presStyleCnt="0"/>
      <dgm:spPr/>
    </dgm:pt>
    <dgm:pt modelId="{56761E73-658B-400E-8EC0-E51732A1CC50}" type="pres">
      <dgm:prSet presAssocID="{CDBFB600-74C0-4610-9D30-680F9E04DE3D}" presName="Accent" presStyleLbl="bgShp" presStyleIdx="1" presStyleCnt="6"/>
      <dgm:spPr/>
    </dgm:pt>
    <dgm:pt modelId="{4C61F951-45B4-403F-97F4-B00EB1C424D1}" type="pres">
      <dgm:prSet presAssocID="{CDBFB600-74C0-4610-9D30-680F9E04DE3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31443-69BB-47C6-971C-6EABA3B542A1}" type="pres">
      <dgm:prSet presAssocID="{F12B8606-B53F-4D84-B7F3-670CC93090C6}" presName="Accent3" presStyleCnt="0"/>
      <dgm:spPr/>
    </dgm:pt>
    <dgm:pt modelId="{ECC44C4A-D65C-4CC5-A565-9BC298DDD6C2}" type="pres">
      <dgm:prSet presAssocID="{F12B8606-B53F-4D84-B7F3-670CC93090C6}" presName="Accent" presStyleLbl="bgShp" presStyleIdx="2" presStyleCnt="6"/>
      <dgm:spPr/>
    </dgm:pt>
    <dgm:pt modelId="{82D5BFA2-9F24-4369-A7FD-E75C5A3CB732}" type="pres">
      <dgm:prSet presAssocID="{F12B8606-B53F-4D84-B7F3-670CC93090C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626BA-B60D-4413-B544-A96961BCC106}" type="pres">
      <dgm:prSet presAssocID="{0CDA12E8-AD41-4BF2-AD42-58811C1895D5}" presName="Accent4" presStyleCnt="0"/>
      <dgm:spPr/>
    </dgm:pt>
    <dgm:pt modelId="{0E51467E-A340-4E84-A299-18EF4F9662FB}" type="pres">
      <dgm:prSet presAssocID="{0CDA12E8-AD41-4BF2-AD42-58811C1895D5}" presName="Accent" presStyleLbl="bgShp" presStyleIdx="3" presStyleCnt="6"/>
      <dgm:spPr/>
    </dgm:pt>
    <dgm:pt modelId="{24FB28D6-BAC2-4467-B02B-D5C3B72EDCA0}" type="pres">
      <dgm:prSet presAssocID="{0CDA12E8-AD41-4BF2-AD42-58811C1895D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0D797-CD15-41CD-9A72-430F7E030283}" type="pres">
      <dgm:prSet presAssocID="{59932484-030E-480A-84CA-E1D55C225CDA}" presName="Accent5" presStyleCnt="0"/>
      <dgm:spPr/>
    </dgm:pt>
    <dgm:pt modelId="{39BC6EA5-AE1F-4ABA-9786-285194A597FE}" type="pres">
      <dgm:prSet presAssocID="{59932484-030E-480A-84CA-E1D55C225CDA}" presName="Accent" presStyleLbl="bgShp" presStyleIdx="4" presStyleCnt="6"/>
      <dgm:spPr/>
    </dgm:pt>
    <dgm:pt modelId="{5C91EDD8-C6FB-4E0F-AE1B-E5787C911CBA}" type="pres">
      <dgm:prSet presAssocID="{59932484-030E-480A-84CA-E1D55C225CD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DAD8E-39CA-4510-9B88-D1E83EF790B7}" type="pres">
      <dgm:prSet presAssocID="{96C75C9F-29A6-4000-9E28-5D7CB7EFED01}" presName="Accent6" presStyleCnt="0"/>
      <dgm:spPr/>
    </dgm:pt>
    <dgm:pt modelId="{6CDF0631-4102-4312-B308-56FEEF6C9189}" type="pres">
      <dgm:prSet presAssocID="{96C75C9F-29A6-4000-9E28-5D7CB7EFED01}" presName="Accent" presStyleLbl="bgShp" presStyleIdx="5" presStyleCnt="6"/>
      <dgm:spPr/>
    </dgm:pt>
    <dgm:pt modelId="{57BBF5AF-36F8-4E54-A05E-D170BDE1656F}" type="pres">
      <dgm:prSet presAssocID="{96C75C9F-29A6-4000-9E28-5D7CB7EFED0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5D8CE5-AEF5-44ED-8044-35F2ED6867D3}" srcId="{E2296024-FEBA-4001-BBD7-BE6290DE6AD6}" destId="{F12B8606-B53F-4D84-B7F3-670CC93090C6}" srcOrd="2" destOrd="0" parTransId="{67F67EDE-209D-4F89-ABCC-931E1E0640A0}" sibTransId="{AC1688AB-8A52-4787-9DFA-970CEEA89D9B}"/>
    <dgm:cxn modelId="{2DEFE62E-8380-4491-8CA3-BF030A8615AF}" type="presOf" srcId="{3DB83869-1392-40E9-93F2-E5529ED419AD}" destId="{3D57ADC1-1C06-4DF5-B7E7-7398A37C51BF}" srcOrd="0" destOrd="0" presId="urn:microsoft.com/office/officeart/2011/layout/HexagonRadial#1"/>
    <dgm:cxn modelId="{3E36BCEC-0D3E-4D3C-9F33-F75FF1A89964}" type="presOf" srcId="{96C75C9F-29A6-4000-9E28-5D7CB7EFED01}" destId="{57BBF5AF-36F8-4E54-A05E-D170BDE1656F}" srcOrd="0" destOrd="0" presId="urn:microsoft.com/office/officeart/2011/layout/HexagonRadial#1"/>
    <dgm:cxn modelId="{EDF1DF38-8FF6-4675-AD07-8576A652313C}" srcId="{E2296024-FEBA-4001-BBD7-BE6290DE6AD6}" destId="{CDBFB600-74C0-4610-9D30-680F9E04DE3D}" srcOrd="1" destOrd="0" parTransId="{8C6D14A2-CBEC-45BD-B914-F4269A7F73E0}" sibTransId="{3376E14B-9D74-402C-ADF6-F4179C57E2DA}"/>
    <dgm:cxn modelId="{60D84FA2-D69A-4483-ACEE-926F13D97F46}" type="presOf" srcId="{C61E1A8F-BB97-4205-9528-1B2EAF4C4D02}" destId="{88D52B30-C773-466D-8A3D-49B96FB8B3B6}" srcOrd="0" destOrd="0" presId="urn:microsoft.com/office/officeart/2011/layout/HexagonRadial#1"/>
    <dgm:cxn modelId="{3C190BFE-0C74-4E81-B5BA-C18166696559}" type="presOf" srcId="{E2296024-FEBA-4001-BBD7-BE6290DE6AD6}" destId="{A1A0ABFB-3579-4694-88F1-1922FC063D84}" srcOrd="0" destOrd="0" presId="urn:microsoft.com/office/officeart/2011/layout/HexagonRadial#1"/>
    <dgm:cxn modelId="{66B69E00-5C4C-457E-AC40-9C42EBA23567}" srcId="{C61E1A8F-BB97-4205-9528-1B2EAF4C4D02}" destId="{E2296024-FEBA-4001-BBD7-BE6290DE6AD6}" srcOrd="0" destOrd="0" parTransId="{D3227A13-F238-4ECD-8E09-9A0A411C15A8}" sibTransId="{EFAB066E-DE13-427F-B11C-0A99D719B81C}"/>
    <dgm:cxn modelId="{1972ED49-A121-4230-98FC-421EF5A143B0}" srcId="{E2296024-FEBA-4001-BBD7-BE6290DE6AD6}" destId="{96C75C9F-29A6-4000-9E28-5D7CB7EFED01}" srcOrd="5" destOrd="0" parTransId="{F5952C8B-7326-432A-822F-7B4BCF918C17}" sibTransId="{85688CDB-93E7-46CC-93DD-E368E5BE8095}"/>
    <dgm:cxn modelId="{1FCE1667-216A-42B6-8648-BD40DE41D258}" srcId="{E2296024-FEBA-4001-BBD7-BE6290DE6AD6}" destId="{0CDA12E8-AD41-4BF2-AD42-58811C1895D5}" srcOrd="3" destOrd="0" parTransId="{D7193CBF-CFBB-4071-B6E7-D29AB922D2CF}" sibTransId="{BDA9361B-1E25-42AB-AA25-388823C33E71}"/>
    <dgm:cxn modelId="{727E5FA1-08D9-43C7-B4F6-1215DC68CF93}" type="presOf" srcId="{F12B8606-B53F-4D84-B7F3-670CC93090C6}" destId="{82D5BFA2-9F24-4369-A7FD-E75C5A3CB732}" srcOrd="0" destOrd="0" presId="urn:microsoft.com/office/officeart/2011/layout/HexagonRadial#1"/>
    <dgm:cxn modelId="{45BA2B67-0E89-4F26-B1F1-BF50FEDFF8D0}" type="presOf" srcId="{0CDA12E8-AD41-4BF2-AD42-58811C1895D5}" destId="{24FB28D6-BAC2-4467-B02B-D5C3B72EDCA0}" srcOrd="0" destOrd="0" presId="urn:microsoft.com/office/officeart/2011/layout/HexagonRadial#1"/>
    <dgm:cxn modelId="{840E9706-B16D-44D3-B0CC-F2E78C976623}" type="presOf" srcId="{59932484-030E-480A-84CA-E1D55C225CDA}" destId="{5C91EDD8-C6FB-4E0F-AE1B-E5787C911CBA}" srcOrd="0" destOrd="0" presId="urn:microsoft.com/office/officeart/2011/layout/HexagonRadial#1"/>
    <dgm:cxn modelId="{31D0574A-020D-4295-B2CA-0F3F6DE435E0}" srcId="{E2296024-FEBA-4001-BBD7-BE6290DE6AD6}" destId="{3DB83869-1392-40E9-93F2-E5529ED419AD}" srcOrd="0" destOrd="0" parTransId="{82748467-E915-4EF3-B960-3E0E057BA765}" sibTransId="{2290BDC6-CA64-42B7-9C40-C78B74634BA8}"/>
    <dgm:cxn modelId="{ED43AC22-C3AA-4A98-8B3E-531029667ACA}" type="presOf" srcId="{CDBFB600-74C0-4610-9D30-680F9E04DE3D}" destId="{4C61F951-45B4-403F-97F4-B00EB1C424D1}" srcOrd="0" destOrd="0" presId="urn:microsoft.com/office/officeart/2011/layout/HexagonRadial#1"/>
    <dgm:cxn modelId="{B0A1DDD7-0AB8-45CB-AACF-076E70E84A5B}" srcId="{E2296024-FEBA-4001-BBD7-BE6290DE6AD6}" destId="{59932484-030E-480A-84CA-E1D55C225CDA}" srcOrd="4" destOrd="0" parTransId="{2C64A4AE-6043-4844-84FE-323B56B65F7D}" sibTransId="{09014AB9-7278-4F49-BB77-617879D6CF8D}"/>
    <dgm:cxn modelId="{D1969FFA-DED6-479F-920F-6B4CA5133850}" type="presParOf" srcId="{88D52B30-C773-466D-8A3D-49B96FB8B3B6}" destId="{A1A0ABFB-3579-4694-88F1-1922FC063D84}" srcOrd="0" destOrd="0" presId="urn:microsoft.com/office/officeart/2011/layout/HexagonRadial#1"/>
    <dgm:cxn modelId="{DC23ADB1-B70E-4FF0-A0FC-C073A228B83D}" type="presParOf" srcId="{88D52B30-C773-466D-8A3D-49B96FB8B3B6}" destId="{9BA27C56-1B71-46D0-9315-C1FD39A93747}" srcOrd="1" destOrd="0" presId="urn:microsoft.com/office/officeart/2011/layout/HexagonRadial#1"/>
    <dgm:cxn modelId="{6F182EE5-51B9-470C-9336-375970AB6057}" type="presParOf" srcId="{9BA27C56-1B71-46D0-9315-C1FD39A93747}" destId="{984FA017-6BE0-4D13-B0FB-770D05FDF6E4}" srcOrd="0" destOrd="0" presId="urn:microsoft.com/office/officeart/2011/layout/HexagonRadial#1"/>
    <dgm:cxn modelId="{F5EEFCD3-F527-48B9-A67C-084632EA1A1A}" type="presParOf" srcId="{88D52B30-C773-466D-8A3D-49B96FB8B3B6}" destId="{3D57ADC1-1C06-4DF5-B7E7-7398A37C51BF}" srcOrd="2" destOrd="0" presId="urn:microsoft.com/office/officeart/2011/layout/HexagonRadial#1"/>
    <dgm:cxn modelId="{C4BD83B4-86A9-4617-A030-A5CAE8FBBE7E}" type="presParOf" srcId="{88D52B30-C773-466D-8A3D-49B96FB8B3B6}" destId="{FB00629D-EB8B-46E2-BBEE-72921E95AA44}" srcOrd="3" destOrd="0" presId="urn:microsoft.com/office/officeart/2011/layout/HexagonRadial#1"/>
    <dgm:cxn modelId="{EB593160-5047-4971-AA85-AC99215D4C8E}" type="presParOf" srcId="{FB00629D-EB8B-46E2-BBEE-72921E95AA44}" destId="{56761E73-658B-400E-8EC0-E51732A1CC50}" srcOrd="0" destOrd="0" presId="urn:microsoft.com/office/officeart/2011/layout/HexagonRadial#1"/>
    <dgm:cxn modelId="{568B9F01-3F27-48F2-B79F-96D8EDA88853}" type="presParOf" srcId="{88D52B30-C773-466D-8A3D-49B96FB8B3B6}" destId="{4C61F951-45B4-403F-97F4-B00EB1C424D1}" srcOrd="4" destOrd="0" presId="urn:microsoft.com/office/officeart/2011/layout/HexagonRadial#1"/>
    <dgm:cxn modelId="{199FECA8-50B5-48F1-B2C3-D6EB61CC51BD}" type="presParOf" srcId="{88D52B30-C773-466D-8A3D-49B96FB8B3B6}" destId="{D0B31443-69BB-47C6-971C-6EABA3B542A1}" srcOrd="5" destOrd="0" presId="urn:microsoft.com/office/officeart/2011/layout/HexagonRadial#1"/>
    <dgm:cxn modelId="{0C09E95B-A7DF-4452-BE45-1D2D9B2C84E8}" type="presParOf" srcId="{D0B31443-69BB-47C6-971C-6EABA3B542A1}" destId="{ECC44C4A-D65C-4CC5-A565-9BC298DDD6C2}" srcOrd="0" destOrd="0" presId="urn:microsoft.com/office/officeart/2011/layout/HexagonRadial#1"/>
    <dgm:cxn modelId="{3B91C0FE-6128-48D4-A168-A0FD3C5E8CF8}" type="presParOf" srcId="{88D52B30-C773-466D-8A3D-49B96FB8B3B6}" destId="{82D5BFA2-9F24-4369-A7FD-E75C5A3CB732}" srcOrd="6" destOrd="0" presId="urn:microsoft.com/office/officeart/2011/layout/HexagonRadial#1"/>
    <dgm:cxn modelId="{0F13620D-6C91-44BE-B2BA-C90F638DFC84}" type="presParOf" srcId="{88D52B30-C773-466D-8A3D-49B96FB8B3B6}" destId="{AF1626BA-B60D-4413-B544-A96961BCC106}" srcOrd="7" destOrd="0" presId="urn:microsoft.com/office/officeart/2011/layout/HexagonRadial#1"/>
    <dgm:cxn modelId="{FD85B9B4-098D-48B9-A7BC-0B6743F7750A}" type="presParOf" srcId="{AF1626BA-B60D-4413-B544-A96961BCC106}" destId="{0E51467E-A340-4E84-A299-18EF4F9662FB}" srcOrd="0" destOrd="0" presId="urn:microsoft.com/office/officeart/2011/layout/HexagonRadial#1"/>
    <dgm:cxn modelId="{7FDB1BB5-DB5C-49FC-B738-5FD6E8C230E6}" type="presParOf" srcId="{88D52B30-C773-466D-8A3D-49B96FB8B3B6}" destId="{24FB28D6-BAC2-4467-B02B-D5C3B72EDCA0}" srcOrd="8" destOrd="0" presId="urn:microsoft.com/office/officeart/2011/layout/HexagonRadial#1"/>
    <dgm:cxn modelId="{32D08353-A1B7-44A6-A950-299710CA5C09}" type="presParOf" srcId="{88D52B30-C773-466D-8A3D-49B96FB8B3B6}" destId="{A200D797-CD15-41CD-9A72-430F7E030283}" srcOrd="9" destOrd="0" presId="urn:microsoft.com/office/officeart/2011/layout/HexagonRadial#1"/>
    <dgm:cxn modelId="{E3748C03-AC13-48C4-9789-E45C75C4DDCF}" type="presParOf" srcId="{A200D797-CD15-41CD-9A72-430F7E030283}" destId="{39BC6EA5-AE1F-4ABA-9786-285194A597FE}" srcOrd="0" destOrd="0" presId="urn:microsoft.com/office/officeart/2011/layout/HexagonRadial#1"/>
    <dgm:cxn modelId="{59FB4C8A-E865-4C03-A058-457B70D213B7}" type="presParOf" srcId="{88D52B30-C773-466D-8A3D-49B96FB8B3B6}" destId="{5C91EDD8-C6FB-4E0F-AE1B-E5787C911CBA}" srcOrd="10" destOrd="0" presId="urn:microsoft.com/office/officeart/2011/layout/HexagonRadial#1"/>
    <dgm:cxn modelId="{AA9A5A5E-4E80-4E81-8403-D13E47E57D24}" type="presParOf" srcId="{88D52B30-C773-466D-8A3D-49B96FB8B3B6}" destId="{985DAD8E-39CA-4510-9B88-D1E83EF790B7}" srcOrd="11" destOrd="0" presId="urn:microsoft.com/office/officeart/2011/layout/HexagonRadial#1"/>
    <dgm:cxn modelId="{FE9280B2-69D9-4C1F-B1CD-97A3B94A80EA}" type="presParOf" srcId="{985DAD8E-39CA-4510-9B88-D1E83EF790B7}" destId="{6CDF0631-4102-4312-B308-56FEEF6C9189}" srcOrd="0" destOrd="0" presId="urn:microsoft.com/office/officeart/2011/layout/HexagonRadial#1"/>
    <dgm:cxn modelId="{6F2CE8DC-F4D3-478A-9779-3BDE5323E99D}" type="presParOf" srcId="{88D52B30-C773-466D-8A3D-49B96FB8B3B6}" destId="{57BBF5AF-36F8-4E54-A05E-D170BDE1656F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E8D24-7293-4642-826C-A3E182CFCD46}">
      <dsp:nvSpPr>
        <dsp:cNvPr id="0" name=""/>
        <dsp:cNvSpPr/>
      </dsp:nvSpPr>
      <dsp:spPr>
        <a:xfrm>
          <a:off x="1212" y="1303561"/>
          <a:ext cx="2341687" cy="14050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Detect</a:t>
          </a:r>
          <a:endParaRPr lang="en-US" sz="5100" kern="1200" dirty="0"/>
        </a:p>
      </dsp:txBody>
      <dsp:txXfrm>
        <a:off x="42363" y="1344712"/>
        <a:ext cx="2259385" cy="1322710"/>
      </dsp:txXfrm>
    </dsp:sp>
    <dsp:sp modelId="{B93192DB-2B26-4748-8A56-218B7AD636E9}">
      <dsp:nvSpPr>
        <dsp:cNvPr id="0" name=""/>
        <dsp:cNvSpPr/>
      </dsp:nvSpPr>
      <dsp:spPr>
        <a:xfrm>
          <a:off x="2577069" y="1715698"/>
          <a:ext cx="496437" cy="580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577069" y="1831846"/>
        <a:ext cx="347506" cy="348442"/>
      </dsp:txXfrm>
    </dsp:sp>
    <dsp:sp modelId="{DE58CBE0-F5EF-488B-9E77-6B2FAE394D62}">
      <dsp:nvSpPr>
        <dsp:cNvPr id="0" name=""/>
        <dsp:cNvSpPr/>
      </dsp:nvSpPr>
      <dsp:spPr>
        <a:xfrm>
          <a:off x="3279575" y="1303561"/>
          <a:ext cx="2341687" cy="140501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Predict</a:t>
          </a:r>
          <a:endParaRPr lang="en-US" sz="5100" kern="1200" dirty="0"/>
        </a:p>
      </dsp:txBody>
      <dsp:txXfrm>
        <a:off x="3320726" y="1344712"/>
        <a:ext cx="2259385" cy="1322710"/>
      </dsp:txXfrm>
    </dsp:sp>
    <dsp:sp modelId="{44EBCAC2-BC76-4DD8-9236-A9F443BFEE1C}">
      <dsp:nvSpPr>
        <dsp:cNvPr id="0" name=""/>
        <dsp:cNvSpPr/>
      </dsp:nvSpPr>
      <dsp:spPr>
        <a:xfrm>
          <a:off x="5855432" y="1715698"/>
          <a:ext cx="496437" cy="580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855432" y="1831846"/>
        <a:ext cx="347506" cy="348442"/>
      </dsp:txXfrm>
    </dsp:sp>
    <dsp:sp modelId="{8B6C3D23-A64C-4FA0-920A-2227D6C522D9}">
      <dsp:nvSpPr>
        <dsp:cNvPr id="0" name=""/>
        <dsp:cNvSpPr/>
      </dsp:nvSpPr>
      <dsp:spPr>
        <a:xfrm>
          <a:off x="6557938" y="1303561"/>
          <a:ext cx="2506589" cy="140501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Adapt</a:t>
          </a:r>
          <a:endParaRPr lang="en-US" sz="5100" kern="1200" dirty="0"/>
        </a:p>
      </dsp:txBody>
      <dsp:txXfrm>
        <a:off x="6599089" y="1344712"/>
        <a:ext cx="2424287" cy="1322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0ABFB-3579-4694-88F1-1922FC063D84}">
      <dsp:nvSpPr>
        <dsp:cNvPr id="0" name=""/>
        <dsp:cNvSpPr/>
      </dsp:nvSpPr>
      <dsp:spPr>
        <a:xfrm>
          <a:off x="2541298" y="1696166"/>
          <a:ext cx="2155901" cy="1864941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C00000"/>
              </a:solidFill>
            </a:rPr>
            <a:t>mHealth</a:t>
          </a:r>
          <a:endParaRPr lang="en-US" sz="2800" b="1" kern="1200" dirty="0" smtClean="0">
            <a:solidFill>
              <a:srgbClr val="C0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Hub</a:t>
          </a:r>
          <a:endParaRPr lang="en-US" sz="2800" b="1" kern="1200" dirty="0">
            <a:solidFill>
              <a:srgbClr val="C00000"/>
            </a:solidFill>
          </a:endParaRPr>
        </a:p>
      </dsp:txBody>
      <dsp:txXfrm>
        <a:off x="2898561" y="2005213"/>
        <a:ext cx="1441375" cy="1246847"/>
      </dsp:txXfrm>
    </dsp:sp>
    <dsp:sp modelId="{56761E73-658B-400E-8EC0-E51732A1CC50}">
      <dsp:nvSpPr>
        <dsp:cNvPr id="0" name=""/>
        <dsp:cNvSpPr/>
      </dsp:nvSpPr>
      <dsp:spPr>
        <a:xfrm>
          <a:off x="3891307" y="803917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ADC1-1C06-4DF5-B7E7-7398A37C51BF}">
      <dsp:nvSpPr>
        <dsp:cNvPr id="0" name=""/>
        <dsp:cNvSpPr/>
      </dsp:nvSpPr>
      <dsp:spPr>
        <a:xfrm>
          <a:off x="2739888" y="0"/>
          <a:ext cx="1766745" cy="152844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Science,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Software,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Data</a:t>
          </a:r>
          <a:endParaRPr lang="en-US" sz="1800" b="1" kern="1200" dirty="0"/>
        </a:p>
      </dsp:txBody>
      <dsp:txXfrm>
        <a:off x="3032675" y="253295"/>
        <a:ext cx="1181171" cy="1021852"/>
      </dsp:txXfrm>
    </dsp:sp>
    <dsp:sp modelId="{ECC44C4A-D65C-4CC5-A565-9BC298DDD6C2}">
      <dsp:nvSpPr>
        <dsp:cNvPr id="0" name=""/>
        <dsp:cNvSpPr/>
      </dsp:nvSpPr>
      <dsp:spPr>
        <a:xfrm>
          <a:off x="4840625" y="2114161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1F951-45B4-403F-97F4-B00EB1C424D1}">
      <dsp:nvSpPr>
        <dsp:cNvPr id="0" name=""/>
        <dsp:cNvSpPr/>
      </dsp:nvSpPr>
      <dsp:spPr>
        <a:xfrm>
          <a:off x="4360199" y="940094"/>
          <a:ext cx="1766745" cy="152844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News,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Meetings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Jobs</a:t>
          </a:r>
          <a:endParaRPr lang="en-US" sz="1800" b="1" kern="1200" dirty="0"/>
        </a:p>
      </dsp:txBody>
      <dsp:txXfrm>
        <a:off x="4652986" y="1193389"/>
        <a:ext cx="1181171" cy="1021852"/>
      </dsp:txXfrm>
    </dsp:sp>
    <dsp:sp modelId="{0E51467E-A340-4E84-A299-18EF4F9662FB}">
      <dsp:nvSpPr>
        <dsp:cNvPr id="0" name=""/>
        <dsp:cNvSpPr/>
      </dsp:nvSpPr>
      <dsp:spPr>
        <a:xfrm>
          <a:off x="4181167" y="3593180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5BFA2-9F24-4369-A7FD-E75C5A3CB732}">
      <dsp:nvSpPr>
        <dsp:cNvPr id="0" name=""/>
        <dsp:cNvSpPr/>
      </dsp:nvSpPr>
      <dsp:spPr>
        <a:xfrm>
          <a:off x="4360199" y="2788211"/>
          <a:ext cx="1766745" cy="152844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Discussion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Forums</a:t>
          </a:r>
          <a:endParaRPr lang="en-US" sz="1800" b="1" kern="1200" dirty="0"/>
        </a:p>
      </dsp:txBody>
      <dsp:txXfrm>
        <a:off x="4652986" y="3041506"/>
        <a:ext cx="1181171" cy="1021852"/>
      </dsp:txXfrm>
    </dsp:sp>
    <dsp:sp modelId="{39BC6EA5-AE1F-4ABA-9786-285194A597FE}">
      <dsp:nvSpPr>
        <dsp:cNvPr id="0" name=""/>
        <dsp:cNvSpPr/>
      </dsp:nvSpPr>
      <dsp:spPr>
        <a:xfrm>
          <a:off x="2545310" y="3746708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B28D6-BAC2-4467-B02B-D5C3B72EDCA0}">
      <dsp:nvSpPr>
        <dsp:cNvPr id="0" name=""/>
        <dsp:cNvSpPr/>
      </dsp:nvSpPr>
      <dsp:spPr>
        <a:xfrm>
          <a:off x="2739888" y="3729357"/>
          <a:ext cx="1766745" cy="152844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Match-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Making</a:t>
          </a:r>
          <a:endParaRPr lang="en-US" sz="1800" b="1" kern="1200" dirty="0"/>
        </a:p>
      </dsp:txBody>
      <dsp:txXfrm>
        <a:off x="3032675" y="3982652"/>
        <a:ext cx="1181171" cy="1021852"/>
      </dsp:txXfrm>
    </dsp:sp>
    <dsp:sp modelId="{6CDF0631-4102-4312-B308-56FEEF6C9189}">
      <dsp:nvSpPr>
        <dsp:cNvPr id="0" name=""/>
        <dsp:cNvSpPr/>
      </dsp:nvSpPr>
      <dsp:spPr>
        <a:xfrm>
          <a:off x="1580445" y="2436990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1EDD8-C6FB-4E0F-AE1B-E5787C911CBA}">
      <dsp:nvSpPr>
        <dsp:cNvPr id="0" name=""/>
        <dsp:cNvSpPr/>
      </dsp:nvSpPr>
      <dsp:spPr>
        <a:xfrm>
          <a:off x="1112055" y="2789262"/>
          <a:ext cx="1766745" cy="152844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Courses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Tutorials</a:t>
          </a:r>
          <a:endParaRPr lang="en-US" sz="1800" b="1" kern="1200" dirty="0"/>
        </a:p>
      </dsp:txBody>
      <dsp:txXfrm>
        <a:off x="1404842" y="3042557"/>
        <a:ext cx="1181171" cy="1021852"/>
      </dsp:txXfrm>
    </dsp:sp>
    <dsp:sp modelId="{57BBF5AF-36F8-4E54-A05E-D170BDE1656F}">
      <dsp:nvSpPr>
        <dsp:cNvPr id="0" name=""/>
        <dsp:cNvSpPr/>
      </dsp:nvSpPr>
      <dsp:spPr>
        <a:xfrm>
          <a:off x="1112055" y="937991"/>
          <a:ext cx="1766745" cy="152844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Projects,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Products</a:t>
          </a:r>
          <a:endParaRPr lang="en-US" sz="1800" b="1" kern="1200" dirty="0"/>
        </a:p>
      </dsp:txBody>
      <dsp:txXfrm>
        <a:off x="1404842" y="1191286"/>
        <a:ext cx="1181171" cy="1021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FD17-B953-4963-BC5E-6786C527FF9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E7A9-D4C5-4C12-9FB5-834CC31AC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2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3BD06-8473-4FE4-A5B4-47953E1C74E3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14DC1-C6C7-4317-8589-FB77295DC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5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263" algn="l" defTabSz="9665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526" algn="l" defTabSz="9665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788" algn="l" defTabSz="9665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052" algn="l" defTabSz="9665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316" algn="l" defTabSz="9665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579" algn="l" defTabSz="9665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2842" algn="l" defTabSz="9665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104" algn="l" defTabSz="9665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14DC1-C6C7-4317-8589-FB77295DC2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1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1F37A-EFEB-4B0E-A529-19595C50EE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subject</a:t>
            </a:r>
            <a:r>
              <a:rPr lang="en-US" baseline="0" dirty="0" smtClean="0"/>
              <a:t>-specific training</a:t>
            </a:r>
            <a:endParaRPr lang="en-US" dirty="0" smtClean="0"/>
          </a:p>
          <a:p>
            <a:r>
              <a:rPr lang="en-US" dirty="0" smtClean="0"/>
              <a:t>Novel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84463-DC1F-4A53-8B8B-4CEA2C1C9F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subject</a:t>
            </a:r>
            <a:r>
              <a:rPr lang="en-US" baseline="0" dirty="0" smtClean="0"/>
              <a:t>-specific training</a:t>
            </a:r>
            <a:endParaRPr lang="en-US" dirty="0" smtClean="0"/>
          </a:p>
          <a:p>
            <a:r>
              <a:rPr lang="en-US" dirty="0" smtClean="0"/>
              <a:t>Novel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84463-DC1F-4A53-8B8B-4CEA2C1C9F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2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14DC1-C6C7-4317-8589-FB77295DC2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9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subject</a:t>
            </a:r>
            <a:r>
              <a:rPr lang="en-US" baseline="0" dirty="0" smtClean="0"/>
              <a:t>-specific training</a:t>
            </a:r>
            <a:endParaRPr lang="en-US" dirty="0" smtClean="0"/>
          </a:p>
          <a:p>
            <a:r>
              <a:rPr lang="en-US" dirty="0" smtClean="0"/>
              <a:t>Novel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84463-DC1F-4A53-8B8B-4CEA2C1C9F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3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14DC1-C6C7-4317-8589-FB77295DC2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30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1F37A-EFEB-4B0E-A529-19595C50EE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2k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5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2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9173721" cy="1066712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228600" y="6705599"/>
            <a:ext cx="9144000" cy="381001"/>
            <a:chOff x="228601" y="6629400"/>
            <a:chExt cx="9144000" cy="381001"/>
          </a:xfrm>
        </p:grpSpPr>
        <p:sp>
          <p:nvSpPr>
            <p:cNvPr id="7" name="Text Box 2"/>
            <p:cNvSpPr txBox="1">
              <a:spLocks noChangeArrowheads="1"/>
            </p:cNvSpPr>
            <p:nvPr userDrawn="1"/>
          </p:nvSpPr>
          <p:spPr bwMode="auto">
            <a:xfrm>
              <a:off x="304801" y="6688778"/>
              <a:ext cx="9067800" cy="3216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96652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263" algn="l" defTabSz="96652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526" algn="l" defTabSz="96652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788" algn="l" defTabSz="96652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052" algn="l" defTabSz="96652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316" algn="l" defTabSz="96652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579" algn="l" defTabSz="96652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2842" algn="l" defTabSz="96652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104" algn="l" defTabSz="96652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2971536" algn="ctr"/>
                  <a:tab pos="5943070" algn="r"/>
                </a:tabLst>
              </a:pPr>
              <a:r>
                <a:rPr lang="en-US" sz="1400" b="1" i="1" dirty="0">
                  <a:solidFill>
                    <a:srgbClr val="2A9EB2"/>
                  </a:solidFill>
                  <a:latin typeface="Arial Narrow" pitchFamily="34" charset="0"/>
                  <a:ea typeface="Calibri"/>
                  <a:cs typeface="Arial" pitchFamily="34" charset="0"/>
                </a:rPr>
                <a:t>MD2K is an NIH Big Data to Knowledge (BD2K) Center of Excellence. Visit </a:t>
              </a:r>
              <a:r>
                <a:rPr lang="en-US" sz="1600" b="1" i="1" u="sng" dirty="0">
                  <a:solidFill>
                    <a:srgbClr val="002060"/>
                  </a:solidFill>
                  <a:latin typeface="Arial Narrow" pitchFamily="34" charset="0"/>
                  <a:ea typeface="Calibri"/>
                  <a:cs typeface="Arial" pitchFamily="34" charset="0"/>
                  <a:hlinkClick r:id="rId3"/>
                </a:rPr>
                <a:t>www.md2k.org</a:t>
              </a:r>
              <a:r>
                <a:rPr lang="en-US" sz="1600" b="1" i="1" dirty="0">
                  <a:solidFill>
                    <a:srgbClr val="002060"/>
                  </a:solidFill>
                  <a:latin typeface="Arial Narrow" pitchFamily="34" charset="0"/>
                  <a:ea typeface="Calibri"/>
                  <a:cs typeface="Arial" pitchFamily="34" charset="0"/>
                </a:rPr>
                <a:t>. </a:t>
              </a:r>
              <a:endParaRPr lang="en-US" sz="1600" dirty="0">
                <a:solidFill>
                  <a:srgbClr val="002060"/>
                </a:solidFill>
                <a:latin typeface="Arial Narrow" pitchFamily="34" charset="0"/>
                <a:ea typeface="Calibri"/>
                <a:cs typeface="Arial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Arial Narrow" pitchFamily="34" charset="0"/>
                  <a:ea typeface="Calibri"/>
                  <a:cs typeface="Arial" pitchFamily="34" charset="0"/>
                </a:rPr>
                <a:t> </a:t>
              </a: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228601" y="6629400"/>
              <a:ext cx="9144000" cy="0"/>
            </a:xfrm>
            <a:prstGeom prst="line">
              <a:avLst/>
            </a:prstGeom>
            <a:ln w="28575">
              <a:solidFill>
                <a:srgbClr val="AED14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 userDrawn="1"/>
        </p:nvCxnSpPr>
        <p:spPr>
          <a:xfrm>
            <a:off x="228599" y="6781799"/>
            <a:ext cx="9144000" cy="0"/>
          </a:xfrm>
          <a:prstGeom prst="line">
            <a:avLst/>
          </a:prstGeom>
          <a:ln w="76200">
            <a:solidFill>
              <a:srgbClr val="2B367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00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" y="6780108"/>
            <a:ext cx="2240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0410" y="6780108"/>
            <a:ext cx="30403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7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9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9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" y="6780108"/>
            <a:ext cx="22402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0410" y="6780108"/>
            <a:ext cx="304038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4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2" y="6437374"/>
            <a:ext cx="7876048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5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6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5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7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3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2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37374"/>
            <a:ext cx="7876048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77000"/>
            <a:ext cx="7876048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8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5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263" indent="0">
              <a:buNone/>
              <a:defRPr sz="2100" b="1"/>
            </a:lvl2pPr>
            <a:lvl3pPr marL="966526" indent="0">
              <a:buNone/>
              <a:defRPr sz="1900" b="1"/>
            </a:lvl3pPr>
            <a:lvl4pPr marL="1449788" indent="0">
              <a:buNone/>
              <a:defRPr sz="1700" b="1"/>
            </a:lvl4pPr>
            <a:lvl5pPr marL="1933052" indent="0">
              <a:buNone/>
              <a:defRPr sz="1700" b="1"/>
            </a:lvl5pPr>
            <a:lvl6pPr marL="2416316" indent="0">
              <a:buNone/>
              <a:defRPr sz="1700" b="1"/>
            </a:lvl6pPr>
            <a:lvl7pPr marL="2899579" indent="0">
              <a:buNone/>
              <a:defRPr sz="1700" b="1"/>
            </a:lvl7pPr>
            <a:lvl8pPr marL="3382842" indent="0">
              <a:buNone/>
              <a:defRPr sz="1700" b="1"/>
            </a:lvl8pPr>
            <a:lvl9pPr marL="386610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8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8" y="1637455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263" indent="0">
              <a:buNone/>
              <a:defRPr sz="2100" b="1"/>
            </a:lvl2pPr>
            <a:lvl3pPr marL="966526" indent="0">
              <a:buNone/>
              <a:defRPr sz="1900" b="1"/>
            </a:lvl3pPr>
            <a:lvl4pPr marL="1449788" indent="0">
              <a:buNone/>
              <a:defRPr sz="1700" b="1"/>
            </a:lvl4pPr>
            <a:lvl5pPr marL="1933052" indent="0">
              <a:buNone/>
              <a:defRPr sz="1700" b="1"/>
            </a:lvl5pPr>
            <a:lvl6pPr marL="2416316" indent="0">
              <a:buNone/>
              <a:defRPr sz="1700" b="1"/>
            </a:lvl6pPr>
            <a:lvl7pPr marL="2899579" indent="0">
              <a:buNone/>
              <a:defRPr sz="1700" b="1"/>
            </a:lvl7pPr>
            <a:lvl8pPr marL="3382842" indent="0">
              <a:buNone/>
              <a:defRPr sz="1700" b="1"/>
            </a:lvl8pPr>
            <a:lvl9pPr marL="386610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8" y="2319868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" y="6477000"/>
            <a:ext cx="7876048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9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3" y="6172200"/>
            <a:ext cx="9210294" cy="987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3" y="6172200"/>
            <a:ext cx="9210294" cy="9874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3" y="6172200"/>
            <a:ext cx="9210294" cy="987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5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1530775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263" indent="0">
              <a:buNone/>
              <a:defRPr sz="1300"/>
            </a:lvl2pPr>
            <a:lvl3pPr marL="966526" indent="0">
              <a:buNone/>
              <a:defRPr sz="1100"/>
            </a:lvl3pPr>
            <a:lvl4pPr marL="1449788" indent="0">
              <a:buNone/>
              <a:defRPr sz="1000"/>
            </a:lvl4pPr>
            <a:lvl5pPr marL="1933052" indent="0">
              <a:buNone/>
              <a:defRPr sz="1000"/>
            </a:lvl5pPr>
            <a:lvl6pPr marL="2416316" indent="0">
              <a:buNone/>
              <a:defRPr sz="1000"/>
            </a:lvl6pPr>
            <a:lvl7pPr marL="2899579" indent="0">
              <a:buNone/>
              <a:defRPr sz="1000"/>
            </a:lvl7pPr>
            <a:lvl8pPr marL="3382842" indent="0">
              <a:buNone/>
              <a:defRPr sz="1000"/>
            </a:lvl8pPr>
            <a:lvl9pPr marL="38661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9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3" y="6172200"/>
            <a:ext cx="9210294" cy="987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1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263" indent="0">
              <a:buNone/>
              <a:defRPr sz="3000"/>
            </a:lvl2pPr>
            <a:lvl3pPr marL="966526" indent="0">
              <a:buNone/>
              <a:defRPr sz="2500"/>
            </a:lvl3pPr>
            <a:lvl4pPr marL="1449788" indent="0">
              <a:buNone/>
              <a:defRPr sz="2100"/>
            </a:lvl4pPr>
            <a:lvl5pPr marL="1933052" indent="0">
              <a:buNone/>
              <a:defRPr sz="2100"/>
            </a:lvl5pPr>
            <a:lvl6pPr marL="2416316" indent="0">
              <a:buNone/>
              <a:defRPr sz="2100"/>
            </a:lvl6pPr>
            <a:lvl7pPr marL="2899579" indent="0">
              <a:buNone/>
              <a:defRPr sz="2100"/>
            </a:lvl7pPr>
            <a:lvl8pPr marL="3382842" indent="0">
              <a:buNone/>
              <a:defRPr sz="2100"/>
            </a:lvl8pPr>
            <a:lvl9pPr marL="3866104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2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263" indent="0">
              <a:buNone/>
              <a:defRPr sz="1300"/>
            </a:lvl2pPr>
            <a:lvl3pPr marL="966526" indent="0">
              <a:buNone/>
              <a:defRPr sz="1100"/>
            </a:lvl3pPr>
            <a:lvl4pPr marL="1449788" indent="0">
              <a:buNone/>
              <a:defRPr sz="1000"/>
            </a:lvl4pPr>
            <a:lvl5pPr marL="1933052" indent="0">
              <a:buNone/>
              <a:defRPr sz="1000"/>
            </a:lvl5pPr>
            <a:lvl6pPr marL="2416316" indent="0">
              <a:buNone/>
              <a:defRPr sz="1000"/>
            </a:lvl6pPr>
            <a:lvl7pPr marL="2899579" indent="0">
              <a:buNone/>
              <a:defRPr sz="1000"/>
            </a:lvl7pPr>
            <a:lvl8pPr marL="3382842" indent="0">
              <a:buNone/>
              <a:defRPr sz="1000"/>
            </a:lvl8pPr>
            <a:lvl9pPr marL="38661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0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53" tIns="48326" rIns="96653" bIns="4832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53" tIns="48326" rIns="96653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8"/>
            <a:ext cx="2240280" cy="389467"/>
          </a:xfrm>
          <a:prstGeom prst="rect">
            <a:avLst/>
          </a:prstGeom>
        </p:spPr>
        <p:txBody>
          <a:bodyPr vert="horz" lIns="96653" tIns="48326" rIns="96653" bIns="483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D56D-2B0B-4D1E-B644-7EA1CF377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66526" rtl="0" eaLnBrk="1" latinLnBrk="0" hangingPunct="1">
        <a:spcBef>
          <a:spcPct val="0"/>
        </a:spcBef>
        <a:buNone/>
        <a:defRPr sz="4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48" indent="-362448" algn="l" defTabSz="96652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02" indent="-302039" algn="l" defTabSz="96652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157" indent="-241632" algn="l" defTabSz="96652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420" indent="-241632" algn="l" defTabSz="96652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684" indent="-241632" algn="l" defTabSz="96652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947" indent="-241632" algn="l" defTabSz="9665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210" indent="-241632" algn="l" defTabSz="9665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473" indent="-241632" algn="l" defTabSz="9665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736" indent="-241632" algn="l" defTabSz="9665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5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263" algn="l" defTabSz="9665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526" algn="l" defTabSz="9665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788" algn="l" defTabSz="9665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052" algn="l" defTabSz="9665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316" algn="l" defTabSz="9665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algn="l" defTabSz="9665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842" algn="l" defTabSz="9665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104" algn="l" defTabSz="9665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emf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3.jpg"/><Relationship Id="rId1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2.pn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image" Target="../media/image30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9.jpeg"/><Relationship Id="rId10" Type="http://schemas.openxmlformats.org/officeDocument/2006/relationships/image" Target="../media/image42.jpeg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21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4.png"/><Relationship Id="rId5" Type="http://schemas.openxmlformats.org/officeDocument/2006/relationships/image" Target="../media/image49.jpeg"/><Relationship Id="rId10" Type="http://schemas.openxmlformats.org/officeDocument/2006/relationships/image" Target="../media/image53.jpeg"/><Relationship Id="rId4" Type="http://schemas.openxmlformats.org/officeDocument/2006/relationships/image" Target="../media/image24.jpeg"/><Relationship Id="rId9" Type="http://schemas.openxmlformats.org/officeDocument/2006/relationships/image" Target="../media/image52.jpeg"/><Relationship Id="rId14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hyperlink" Target="https://mhealth.md2k.org/" TargetMode="External"/><Relationship Id="rId3" Type="http://schemas.openxmlformats.org/officeDocument/2006/relationships/image" Target="../media/image58.jpeg"/><Relationship Id="rId7" Type="http://schemas.openxmlformats.org/officeDocument/2006/relationships/diagramColors" Target="../diagrams/colors2.xml"/><Relationship Id="rId12" Type="http://schemas.openxmlformats.org/officeDocument/2006/relationships/hyperlink" Target="https://github.com/MD2K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mailto:info@md2k.org" TargetMode="External"/><Relationship Id="rId5" Type="http://schemas.openxmlformats.org/officeDocument/2006/relationships/diagramLayout" Target="../diagrams/layout2.xml"/><Relationship Id="rId10" Type="http://schemas.openxmlformats.org/officeDocument/2006/relationships/hyperlink" Target="https://md2k.org/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59.png"/><Relationship Id="rId14" Type="http://schemas.openxmlformats.org/officeDocument/2006/relationships/hyperlink" Target="https://mhealth.md2k.org/mhealth-training-institu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8"/>
          <p:cNvSpPr>
            <a:spLocks noGrp="1"/>
          </p:cNvSpPr>
          <p:nvPr>
            <p:ph type="subTitle" idx="1"/>
          </p:nvPr>
        </p:nvSpPr>
        <p:spPr>
          <a:xfrm>
            <a:off x="189571" y="3810000"/>
            <a:ext cx="91440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Director, MD2K Center of Excellence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Professor &amp; Lillian and Morrie Moss Chair of Excellence 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Department of Computer Science, University of Memphis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itle 17"/>
          <p:cNvSpPr>
            <a:spLocks noGrp="1"/>
          </p:cNvSpPr>
          <p:nvPr>
            <p:ph type="ctrTitle"/>
          </p:nvPr>
        </p:nvSpPr>
        <p:spPr>
          <a:xfrm>
            <a:off x="2362200" y="3124200"/>
            <a:ext cx="4724400" cy="90179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Santosh Kumar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70040"/>
            <a:ext cx="1360584" cy="136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s://pbs.twimg.com/profile_images/378800000125366406/167cb2133dfb3061aa3ea5e35763f300_400x4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4" b="9067"/>
          <a:stretch/>
        </p:blipFill>
        <p:spPr bwMode="auto">
          <a:xfrm>
            <a:off x="6940657" y="5270040"/>
            <a:ext cx="1625464" cy="13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media.journals.elsevier.com/content/images/main/important-information-for-nih-301517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73" y="5270040"/>
            <a:ext cx="1821495" cy="132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7"/>
          <p:cNvSpPr txBox="1">
            <a:spLocks/>
          </p:cNvSpPr>
          <p:nvPr/>
        </p:nvSpPr>
        <p:spPr>
          <a:xfrm>
            <a:off x="76200" y="1447800"/>
            <a:ext cx="9448800" cy="1828800"/>
          </a:xfrm>
          <a:prstGeom prst="rect">
            <a:avLst/>
          </a:prstGeom>
        </p:spPr>
        <p:txBody>
          <a:bodyPr vert="horz" lIns="96653" tIns="48326" rIns="96653" bIns="48326" rtlCol="0" anchor="ctr">
            <a:normAutofit fontScale="90000"/>
          </a:bodyPr>
          <a:lstStyle>
            <a:lvl1pPr algn="ctr" defTabSz="966526" rtl="0" eaLnBrk="1" latinLnBrk="0" hangingPunct="1">
              <a:spcBef>
                <a:spcPct val="0"/>
              </a:spcBef>
              <a:buNone/>
              <a:defRPr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Utility of Collecting High-</a:t>
            </a:r>
            <a:r>
              <a:rPr lang="en-US" dirty="0" smtClean="0"/>
              <a:t>frequency </a:t>
            </a:r>
            <a:r>
              <a:rPr lang="en-US" dirty="0" smtClean="0"/>
              <a:t>Mobile </a:t>
            </a:r>
            <a:r>
              <a:rPr lang="en-US" dirty="0" smtClean="0"/>
              <a:t>Sensors </a:t>
            </a:r>
            <a:r>
              <a:rPr lang="en-US" dirty="0" smtClean="0"/>
              <a:t>Data in Health Research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08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53"/>
            <a:ext cx="9534049" cy="64008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Measuring Exposures, Behaviors, and Outcomes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29F26-B67E-444D-B133-AE230C0D24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737017"/>
            <a:ext cx="1388349" cy="1194592"/>
          </a:xfrm>
          <a:prstGeom prst="rect">
            <a:avLst/>
          </a:prstGeom>
        </p:spPr>
      </p:pic>
      <p:pic>
        <p:nvPicPr>
          <p:cNvPr id="7" name="Picture 2" descr="http://tctechcrunch2011.files.wordpress.com/2012/01/iphone_healt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r="15104" b="7734"/>
          <a:stretch/>
        </p:blipFill>
        <p:spPr bwMode="auto">
          <a:xfrm>
            <a:off x="762001" y="730422"/>
            <a:ext cx="1175520" cy="15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PEG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16043" r="3111" b="19985"/>
          <a:stretch/>
        </p:blipFill>
        <p:spPr bwMode="auto">
          <a:xfrm>
            <a:off x="6898945" y="747188"/>
            <a:ext cx="2397456" cy="11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-390762" y="1339593"/>
            <a:ext cx="1708180" cy="4005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3263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526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788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052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16316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99579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82842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66104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Mobile Sensors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7292" t="33934" r="14930" b="9248"/>
          <a:stretch/>
        </p:blipFill>
        <p:spPr>
          <a:xfrm>
            <a:off x="5410200" y="737018"/>
            <a:ext cx="1188649" cy="11886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04445" y="1957839"/>
            <a:ext cx="1629355" cy="40059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3263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526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788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052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16316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99579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82842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66104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Smartwatch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1952740"/>
            <a:ext cx="2586002" cy="40059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3263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526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788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052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16316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99579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82842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66104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Chestbands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5601" y="1925444"/>
            <a:ext cx="2115539" cy="40059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3263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526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788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052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16316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99579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82842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66104" algn="l" defTabSz="96652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Smart Eyeglasses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3778422"/>
            <a:ext cx="9601200" cy="1178259"/>
            <a:chOff x="0" y="3626022"/>
            <a:chExt cx="9601200" cy="1178259"/>
          </a:xfrm>
        </p:grpSpPr>
        <p:sp>
          <p:nvSpPr>
            <p:cNvPr id="16" name="Rectangle 15"/>
            <p:cNvSpPr/>
            <p:nvPr/>
          </p:nvSpPr>
          <p:spPr>
            <a:xfrm rot="16200000">
              <a:off x="-108175" y="4032482"/>
              <a:ext cx="1143003" cy="40059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3263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526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788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3052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16316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99579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82842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66104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 smtClean="0">
                  <a:solidFill>
                    <a:schemeClr val="tx1"/>
                  </a:solidFill>
                </a:rPr>
                <a:t>Behaviors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3626022"/>
              <a:ext cx="960120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pic>
          <p:nvPicPr>
            <p:cNvPr id="28" name="Picture 6" descr="http://workattheyard.com/site/wp-content/uploads/2015/03/Pictures-Of-Smoker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217" y="3762052"/>
              <a:ext cx="1512403" cy="1002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s://www.uweightloss.com/wp-content/uploads/2013/05/Overeating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745284"/>
              <a:ext cx="1497559" cy="1007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assets.entrepreneur.com/content/16x9/822/20150430215254-sitting-computer-desk-health-back-pain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0"/>
            <a:stretch/>
          </p:blipFill>
          <p:spPr bwMode="auto">
            <a:xfrm>
              <a:off x="816071" y="3748852"/>
              <a:ext cx="1582046" cy="1015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s3.amazonaws.com/rapgenius/1380895917_bigstockPeopleTalking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9"/>
            <a:stretch/>
          </p:blipFill>
          <p:spPr bwMode="auto">
            <a:xfrm>
              <a:off x="3997656" y="3773968"/>
              <a:ext cx="1254431" cy="93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www.alcoholismtreatmentcalifornia.com/wp-content/uploads/ptsd-and-alcohol-abuse-300x217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28" r="15586"/>
            <a:stretch/>
          </p:blipFill>
          <p:spPr bwMode="auto">
            <a:xfrm>
              <a:off x="6858000" y="3783526"/>
              <a:ext cx="1238033" cy="973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http://www.addiction-treatment.com/wp-content/uploads/cocaine-addiction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67"/>
            <a:stretch/>
          </p:blipFill>
          <p:spPr bwMode="auto">
            <a:xfrm>
              <a:off x="8023024" y="3783526"/>
              <a:ext cx="1511025" cy="980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0" y="2510227"/>
            <a:ext cx="9601200" cy="1223573"/>
            <a:chOff x="0" y="2339898"/>
            <a:chExt cx="9601200" cy="1223573"/>
          </a:xfrm>
        </p:grpSpPr>
        <p:sp>
          <p:nvSpPr>
            <p:cNvPr id="15" name="Rectangle 14"/>
            <p:cNvSpPr/>
            <p:nvPr/>
          </p:nvSpPr>
          <p:spPr>
            <a:xfrm rot="16200000">
              <a:off x="-108175" y="2791673"/>
              <a:ext cx="1143001" cy="40059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3263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526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788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3052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16316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99579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82842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66104" algn="l" defTabSz="96652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 smtClean="0">
                  <a:solidFill>
                    <a:schemeClr val="tx1"/>
                  </a:solidFill>
                </a:rPr>
                <a:t>Exposures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0" y="2339898"/>
              <a:ext cx="960120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pic>
          <p:nvPicPr>
            <p:cNvPr id="1026" name="Picture 2" descr="http://www.glossophilia.org/wp-content/uploads/home.pn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9" r="14597"/>
            <a:stretch/>
          </p:blipFill>
          <p:spPr bwMode="auto">
            <a:xfrm>
              <a:off x="797874" y="2501330"/>
              <a:ext cx="1083580" cy="1003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job-images.com/material/016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3" t="4800" r="4066" b="4000"/>
            <a:stretch/>
          </p:blipFill>
          <p:spPr bwMode="auto">
            <a:xfrm>
              <a:off x="2015705" y="2513833"/>
              <a:ext cx="909654" cy="97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pageresource.com/wallpapers/wallpaper/bar-galaxy-free-cocktails-the_461835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466" y="2487659"/>
              <a:ext cx="1552023" cy="97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://ozark.media.clients.ellingtoncms.com/img/marketplace/businesses/images/2008/12/29/DSC00522_r470x260.JPG?86d48494c237f01f07dbf0fb9f3a08e2ebe567b4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7" t="8401" r="24873" b="26658"/>
            <a:stretch/>
          </p:blipFill>
          <p:spPr bwMode="auto">
            <a:xfrm>
              <a:off x="6194255" y="2497309"/>
              <a:ext cx="1314780" cy="98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thepaperwolf.files.wordpress.com/2013/01/fast-food-logos-e1358373184340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801" y="2497309"/>
              <a:ext cx="1847574" cy="999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.telegraph.co.uk/multimedia/archive/01676/trafficjamalamy_1676006c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3" t="6076" r="9638" b="7812"/>
            <a:stretch/>
          </p:blipFill>
          <p:spPr bwMode="auto">
            <a:xfrm>
              <a:off x="3013371" y="2504873"/>
              <a:ext cx="1459993" cy="962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http://img.gizmag.com/microsoft-band-two-10.jpg?fit=crop&amp;h=296&amp;w=296&amp;s=dcc173d17ac221eca353d34e627ebed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15371" r="10923" b="14358"/>
          <a:stretch/>
        </p:blipFill>
        <p:spPr bwMode="auto">
          <a:xfrm>
            <a:off x="2293941" y="706728"/>
            <a:ext cx="1374631" cy="12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0" y="4982736"/>
            <a:ext cx="9601200" cy="1361067"/>
            <a:chOff x="0" y="4830336"/>
            <a:chExt cx="9601200" cy="1361067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4830336"/>
              <a:ext cx="9601200" cy="1361067"/>
              <a:chOff x="0" y="4886166"/>
              <a:chExt cx="9601200" cy="1361067"/>
            </a:xfrm>
          </p:grpSpPr>
          <p:sp>
            <p:nvSpPr>
              <p:cNvPr id="17" name="Rectangle 16"/>
              <p:cNvSpPr/>
              <p:nvPr/>
            </p:nvSpPr>
            <p:spPr>
              <a:xfrm rot="16200000">
                <a:off x="-184370" y="5399238"/>
                <a:ext cx="1295395" cy="40059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66526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83263" algn="l" defTabSz="966526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66526" algn="l" defTabSz="966526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49788" algn="l" defTabSz="966526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33052" algn="l" defTabSz="966526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416316" algn="l" defTabSz="966526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99579" algn="l" defTabSz="966526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82842" algn="l" defTabSz="966526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66104" algn="l" defTabSz="966526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1" dirty="0" smtClean="0">
                    <a:solidFill>
                      <a:schemeClr val="tx1"/>
                    </a:solidFill>
                  </a:rPr>
                  <a:t>Outcomes</a:t>
                </a:r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0" y="4886166"/>
                <a:ext cx="9601200" cy="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40" name="Picture 4" descr="http://thestressoflife.com/wp-content/uploads/2012/04/stress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071" y="5026306"/>
                <a:ext cx="1828800" cy="1149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2" descr="http://doktora.by/sites/doktora.by/files/mi1.jpg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80" t="7327" r="16988" b="15379"/>
              <a:stretch/>
            </p:blipFill>
            <p:spPr bwMode="auto">
              <a:xfrm>
                <a:off x="2819400" y="4953000"/>
                <a:ext cx="1012477" cy="1157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http://danentmacherpsychotherapy.com/wp-content/uploads/2013/11/Brain-Depression-Anxiety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3957" y="4953001"/>
                <a:ext cx="1625467" cy="1223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http://1q3nfm4evj5z1sgm624e93ka.wpengine.netdna-cdn.com/wp-content/uploads/2014/11/seizure-tonic-and-clonic1.jp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4976382"/>
                <a:ext cx="1465468" cy="1119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700" name="Picture 4" descr="http://static.wixstatic.com/media/ff391a_168c8d18dbdb4b718c1484c547a2d6bd.jpg/v1/fill/w_444,h_265,al_c,q_80,usm_0.66_1.00_0.01/ff391a_168c8d18dbdb4b718c1484c547a2d6bd.jpg"/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2"/>
            <a:stretch/>
          </p:blipFill>
          <p:spPr bwMode="auto">
            <a:xfrm>
              <a:off x="7391400" y="4918378"/>
              <a:ext cx="1848710" cy="1188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25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/>
          </p:nvPr>
        </p:nvGraphicFramePr>
        <p:xfrm>
          <a:off x="304800" y="-149180"/>
          <a:ext cx="9065741" cy="401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601200" cy="9525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Harnessing the Power of Mobile Sensing</a:t>
            </a:r>
            <a:endParaRPr lang="en-US" sz="4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68620" y="2779277"/>
            <a:ext cx="8852520" cy="1487197"/>
            <a:chOff x="520007" y="2881190"/>
            <a:chExt cx="8417310" cy="1191385"/>
          </a:xfrm>
        </p:grpSpPr>
        <p:grpSp>
          <p:nvGrpSpPr>
            <p:cNvPr id="36" name="Group 35"/>
            <p:cNvGrpSpPr/>
            <p:nvPr/>
          </p:nvGrpSpPr>
          <p:grpSpPr>
            <a:xfrm>
              <a:off x="1505733" y="3092200"/>
              <a:ext cx="7431584" cy="928151"/>
              <a:chOff x="1171062" y="2838509"/>
              <a:chExt cx="10066061" cy="1257178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971800" y="3068406"/>
                <a:ext cx="1432454" cy="557644"/>
                <a:chOff x="2352571" y="1734905"/>
                <a:chExt cx="1432454" cy="557644"/>
              </a:xfrm>
            </p:grpSpPr>
            <p:sp>
              <p:nvSpPr>
                <p:cNvPr id="59" name="Right Arrow 58"/>
                <p:cNvSpPr/>
                <p:nvPr/>
              </p:nvSpPr>
              <p:spPr>
                <a:xfrm>
                  <a:off x="3336632" y="1734905"/>
                  <a:ext cx="448393" cy="487447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0" name="Right Arrow 4"/>
                <p:cNvSpPr/>
                <p:nvPr/>
              </p:nvSpPr>
              <p:spPr>
                <a:xfrm>
                  <a:off x="2352571" y="1974649"/>
                  <a:ext cx="317045" cy="3179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algn="ctr" defTabSz="72196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625"/>
                </a:p>
              </p:txBody>
            </p:sp>
          </p:grp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1062" y="2879137"/>
                <a:ext cx="1172733" cy="1091027"/>
              </a:xfrm>
              <a:prstGeom prst="rect">
                <a:avLst/>
              </a:prstGeom>
            </p:spPr>
          </p:pic>
          <p:grpSp>
            <p:nvGrpSpPr>
              <p:cNvPr id="55" name="Group 54"/>
              <p:cNvGrpSpPr/>
              <p:nvPr/>
            </p:nvGrpSpPr>
            <p:grpSpPr>
              <a:xfrm>
                <a:off x="6172200" y="3009821"/>
                <a:ext cx="2596914" cy="711090"/>
                <a:chOff x="5343570" y="1581459"/>
                <a:chExt cx="2596914" cy="711090"/>
              </a:xfrm>
            </p:grpSpPr>
            <p:sp>
              <p:nvSpPr>
                <p:cNvPr id="57" name="Right Arrow 56"/>
                <p:cNvSpPr/>
                <p:nvPr/>
              </p:nvSpPr>
              <p:spPr>
                <a:xfrm>
                  <a:off x="7487562" y="1581459"/>
                  <a:ext cx="452922" cy="529833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-4464770"/>
                    <a:satOff val="26899"/>
                    <a:lumOff val="2156"/>
                    <a:alphaOff val="0"/>
                  </a:schemeClr>
                </a:fillRef>
                <a:effectRef idx="0">
                  <a:schemeClr val="accent4">
                    <a:hueOff val="-4464770"/>
                    <a:satOff val="26899"/>
                    <a:lumOff val="2156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8" name="Right Arrow 4"/>
                <p:cNvSpPr/>
                <p:nvPr/>
              </p:nvSpPr>
              <p:spPr>
                <a:xfrm>
                  <a:off x="5343570" y="1974649"/>
                  <a:ext cx="317045" cy="3179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algn="ctr" defTabSz="72196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625"/>
                </a:p>
              </p:txBody>
            </p:sp>
          </p:grpSp>
          <p:pic>
            <p:nvPicPr>
              <p:cNvPr id="56" name="Picture 4" descr="http://cancer.dartmouth.edu/images/craving_smoking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355"/>
              <a:stretch/>
            </p:blipFill>
            <p:spPr bwMode="auto">
              <a:xfrm>
                <a:off x="9199894" y="2838509"/>
                <a:ext cx="2037229" cy="1257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07" y="3107197"/>
              <a:ext cx="952888" cy="80839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1"/>
            <a:srcRect l="13750" t="2233" r="13757" b="-2233"/>
            <a:stretch/>
          </p:blipFill>
          <p:spPr>
            <a:xfrm>
              <a:off x="4121338" y="2915528"/>
              <a:ext cx="1627746" cy="115404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2"/>
            <a:srcRect l="15685" r="18227"/>
            <a:stretch/>
          </p:blipFill>
          <p:spPr>
            <a:xfrm>
              <a:off x="5896720" y="2881190"/>
              <a:ext cx="891618" cy="1191385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304800" y="4468039"/>
            <a:ext cx="8711153" cy="1094561"/>
            <a:chOff x="457200" y="4076062"/>
            <a:chExt cx="8711153" cy="1094561"/>
          </a:xfrm>
        </p:grpSpPr>
        <p:grpSp>
          <p:nvGrpSpPr>
            <p:cNvPr id="62" name="Group 61"/>
            <p:cNvGrpSpPr/>
            <p:nvPr/>
          </p:nvGrpSpPr>
          <p:grpSpPr>
            <a:xfrm>
              <a:off x="457200" y="4076062"/>
              <a:ext cx="6744257" cy="1094561"/>
              <a:chOff x="402665" y="4279029"/>
              <a:chExt cx="6744257" cy="1094561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402665" y="4279029"/>
                <a:ext cx="6744257" cy="1094561"/>
                <a:chOff x="359983" y="4550501"/>
                <a:chExt cx="6744257" cy="1094561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359983" y="4550501"/>
                  <a:ext cx="6744257" cy="1094561"/>
                  <a:chOff x="359983" y="4550501"/>
                  <a:chExt cx="6744257" cy="1094561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3442228" y="4804088"/>
                    <a:ext cx="3662012" cy="523470"/>
                    <a:chOff x="2963803" y="4761883"/>
                    <a:chExt cx="4960184" cy="709039"/>
                  </a:xfrm>
                </p:grpSpPr>
                <p:grpSp>
                  <p:nvGrpSpPr>
                    <p:cNvPr id="88" name="Group 87"/>
                    <p:cNvGrpSpPr/>
                    <p:nvPr/>
                  </p:nvGrpSpPr>
                  <p:grpSpPr>
                    <a:xfrm>
                      <a:off x="2963803" y="4941088"/>
                      <a:ext cx="543506" cy="529834"/>
                      <a:chOff x="2352571" y="1853204"/>
                      <a:chExt cx="543506" cy="529834"/>
                    </a:xfrm>
                  </p:grpSpPr>
                  <p:sp>
                    <p:nvSpPr>
                      <p:cNvPr id="92" name="Right Arrow 91"/>
                      <p:cNvSpPr/>
                      <p:nvPr/>
                    </p:nvSpPr>
                    <p:spPr>
                      <a:xfrm>
                        <a:off x="2443155" y="1853204"/>
                        <a:ext cx="452922" cy="529834"/>
                      </a:xfrm>
                      <a:prstGeom prst="rightArrow">
                        <a:avLst>
                          <a:gd name="adj1" fmla="val 60000"/>
                          <a:gd name="adj2" fmla="val 50000"/>
                        </a:avLst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4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93" name="Right Arrow 4"/>
                      <p:cNvSpPr/>
                      <p:nvPr/>
                    </p:nvSpPr>
                    <p:spPr>
                      <a:xfrm>
                        <a:off x="2352571" y="1974649"/>
                        <a:ext cx="317045" cy="317900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algn="ctr" defTabSz="721965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625"/>
                      </a:p>
                    </p:txBody>
                  </p:sp>
                </p:grp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6248400" y="4761883"/>
                      <a:ext cx="1675587" cy="690347"/>
                      <a:chOff x="5343570" y="1602202"/>
                      <a:chExt cx="1675587" cy="690347"/>
                    </a:xfrm>
                  </p:grpSpPr>
                  <p:sp>
                    <p:nvSpPr>
                      <p:cNvPr id="90" name="Right Arrow 89"/>
                      <p:cNvSpPr/>
                      <p:nvPr/>
                    </p:nvSpPr>
                    <p:spPr>
                      <a:xfrm>
                        <a:off x="6566235" y="1602202"/>
                        <a:ext cx="452922" cy="529834"/>
                      </a:xfrm>
                      <a:prstGeom prst="rightArrow">
                        <a:avLst>
                          <a:gd name="adj1" fmla="val 60000"/>
                          <a:gd name="adj2" fmla="val 50000"/>
                        </a:avLst>
                      </a:prstGeom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4">
                          <a:hueOff val="-4464770"/>
                          <a:satOff val="26899"/>
                          <a:lumOff val="2156"/>
                          <a:alphaOff val="0"/>
                        </a:schemeClr>
                      </a:fillRef>
                      <a:effectRef idx="0">
                        <a:schemeClr val="accent4">
                          <a:hueOff val="-4464770"/>
                          <a:satOff val="26899"/>
                          <a:lumOff val="2156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91" name="Right Arrow 4"/>
                      <p:cNvSpPr/>
                      <p:nvPr/>
                    </p:nvSpPr>
                    <p:spPr>
                      <a:xfrm>
                        <a:off x="5343570" y="1974649"/>
                        <a:ext cx="317045" cy="317900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0" tIns="0" rIns="0" bIns="0" numCol="1" spcCol="1270" anchor="ctr" anchorCtr="0">
                        <a:noAutofit/>
                      </a:bodyPr>
                      <a:lstStyle/>
                      <a:p>
                        <a:pPr algn="ctr" defTabSz="721965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en-US" sz="1625"/>
                      </a:p>
                    </p:txBody>
                  </p:sp>
                </p:grpSp>
              </p:grpSp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02638" y="4593754"/>
                    <a:ext cx="782881" cy="1051308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2" descr="http://news.yale.edu/sites/default/files/iStock_000020122617XSmall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9983" y="4550501"/>
                    <a:ext cx="1839411" cy="107034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15"/>
                <a:srcRect l="7292" t="33934" r="14930" b="9248"/>
                <a:stretch/>
              </p:blipFill>
              <p:spPr>
                <a:xfrm>
                  <a:off x="2267786" y="4559799"/>
                  <a:ext cx="1079000" cy="1079001"/>
                </a:xfrm>
                <a:prstGeom prst="rect">
                  <a:avLst/>
                </a:prstGeom>
              </p:spPr>
            </p:pic>
          </p:grpSp>
          <p:pic>
            <p:nvPicPr>
              <p:cNvPr id="82" name="Picture 8" descr="https://thepaperwolf.files.wordpress.com/2013/01/fast-food-logos-e1358373184340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1580" y="4310581"/>
                <a:ext cx="1952871" cy="1056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0" name="Picture 6" descr="http://www.anypresence.com/assets/posts/content/2012-06-18-mhealth-mitigating-mobile-security-risks-1-5da9887ddf919bee69f1102d9ef0a3a0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4" r="6265" b="10590"/>
            <a:stretch/>
          </p:blipFill>
          <p:spPr bwMode="auto">
            <a:xfrm>
              <a:off x="7316757" y="4119315"/>
              <a:ext cx="1851596" cy="104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94484"/>
            <a:ext cx="1077286" cy="8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017-08-17 12.01.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19325" r="1769" b="22134"/>
          <a:stretch/>
        </p:blipFill>
        <p:spPr bwMode="auto">
          <a:xfrm>
            <a:off x="6470363" y="3479241"/>
            <a:ext cx="129540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601200" cy="9525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Mobile Sensor Data Sources in MD2K</a:t>
            </a:r>
            <a:endParaRPr lang="en-US" sz="4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38802" y="1197918"/>
            <a:ext cx="8743463" cy="4832609"/>
            <a:chOff x="438802" y="1197918"/>
            <a:chExt cx="8743463" cy="4832609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148732" y="3914678"/>
              <a:ext cx="833822" cy="3233245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926" y="2623797"/>
              <a:ext cx="1591860" cy="2907504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6"/>
            <a:srcRect l="7292" t="33934" r="14930" b="9248"/>
            <a:stretch/>
          </p:blipFill>
          <p:spPr>
            <a:xfrm>
              <a:off x="993847" y="3786388"/>
              <a:ext cx="1419029" cy="1419030"/>
            </a:xfrm>
            <a:prstGeom prst="rect">
              <a:avLst/>
            </a:prstGeom>
          </p:spPr>
        </p:pic>
        <p:pic>
          <p:nvPicPr>
            <p:cNvPr id="104" name="Picture 103" descr="http://photos.appleinsider.com/gallery/10953-3487-DSC00078-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" t="16894" r="9438" b="-89"/>
            <a:stretch/>
          </p:blipFill>
          <p:spPr bwMode="auto">
            <a:xfrm>
              <a:off x="6022563" y="1566684"/>
              <a:ext cx="1858496" cy="118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302" y="1470212"/>
              <a:ext cx="1741437" cy="1498403"/>
            </a:xfrm>
            <a:prstGeom prst="rect">
              <a:avLst/>
            </a:prstGeom>
          </p:spPr>
        </p:pic>
        <p:sp>
          <p:nvSpPr>
            <p:cNvPr id="106" name="TextBox 23"/>
            <p:cNvSpPr txBox="1"/>
            <p:nvPr/>
          </p:nvSpPr>
          <p:spPr>
            <a:xfrm>
              <a:off x="438802" y="2939500"/>
              <a:ext cx="2613186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dirty="0">
                  <a:solidFill>
                    <a:srgbClr val="002060"/>
                  </a:solidFill>
                </a:rPr>
                <a:t>AutoSense sensors: </a:t>
              </a:r>
              <a:r>
                <a:rPr lang="en-US" sz="1500" dirty="0">
                  <a:solidFill>
                    <a:srgbClr val="002060"/>
                  </a:solidFill>
                </a:rPr>
                <a:t>ECG, </a:t>
              </a:r>
            </a:p>
            <a:p>
              <a:pPr algn="ctr"/>
              <a:r>
                <a:rPr lang="en-US" sz="1500" dirty="0">
                  <a:solidFill>
                    <a:srgbClr val="002060"/>
                  </a:solidFill>
                </a:rPr>
                <a:t>respiration, accelerometers </a:t>
              </a:r>
            </a:p>
          </p:txBody>
        </p:sp>
        <p:sp>
          <p:nvSpPr>
            <p:cNvPr id="107" name="TextBox 24"/>
            <p:cNvSpPr txBox="1"/>
            <p:nvPr/>
          </p:nvSpPr>
          <p:spPr>
            <a:xfrm>
              <a:off x="5666498" y="2694501"/>
              <a:ext cx="26791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dirty="0">
                  <a:solidFill>
                    <a:srgbClr val="002060"/>
                  </a:solidFill>
                </a:rPr>
                <a:t>Microsoft Band:</a:t>
              </a:r>
              <a:r>
                <a:rPr lang="en-US" sz="1500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n-US" sz="1500" dirty="0">
                  <a:solidFill>
                    <a:srgbClr val="002060"/>
                  </a:solidFill>
                </a:rPr>
                <a:t>accelerometers, </a:t>
              </a:r>
              <a:r>
                <a:rPr lang="en-US" sz="1500" dirty="0" smtClean="0">
                  <a:solidFill>
                    <a:srgbClr val="002060"/>
                  </a:solidFill>
                </a:rPr>
                <a:t>gyroscopes, HR</a:t>
              </a:r>
              <a:endParaRPr lang="en-US" sz="1500" dirty="0">
                <a:solidFill>
                  <a:srgbClr val="002060"/>
                </a:solidFill>
              </a:endParaRPr>
            </a:p>
          </p:txBody>
        </p:sp>
        <p:sp>
          <p:nvSpPr>
            <p:cNvPr id="108" name="TextBox 25"/>
            <p:cNvSpPr txBox="1"/>
            <p:nvPr/>
          </p:nvSpPr>
          <p:spPr>
            <a:xfrm>
              <a:off x="2952536" y="5476529"/>
              <a:ext cx="25488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dirty="0">
                  <a:solidFill>
                    <a:srgbClr val="002060"/>
                  </a:solidFill>
                </a:rPr>
                <a:t>Smartphone sensors:  </a:t>
              </a:r>
              <a:r>
                <a:rPr lang="en-US" sz="1500" dirty="0">
                  <a:solidFill>
                    <a:srgbClr val="002060"/>
                  </a:solidFill>
                </a:rPr>
                <a:t>GPS, accelerometers, self-report</a:t>
              </a: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1958679" y="2362734"/>
              <a:ext cx="1451373" cy="1370233"/>
            </a:xfrm>
            <a:prstGeom prst="straightConnector1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>
              <a:off x="5021786" y="2012744"/>
              <a:ext cx="1508028" cy="1471920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 flipV="1">
              <a:off x="4947351" y="5305065"/>
              <a:ext cx="2123837" cy="353259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3"/>
            <p:cNvSpPr txBox="1"/>
            <p:nvPr/>
          </p:nvSpPr>
          <p:spPr>
            <a:xfrm>
              <a:off x="611272" y="5192276"/>
              <a:ext cx="2404247" cy="7848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dirty="0" err="1">
                  <a:solidFill>
                    <a:srgbClr val="002060"/>
                  </a:solidFill>
                </a:rPr>
                <a:t>EasySense</a:t>
              </a:r>
              <a:r>
                <a:rPr lang="en-US" sz="1500" b="1" dirty="0">
                  <a:solidFill>
                    <a:srgbClr val="002060"/>
                  </a:solidFill>
                </a:rPr>
                <a:t> (contactless) sensors: </a:t>
              </a:r>
              <a:r>
                <a:rPr lang="en-US" sz="1500" dirty="0">
                  <a:solidFill>
                    <a:srgbClr val="002060"/>
                  </a:solidFill>
                </a:rPr>
                <a:t>heart motion, lung motion, lung fluid level </a:t>
              </a:r>
            </a:p>
          </p:txBody>
        </p:sp>
        <p:sp>
          <p:nvSpPr>
            <p:cNvPr id="113" name="TextBox 14"/>
            <p:cNvSpPr txBox="1"/>
            <p:nvPr/>
          </p:nvSpPr>
          <p:spPr>
            <a:xfrm>
              <a:off x="5813981" y="4695689"/>
              <a:ext cx="2663857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dirty="0" err="1" smtClean="0">
                  <a:solidFill>
                    <a:srgbClr val="002060"/>
                  </a:solidFill>
                </a:rPr>
                <a:t>MotionSense</a:t>
              </a:r>
              <a:r>
                <a:rPr lang="en-US" sz="1500" b="1" dirty="0" smtClean="0">
                  <a:solidFill>
                    <a:srgbClr val="002060"/>
                  </a:solidFill>
                </a:rPr>
                <a:t> HRV: </a:t>
              </a:r>
              <a:endParaRPr lang="en-US" sz="15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sz="1500" dirty="0" smtClean="0">
                  <a:solidFill>
                    <a:srgbClr val="002060"/>
                  </a:solidFill>
                </a:rPr>
                <a:t>accelerometers, </a:t>
              </a:r>
              <a:r>
                <a:rPr lang="en-US" sz="1500" dirty="0" smtClean="0">
                  <a:solidFill>
                    <a:srgbClr val="002060"/>
                  </a:solidFill>
                </a:rPr>
                <a:t>gyroscopes, PPG</a:t>
              </a:r>
              <a:endParaRPr lang="en-US" sz="1500" dirty="0">
                <a:solidFill>
                  <a:srgbClr val="002060"/>
                </a:solidFill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1855423" y="4449635"/>
              <a:ext cx="1554629" cy="182038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6" name="Picture 115" descr="http://www.originalweedrecipes.com/wp-content/uploads/2015/01/1b785cd37c3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681" y="1197918"/>
              <a:ext cx="1440229" cy="1284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116" descr="http://ecx.images-amazon.com/images/I/911QnatcqZL._SL1500_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536" y="1297965"/>
              <a:ext cx="1136751" cy="1090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9" name="Straight Arrow Connector 118"/>
            <p:cNvCxnSpPr/>
            <p:nvPr/>
          </p:nvCxnSpPr>
          <p:spPr>
            <a:xfrm flipH="1">
              <a:off x="4502526" y="2232564"/>
              <a:ext cx="226254" cy="391233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3749649" y="2362734"/>
              <a:ext cx="152448" cy="261063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H="1">
              <a:off x="5021786" y="3947849"/>
              <a:ext cx="1854469" cy="501786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25"/>
          <p:cNvSpPr txBox="1"/>
          <p:nvPr/>
        </p:nvSpPr>
        <p:spPr>
          <a:xfrm>
            <a:off x="5796762" y="5735877"/>
            <a:ext cx="2280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>
                <a:solidFill>
                  <a:srgbClr val="002060"/>
                </a:solidFill>
              </a:rPr>
              <a:t>Smart toothbrush: b</a:t>
            </a:r>
            <a:r>
              <a:rPr lang="en-US" sz="1500" dirty="0" smtClean="0">
                <a:solidFill>
                  <a:srgbClr val="002060"/>
                </a:solidFill>
              </a:rPr>
              <a:t>rushing</a:t>
            </a:r>
            <a:r>
              <a:rPr lang="en-US" sz="1500" dirty="0" smtClean="0">
                <a:solidFill>
                  <a:srgbClr val="002060"/>
                </a:solidFill>
              </a:rPr>
              <a:t>, Pressure</a:t>
            </a:r>
            <a:endParaRPr lang="en-US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601200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Utility of Collecting High-frequency Sensor Data</a:t>
            </a:r>
            <a:endParaRPr lang="en-US" sz="36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80860" y="6780108"/>
            <a:ext cx="2240280" cy="389467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6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990600"/>
            <a:ext cx="8586428" cy="5455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Image result for apple wat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8" r="2042"/>
          <a:stretch/>
        </p:blipFill>
        <p:spPr bwMode="auto">
          <a:xfrm>
            <a:off x="2421303" y="1752600"/>
            <a:ext cx="516594" cy="8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tb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99" y="853599"/>
            <a:ext cx="822801" cy="8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iob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0"/>
            <a:ext cx="1805940" cy="12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7666" b="7115"/>
          <a:stretch/>
        </p:blipFill>
        <p:spPr>
          <a:xfrm>
            <a:off x="533400" y="2895600"/>
            <a:ext cx="1721415" cy="16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601200" cy="723900"/>
          </a:xfrm>
        </p:spPr>
        <p:txBody>
          <a:bodyPr>
            <a:noAutofit/>
          </a:bodyPr>
          <a:lstStyle/>
          <a:p>
            <a:r>
              <a:rPr lang="en-US" sz="4200" dirty="0" smtClean="0">
                <a:cs typeface="Arial" panose="020B0604020202020204" pitchFamily="34" charset="0"/>
              </a:rPr>
              <a:t>Sensor-derived Markers from MD2K</a:t>
            </a:r>
            <a:endParaRPr lang="en-US" sz="42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12" descr="http://doktora.by/sites/doktora.by/files/mi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7327" r="16988" b="15379"/>
          <a:stretch/>
        </p:blipFill>
        <p:spPr bwMode="auto">
          <a:xfrm>
            <a:off x="718106" y="4419600"/>
            <a:ext cx="1427101" cy="16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hestressoflife.com/wp-content/uploads/2012/04/stres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7120"/>
          <a:stretch/>
        </p:blipFill>
        <p:spPr bwMode="auto">
          <a:xfrm>
            <a:off x="533400" y="971414"/>
            <a:ext cx="2057400" cy="154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3.amazonaws.com/rapgenius/1380895917_bigstockPeopleTalkin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9"/>
          <a:stretch/>
        </p:blipFill>
        <p:spPr bwMode="auto">
          <a:xfrm>
            <a:off x="2971800" y="2760716"/>
            <a:ext cx="1980649" cy="14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xpertbeacon.com/sites/default/files/what_to_do_when_you_have_bleeding_gums_to_ensure_your_oral_health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13396"/>
          <a:stretch/>
        </p:blipFill>
        <p:spPr bwMode="auto">
          <a:xfrm>
            <a:off x="7703138" y="991583"/>
            <a:ext cx="1593262" cy="151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elebdiceria.com/wp-content/uploads/2015/12/523713-cocaine-us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7"/>
          <a:stretch/>
        </p:blipFill>
        <p:spPr bwMode="auto">
          <a:xfrm>
            <a:off x="533400" y="2707013"/>
            <a:ext cx="1948894" cy="16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3021"/>
            <a:ext cx="1798658" cy="1525911"/>
          </a:xfrm>
          <a:prstGeom prst="rect">
            <a:avLst/>
          </a:prstGeom>
        </p:spPr>
      </p:pic>
      <p:pic>
        <p:nvPicPr>
          <p:cNvPr id="15" name="Picture 14" descr="guy-eating-burger-burger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89" y="999845"/>
            <a:ext cx="1525911" cy="1525911"/>
          </a:xfrm>
          <a:prstGeom prst="rect">
            <a:avLst/>
          </a:prstGeom>
        </p:spPr>
      </p:pic>
      <p:pic>
        <p:nvPicPr>
          <p:cNvPr id="16" name="Picture 4" descr="http://i.ytimg.com/vi/5ahMQwxN9Js/hqdefaul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2454" b="11991"/>
          <a:stretch/>
        </p:blipFill>
        <p:spPr bwMode="auto">
          <a:xfrm>
            <a:off x="6886547" y="2739795"/>
            <a:ext cx="2470254" cy="1525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9.png" descr="eyescan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913759" y="2738858"/>
            <a:ext cx="1868041" cy="152684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" name="Picture 4" descr="http://ozark.media.clients.ellingtoncms.com/img/marketplace/businesses/images/2008/12/29/DSC00522_r470x260.JPG?86d48494c237f01f07dbf0fb9f3a08e2ebe567b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7" t="8401" r="24873" b="26658"/>
          <a:stretch/>
        </p:blipFill>
        <p:spPr bwMode="auto">
          <a:xfrm>
            <a:off x="6906654" y="4419600"/>
            <a:ext cx="2214485" cy="16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thepaperwolf.files.wordpress.com/2013/01/fast-food-logos-e135837318434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27" y="4419600"/>
            <a:ext cx="295717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aboutquittingsmoking.files.wordpress.com/2011/04/cravings-yikes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10731"/>
          <a:stretch/>
        </p:blipFill>
        <p:spPr bwMode="auto">
          <a:xfrm>
            <a:off x="4495800" y="1003915"/>
            <a:ext cx="1524545" cy="15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8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175775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MD2K Mobile Software Platform (open-source)</a:t>
            </a:r>
            <a:endParaRPr lang="en-US" sz="36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80860" y="6780108"/>
            <a:ext cx="2240280" cy="389467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90600"/>
            <a:ext cx="8940361" cy="5334000"/>
          </a:xfrm>
        </p:spPr>
      </p:pic>
    </p:spTree>
    <p:extLst>
      <p:ext uri="{BB962C8B-B14F-4D97-AF65-F5344CB8AC3E}">
        <p14:creationId xmlns:p14="http://schemas.microsoft.com/office/powerpoint/2010/main" val="4148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52400"/>
            <a:ext cx="8641080" cy="773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Studies Using MD2K Software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D56D-2B0B-4D1E-B644-7EA1CF37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0" y="5678699"/>
            <a:ext cx="9601201" cy="533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2448" indent="-362448" algn="l" defTabSz="9665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5302" indent="-302039" algn="l" defTabSz="9665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8157" indent="-241632" algn="l" defTabSz="9665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1420" indent="-241632" algn="l" defTabSz="9665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4684" indent="-241632" algn="l" defTabSz="9665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7947" indent="-241632" algn="l" defTabSz="9665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210" indent="-241632" algn="l" defTabSz="9665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473" indent="-241632" algn="l" defTabSz="9665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7736" indent="-241632" algn="l" defTabSz="9665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Entire ecosystem (sensors, software, cloud) to be available </a:t>
            </a:r>
            <a:r>
              <a:rPr lang="en-US" sz="2600" b="1" dirty="0" smtClean="0">
                <a:solidFill>
                  <a:srgbClr val="00B050"/>
                </a:solidFill>
              </a:rPr>
              <a:t>end of 2017</a:t>
            </a:r>
            <a:endParaRPr lang="en-US" sz="2600" b="1" dirty="0">
              <a:solidFill>
                <a:srgbClr val="00B050"/>
              </a:solidFill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20" y="896765"/>
            <a:ext cx="7732480" cy="48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-791"/>
            <a:ext cx="9435277" cy="99139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MD2K Resources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781800"/>
            <a:ext cx="2080260" cy="384048"/>
          </a:xfrm>
        </p:spPr>
        <p:txBody>
          <a:bodyPr/>
          <a:lstStyle/>
          <a:p>
            <a:pPr>
              <a:defRPr/>
            </a:pPr>
            <a:fld id="{B6329F26-B67E-444D-B133-AE230C0D24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6" descr="http://www.ipbrief.net/wp-content/uploads/2013/04/open-source-softw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8" y="793382"/>
            <a:ext cx="3627122" cy="184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1478" y="838200"/>
            <a:ext cx="9951722" cy="5257800"/>
            <a:chOff x="411478" y="838200"/>
            <a:chExt cx="9951722" cy="5257800"/>
          </a:xfrm>
        </p:grpSpPr>
        <p:graphicFrame>
          <p:nvGraphicFramePr>
            <p:cNvPr id="9" name="Diagram 8"/>
            <p:cNvGraphicFramePr/>
            <p:nvPr>
              <p:extLst/>
            </p:nvPr>
          </p:nvGraphicFramePr>
          <p:xfrm>
            <a:off x="3124200" y="838200"/>
            <a:ext cx="7239000" cy="5257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411478" y="2982975"/>
              <a:ext cx="2941321" cy="712503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96012" tIns="48006" rIns="96012" bIns="48006">
              <a:spAutoFit/>
            </a:bodyPr>
            <a:lstStyle/>
            <a:p>
              <a:pPr algn="ctr"/>
              <a:r>
                <a:rPr lang="en-US" sz="4000" b="1" dirty="0" err="1" smtClean="0">
                  <a:ln w="0"/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mHealthHub</a:t>
              </a:r>
              <a:endParaRPr lang="en-US" sz="40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429000" y="3090847"/>
              <a:ext cx="1066800" cy="484632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https://mhealth.md2k.org/images/mHTI/mHTI_17_header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6"/>
          <a:stretch/>
        </p:blipFill>
        <p:spPr bwMode="auto">
          <a:xfrm>
            <a:off x="413753" y="4343078"/>
            <a:ext cx="3853447" cy="11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78" y="5868869"/>
            <a:ext cx="1575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10"/>
              </a:rPr>
              <a:t>md2k.org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340476" y="5877580"/>
            <a:ext cx="245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11"/>
              </a:rPr>
              <a:t>info@md2k.org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41278" y="2474433"/>
            <a:ext cx="2219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hlinkClick r:id="rId12"/>
              </a:rPr>
              <a:t>github.com/MD2Korg</a:t>
            </a: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3725680"/>
            <a:ext cx="222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13"/>
              </a:rPr>
              <a:t>mhealth.md2k.org/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381000" y="5203100"/>
            <a:ext cx="468403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mhealth.md2k.org/</a:t>
            </a:r>
            <a:r>
              <a:rPr lang="en-US" dirty="0" err="1">
                <a:hlinkClick r:id="rId14"/>
              </a:rPr>
              <a:t>mhealth</a:t>
            </a:r>
            <a:r>
              <a:rPr lang="en-US" dirty="0">
                <a:hlinkClick r:id="rId14"/>
              </a:rPr>
              <a:t>-training-institute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2K Templates" id="{04CC965B-5C9F-4741-AD5C-AD85C2443C80}" vid="{28293352-44B0-43F2-8F34-132D6F75A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MD2K Templates</Template>
  <TotalTime>16673</TotalTime>
  <Words>216</Words>
  <Application>Microsoft Office PowerPoint</Application>
  <PresentationFormat>Custom</PresentationFormat>
  <Paragraphs>77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Office Theme</vt:lpstr>
      <vt:lpstr>Santosh Kumar</vt:lpstr>
      <vt:lpstr>Measuring Exposures, Behaviors, and Outcomes</vt:lpstr>
      <vt:lpstr>Harnessing the Power of Mobile Sensing</vt:lpstr>
      <vt:lpstr>Mobile Sensor Data Sources in MD2K</vt:lpstr>
      <vt:lpstr>Utility of Collecting High-frequency Sensor Data</vt:lpstr>
      <vt:lpstr>Sensor-derived Markers from MD2K</vt:lpstr>
      <vt:lpstr>MD2K Mobile Software Platform (open-source)</vt:lpstr>
      <vt:lpstr>Field Studies Using MD2K Software</vt:lpstr>
      <vt:lpstr>MD2K Resources</vt:lpstr>
    </vt:vector>
  </TitlesOfParts>
  <Company>University of Memphis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Santosh Kumar (skumar4)</dc:creator>
  <cp:lastModifiedBy>Santosh Kumar (skumar4)</cp:lastModifiedBy>
  <cp:revision>198</cp:revision>
  <dcterms:created xsi:type="dcterms:W3CDTF">2014-10-02T23:05:03Z</dcterms:created>
  <dcterms:modified xsi:type="dcterms:W3CDTF">2017-09-07T19:41:07Z</dcterms:modified>
</cp:coreProperties>
</file>