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0" r:id="rId6"/>
    <p:sldId id="259" r:id="rId7"/>
    <p:sldId id="261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Bertoni" initials="AB" lastIdx="3" clrIdx="0">
    <p:extLst>
      <p:ext uri="{19B8F6BF-5375-455C-9EA6-DF929625EA0E}">
        <p15:presenceInfo xmlns:p15="http://schemas.microsoft.com/office/powerpoint/2012/main" userId="S-1-5-21-1134720642-1542789574-19223665-363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9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4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3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0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5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2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3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7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1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A25C0-C6AF-45D5-8EE1-BF32B18674E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D88BA-C7B4-4FD3-A853-49A8ACD26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mmongraw@wakehealth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49365"/>
            <a:ext cx="9144000" cy="2387600"/>
          </a:xfrm>
        </p:spPr>
        <p:txBody>
          <a:bodyPr>
            <a:normAutofit fontScale="90000"/>
          </a:bodyPr>
          <a:lstStyle/>
          <a:p>
            <a:pPr>
              <a:spcAft>
                <a:spcPts val="2400"/>
              </a:spcAft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Glucose and Cognition:</a:t>
            </a:r>
            <a:b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Continuous Glucose Monitors to Assess Glucose Homeostasis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127157"/>
            <a:ext cx="9144000" cy="228867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Morgana Mongraw-Chaffin, PhD, MPH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mmongraw@wakehealth.edu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 Steering Committee Meeting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3-28-2019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45F14B-9B6A-4C0D-9BB8-86C272DB1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14" y="4637271"/>
            <a:ext cx="2470018" cy="150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or Feedback?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I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T2D is a key risk factor for cognitive decline, dementia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Prediabetes and glucose control in T2D also associated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Dysglycemia prevalence is almost 75% in those &gt;65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Intensive glucose control did not prevent decline in trials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1067" y="4579409"/>
            <a:ext cx="11209867" cy="1695979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aspects of dysglycemia increase cognitive risk? 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5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II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 differences in glucose regulation by sex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T2D conveys 18% higher risk in women vs men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Cardiometabolic disparities by race/ethnicity mirror disparities in ADRD prevalence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1066" y="3996346"/>
            <a:ext cx="11209867" cy="2315554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glucose variability or hypoglycemic dipping explain sex differences in T2D/cognition association? </a:t>
            </a:r>
          </a:p>
          <a:p>
            <a:pPr algn="ctr"/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higher risk of T2D &amp; CVD among AA &amp; Hispanic individuals explain their excess risk of ADRD?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8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glucose measurements: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 Control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Fasting glucose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HbA1c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Insulin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HOMA-IR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65125"/>
            <a:ext cx="11150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Glucose Monitors (CGM) Give us: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in range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 of glucose change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Hypoglycemic dipping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Hyperglycemic spikes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6" t="37799" r="54889" b="6147"/>
          <a:stretch/>
        </p:blipFill>
        <p:spPr bwMode="auto">
          <a:xfrm>
            <a:off x="8011302" y="3423505"/>
            <a:ext cx="3644900" cy="30449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7500" y="1825625"/>
            <a:ext cx="46863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specific times/conditions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Post-prandial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or after exercise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4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4392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Glucose Data for One 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</a:t>
            </a:r>
            <a:r>
              <a:rPr lang="en-US" sz="4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 Values Every 5 Minutes for 10 Days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1995 Observations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1969"/>
            <a:ext cx="12401205" cy="36751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42551" y="5857106"/>
            <a:ext cx="10911017" cy="6054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*Non-diabetic 32 year old white female, normal BMI, reported regular hypoglycemic symptoms  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1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collect CGM data on all MESA participants returning for Visit 7, and investigate the determinants of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(CGM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summaries of glucose average, variability, and time in range).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sex; race/ethnicity; obesity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visceral fat, and steeper weight trajectories; and increasing insulin resistance (HOMA-IR) will be associated with worse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hormones at baseline will have a qualitatively different relationship with CGM markers of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women and men.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glucose and HbA1c variability over MESA visits will predict CGM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than average levels.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8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if markers of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beyond HbA1c, are associated with cognitive function.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1: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glucose variability and lower time in range (from CGM) will be associated with lower cognitive function at Visit 7 and steeper cognitive decline from Visit 5 to Visit 7.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2: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CGM markers of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(variability and time in range) will predict cognitive function better than previously available glucose measures (HbA1c, fasting glucose, and HOMA-IR).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55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heterogeneity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by sex and race/ethnicity.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CGM markers of dysglycemia and glucose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explain the higher risk of cognitive decline from T2D in women, African American, and Hispanic participants.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375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Glucose and Cognition:  Using Continuous Glucose Monitors to Assess Glucose Homeostasis</vt:lpstr>
      <vt:lpstr>Background I </vt:lpstr>
      <vt:lpstr>Background II </vt:lpstr>
      <vt:lpstr>Standard glucose measurements: </vt:lpstr>
      <vt:lpstr>Continuous Glucose Monitors (CGM) Give us:</vt:lpstr>
      <vt:lpstr>Continuous Glucose Data for One Participant*: Glucose Values Every 5 Minutes for 10 Days 1995 Observations</vt:lpstr>
      <vt:lpstr>Aim 1:</vt:lpstr>
      <vt:lpstr>Aim 2:</vt:lpstr>
      <vt:lpstr>Aim 3:</vt:lpstr>
      <vt:lpstr>Thank you!  Questions or Feedback?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Morgana Mongraw-Chaffin</dc:creator>
  <cp:lastModifiedBy>Morgana Mongraw-Chaffin</cp:lastModifiedBy>
  <cp:revision>35</cp:revision>
  <dcterms:created xsi:type="dcterms:W3CDTF">2019-03-20T21:05:43Z</dcterms:created>
  <dcterms:modified xsi:type="dcterms:W3CDTF">2019-03-26T21:27:52Z</dcterms:modified>
</cp:coreProperties>
</file>