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5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0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2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3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1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22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6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4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4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7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E286-184B-0442-AB6F-3CDFC42A0E3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53C26-D134-FD4F-9118-6DF59506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8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09898"/>
            <a:ext cx="7772400" cy="1711234"/>
          </a:xfrm>
        </p:spPr>
        <p:txBody>
          <a:bodyPr/>
          <a:lstStyle/>
          <a:p>
            <a:r>
              <a:rPr lang="en-US" dirty="0" smtClean="0"/>
              <a:t>MESA-Frailty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6652" y="2514601"/>
            <a:ext cx="7491548" cy="1752600"/>
          </a:xfrm>
        </p:spPr>
        <p:txBody>
          <a:bodyPr/>
          <a:lstStyle/>
          <a:p>
            <a:r>
              <a:rPr lang="en-US" dirty="0" smtClean="0"/>
              <a:t>R01 AG 065555 </a:t>
            </a:r>
            <a:endParaRPr lang="en-US" dirty="0" smtClean="0"/>
          </a:p>
          <a:p>
            <a:r>
              <a:rPr lang="en-US" dirty="0" smtClean="0"/>
              <a:t>Review in June, 2019</a:t>
            </a:r>
          </a:p>
          <a:p>
            <a:r>
              <a:rPr lang="en-US" dirty="0" smtClean="0"/>
              <a:t>Matthew Baldwin, MD, MPH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79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CVD risk factors for subclinical cerebrovascular disease in areas of motor control associated with frailty in racially/ethnically diverse older </a:t>
            </a:r>
            <a:r>
              <a:rPr lang="en-US" dirty="0" smtClean="0"/>
              <a:t>adults.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Assess </a:t>
            </a:r>
            <a:r>
              <a:rPr lang="en-US" dirty="0" smtClean="0"/>
              <a:t>the concurrent and predictive validity of serum </a:t>
            </a:r>
            <a:r>
              <a:rPr lang="en-US" dirty="0" err="1" smtClean="0"/>
              <a:t>osteocalcin</a:t>
            </a:r>
            <a:r>
              <a:rPr lang="en-US" dirty="0" smtClean="0"/>
              <a:t> and novel serum markers of mitochondrial myopathy as biomarkers of </a:t>
            </a:r>
            <a:r>
              <a:rPr lang="en-US" dirty="0" smtClean="0"/>
              <a:t>frailty.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6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200" y="0"/>
            <a:ext cx="3906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18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MESA-Frailty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Budgeted for 10% to be home visits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81" y="2466168"/>
            <a:ext cx="7897091" cy="311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11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70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MESA-Frailty</vt:lpstr>
      <vt:lpstr>Specific Aims</vt:lpstr>
      <vt:lpstr>PowerPoint Presentation</vt:lpstr>
      <vt:lpstr>MESA-Frailty Sample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MESA-Frailty</dc:title>
  <dc:creator>Matthew Baldwin</dc:creator>
  <cp:lastModifiedBy>Shea, Steven J C.</cp:lastModifiedBy>
  <cp:revision>7</cp:revision>
  <cp:lastPrinted>2019-03-25T17:26:43Z</cp:lastPrinted>
  <dcterms:created xsi:type="dcterms:W3CDTF">2019-03-25T16:03:48Z</dcterms:created>
  <dcterms:modified xsi:type="dcterms:W3CDTF">2019-03-25T20:52:13Z</dcterms:modified>
</cp:coreProperties>
</file>