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tiff" ContentType="image/tiff"/>
  <Default Extension="emf" ContentType="image/x-emf"/>
  <Default Extension="rels" ContentType="application/vnd.openxmlformats-package.relationships+xml"/>
  <Default Extension="gif" ContentType="image/gif"/>
  <Default Extension="wdp" ContentType="image/vnd.ms-photo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  <p:sldMasterId id="2147483732" r:id="rId2"/>
  </p:sldMasterIdLst>
  <p:notesMasterIdLst>
    <p:notesMasterId r:id="rId26"/>
  </p:notesMasterIdLst>
  <p:handoutMasterIdLst>
    <p:handoutMasterId r:id="rId27"/>
  </p:handoutMasterIdLst>
  <p:sldIdLst>
    <p:sldId id="757" r:id="rId3"/>
    <p:sldId id="447" r:id="rId4"/>
    <p:sldId id="471" r:id="rId5"/>
    <p:sldId id="670" r:id="rId6"/>
    <p:sldId id="671" r:id="rId7"/>
    <p:sldId id="672" r:id="rId8"/>
    <p:sldId id="742" r:id="rId9"/>
    <p:sldId id="729" r:id="rId10"/>
    <p:sldId id="730" r:id="rId11"/>
    <p:sldId id="731" r:id="rId12"/>
    <p:sldId id="732" r:id="rId13"/>
    <p:sldId id="733" r:id="rId14"/>
    <p:sldId id="734" r:id="rId15"/>
    <p:sldId id="735" r:id="rId16"/>
    <p:sldId id="736" r:id="rId17"/>
    <p:sldId id="737" r:id="rId18"/>
    <p:sldId id="738" r:id="rId19"/>
    <p:sldId id="758" r:id="rId20"/>
    <p:sldId id="755" r:id="rId21"/>
    <p:sldId id="674" r:id="rId22"/>
    <p:sldId id="756" r:id="rId23"/>
    <p:sldId id="713" r:id="rId24"/>
    <p:sldId id="739" r:id="rId25"/>
  </p:sldIdLst>
  <p:sldSz cx="9144000" cy="6858000" type="screen4x3"/>
  <p:notesSz cx="6934200" cy="92329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orient="horz" pos="3888" userDrawn="1">
          <p15:clr>
            <a:srgbClr val="A4A3A4"/>
          </p15:clr>
        </p15:guide>
        <p15:guide id="3" orient="horz" pos="223" userDrawn="1">
          <p15:clr>
            <a:srgbClr val="A4A3A4"/>
          </p15:clr>
        </p15:guide>
        <p15:guide id="4" orient="horz" pos="1022" userDrawn="1">
          <p15:clr>
            <a:srgbClr val="A4A3A4"/>
          </p15:clr>
        </p15:guide>
        <p15:guide id="5" orient="horz" pos="4032" userDrawn="1">
          <p15:clr>
            <a:srgbClr val="A4A3A4"/>
          </p15:clr>
        </p15:guide>
        <p15:guide id="6" orient="horz" pos="488" userDrawn="1">
          <p15:clr>
            <a:srgbClr val="A4A3A4"/>
          </p15:clr>
        </p15:guide>
        <p15:guide id="7" orient="horz" pos="576" userDrawn="1">
          <p15:clr>
            <a:srgbClr val="A4A3A4"/>
          </p15:clr>
        </p15:guide>
        <p15:guide id="8" orient="horz" pos="96" userDrawn="1">
          <p15:clr>
            <a:srgbClr val="A4A3A4"/>
          </p15:clr>
        </p15:guide>
        <p15:guide id="9" orient="horz" pos="3600" userDrawn="1">
          <p15:clr>
            <a:srgbClr val="A4A3A4"/>
          </p15:clr>
        </p15:guide>
        <p15:guide id="10" orient="horz" pos="4203" userDrawn="1">
          <p15:clr>
            <a:srgbClr val="A4A3A4"/>
          </p15:clr>
        </p15:guide>
        <p15:guide id="11" orient="horz" pos="1248" userDrawn="1">
          <p15:clr>
            <a:srgbClr val="A4A3A4"/>
          </p15:clr>
        </p15:guide>
        <p15:guide id="12" pos="2880" userDrawn="1">
          <p15:clr>
            <a:srgbClr val="A4A3A4"/>
          </p15:clr>
        </p15:guide>
        <p15:guide id="13" pos="624" userDrawn="1">
          <p15:clr>
            <a:srgbClr val="A4A3A4"/>
          </p15:clr>
        </p15:guide>
        <p15:guide id="14" pos="547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8">
          <p15:clr>
            <a:srgbClr val="A4A3A4"/>
          </p15:clr>
        </p15:guide>
        <p15:guide id="2" pos="218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61468B"/>
    <a:srgbClr val="63599E"/>
    <a:srgbClr val="A9ABAC"/>
    <a:srgbClr val="7F8283"/>
    <a:srgbClr val="8A83B6"/>
    <a:srgbClr val="D0CDE2"/>
    <a:srgbClr val="D4D5D6"/>
    <a:srgbClr val="CFC7DC"/>
    <a:srgbClr val="B0A2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31" autoAdjust="0"/>
    <p:restoredTop sz="86562" autoAdjust="0"/>
  </p:normalViewPr>
  <p:slideViewPr>
    <p:cSldViewPr showGuides="1">
      <p:cViewPr>
        <p:scale>
          <a:sx n="70" d="100"/>
          <a:sy n="70" d="100"/>
        </p:scale>
        <p:origin x="2256" y="464"/>
      </p:cViewPr>
      <p:guideLst>
        <p:guide orient="horz" pos="2160"/>
        <p:guide orient="horz" pos="3888"/>
        <p:guide orient="horz" pos="223"/>
        <p:guide orient="horz" pos="1022"/>
        <p:guide orient="horz" pos="4032"/>
        <p:guide orient="horz" pos="488"/>
        <p:guide orient="horz" pos="576"/>
        <p:guide orient="horz" pos="96"/>
        <p:guide orient="horz" pos="3600"/>
        <p:guide orient="horz" pos="4203"/>
        <p:guide orient="horz" pos="1248"/>
        <p:guide pos="2880"/>
        <p:guide pos="624"/>
        <p:guide pos="5472"/>
      </p:guideLst>
    </p:cSldViewPr>
  </p:slideViewPr>
  <p:outlineViewPr>
    <p:cViewPr>
      <p:scale>
        <a:sx n="33" d="100"/>
        <a:sy n="33" d="100"/>
      </p:scale>
      <p:origin x="0" y="-1157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2" d="100"/>
        <a:sy n="82" d="100"/>
      </p:scale>
      <p:origin x="0" y="0"/>
    </p:cViewPr>
  </p:sorterViewPr>
  <p:notesViewPr>
    <p:cSldViewPr showGuides="1">
      <p:cViewPr varScale="1">
        <p:scale>
          <a:sx n="69" d="100"/>
          <a:sy n="69" d="100"/>
        </p:scale>
        <p:origin x="-2962" y="-91"/>
      </p:cViewPr>
      <p:guideLst>
        <p:guide orient="horz" pos="2908"/>
        <p:guide pos="218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notesMaster" Target="notesMasters/notesMaster1.xml"/><Relationship Id="rId27" Type="http://schemas.openxmlformats.org/officeDocument/2006/relationships/handoutMaster" Target="handoutMasters/handoutMaster1.xml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3005448" cy="461804"/>
          </a:xfrm>
          <a:prstGeom prst="rect">
            <a:avLst/>
          </a:prstGeom>
        </p:spPr>
        <p:txBody>
          <a:bodyPr vert="horz" lIns="90986" tIns="45492" rIns="90986" bIns="4549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184" y="1"/>
            <a:ext cx="3005448" cy="461804"/>
          </a:xfrm>
          <a:prstGeom prst="rect">
            <a:avLst/>
          </a:prstGeom>
        </p:spPr>
        <p:txBody>
          <a:bodyPr vert="horz" lIns="90986" tIns="45492" rIns="90986" bIns="45492" rtlCol="0"/>
          <a:lstStyle>
            <a:lvl1pPr algn="r">
              <a:defRPr sz="1200"/>
            </a:lvl1pPr>
          </a:lstStyle>
          <a:p>
            <a:fld id="{F35AC1A4-BE0D-49E7-9347-99EBFE8E8BC9}" type="datetimeFigureOut">
              <a:rPr lang="en-US" smtClean="0"/>
              <a:pPr/>
              <a:t>3/28/18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8769510"/>
            <a:ext cx="3005448" cy="461804"/>
          </a:xfrm>
          <a:prstGeom prst="rect">
            <a:avLst/>
          </a:prstGeom>
        </p:spPr>
        <p:txBody>
          <a:bodyPr vert="horz" lIns="90986" tIns="45492" rIns="90986" bIns="4549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184" y="8769510"/>
            <a:ext cx="3005448" cy="461804"/>
          </a:xfrm>
          <a:prstGeom prst="rect">
            <a:avLst/>
          </a:prstGeom>
        </p:spPr>
        <p:txBody>
          <a:bodyPr vert="horz" lIns="90986" tIns="45492" rIns="90986" bIns="45492" rtlCol="0" anchor="b"/>
          <a:lstStyle>
            <a:lvl1pPr algn="r">
              <a:defRPr sz="1200"/>
            </a:lvl1pPr>
          </a:lstStyle>
          <a:p>
            <a:fld id="{5A6982BA-8E65-43F5-A169-0A825F4308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2990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04820" cy="461645"/>
          </a:xfrm>
          <a:prstGeom prst="rect">
            <a:avLst/>
          </a:prstGeom>
        </p:spPr>
        <p:txBody>
          <a:bodyPr vert="horz" lIns="92368" tIns="46184" rIns="92368" bIns="4618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27776" y="1"/>
            <a:ext cx="3004820" cy="461645"/>
          </a:xfrm>
          <a:prstGeom prst="rect">
            <a:avLst/>
          </a:prstGeom>
        </p:spPr>
        <p:txBody>
          <a:bodyPr vert="horz" lIns="92368" tIns="46184" rIns="92368" bIns="46184" rtlCol="0"/>
          <a:lstStyle>
            <a:lvl1pPr algn="r">
              <a:defRPr sz="1200"/>
            </a:lvl1pPr>
          </a:lstStyle>
          <a:p>
            <a:fld id="{96FCCE9C-97C6-4127-8839-CAB1314A3683}" type="datetimeFigureOut">
              <a:rPr lang="en-US" smtClean="0"/>
              <a:pPr/>
              <a:t>3/28/18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58875" y="692150"/>
            <a:ext cx="4616450" cy="34623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68" tIns="46184" rIns="92368" bIns="4618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3420" y="4385628"/>
            <a:ext cx="5547360" cy="4154805"/>
          </a:xfrm>
          <a:prstGeom prst="rect">
            <a:avLst/>
          </a:prstGeom>
        </p:spPr>
        <p:txBody>
          <a:bodyPr vert="horz" lIns="92368" tIns="46184" rIns="92368" bIns="4618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69652"/>
            <a:ext cx="3004820" cy="461645"/>
          </a:xfrm>
          <a:prstGeom prst="rect">
            <a:avLst/>
          </a:prstGeom>
        </p:spPr>
        <p:txBody>
          <a:bodyPr vert="horz" lIns="92368" tIns="46184" rIns="92368" bIns="4618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27776" y="8769652"/>
            <a:ext cx="3004820" cy="461645"/>
          </a:xfrm>
          <a:prstGeom prst="rect">
            <a:avLst/>
          </a:prstGeom>
        </p:spPr>
        <p:txBody>
          <a:bodyPr vert="horz" lIns="92368" tIns="46184" rIns="92368" bIns="46184" rtlCol="0" anchor="b"/>
          <a:lstStyle>
            <a:lvl1pPr algn="r">
              <a:defRPr sz="1200"/>
            </a:lvl1pPr>
          </a:lstStyle>
          <a:p>
            <a:fld id="{AF3C882C-6931-48D7-9B18-809CA6FAEA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7306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C882C-6931-48D7-9B18-809CA6FAEAE8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36086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C882C-6931-48D7-9B18-809CA6FAEAE8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3043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C882C-6931-48D7-9B18-809CA6FAEAE8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1547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C882C-6931-48D7-9B18-809CA6FAEAE8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24810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C882C-6931-48D7-9B18-809CA6FAEAE8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58332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C882C-6931-48D7-9B18-809CA6FAEAE8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51936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C882C-6931-48D7-9B18-809CA6FAEAE8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0653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C882C-6931-48D7-9B18-809CA6FAEAE8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511326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C882C-6931-48D7-9B18-809CA6FAEAE8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731650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C882C-6931-48D7-9B18-809CA6FAEAE8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32121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C882C-6931-48D7-9B18-809CA6FAEAE8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7481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8875" y="692150"/>
            <a:ext cx="4616450" cy="34623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C882C-6931-48D7-9B18-809CA6FAEAE8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5243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C882C-6931-48D7-9B18-809CA6FAEAE8}" type="slidenum">
              <a:rPr lang="en-US" smtClean="0">
                <a:solidFill>
                  <a:prstClr val="black"/>
                </a:solidFill>
              </a:rPr>
              <a:pPr/>
              <a:t>22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45948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C882C-6931-48D7-9B18-809CA6FAEAE8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0254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8875" y="692150"/>
            <a:ext cx="4616450" cy="34623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C882C-6931-48D7-9B18-809CA6FAEAE8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0686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C882C-6931-48D7-9B18-809CA6FAEAE8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8750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C882C-6931-48D7-9B18-809CA6FAEAE8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4561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C882C-6931-48D7-9B18-809CA6FAEAE8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34913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C882C-6931-48D7-9B18-809CA6FAEAE8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11766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C882C-6931-48D7-9B18-809CA6FAEAE8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10803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C882C-6931-48D7-9B18-809CA6FAEAE8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87735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jpe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3.jp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2.png"/><Relationship Id="rId3" Type="http://schemas.openxmlformats.org/officeDocument/2006/relationships/image" Target="../media/image14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Relationship Id="rId3" Type="http://schemas.openxmlformats.org/officeDocument/2006/relationships/image" Target="../media/image2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Relationship Id="rId3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Relationship Id="rId3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Relationship Id="rId3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 flip="none" rotWithShape="1">
          <a:gsLst>
            <a:gs pos="0">
              <a:schemeClr val="tx2"/>
            </a:gs>
            <a:gs pos="100000">
              <a:schemeClr val="accent1"/>
            </a:gs>
          </a:gsLst>
          <a:lin ang="1452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6"/>
          <p:cNvSpPr/>
          <p:nvPr userDrawn="1"/>
        </p:nvSpPr>
        <p:spPr>
          <a:xfrm>
            <a:off x="-45714" y="-4157"/>
            <a:ext cx="3968909" cy="6868473"/>
          </a:xfrm>
          <a:custGeom>
            <a:avLst/>
            <a:gdLst>
              <a:gd name="connsiteX0" fmla="*/ 0 w 990600"/>
              <a:gd name="connsiteY0" fmla="*/ 0 h 381000"/>
              <a:gd name="connsiteX1" fmla="*/ 990600 w 990600"/>
              <a:gd name="connsiteY1" fmla="*/ 0 h 381000"/>
              <a:gd name="connsiteX2" fmla="*/ 990600 w 990600"/>
              <a:gd name="connsiteY2" fmla="*/ 381000 h 381000"/>
              <a:gd name="connsiteX3" fmla="*/ 0 w 990600"/>
              <a:gd name="connsiteY3" fmla="*/ 381000 h 381000"/>
              <a:gd name="connsiteX4" fmla="*/ 0 w 990600"/>
              <a:gd name="connsiteY4" fmla="*/ 0 h 381000"/>
              <a:gd name="connsiteX0" fmla="*/ 0 w 990600"/>
              <a:gd name="connsiteY0" fmla="*/ 0 h 381000"/>
              <a:gd name="connsiteX1" fmla="*/ 731308 w 990600"/>
              <a:gd name="connsiteY1" fmla="*/ 0 h 381000"/>
              <a:gd name="connsiteX2" fmla="*/ 990600 w 990600"/>
              <a:gd name="connsiteY2" fmla="*/ 381000 h 381000"/>
              <a:gd name="connsiteX3" fmla="*/ 0 w 990600"/>
              <a:gd name="connsiteY3" fmla="*/ 381000 h 381000"/>
              <a:gd name="connsiteX4" fmla="*/ 0 w 990600"/>
              <a:gd name="connsiteY4" fmla="*/ 0 h 381000"/>
              <a:gd name="connsiteX0" fmla="*/ 0 w 990600"/>
              <a:gd name="connsiteY0" fmla="*/ 0 h 381000"/>
              <a:gd name="connsiteX1" fmla="*/ 800099 w 990600"/>
              <a:gd name="connsiteY1" fmla="*/ 0 h 381000"/>
              <a:gd name="connsiteX2" fmla="*/ 990600 w 990600"/>
              <a:gd name="connsiteY2" fmla="*/ 381000 h 381000"/>
              <a:gd name="connsiteX3" fmla="*/ 0 w 990600"/>
              <a:gd name="connsiteY3" fmla="*/ 381000 h 381000"/>
              <a:gd name="connsiteX4" fmla="*/ 0 w 990600"/>
              <a:gd name="connsiteY4" fmla="*/ 0 h 381000"/>
              <a:gd name="connsiteX0" fmla="*/ 0 w 990600"/>
              <a:gd name="connsiteY0" fmla="*/ 0 h 381000"/>
              <a:gd name="connsiteX1" fmla="*/ 794257 w 990600"/>
              <a:gd name="connsiteY1" fmla="*/ 0 h 381000"/>
              <a:gd name="connsiteX2" fmla="*/ 990600 w 990600"/>
              <a:gd name="connsiteY2" fmla="*/ 381000 h 381000"/>
              <a:gd name="connsiteX3" fmla="*/ 0 w 990600"/>
              <a:gd name="connsiteY3" fmla="*/ 381000 h 381000"/>
              <a:gd name="connsiteX4" fmla="*/ 0 w 990600"/>
              <a:gd name="connsiteY4" fmla="*/ 0 h 381000"/>
              <a:gd name="connsiteX0" fmla="*/ 0 w 998946"/>
              <a:gd name="connsiteY0" fmla="*/ 0 h 381000"/>
              <a:gd name="connsiteX1" fmla="*/ 794257 w 998946"/>
              <a:gd name="connsiteY1" fmla="*/ 0 h 381000"/>
              <a:gd name="connsiteX2" fmla="*/ 998946 w 998946"/>
              <a:gd name="connsiteY2" fmla="*/ 381000 h 381000"/>
              <a:gd name="connsiteX3" fmla="*/ 0 w 998946"/>
              <a:gd name="connsiteY3" fmla="*/ 381000 h 381000"/>
              <a:gd name="connsiteX4" fmla="*/ 0 w 998946"/>
              <a:gd name="connsiteY4" fmla="*/ 0 h 381000"/>
              <a:gd name="connsiteX0" fmla="*/ 0 w 1001466"/>
              <a:gd name="connsiteY0" fmla="*/ 0 h 381000"/>
              <a:gd name="connsiteX1" fmla="*/ 794257 w 1001466"/>
              <a:gd name="connsiteY1" fmla="*/ 0 h 381000"/>
              <a:gd name="connsiteX2" fmla="*/ 1001466 w 1001466"/>
              <a:gd name="connsiteY2" fmla="*/ 381000 h 381000"/>
              <a:gd name="connsiteX3" fmla="*/ 0 w 1001466"/>
              <a:gd name="connsiteY3" fmla="*/ 381000 h 381000"/>
              <a:gd name="connsiteX4" fmla="*/ 0 w 1001466"/>
              <a:gd name="connsiteY4" fmla="*/ 0 h 381000"/>
              <a:gd name="connsiteX0" fmla="*/ 411575 w 1001466"/>
              <a:gd name="connsiteY0" fmla="*/ 0 h 381000"/>
              <a:gd name="connsiteX1" fmla="*/ 794257 w 1001466"/>
              <a:gd name="connsiteY1" fmla="*/ 0 h 381000"/>
              <a:gd name="connsiteX2" fmla="*/ 1001466 w 1001466"/>
              <a:gd name="connsiteY2" fmla="*/ 381000 h 381000"/>
              <a:gd name="connsiteX3" fmla="*/ 0 w 1001466"/>
              <a:gd name="connsiteY3" fmla="*/ 381000 h 381000"/>
              <a:gd name="connsiteX4" fmla="*/ 411575 w 1001466"/>
              <a:gd name="connsiteY4" fmla="*/ 0 h 381000"/>
              <a:gd name="connsiteX0" fmla="*/ 0 w 589891"/>
              <a:gd name="connsiteY0" fmla="*/ 0 h 381000"/>
              <a:gd name="connsiteX1" fmla="*/ 382682 w 589891"/>
              <a:gd name="connsiteY1" fmla="*/ 0 h 381000"/>
              <a:gd name="connsiteX2" fmla="*/ 589891 w 589891"/>
              <a:gd name="connsiteY2" fmla="*/ 381000 h 381000"/>
              <a:gd name="connsiteX3" fmla="*/ 980 w 589891"/>
              <a:gd name="connsiteY3" fmla="*/ 379040 h 381000"/>
              <a:gd name="connsiteX4" fmla="*/ 0 w 589891"/>
              <a:gd name="connsiteY4" fmla="*/ 0 h 381000"/>
              <a:gd name="connsiteX0" fmla="*/ 1023 w 590914"/>
              <a:gd name="connsiteY0" fmla="*/ 0 h 381000"/>
              <a:gd name="connsiteX1" fmla="*/ 383705 w 590914"/>
              <a:gd name="connsiteY1" fmla="*/ 0 h 381000"/>
              <a:gd name="connsiteX2" fmla="*/ 590914 w 590914"/>
              <a:gd name="connsiteY2" fmla="*/ 381000 h 381000"/>
              <a:gd name="connsiteX3" fmla="*/ 43 w 590914"/>
              <a:gd name="connsiteY3" fmla="*/ 380020 h 381000"/>
              <a:gd name="connsiteX4" fmla="*/ 1023 w 590914"/>
              <a:gd name="connsiteY4" fmla="*/ 0 h 381000"/>
              <a:gd name="connsiteX0" fmla="*/ 294963 w 590872"/>
              <a:gd name="connsiteY0" fmla="*/ 980 h 381000"/>
              <a:gd name="connsiteX1" fmla="*/ 383663 w 590872"/>
              <a:gd name="connsiteY1" fmla="*/ 0 h 381000"/>
              <a:gd name="connsiteX2" fmla="*/ 590872 w 590872"/>
              <a:gd name="connsiteY2" fmla="*/ 381000 h 381000"/>
              <a:gd name="connsiteX3" fmla="*/ 1 w 590872"/>
              <a:gd name="connsiteY3" fmla="*/ 380020 h 381000"/>
              <a:gd name="connsiteX4" fmla="*/ 294963 w 590872"/>
              <a:gd name="connsiteY4" fmla="*/ 980 h 381000"/>
              <a:gd name="connsiteX0" fmla="*/ 0 w 295909"/>
              <a:gd name="connsiteY0" fmla="*/ 980 h 381000"/>
              <a:gd name="connsiteX1" fmla="*/ 88700 w 295909"/>
              <a:gd name="connsiteY1" fmla="*/ 0 h 381000"/>
              <a:gd name="connsiteX2" fmla="*/ 295909 w 295909"/>
              <a:gd name="connsiteY2" fmla="*/ 381000 h 381000"/>
              <a:gd name="connsiteX3" fmla="*/ 980 w 295909"/>
              <a:gd name="connsiteY3" fmla="*/ 380020 h 381000"/>
              <a:gd name="connsiteX4" fmla="*/ 0 w 295909"/>
              <a:gd name="connsiteY4" fmla="*/ 980 h 381000"/>
              <a:gd name="connsiteX0" fmla="*/ 51939 w 294931"/>
              <a:gd name="connsiteY0" fmla="*/ 0 h 381000"/>
              <a:gd name="connsiteX1" fmla="*/ 87722 w 294931"/>
              <a:gd name="connsiteY1" fmla="*/ 0 h 381000"/>
              <a:gd name="connsiteX2" fmla="*/ 294931 w 294931"/>
              <a:gd name="connsiteY2" fmla="*/ 381000 h 381000"/>
              <a:gd name="connsiteX3" fmla="*/ 2 w 294931"/>
              <a:gd name="connsiteY3" fmla="*/ 380020 h 381000"/>
              <a:gd name="connsiteX4" fmla="*/ 51939 w 294931"/>
              <a:gd name="connsiteY4" fmla="*/ 0 h 381000"/>
              <a:gd name="connsiteX0" fmla="*/ 1024 w 244016"/>
              <a:gd name="connsiteY0" fmla="*/ 0 h 381980"/>
              <a:gd name="connsiteX1" fmla="*/ 36807 w 244016"/>
              <a:gd name="connsiteY1" fmla="*/ 0 h 381980"/>
              <a:gd name="connsiteX2" fmla="*/ 244016 w 244016"/>
              <a:gd name="connsiteY2" fmla="*/ 381000 h 381980"/>
              <a:gd name="connsiteX3" fmla="*/ 44 w 244016"/>
              <a:gd name="connsiteY3" fmla="*/ 381980 h 381980"/>
              <a:gd name="connsiteX4" fmla="*/ 1024 w 244016"/>
              <a:gd name="connsiteY4" fmla="*/ 0 h 381980"/>
              <a:gd name="connsiteX0" fmla="*/ 94 w 244066"/>
              <a:gd name="connsiteY0" fmla="*/ 980 h 381980"/>
              <a:gd name="connsiteX1" fmla="*/ 36857 w 244066"/>
              <a:gd name="connsiteY1" fmla="*/ 0 h 381980"/>
              <a:gd name="connsiteX2" fmla="*/ 244066 w 244066"/>
              <a:gd name="connsiteY2" fmla="*/ 381000 h 381980"/>
              <a:gd name="connsiteX3" fmla="*/ 94 w 244066"/>
              <a:gd name="connsiteY3" fmla="*/ 381980 h 381980"/>
              <a:gd name="connsiteX4" fmla="*/ 94 w 244066"/>
              <a:gd name="connsiteY4" fmla="*/ 980 h 381980"/>
              <a:gd name="connsiteX0" fmla="*/ 0 w 243972"/>
              <a:gd name="connsiteY0" fmla="*/ 980 h 381980"/>
              <a:gd name="connsiteX1" fmla="*/ 36763 w 243972"/>
              <a:gd name="connsiteY1" fmla="*/ 0 h 381980"/>
              <a:gd name="connsiteX2" fmla="*/ 243972 w 243972"/>
              <a:gd name="connsiteY2" fmla="*/ 381000 h 381980"/>
              <a:gd name="connsiteX3" fmla="*/ 0 w 243972"/>
              <a:gd name="connsiteY3" fmla="*/ 381980 h 381980"/>
              <a:gd name="connsiteX4" fmla="*/ 0 w 243972"/>
              <a:gd name="connsiteY4" fmla="*/ 980 h 381980"/>
              <a:gd name="connsiteX0" fmla="*/ 0 w 243972"/>
              <a:gd name="connsiteY0" fmla="*/ 980 h 381980"/>
              <a:gd name="connsiteX1" fmla="*/ 36763 w 243972"/>
              <a:gd name="connsiteY1" fmla="*/ 0 h 381980"/>
              <a:gd name="connsiteX2" fmla="*/ 243972 w 243972"/>
              <a:gd name="connsiteY2" fmla="*/ 381000 h 381980"/>
              <a:gd name="connsiteX3" fmla="*/ 0 w 243972"/>
              <a:gd name="connsiteY3" fmla="*/ 381980 h 381980"/>
              <a:gd name="connsiteX4" fmla="*/ 0 w 243972"/>
              <a:gd name="connsiteY4" fmla="*/ 980 h 381980"/>
              <a:gd name="connsiteX0" fmla="*/ 0 w 243972"/>
              <a:gd name="connsiteY0" fmla="*/ 980 h 381980"/>
              <a:gd name="connsiteX1" fmla="*/ 36763 w 243972"/>
              <a:gd name="connsiteY1" fmla="*/ 0 h 381980"/>
              <a:gd name="connsiteX2" fmla="*/ 243972 w 243972"/>
              <a:gd name="connsiteY2" fmla="*/ 381000 h 381980"/>
              <a:gd name="connsiteX3" fmla="*/ 0 w 243972"/>
              <a:gd name="connsiteY3" fmla="*/ 381980 h 381980"/>
              <a:gd name="connsiteX4" fmla="*/ 0 w 243972"/>
              <a:gd name="connsiteY4" fmla="*/ 980 h 381980"/>
              <a:gd name="connsiteX0" fmla="*/ 0 w 243972"/>
              <a:gd name="connsiteY0" fmla="*/ 980 h 381980"/>
              <a:gd name="connsiteX1" fmla="*/ 36763 w 243972"/>
              <a:gd name="connsiteY1" fmla="*/ 0 h 381980"/>
              <a:gd name="connsiteX2" fmla="*/ 243972 w 243972"/>
              <a:gd name="connsiteY2" fmla="*/ 381000 h 381980"/>
              <a:gd name="connsiteX3" fmla="*/ 0 w 243972"/>
              <a:gd name="connsiteY3" fmla="*/ 381980 h 381980"/>
              <a:gd name="connsiteX4" fmla="*/ 0 w 243972"/>
              <a:gd name="connsiteY4" fmla="*/ 980 h 381980"/>
              <a:gd name="connsiteX0" fmla="*/ 0 w 243972"/>
              <a:gd name="connsiteY0" fmla="*/ 0 h 382085"/>
              <a:gd name="connsiteX1" fmla="*/ 36763 w 243972"/>
              <a:gd name="connsiteY1" fmla="*/ 105 h 382085"/>
              <a:gd name="connsiteX2" fmla="*/ 243972 w 243972"/>
              <a:gd name="connsiteY2" fmla="*/ 381105 h 382085"/>
              <a:gd name="connsiteX3" fmla="*/ 0 w 243972"/>
              <a:gd name="connsiteY3" fmla="*/ 382085 h 382085"/>
              <a:gd name="connsiteX4" fmla="*/ 0 w 243972"/>
              <a:gd name="connsiteY4" fmla="*/ 0 h 382085"/>
              <a:gd name="connsiteX0" fmla="*/ 0 w 243972"/>
              <a:gd name="connsiteY0" fmla="*/ 0 h 383276"/>
              <a:gd name="connsiteX1" fmla="*/ 36763 w 243972"/>
              <a:gd name="connsiteY1" fmla="*/ 105 h 383276"/>
              <a:gd name="connsiteX2" fmla="*/ 243972 w 243972"/>
              <a:gd name="connsiteY2" fmla="*/ 383276 h 383276"/>
              <a:gd name="connsiteX3" fmla="*/ 0 w 243972"/>
              <a:gd name="connsiteY3" fmla="*/ 382085 h 383276"/>
              <a:gd name="connsiteX4" fmla="*/ 0 w 243972"/>
              <a:gd name="connsiteY4" fmla="*/ 0 h 383276"/>
              <a:gd name="connsiteX0" fmla="*/ 0 w 243972"/>
              <a:gd name="connsiteY0" fmla="*/ 0 h 382085"/>
              <a:gd name="connsiteX1" fmla="*/ 36763 w 243972"/>
              <a:gd name="connsiteY1" fmla="*/ 105 h 382085"/>
              <a:gd name="connsiteX2" fmla="*/ 243972 w 243972"/>
              <a:gd name="connsiteY2" fmla="*/ 381105 h 382085"/>
              <a:gd name="connsiteX3" fmla="*/ 0 w 243972"/>
              <a:gd name="connsiteY3" fmla="*/ 382085 h 382085"/>
              <a:gd name="connsiteX4" fmla="*/ 0 w 243972"/>
              <a:gd name="connsiteY4" fmla="*/ 0 h 382085"/>
              <a:gd name="connsiteX0" fmla="*/ 0 w 243972"/>
              <a:gd name="connsiteY0" fmla="*/ 0 h 382085"/>
              <a:gd name="connsiteX1" fmla="*/ 36763 w 243972"/>
              <a:gd name="connsiteY1" fmla="*/ 105 h 382085"/>
              <a:gd name="connsiteX2" fmla="*/ 243972 w 243972"/>
              <a:gd name="connsiteY2" fmla="*/ 381105 h 382085"/>
              <a:gd name="connsiteX3" fmla="*/ 0 w 243972"/>
              <a:gd name="connsiteY3" fmla="*/ 382085 h 382085"/>
              <a:gd name="connsiteX4" fmla="*/ 0 w 243972"/>
              <a:gd name="connsiteY4" fmla="*/ 0 h 382085"/>
              <a:gd name="connsiteX0" fmla="*/ 0 w 243972"/>
              <a:gd name="connsiteY0" fmla="*/ 0 h 382085"/>
              <a:gd name="connsiteX1" fmla="*/ 36763 w 243972"/>
              <a:gd name="connsiteY1" fmla="*/ 105 h 382085"/>
              <a:gd name="connsiteX2" fmla="*/ 243972 w 243972"/>
              <a:gd name="connsiteY2" fmla="*/ 381105 h 382085"/>
              <a:gd name="connsiteX3" fmla="*/ 0 w 243972"/>
              <a:gd name="connsiteY3" fmla="*/ 382085 h 382085"/>
              <a:gd name="connsiteX4" fmla="*/ 0 w 243972"/>
              <a:gd name="connsiteY4" fmla="*/ 0 h 382085"/>
              <a:gd name="connsiteX0" fmla="*/ 0 w 243972"/>
              <a:gd name="connsiteY0" fmla="*/ 0 h 382085"/>
              <a:gd name="connsiteX1" fmla="*/ 36763 w 243972"/>
              <a:gd name="connsiteY1" fmla="*/ 105 h 382085"/>
              <a:gd name="connsiteX2" fmla="*/ 243972 w 243972"/>
              <a:gd name="connsiteY2" fmla="*/ 381105 h 382085"/>
              <a:gd name="connsiteX3" fmla="*/ 0 w 243972"/>
              <a:gd name="connsiteY3" fmla="*/ 382085 h 382085"/>
              <a:gd name="connsiteX4" fmla="*/ 0 w 243972"/>
              <a:gd name="connsiteY4" fmla="*/ 0 h 382085"/>
              <a:gd name="connsiteX0" fmla="*/ 0 w 243972"/>
              <a:gd name="connsiteY0" fmla="*/ 0 h 381105"/>
              <a:gd name="connsiteX1" fmla="*/ 36763 w 243972"/>
              <a:gd name="connsiteY1" fmla="*/ 105 h 381105"/>
              <a:gd name="connsiteX2" fmla="*/ 243972 w 243972"/>
              <a:gd name="connsiteY2" fmla="*/ 381105 h 381105"/>
              <a:gd name="connsiteX3" fmla="*/ 0 w 243972"/>
              <a:gd name="connsiteY3" fmla="*/ 381000 h 381105"/>
              <a:gd name="connsiteX4" fmla="*/ 0 w 243972"/>
              <a:gd name="connsiteY4" fmla="*/ 0 h 381105"/>
              <a:gd name="connsiteX0" fmla="*/ 0 w 241956"/>
              <a:gd name="connsiteY0" fmla="*/ 0 h 381105"/>
              <a:gd name="connsiteX1" fmla="*/ 36763 w 241956"/>
              <a:gd name="connsiteY1" fmla="*/ 105 h 381105"/>
              <a:gd name="connsiteX2" fmla="*/ 241956 w 241956"/>
              <a:gd name="connsiteY2" fmla="*/ 381105 h 381105"/>
              <a:gd name="connsiteX3" fmla="*/ 0 w 241956"/>
              <a:gd name="connsiteY3" fmla="*/ 381000 h 381105"/>
              <a:gd name="connsiteX4" fmla="*/ 0 w 241956"/>
              <a:gd name="connsiteY4" fmla="*/ 0 h 381105"/>
              <a:gd name="connsiteX0" fmla="*/ 0 w 241956"/>
              <a:gd name="connsiteY0" fmla="*/ 231 h 381336"/>
              <a:gd name="connsiteX1" fmla="*/ 37099 w 241956"/>
              <a:gd name="connsiteY1" fmla="*/ 0 h 381336"/>
              <a:gd name="connsiteX2" fmla="*/ 241956 w 241956"/>
              <a:gd name="connsiteY2" fmla="*/ 381336 h 381336"/>
              <a:gd name="connsiteX3" fmla="*/ 0 w 241956"/>
              <a:gd name="connsiteY3" fmla="*/ 381231 h 381336"/>
              <a:gd name="connsiteX4" fmla="*/ 0 w 241956"/>
              <a:gd name="connsiteY4" fmla="*/ 231 h 381336"/>
              <a:gd name="connsiteX0" fmla="*/ 0 w 241956"/>
              <a:gd name="connsiteY0" fmla="*/ 231 h 381336"/>
              <a:gd name="connsiteX1" fmla="*/ 41468 w 241956"/>
              <a:gd name="connsiteY1" fmla="*/ 0 h 381336"/>
              <a:gd name="connsiteX2" fmla="*/ 241956 w 241956"/>
              <a:gd name="connsiteY2" fmla="*/ 381336 h 381336"/>
              <a:gd name="connsiteX3" fmla="*/ 0 w 241956"/>
              <a:gd name="connsiteY3" fmla="*/ 381231 h 381336"/>
              <a:gd name="connsiteX4" fmla="*/ 0 w 241956"/>
              <a:gd name="connsiteY4" fmla="*/ 231 h 381336"/>
              <a:gd name="connsiteX0" fmla="*/ 0 w 241956"/>
              <a:gd name="connsiteY0" fmla="*/ 231 h 381336"/>
              <a:gd name="connsiteX1" fmla="*/ 41468 w 241956"/>
              <a:gd name="connsiteY1" fmla="*/ 0 h 381336"/>
              <a:gd name="connsiteX2" fmla="*/ 241956 w 241956"/>
              <a:gd name="connsiteY2" fmla="*/ 381336 h 381336"/>
              <a:gd name="connsiteX3" fmla="*/ 22311 w 241956"/>
              <a:gd name="connsiteY3" fmla="*/ 380776 h 381336"/>
              <a:gd name="connsiteX4" fmla="*/ 0 w 241956"/>
              <a:gd name="connsiteY4" fmla="*/ 231 h 381336"/>
              <a:gd name="connsiteX0" fmla="*/ 0 w 241956"/>
              <a:gd name="connsiteY0" fmla="*/ 231 h 381687"/>
              <a:gd name="connsiteX1" fmla="*/ 41468 w 241956"/>
              <a:gd name="connsiteY1" fmla="*/ 0 h 381687"/>
              <a:gd name="connsiteX2" fmla="*/ 241956 w 241956"/>
              <a:gd name="connsiteY2" fmla="*/ 381336 h 381687"/>
              <a:gd name="connsiteX3" fmla="*/ 21400 w 241956"/>
              <a:gd name="connsiteY3" fmla="*/ 381687 h 381687"/>
              <a:gd name="connsiteX4" fmla="*/ 0 w 241956"/>
              <a:gd name="connsiteY4" fmla="*/ 231 h 381687"/>
              <a:gd name="connsiteX0" fmla="*/ 0 w 220556"/>
              <a:gd name="connsiteY0" fmla="*/ 231 h 381687"/>
              <a:gd name="connsiteX1" fmla="*/ 20068 w 220556"/>
              <a:gd name="connsiteY1" fmla="*/ 0 h 381687"/>
              <a:gd name="connsiteX2" fmla="*/ 220556 w 220556"/>
              <a:gd name="connsiteY2" fmla="*/ 381336 h 381687"/>
              <a:gd name="connsiteX3" fmla="*/ 0 w 220556"/>
              <a:gd name="connsiteY3" fmla="*/ 381687 h 381687"/>
              <a:gd name="connsiteX4" fmla="*/ 0 w 220556"/>
              <a:gd name="connsiteY4" fmla="*/ 231 h 381687"/>
              <a:gd name="connsiteX0" fmla="*/ 0 w 220556"/>
              <a:gd name="connsiteY0" fmla="*/ 231 h 381687"/>
              <a:gd name="connsiteX1" fmla="*/ 20068 w 220556"/>
              <a:gd name="connsiteY1" fmla="*/ 0 h 381687"/>
              <a:gd name="connsiteX2" fmla="*/ 220556 w 220556"/>
              <a:gd name="connsiteY2" fmla="*/ 381336 h 381687"/>
              <a:gd name="connsiteX3" fmla="*/ 0 w 220556"/>
              <a:gd name="connsiteY3" fmla="*/ 381687 h 381687"/>
              <a:gd name="connsiteX4" fmla="*/ 0 w 220556"/>
              <a:gd name="connsiteY4" fmla="*/ 231 h 381687"/>
              <a:gd name="connsiteX0" fmla="*/ 0 w 220556"/>
              <a:gd name="connsiteY0" fmla="*/ 231 h 381687"/>
              <a:gd name="connsiteX1" fmla="*/ 20068 w 220556"/>
              <a:gd name="connsiteY1" fmla="*/ 0 h 381687"/>
              <a:gd name="connsiteX2" fmla="*/ 220556 w 220556"/>
              <a:gd name="connsiteY2" fmla="*/ 381336 h 381687"/>
              <a:gd name="connsiteX3" fmla="*/ 0 w 220556"/>
              <a:gd name="connsiteY3" fmla="*/ 381687 h 381687"/>
              <a:gd name="connsiteX4" fmla="*/ 0 w 220556"/>
              <a:gd name="connsiteY4" fmla="*/ 231 h 381687"/>
              <a:gd name="connsiteX0" fmla="*/ 0 w 220556"/>
              <a:gd name="connsiteY0" fmla="*/ 231 h 381687"/>
              <a:gd name="connsiteX1" fmla="*/ 20068 w 220556"/>
              <a:gd name="connsiteY1" fmla="*/ 0 h 381687"/>
              <a:gd name="connsiteX2" fmla="*/ 220556 w 220556"/>
              <a:gd name="connsiteY2" fmla="*/ 381336 h 381687"/>
              <a:gd name="connsiteX3" fmla="*/ 0 w 220556"/>
              <a:gd name="connsiteY3" fmla="*/ 381687 h 381687"/>
              <a:gd name="connsiteX4" fmla="*/ 0 w 220556"/>
              <a:gd name="connsiteY4" fmla="*/ 231 h 381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556" h="381687">
                <a:moveTo>
                  <a:pt x="0" y="231"/>
                </a:moveTo>
                <a:lnTo>
                  <a:pt x="20068" y="0"/>
                </a:lnTo>
                <a:lnTo>
                  <a:pt x="220556" y="381336"/>
                </a:lnTo>
                <a:lnTo>
                  <a:pt x="0" y="381687"/>
                </a:lnTo>
                <a:lnTo>
                  <a:pt x="0" y="231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kern="1200" dirty="0" smtClean="0">
                <a:solidFill>
                  <a:schemeClr val="tx2"/>
                </a:solidFill>
              </a:rPr>
              <a:t>            </a:t>
            </a:r>
            <a:endParaRPr lang="en-US" sz="1800" kern="1200" dirty="0">
              <a:solidFill>
                <a:schemeClr val="tx2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>
            <a:off x="1423524" y="6528818"/>
            <a:ext cx="850392" cy="1682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623C80F-5998-4C5A-8426-1B9517C724DD}" type="datetimeFigureOut">
              <a:rPr lang="en-US" smtClean="0">
                <a:solidFill>
                  <a:prstClr val="white"/>
                </a:solidFill>
              </a:rPr>
              <a:pPr/>
              <a:t>3/28/18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1423525" y="2212884"/>
            <a:ext cx="6722378" cy="876329"/>
          </a:xfrm>
          <a:prstGeom prst="rect">
            <a:avLst/>
          </a:prstGeom>
        </p:spPr>
        <p:txBody>
          <a:bodyPr rIns="0" bIns="0" anchor="b" anchorCtr="0"/>
          <a:lstStyle>
            <a:lvl1pPr>
              <a:lnSpc>
                <a:spcPct val="9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Document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1423524" y="3166257"/>
            <a:ext cx="6400800" cy="68580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24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Secondary Document Title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357" y="373884"/>
            <a:ext cx="2488753" cy="351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450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9">
    <p:bg>
      <p:bgPr>
        <a:gradFill>
          <a:gsLst>
            <a:gs pos="0">
              <a:srgbClr val="645B9B"/>
            </a:gs>
            <a:gs pos="100000">
              <a:schemeClr val="accent1"/>
            </a:gs>
          </a:gsLst>
          <a:lin ang="14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15914" y="-7892"/>
            <a:ext cx="7030689" cy="6882601"/>
          </a:xfrm>
          <a:custGeom>
            <a:avLst/>
            <a:gdLst>
              <a:gd name="connsiteX0" fmla="*/ 0 w 990600"/>
              <a:gd name="connsiteY0" fmla="*/ 0 h 381000"/>
              <a:gd name="connsiteX1" fmla="*/ 990600 w 990600"/>
              <a:gd name="connsiteY1" fmla="*/ 0 h 381000"/>
              <a:gd name="connsiteX2" fmla="*/ 990600 w 990600"/>
              <a:gd name="connsiteY2" fmla="*/ 381000 h 381000"/>
              <a:gd name="connsiteX3" fmla="*/ 0 w 990600"/>
              <a:gd name="connsiteY3" fmla="*/ 381000 h 381000"/>
              <a:gd name="connsiteX4" fmla="*/ 0 w 990600"/>
              <a:gd name="connsiteY4" fmla="*/ 0 h 381000"/>
              <a:gd name="connsiteX0" fmla="*/ 0 w 990600"/>
              <a:gd name="connsiteY0" fmla="*/ 0 h 381000"/>
              <a:gd name="connsiteX1" fmla="*/ 731308 w 990600"/>
              <a:gd name="connsiteY1" fmla="*/ 0 h 381000"/>
              <a:gd name="connsiteX2" fmla="*/ 990600 w 990600"/>
              <a:gd name="connsiteY2" fmla="*/ 381000 h 381000"/>
              <a:gd name="connsiteX3" fmla="*/ 0 w 990600"/>
              <a:gd name="connsiteY3" fmla="*/ 381000 h 381000"/>
              <a:gd name="connsiteX4" fmla="*/ 0 w 990600"/>
              <a:gd name="connsiteY4" fmla="*/ 0 h 381000"/>
              <a:gd name="connsiteX0" fmla="*/ 0 w 990600"/>
              <a:gd name="connsiteY0" fmla="*/ 0 h 381000"/>
              <a:gd name="connsiteX1" fmla="*/ 800099 w 990600"/>
              <a:gd name="connsiteY1" fmla="*/ 0 h 381000"/>
              <a:gd name="connsiteX2" fmla="*/ 990600 w 990600"/>
              <a:gd name="connsiteY2" fmla="*/ 381000 h 381000"/>
              <a:gd name="connsiteX3" fmla="*/ 0 w 990600"/>
              <a:gd name="connsiteY3" fmla="*/ 381000 h 381000"/>
              <a:gd name="connsiteX4" fmla="*/ 0 w 990600"/>
              <a:gd name="connsiteY4" fmla="*/ 0 h 381000"/>
              <a:gd name="connsiteX0" fmla="*/ 0 w 990600"/>
              <a:gd name="connsiteY0" fmla="*/ 0 h 381000"/>
              <a:gd name="connsiteX1" fmla="*/ 794257 w 990600"/>
              <a:gd name="connsiteY1" fmla="*/ 0 h 381000"/>
              <a:gd name="connsiteX2" fmla="*/ 990600 w 990600"/>
              <a:gd name="connsiteY2" fmla="*/ 381000 h 381000"/>
              <a:gd name="connsiteX3" fmla="*/ 0 w 990600"/>
              <a:gd name="connsiteY3" fmla="*/ 381000 h 381000"/>
              <a:gd name="connsiteX4" fmla="*/ 0 w 990600"/>
              <a:gd name="connsiteY4" fmla="*/ 0 h 381000"/>
              <a:gd name="connsiteX0" fmla="*/ 0 w 998946"/>
              <a:gd name="connsiteY0" fmla="*/ 0 h 381000"/>
              <a:gd name="connsiteX1" fmla="*/ 794257 w 998946"/>
              <a:gd name="connsiteY1" fmla="*/ 0 h 381000"/>
              <a:gd name="connsiteX2" fmla="*/ 998946 w 998946"/>
              <a:gd name="connsiteY2" fmla="*/ 381000 h 381000"/>
              <a:gd name="connsiteX3" fmla="*/ 0 w 998946"/>
              <a:gd name="connsiteY3" fmla="*/ 381000 h 381000"/>
              <a:gd name="connsiteX4" fmla="*/ 0 w 998946"/>
              <a:gd name="connsiteY4" fmla="*/ 0 h 381000"/>
              <a:gd name="connsiteX0" fmla="*/ 0 w 1001466"/>
              <a:gd name="connsiteY0" fmla="*/ 0 h 381000"/>
              <a:gd name="connsiteX1" fmla="*/ 794257 w 1001466"/>
              <a:gd name="connsiteY1" fmla="*/ 0 h 381000"/>
              <a:gd name="connsiteX2" fmla="*/ 1001466 w 1001466"/>
              <a:gd name="connsiteY2" fmla="*/ 381000 h 381000"/>
              <a:gd name="connsiteX3" fmla="*/ 0 w 1001466"/>
              <a:gd name="connsiteY3" fmla="*/ 381000 h 381000"/>
              <a:gd name="connsiteX4" fmla="*/ 0 w 1001466"/>
              <a:gd name="connsiteY4" fmla="*/ 0 h 381000"/>
              <a:gd name="connsiteX0" fmla="*/ 411575 w 1001466"/>
              <a:gd name="connsiteY0" fmla="*/ 0 h 381000"/>
              <a:gd name="connsiteX1" fmla="*/ 794257 w 1001466"/>
              <a:gd name="connsiteY1" fmla="*/ 0 h 381000"/>
              <a:gd name="connsiteX2" fmla="*/ 1001466 w 1001466"/>
              <a:gd name="connsiteY2" fmla="*/ 381000 h 381000"/>
              <a:gd name="connsiteX3" fmla="*/ 0 w 1001466"/>
              <a:gd name="connsiteY3" fmla="*/ 381000 h 381000"/>
              <a:gd name="connsiteX4" fmla="*/ 411575 w 1001466"/>
              <a:gd name="connsiteY4" fmla="*/ 0 h 381000"/>
              <a:gd name="connsiteX0" fmla="*/ 0 w 589891"/>
              <a:gd name="connsiteY0" fmla="*/ 0 h 381000"/>
              <a:gd name="connsiteX1" fmla="*/ 382682 w 589891"/>
              <a:gd name="connsiteY1" fmla="*/ 0 h 381000"/>
              <a:gd name="connsiteX2" fmla="*/ 589891 w 589891"/>
              <a:gd name="connsiteY2" fmla="*/ 381000 h 381000"/>
              <a:gd name="connsiteX3" fmla="*/ 980 w 589891"/>
              <a:gd name="connsiteY3" fmla="*/ 379040 h 381000"/>
              <a:gd name="connsiteX4" fmla="*/ 0 w 589891"/>
              <a:gd name="connsiteY4" fmla="*/ 0 h 381000"/>
              <a:gd name="connsiteX0" fmla="*/ 1023 w 590914"/>
              <a:gd name="connsiteY0" fmla="*/ 0 h 381000"/>
              <a:gd name="connsiteX1" fmla="*/ 383705 w 590914"/>
              <a:gd name="connsiteY1" fmla="*/ 0 h 381000"/>
              <a:gd name="connsiteX2" fmla="*/ 590914 w 590914"/>
              <a:gd name="connsiteY2" fmla="*/ 381000 h 381000"/>
              <a:gd name="connsiteX3" fmla="*/ 43 w 590914"/>
              <a:gd name="connsiteY3" fmla="*/ 380020 h 381000"/>
              <a:gd name="connsiteX4" fmla="*/ 1023 w 590914"/>
              <a:gd name="connsiteY4" fmla="*/ 0 h 381000"/>
              <a:gd name="connsiteX0" fmla="*/ 294963 w 590872"/>
              <a:gd name="connsiteY0" fmla="*/ 980 h 381000"/>
              <a:gd name="connsiteX1" fmla="*/ 383663 w 590872"/>
              <a:gd name="connsiteY1" fmla="*/ 0 h 381000"/>
              <a:gd name="connsiteX2" fmla="*/ 590872 w 590872"/>
              <a:gd name="connsiteY2" fmla="*/ 381000 h 381000"/>
              <a:gd name="connsiteX3" fmla="*/ 1 w 590872"/>
              <a:gd name="connsiteY3" fmla="*/ 380020 h 381000"/>
              <a:gd name="connsiteX4" fmla="*/ 294963 w 590872"/>
              <a:gd name="connsiteY4" fmla="*/ 980 h 381000"/>
              <a:gd name="connsiteX0" fmla="*/ 0 w 295909"/>
              <a:gd name="connsiteY0" fmla="*/ 980 h 381000"/>
              <a:gd name="connsiteX1" fmla="*/ 88700 w 295909"/>
              <a:gd name="connsiteY1" fmla="*/ 0 h 381000"/>
              <a:gd name="connsiteX2" fmla="*/ 295909 w 295909"/>
              <a:gd name="connsiteY2" fmla="*/ 381000 h 381000"/>
              <a:gd name="connsiteX3" fmla="*/ 980 w 295909"/>
              <a:gd name="connsiteY3" fmla="*/ 380020 h 381000"/>
              <a:gd name="connsiteX4" fmla="*/ 0 w 295909"/>
              <a:gd name="connsiteY4" fmla="*/ 980 h 381000"/>
              <a:gd name="connsiteX0" fmla="*/ 51939 w 294931"/>
              <a:gd name="connsiteY0" fmla="*/ 0 h 381000"/>
              <a:gd name="connsiteX1" fmla="*/ 87722 w 294931"/>
              <a:gd name="connsiteY1" fmla="*/ 0 h 381000"/>
              <a:gd name="connsiteX2" fmla="*/ 294931 w 294931"/>
              <a:gd name="connsiteY2" fmla="*/ 381000 h 381000"/>
              <a:gd name="connsiteX3" fmla="*/ 2 w 294931"/>
              <a:gd name="connsiteY3" fmla="*/ 380020 h 381000"/>
              <a:gd name="connsiteX4" fmla="*/ 51939 w 294931"/>
              <a:gd name="connsiteY4" fmla="*/ 0 h 381000"/>
              <a:gd name="connsiteX0" fmla="*/ 1024 w 244016"/>
              <a:gd name="connsiteY0" fmla="*/ 0 h 381980"/>
              <a:gd name="connsiteX1" fmla="*/ 36807 w 244016"/>
              <a:gd name="connsiteY1" fmla="*/ 0 h 381980"/>
              <a:gd name="connsiteX2" fmla="*/ 244016 w 244016"/>
              <a:gd name="connsiteY2" fmla="*/ 381000 h 381980"/>
              <a:gd name="connsiteX3" fmla="*/ 44 w 244016"/>
              <a:gd name="connsiteY3" fmla="*/ 381980 h 381980"/>
              <a:gd name="connsiteX4" fmla="*/ 1024 w 244016"/>
              <a:gd name="connsiteY4" fmla="*/ 0 h 381980"/>
              <a:gd name="connsiteX0" fmla="*/ 94 w 244066"/>
              <a:gd name="connsiteY0" fmla="*/ 980 h 381980"/>
              <a:gd name="connsiteX1" fmla="*/ 36857 w 244066"/>
              <a:gd name="connsiteY1" fmla="*/ 0 h 381980"/>
              <a:gd name="connsiteX2" fmla="*/ 244066 w 244066"/>
              <a:gd name="connsiteY2" fmla="*/ 381000 h 381980"/>
              <a:gd name="connsiteX3" fmla="*/ 94 w 244066"/>
              <a:gd name="connsiteY3" fmla="*/ 381980 h 381980"/>
              <a:gd name="connsiteX4" fmla="*/ 94 w 244066"/>
              <a:gd name="connsiteY4" fmla="*/ 980 h 381980"/>
              <a:gd name="connsiteX0" fmla="*/ 0 w 243972"/>
              <a:gd name="connsiteY0" fmla="*/ 980 h 381980"/>
              <a:gd name="connsiteX1" fmla="*/ 36763 w 243972"/>
              <a:gd name="connsiteY1" fmla="*/ 0 h 381980"/>
              <a:gd name="connsiteX2" fmla="*/ 243972 w 243972"/>
              <a:gd name="connsiteY2" fmla="*/ 381000 h 381980"/>
              <a:gd name="connsiteX3" fmla="*/ 0 w 243972"/>
              <a:gd name="connsiteY3" fmla="*/ 381980 h 381980"/>
              <a:gd name="connsiteX4" fmla="*/ 0 w 243972"/>
              <a:gd name="connsiteY4" fmla="*/ 980 h 381980"/>
              <a:gd name="connsiteX0" fmla="*/ 0 w 243972"/>
              <a:gd name="connsiteY0" fmla="*/ 980 h 381980"/>
              <a:gd name="connsiteX1" fmla="*/ 36763 w 243972"/>
              <a:gd name="connsiteY1" fmla="*/ 0 h 381980"/>
              <a:gd name="connsiteX2" fmla="*/ 243972 w 243972"/>
              <a:gd name="connsiteY2" fmla="*/ 381000 h 381980"/>
              <a:gd name="connsiteX3" fmla="*/ 0 w 243972"/>
              <a:gd name="connsiteY3" fmla="*/ 381980 h 381980"/>
              <a:gd name="connsiteX4" fmla="*/ 0 w 243972"/>
              <a:gd name="connsiteY4" fmla="*/ 980 h 381980"/>
              <a:gd name="connsiteX0" fmla="*/ 0 w 243972"/>
              <a:gd name="connsiteY0" fmla="*/ 980 h 381980"/>
              <a:gd name="connsiteX1" fmla="*/ 36763 w 243972"/>
              <a:gd name="connsiteY1" fmla="*/ 0 h 381980"/>
              <a:gd name="connsiteX2" fmla="*/ 243972 w 243972"/>
              <a:gd name="connsiteY2" fmla="*/ 381000 h 381980"/>
              <a:gd name="connsiteX3" fmla="*/ 0 w 243972"/>
              <a:gd name="connsiteY3" fmla="*/ 381980 h 381980"/>
              <a:gd name="connsiteX4" fmla="*/ 0 w 243972"/>
              <a:gd name="connsiteY4" fmla="*/ 980 h 381980"/>
              <a:gd name="connsiteX0" fmla="*/ 0 w 243972"/>
              <a:gd name="connsiteY0" fmla="*/ 980 h 381980"/>
              <a:gd name="connsiteX1" fmla="*/ 36763 w 243972"/>
              <a:gd name="connsiteY1" fmla="*/ 0 h 381980"/>
              <a:gd name="connsiteX2" fmla="*/ 243972 w 243972"/>
              <a:gd name="connsiteY2" fmla="*/ 381000 h 381980"/>
              <a:gd name="connsiteX3" fmla="*/ 0 w 243972"/>
              <a:gd name="connsiteY3" fmla="*/ 381980 h 381980"/>
              <a:gd name="connsiteX4" fmla="*/ 0 w 243972"/>
              <a:gd name="connsiteY4" fmla="*/ 980 h 381980"/>
              <a:gd name="connsiteX0" fmla="*/ 0 w 243972"/>
              <a:gd name="connsiteY0" fmla="*/ 0 h 382085"/>
              <a:gd name="connsiteX1" fmla="*/ 36763 w 243972"/>
              <a:gd name="connsiteY1" fmla="*/ 105 h 382085"/>
              <a:gd name="connsiteX2" fmla="*/ 243972 w 243972"/>
              <a:gd name="connsiteY2" fmla="*/ 381105 h 382085"/>
              <a:gd name="connsiteX3" fmla="*/ 0 w 243972"/>
              <a:gd name="connsiteY3" fmla="*/ 382085 h 382085"/>
              <a:gd name="connsiteX4" fmla="*/ 0 w 243972"/>
              <a:gd name="connsiteY4" fmla="*/ 0 h 382085"/>
              <a:gd name="connsiteX0" fmla="*/ 0 w 243972"/>
              <a:gd name="connsiteY0" fmla="*/ 0 h 383276"/>
              <a:gd name="connsiteX1" fmla="*/ 36763 w 243972"/>
              <a:gd name="connsiteY1" fmla="*/ 105 h 383276"/>
              <a:gd name="connsiteX2" fmla="*/ 243972 w 243972"/>
              <a:gd name="connsiteY2" fmla="*/ 383276 h 383276"/>
              <a:gd name="connsiteX3" fmla="*/ 0 w 243972"/>
              <a:gd name="connsiteY3" fmla="*/ 382085 h 383276"/>
              <a:gd name="connsiteX4" fmla="*/ 0 w 243972"/>
              <a:gd name="connsiteY4" fmla="*/ 0 h 383276"/>
              <a:gd name="connsiteX0" fmla="*/ 0 w 243972"/>
              <a:gd name="connsiteY0" fmla="*/ 0 h 382085"/>
              <a:gd name="connsiteX1" fmla="*/ 36763 w 243972"/>
              <a:gd name="connsiteY1" fmla="*/ 105 h 382085"/>
              <a:gd name="connsiteX2" fmla="*/ 243972 w 243972"/>
              <a:gd name="connsiteY2" fmla="*/ 381105 h 382085"/>
              <a:gd name="connsiteX3" fmla="*/ 0 w 243972"/>
              <a:gd name="connsiteY3" fmla="*/ 382085 h 382085"/>
              <a:gd name="connsiteX4" fmla="*/ 0 w 243972"/>
              <a:gd name="connsiteY4" fmla="*/ 0 h 382085"/>
              <a:gd name="connsiteX0" fmla="*/ 0 w 243972"/>
              <a:gd name="connsiteY0" fmla="*/ 0 h 382085"/>
              <a:gd name="connsiteX1" fmla="*/ 36763 w 243972"/>
              <a:gd name="connsiteY1" fmla="*/ 105 h 382085"/>
              <a:gd name="connsiteX2" fmla="*/ 243972 w 243972"/>
              <a:gd name="connsiteY2" fmla="*/ 381105 h 382085"/>
              <a:gd name="connsiteX3" fmla="*/ 0 w 243972"/>
              <a:gd name="connsiteY3" fmla="*/ 382085 h 382085"/>
              <a:gd name="connsiteX4" fmla="*/ 0 w 243972"/>
              <a:gd name="connsiteY4" fmla="*/ 0 h 382085"/>
              <a:gd name="connsiteX0" fmla="*/ 0 w 243972"/>
              <a:gd name="connsiteY0" fmla="*/ 0 h 382085"/>
              <a:gd name="connsiteX1" fmla="*/ 36763 w 243972"/>
              <a:gd name="connsiteY1" fmla="*/ 105 h 382085"/>
              <a:gd name="connsiteX2" fmla="*/ 243972 w 243972"/>
              <a:gd name="connsiteY2" fmla="*/ 381105 h 382085"/>
              <a:gd name="connsiteX3" fmla="*/ 0 w 243972"/>
              <a:gd name="connsiteY3" fmla="*/ 382085 h 382085"/>
              <a:gd name="connsiteX4" fmla="*/ 0 w 243972"/>
              <a:gd name="connsiteY4" fmla="*/ 0 h 382085"/>
              <a:gd name="connsiteX0" fmla="*/ 0 w 243972"/>
              <a:gd name="connsiteY0" fmla="*/ 0 h 382085"/>
              <a:gd name="connsiteX1" fmla="*/ 36763 w 243972"/>
              <a:gd name="connsiteY1" fmla="*/ 105 h 382085"/>
              <a:gd name="connsiteX2" fmla="*/ 243972 w 243972"/>
              <a:gd name="connsiteY2" fmla="*/ 381105 h 382085"/>
              <a:gd name="connsiteX3" fmla="*/ 0 w 243972"/>
              <a:gd name="connsiteY3" fmla="*/ 382085 h 382085"/>
              <a:gd name="connsiteX4" fmla="*/ 0 w 243972"/>
              <a:gd name="connsiteY4" fmla="*/ 0 h 382085"/>
              <a:gd name="connsiteX0" fmla="*/ 0 w 243972"/>
              <a:gd name="connsiteY0" fmla="*/ 0 h 381105"/>
              <a:gd name="connsiteX1" fmla="*/ 36763 w 243972"/>
              <a:gd name="connsiteY1" fmla="*/ 105 h 381105"/>
              <a:gd name="connsiteX2" fmla="*/ 243972 w 243972"/>
              <a:gd name="connsiteY2" fmla="*/ 381105 h 381105"/>
              <a:gd name="connsiteX3" fmla="*/ 0 w 243972"/>
              <a:gd name="connsiteY3" fmla="*/ 381000 h 381105"/>
              <a:gd name="connsiteX4" fmla="*/ 0 w 243972"/>
              <a:gd name="connsiteY4" fmla="*/ 0 h 381105"/>
              <a:gd name="connsiteX0" fmla="*/ 0 w 241956"/>
              <a:gd name="connsiteY0" fmla="*/ 0 h 381105"/>
              <a:gd name="connsiteX1" fmla="*/ 36763 w 241956"/>
              <a:gd name="connsiteY1" fmla="*/ 105 h 381105"/>
              <a:gd name="connsiteX2" fmla="*/ 241956 w 241956"/>
              <a:gd name="connsiteY2" fmla="*/ 381105 h 381105"/>
              <a:gd name="connsiteX3" fmla="*/ 0 w 241956"/>
              <a:gd name="connsiteY3" fmla="*/ 381000 h 381105"/>
              <a:gd name="connsiteX4" fmla="*/ 0 w 241956"/>
              <a:gd name="connsiteY4" fmla="*/ 0 h 381105"/>
              <a:gd name="connsiteX0" fmla="*/ 0 w 241956"/>
              <a:gd name="connsiteY0" fmla="*/ 231 h 381336"/>
              <a:gd name="connsiteX1" fmla="*/ 37099 w 241956"/>
              <a:gd name="connsiteY1" fmla="*/ 0 h 381336"/>
              <a:gd name="connsiteX2" fmla="*/ 241956 w 241956"/>
              <a:gd name="connsiteY2" fmla="*/ 381336 h 381336"/>
              <a:gd name="connsiteX3" fmla="*/ 0 w 241956"/>
              <a:gd name="connsiteY3" fmla="*/ 381231 h 381336"/>
              <a:gd name="connsiteX4" fmla="*/ 0 w 241956"/>
              <a:gd name="connsiteY4" fmla="*/ 231 h 381336"/>
              <a:gd name="connsiteX0" fmla="*/ 0 w 241956"/>
              <a:gd name="connsiteY0" fmla="*/ 231 h 381336"/>
              <a:gd name="connsiteX1" fmla="*/ 41468 w 241956"/>
              <a:gd name="connsiteY1" fmla="*/ 0 h 381336"/>
              <a:gd name="connsiteX2" fmla="*/ 241956 w 241956"/>
              <a:gd name="connsiteY2" fmla="*/ 381336 h 381336"/>
              <a:gd name="connsiteX3" fmla="*/ 0 w 241956"/>
              <a:gd name="connsiteY3" fmla="*/ 381231 h 381336"/>
              <a:gd name="connsiteX4" fmla="*/ 0 w 241956"/>
              <a:gd name="connsiteY4" fmla="*/ 231 h 381336"/>
              <a:gd name="connsiteX0" fmla="*/ 0 w 394489"/>
              <a:gd name="connsiteY0" fmla="*/ 0 h 382016"/>
              <a:gd name="connsiteX1" fmla="*/ 194001 w 394489"/>
              <a:gd name="connsiteY1" fmla="*/ 680 h 382016"/>
              <a:gd name="connsiteX2" fmla="*/ 394489 w 394489"/>
              <a:gd name="connsiteY2" fmla="*/ 382016 h 382016"/>
              <a:gd name="connsiteX3" fmla="*/ 152533 w 394489"/>
              <a:gd name="connsiteY3" fmla="*/ 381911 h 382016"/>
              <a:gd name="connsiteX4" fmla="*/ 0 w 394489"/>
              <a:gd name="connsiteY4" fmla="*/ 0 h 382016"/>
              <a:gd name="connsiteX0" fmla="*/ 0 w 394489"/>
              <a:gd name="connsiteY0" fmla="*/ 0 h 382016"/>
              <a:gd name="connsiteX1" fmla="*/ 194001 w 394489"/>
              <a:gd name="connsiteY1" fmla="*/ 680 h 382016"/>
              <a:gd name="connsiteX2" fmla="*/ 394489 w 394489"/>
              <a:gd name="connsiteY2" fmla="*/ 382016 h 382016"/>
              <a:gd name="connsiteX3" fmla="*/ 152533 w 394489"/>
              <a:gd name="connsiteY3" fmla="*/ 381911 h 382016"/>
              <a:gd name="connsiteX4" fmla="*/ 0 w 394489"/>
              <a:gd name="connsiteY4" fmla="*/ 0 h 382016"/>
              <a:gd name="connsiteX0" fmla="*/ 0 w 394489"/>
              <a:gd name="connsiteY0" fmla="*/ 0 h 383732"/>
              <a:gd name="connsiteX1" fmla="*/ 194001 w 394489"/>
              <a:gd name="connsiteY1" fmla="*/ 680 h 383732"/>
              <a:gd name="connsiteX2" fmla="*/ 394489 w 394489"/>
              <a:gd name="connsiteY2" fmla="*/ 382016 h 383732"/>
              <a:gd name="connsiteX3" fmla="*/ 3187 w 394489"/>
              <a:gd name="connsiteY3" fmla="*/ 383732 h 383732"/>
              <a:gd name="connsiteX4" fmla="*/ 0 w 394489"/>
              <a:gd name="connsiteY4" fmla="*/ 0 h 383732"/>
              <a:gd name="connsiteX0" fmla="*/ 0 w 394489"/>
              <a:gd name="connsiteY0" fmla="*/ 0 h 383732"/>
              <a:gd name="connsiteX1" fmla="*/ 194001 w 394489"/>
              <a:gd name="connsiteY1" fmla="*/ 680 h 383732"/>
              <a:gd name="connsiteX2" fmla="*/ 394489 w 394489"/>
              <a:gd name="connsiteY2" fmla="*/ 382016 h 383732"/>
              <a:gd name="connsiteX3" fmla="*/ 3187 w 394489"/>
              <a:gd name="connsiteY3" fmla="*/ 383732 h 383732"/>
              <a:gd name="connsiteX4" fmla="*/ 0 w 394489"/>
              <a:gd name="connsiteY4" fmla="*/ 0 h 383732"/>
              <a:gd name="connsiteX0" fmla="*/ 0 w 394489"/>
              <a:gd name="connsiteY0" fmla="*/ 0 h 384187"/>
              <a:gd name="connsiteX1" fmla="*/ 194001 w 394489"/>
              <a:gd name="connsiteY1" fmla="*/ 680 h 384187"/>
              <a:gd name="connsiteX2" fmla="*/ 394489 w 394489"/>
              <a:gd name="connsiteY2" fmla="*/ 382016 h 384187"/>
              <a:gd name="connsiteX3" fmla="*/ 910 w 394489"/>
              <a:gd name="connsiteY3" fmla="*/ 384187 h 384187"/>
              <a:gd name="connsiteX4" fmla="*/ 0 w 394489"/>
              <a:gd name="connsiteY4" fmla="*/ 0 h 384187"/>
              <a:gd name="connsiteX0" fmla="*/ 920 w 394043"/>
              <a:gd name="connsiteY0" fmla="*/ 0 h 384642"/>
              <a:gd name="connsiteX1" fmla="*/ 193555 w 394043"/>
              <a:gd name="connsiteY1" fmla="*/ 1135 h 384642"/>
              <a:gd name="connsiteX2" fmla="*/ 394043 w 394043"/>
              <a:gd name="connsiteY2" fmla="*/ 382471 h 384642"/>
              <a:gd name="connsiteX3" fmla="*/ 464 w 394043"/>
              <a:gd name="connsiteY3" fmla="*/ 384642 h 384642"/>
              <a:gd name="connsiteX4" fmla="*/ 920 w 394043"/>
              <a:gd name="connsiteY4" fmla="*/ 0 h 384642"/>
              <a:gd name="connsiteX0" fmla="*/ 920 w 394043"/>
              <a:gd name="connsiteY0" fmla="*/ 0 h 382471"/>
              <a:gd name="connsiteX1" fmla="*/ 193555 w 394043"/>
              <a:gd name="connsiteY1" fmla="*/ 1135 h 382471"/>
              <a:gd name="connsiteX2" fmla="*/ 394043 w 394043"/>
              <a:gd name="connsiteY2" fmla="*/ 382471 h 382471"/>
              <a:gd name="connsiteX3" fmla="*/ 464 w 394043"/>
              <a:gd name="connsiteY3" fmla="*/ 380999 h 382471"/>
              <a:gd name="connsiteX4" fmla="*/ 920 w 394043"/>
              <a:gd name="connsiteY4" fmla="*/ 0 h 382471"/>
              <a:gd name="connsiteX0" fmla="*/ 0 w 393123"/>
              <a:gd name="connsiteY0" fmla="*/ 0 h 382820"/>
              <a:gd name="connsiteX1" fmla="*/ 192635 w 393123"/>
              <a:gd name="connsiteY1" fmla="*/ 1135 h 382820"/>
              <a:gd name="connsiteX2" fmla="*/ 393123 w 393123"/>
              <a:gd name="connsiteY2" fmla="*/ 382471 h 382820"/>
              <a:gd name="connsiteX3" fmla="*/ 1365 w 393123"/>
              <a:gd name="connsiteY3" fmla="*/ 382820 h 382820"/>
              <a:gd name="connsiteX4" fmla="*/ 0 w 393123"/>
              <a:gd name="connsiteY4" fmla="*/ 0 h 382820"/>
              <a:gd name="connsiteX0" fmla="*/ 5761 w 391965"/>
              <a:gd name="connsiteY0" fmla="*/ 9589 h 381685"/>
              <a:gd name="connsiteX1" fmla="*/ 191477 w 391965"/>
              <a:gd name="connsiteY1" fmla="*/ 0 h 381685"/>
              <a:gd name="connsiteX2" fmla="*/ 391965 w 391965"/>
              <a:gd name="connsiteY2" fmla="*/ 381336 h 381685"/>
              <a:gd name="connsiteX3" fmla="*/ 207 w 391965"/>
              <a:gd name="connsiteY3" fmla="*/ 381685 h 381685"/>
              <a:gd name="connsiteX4" fmla="*/ 5761 w 391965"/>
              <a:gd name="connsiteY4" fmla="*/ 9589 h 381685"/>
              <a:gd name="connsiteX0" fmla="*/ 2099 w 392109"/>
              <a:gd name="connsiteY0" fmla="*/ 248 h 381685"/>
              <a:gd name="connsiteX1" fmla="*/ 191621 w 392109"/>
              <a:gd name="connsiteY1" fmla="*/ 0 h 381685"/>
              <a:gd name="connsiteX2" fmla="*/ 392109 w 392109"/>
              <a:gd name="connsiteY2" fmla="*/ 381336 h 381685"/>
              <a:gd name="connsiteX3" fmla="*/ 351 w 392109"/>
              <a:gd name="connsiteY3" fmla="*/ 381685 h 381685"/>
              <a:gd name="connsiteX4" fmla="*/ 2099 w 392109"/>
              <a:gd name="connsiteY4" fmla="*/ 248 h 381685"/>
              <a:gd name="connsiteX0" fmla="*/ 0 w 390010"/>
              <a:gd name="connsiteY0" fmla="*/ 248 h 381336"/>
              <a:gd name="connsiteX1" fmla="*/ 189522 w 390010"/>
              <a:gd name="connsiteY1" fmla="*/ 0 h 381336"/>
              <a:gd name="connsiteX2" fmla="*/ 390010 w 390010"/>
              <a:gd name="connsiteY2" fmla="*/ 381336 h 381336"/>
              <a:gd name="connsiteX3" fmla="*/ 26967 w 390010"/>
              <a:gd name="connsiteY3" fmla="*/ 356777 h 381336"/>
              <a:gd name="connsiteX4" fmla="*/ 0 w 390010"/>
              <a:gd name="connsiteY4" fmla="*/ 248 h 381336"/>
              <a:gd name="connsiteX0" fmla="*/ 250 w 390260"/>
              <a:gd name="connsiteY0" fmla="*/ 248 h 382031"/>
              <a:gd name="connsiteX1" fmla="*/ 189772 w 390260"/>
              <a:gd name="connsiteY1" fmla="*/ 0 h 382031"/>
              <a:gd name="connsiteX2" fmla="*/ 390260 w 390260"/>
              <a:gd name="connsiteY2" fmla="*/ 381336 h 382031"/>
              <a:gd name="connsiteX3" fmla="*/ 577 w 390260"/>
              <a:gd name="connsiteY3" fmla="*/ 382031 h 382031"/>
              <a:gd name="connsiteX4" fmla="*/ 250 w 390260"/>
              <a:gd name="connsiteY4" fmla="*/ 248 h 382031"/>
              <a:gd name="connsiteX0" fmla="*/ 839 w 390849"/>
              <a:gd name="connsiteY0" fmla="*/ 248 h 382031"/>
              <a:gd name="connsiteX1" fmla="*/ 190361 w 390849"/>
              <a:gd name="connsiteY1" fmla="*/ 0 h 382031"/>
              <a:gd name="connsiteX2" fmla="*/ 390849 w 390849"/>
              <a:gd name="connsiteY2" fmla="*/ 381336 h 382031"/>
              <a:gd name="connsiteX3" fmla="*/ 474 w 390849"/>
              <a:gd name="connsiteY3" fmla="*/ 382031 h 382031"/>
              <a:gd name="connsiteX4" fmla="*/ 839 w 390849"/>
              <a:gd name="connsiteY4" fmla="*/ 248 h 382031"/>
              <a:gd name="connsiteX0" fmla="*/ 839 w 390503"/>
              <a:gd name="connsiteY0" fmla="*/ 248 h 382374"/>
              <a:gd name="connsiteX1" fmla="*/ 190361 w 390503"/>
              <a:gd name="connsiteY1" fmla="*/ 0 h 382374"/>
              <a:gd name="connsiteX2" fmla="*/ 390503 w 390503"/>
              <a:gd name="connsiteY2" fmla="*/ 382374 h 382374"/>
              <a:gd name="connsiteX3" fmla="*/ 474 w 390503"/>
              <a:gd name="connsiteY3" fmla="*/ 382031 h 382374"/>
              <a:gd name="connsiteX4" fmla="*/ 839 w 390503"/>
              <a:gd name="connsiteY4" fmla="*/ 248 h 382374"/>
              <a:gd name="connsiteX0" fmla="*/ 0 w 390702"/>
              <a:gd name="connsiteY0" fmla="*/ 0 h 382472"/>
              <a:gd name="connsiteX1" fmla="*/ 190560 w 390702"/>
              <a:gd name="connsiteY1" fmla="*/ 98 h 382472"/>
              <a:gd name="connsiteX2" fmla="*/ 390702 w 390702"/>
              <a:gd name="connsiteY2" fmla="*/ 382472 h 382472"/>
              <a:gd name="connsiteX3" fmla="*/ 673 w 390702"/>
              <a:gd name="connsiteY3" fmla="*/ 382129 h 382472"/>
              <a:gd name="connsiteX4" fmla="*/ 0 w 390702"/>
              <a:gd name="connsiteY4" fmla="*/ 0 h 382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0702" h="382472">
                <a:moveTo>
                  <a:pt x="0" y="0"/>
                </a:moveTo>
                <a:lnTo>
                  <a:pt x="190560" y="98"/>
                </a:lnTo>
                <a:lnTo>
                  <a:pt x="390702" y="382472"/>
                </a:lnTo>
                <a:lnTo>
                  <a:pt x="673" y="382129"/>
                </a:lnTo>
                <a:cubicBezTo>
                  <a:pt x="-921" y="190263"/>
                  <a:pt x="1062" y="127911"/>
                  <a:pt x="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kern="1200" dirty="0" smtClean="0">
                <a:solidFill>
                  <a:schemeClr val="tx2"/>
                </a:solidFill>
              </a:rPr>
              <a:t>   </a:t>
            </a:r>
            <a:endParaRPr lang="en-US" sz="1800" kern="1200" dirty="0">
              <a:solidFill>
                <a:schemeClr val="tx2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1404256" y="2936911"/>
            <a:ext cx="3886200" cy="1143000"/>
          </a:xfrm>
          <a:prstGeom prst="rect">
            <a:avLst/>
          </a:prstGeom>
        </p:spPr>
        <p:txBody>
          <a:bodyPr rIns="0" bIns="0" anchor="b" anchorCtr="0"/>
          <a:lstStyle>
            <a:lvl1pPr>
              <a:lnSpc>
                <a:spcPct val="90000"/>
              </a:lnSpc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1404256" y="4134997"/>
            <a:ext cx="4386944" cy="935515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20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Secondary Text Goes here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789" y="373884"/>
            <a:ext cx="2488753" cy="351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9215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599" y="152400"/>
            <a:ext cx="7713969" cy="762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1198" y="1621971"/>
            <a:ext cx="7049689" cy="409302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350008" y="6528818"/>
            <a:ext cx="850392" cy="168275"/>
          </a:xfrm>
          <a:prstGeom prst="rect">
            <a:avLst/>
          </a:prstGeom>
        </p:spPr>
        <p:txBody>
          <a:bodyPr/>
          <a:lstStyle/>
          <a:p>
            <a:fld id="{9623C80F-5998-4C5A-8426-1B9517C724DD}" type="datetimeFigureOut">
              <a:rPr lang="en-US" smtClean="0">
                <a:solidFill>
                  <a:srgbClr val="605F62"/>
                </a:solidFill>
              </a:rPr>
              <a:pPr/>
              <a:t>3/28/18</a:t>
            </a:fld>
            <a:endParaRPr lang="en-US">
              <a:solidFill>
                <a:srgbClr val="605F6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1994" y="6485609"/>
            <a:ext cx="5181600" cy="231266"/>
          </a:xfrm>
          <a:prstGeom prst="rect">
            <a:avLst/>
          </a:prstGeom>
        </p:spPr>
        <p:txBody>
          <a:bodyPr/>
          <a:lstStyle/>
          <a:p>
            <a:r>
              <a:rPr lang="en-US" dirty="0" smtClean="0">
                <a:solidFill>
                  <a:srgbClr val="605F62"/>
                </a:solidFill>
              </a:rPr>
              <a:t>Presentation or Section Title</a:t>
            </a:r>
            <a:endParaRPr lang="en-US" dirty="0">
              <a:solidFill>
                <a:srgbClr val="605F6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6485609"/>
            <a:ext cx="346745" cy="23126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B1ACCE"/>
                </a:solidFill>
              </a:defRPr>
            </a:lvl1pPr>
          </a:lstStyle>
          <a:p>
            <a:fld id="{0D558541-60C9-42A2-8392-FF12533A6B7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990600" y="914400"/>
            <a:ext cx="6854952" cy="4572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2000" spc="-80" baseline="0">
                <a:solidFill>
                  <a:schemeClr val="accent2"/>
                </a:solidFill>
              </a:defRPr>
            </a:lvl1pPr>
            <a:lvl2pPr marL="206375" indent="0">
              <a:buNone/>
              <a:defRPr/>
            </a:lvl2pPr>
            <a:lvl3pPr marL="457200" indent="0">
              <a:buNone/>
              <a:defRPr/>
            </a:lvl3pPr>
            <a:lvl4pPr marL="631825" indent="0">
              <a:buNone/>
              <a:defRPr/>
            </a:lvl4pPr>
            <a:lvl5pPr marL="804862" indent="0">
              <a:buNone/>
              <a:defRPr/>
            </a:lvl5pPr>
          </a:lstStyle>
          <a:p>
            <a:pPr lvl="0"/>
            <a:r>
              <a:rPr lang="en-US" dirty="0" smtClean="0"/>
              <a:t>Slide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42960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599" y="152400"/>
            <a:ext cx="7713969" cy="762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1197" y="1621971"/>
            <a:ext cx="3767328" cy="4093029"/>
          </a:xfrm>
          <a:prstGeom prst="rect">
            <a:avLst/>
          </a:prstGeom>
        </p:spPr>
        <p:txBody>
          <a:bodyPr vert="horz" lIns="0" tIns="0" rIns="91440" bIns="45720" rtlCol="0">
            <a:no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00422" y="1621971"/>
            <a:ext cx="3767328" cy="4093029"/>
          </a:xfrm>
          <a:prstGeom prst="rect">
            <a:avLst/>
          </a:prstGeom>
        </p:spPr>
        <p:txBody>
          <a:bodyPr vert="horz" lIns="0" tIns="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350008" y="6528818"/>
            <a:ext cx="850392" cy="168275"/>
          </a:xfrm>
          <a:prstGeom prst="rect">
            <a:avLst/>
          </a:prstGeom>
        </p:spPr>
        <p:txBody>
          <a:bodyPr/>
          <a:lstStyle/>
          <a:p>
            <a:fld id="{9623C80F-5998-4C5A-8426-1B9517C724DD}" type="datetimeFigureOut">
              <a:rPr lang="en-US" smtClean="0">
                <a:solidFill>
                  <a:srgbClr val="605F62"/>
                </a:solidFill>
              </a:rPr>
              <a:pPr/>
              <a:t>3/28/18</a:t>
            </a:fld>
            <a:endParaRPr lang="en-US">
              <a:solidFill>
                <a:srgbClr val="605F62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1994" y="6485609"/>
            <a:ext cx="5181600" cy="231266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srgbClr val="605F62"/>
                </a:solidFill>
              </a:rPr>
              <a:t>Presentation or Section Title</a:t>
            </a:r>
            <a:endParaRPr lang="en-US" dirty="0">
              <a:solidFill>
                <a:srgbClr val="605F62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05800" y="6485609"/>
            <a:ext cx="346745" cy="23126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B1ACCE"/>
                </a:solidFill>
              </a:defRPr>
            </a:lvl1pPr>
          </a:lstStyle>
          <a:p>
            <a:fld id="{0D558541-60C9-42A2-8392-FF12533A6B7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990600" y="914400"/>
            <a:ext cx="6857999" cy="4572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2000" spc="-80" baseline="0">
                <a:solidFill>
                  <a:schemeClr val="accent2"/>
                </a:solidFill>
              </a:defRPr>
            </a:lvl1pPr>
            <a:lvl2pPr marL="206375" indent="0">
              <a:buNone/>
              <a:defRPr/>
            </a:lvl2pPr>
            <a:lvl3pPr marL="457200" indent="0">
              <a:buNone/>
              <a:defRPr/>
            </a:lvl3pPr>
            <a:lvl4pPr marL="631825" indent="0">
              <a:buNone/>
              <a:defRPr/>
            </a:lvl4pPr>
            <a:lvl5pPr marL="804862" indent="0">
              <a:buNone/>
              <a:defRPr/>
            </a:lvl5pPr>
          </a:lstStyle>
          <a:p>
            <a:pPr lvl="0"/>
            <a:r>
              <a:rPr lang="en-US" dirty="0" smtClean="0"/>
              <a:t>Slide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78305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599" y="152400"/>
            <a:ext cx="7713969" cy="762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0600" y="1624014"/>
            <a:ext cx="3581400" cy="357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5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01198" y="1981200"/>
            <a:ext cx="3768895" cy="3733800"/>
          </a:xfrm>
          <a:prstGeom prst="rect">
            <a:avLst/>
          </a:prstGeom>
        </p:spPr>
        <p:txBody>
          <a:bodyPr vert="horz" lIns="0" tIns="0" rIns="91440" bIns="45720" rtlCol="0">
            <a:no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08037" y="1624012"/>
            <a:ext cx="3770375" cy="35718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5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7125" y="1981200"/>
            <a:ext cx="3770375" cy="3733800"/>
          </a:xfrm>
          <a:prstGeom prst="rect">
            <a:avLst/>
          </a:prstGeom>
        </p:spPr>
        <p:txBody>
          <a:bodyPr vert="horz" lIns="0" tIns="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2350008" y="6528818"/>
            <a:ext cx="850392" cy="168275"/>
          </a:xfrm>
          <a:prstGeom prst="rect">
            <a:avLst/>
          </a:prstGeom>
        </p:spPr>
        <p:txBody>
          <a:bodyPr/>
          <a:lstStyle/>
          <a:p>
            <a:fld id="{9623C80F-5998-4C5A-8426-1B9517C724DD}" type="datetimeFigureOut">
              <a:rPr lang="en-US" smtClean="0">
                <a:solidFill>
                  <a:srgbClr val="605F62"/>
                </a:solidFill>
              </a:rPr>
              <a:pPr/>
              <a:t>3/28/18</a:t>
            </a:fld>
            <a:endParaRPr lang="en-US">
              <a:solidFill>
                <a:srgbClr val="605F62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1994" y="6485609"/>
            <a:ext cx="5181600" cy="231266"/>
          </a:xfrm>
          <a:prstGeom prst="rect">
            <a:avLst/>
          </a:prstGeom>
        </p:spPr>
        <p:txBody>
          <a:bodyPr/>
          <a:lstStyle/>
          <a:p>
            <a:r>
              <a:rPr lang="en-US" dirty="0" smtClean="0">
                <a:solidFill>
                  <a:srgbClr val="605F62"/>
                </a:solidFill>
              </a:rPr>
              <a:t>Presentation or Section Title</a:t>
            </a:r>
            <a:endParaRPr lang="en-US" dirty="0">
              <a:solidFill>
                <a:srgbClr val="605F62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305800" y="6485609"/>
            <a:ext cx="346745" cy="23126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B1ACCE"/>
                </a:solidFill>
              </a:defRPr>
            </a:lvl1pPr>
          </a:lstStyle>
          <a:p>
            <a:fld id="{0D558541-60C9-42A2-8392-FF12533A6B7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990600" y="914400"/>
            <a:ext cx="6852557" cy="4572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2000" spc="-80" baseline="0">
                <a:solidFill>
                  <a:schemeClr val="accent2"/>
                </a:solidFill>
              </a:defRPr>
            </a:lvl1pPr>
            <a:lvl2pPr marL="206375" indent="0">
              <a:buNone/>
              <a:defRPr/>
            </a:lvl2pPr>
            <a:lvl3pPr marL="457200" indent="0">
              <a:buNone/>
              <a:defRPr/>
            </a:lvl3pPr>
            <a:lvl4pPr marL="631825" indent="0">
              <a:buNone/>
              <a:defRPr/>
            </a:lvl4pPr>
            <a:lvl5pPr marL="804862" indent="0">
              <a:buNone/>
              <a:defRPr/>
            </a:lvl5pPr>
          </a:lstStyle>
          <a:p>
            <a:pPr lvl="0"/>
            <a:r>
              <a:rPr lang="en-US" dirty="0" smtClean="0"/>
              <a:t>Slide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47147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w/image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599" y="152400"/>
            <a:ext cx="7713969" cy="762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5158" y="3724712"/>
            <a:ext cx="3586843" cy="34747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5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90600" y="4038600"/>
            <a:ext cx="3579492" cy="1676400"/>
          </a:xfrm>
          <a:prstGeom prst="rect">
            <a:avLst/>
          </a:prstGeom>
        </p:spPr>
        <p:txBody>
          <a:bodyPr vert="horz" lIns="0" tIns="0" rIns="91440" bIns="45720" rtlCol="0">
            <a:noAutofit/>
          </a:bodyPr>
          <a:lstStyle>
            <a:lvl1pPr marL="0" indent="0">
              <a:buNone/>
              <a:defRPr lang="en-US" smtClean="0"/>
            </a:lvl1pPr>
            <a:lvl2pPr marL="206375" indent="0">
              <a:buNone/>
              <a:defRPr lang="en-US" smtClean="0"/>
            </a:lvl2pPr>
            <a:lvl3pPr marL="457200" indent="0">
              <a:buNone/>
              <a:defRPr lang="en-US" smtClean="0"/>
            </a:lvl3pPr>
            <a:lvl4pPr marL="631825" indent="0">
              <a:buNone/>
              <a:defRPr lang="en-US" smtClean="0"/>
            </a:lvl4pPr>
            <a:lvl5pPr marL="804862" indent="0">
              <a:buNone/>
              <a:defRPr lang="en-US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08036" y="3724712"/>
            <a:ext cx="3584448" cy="34747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5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08037" y="4038600"/>
            <a:ext cx="3580898" cy="1676400"/>
          </a:xfrm>
          <a:prstGeom prst="rect">
            <a:avLst/>
          </a:prstGeom>
        </p:spPr>
        <p:txBody>
          <a:bodyPr vert="horz" lIns="0" tIns="0" rIns="91440" bIns="45720" rtlCol="0">
            <a:noAutofit/>
          </a:bodyPr>
          <a:lstStyle>
            <a:lvl1pPr marL="0" indent="0">
              <a:buNone/>
              <a:defRPr lang="en-US" dirty="0" smtClean="0"/>
            </a:lvl1pPr>
            <a:lvl2pPr marL="206375" indent="0">
              <a:buNone/>
              <a:defRPr lang="en-US" dirty="0" smtClean="0"/>
            </a:lvl2pPr>
            <a:lvl3pPr marL="457200" indent="0">
              <a:buNone/>
              <a:defRPr lang="en-US" dirty="0" smtClean="0"/>
            </a:lvl3pPr>
            <a:lvl4pPr marL="631825" indent="0">
              <a:buNone/>
              <a:defRPr lang="en-US" dirty="0" smtClean="0"/>
            </a:lvl4pPr>
            <a:lvl5pPr marL="804862" indent="0">
              <a:buNone/>
              <a:defRPr lang="en-US" dirty="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2350008" y="6528818"/>
            <a:ext cx="850392" cy="168275"/>
          </a:xfrm>
          <a:prstGeom prst="rect">
            <a:avLst/>
          </a:prstGeom>
        </p:spPr>
        <p:txBody>
          <a:bodyPr/>
          <a:lstStyle/>
          <a:p>
            <a:fld id="{9623C80F-5998-4C5A-8426-1B9517C724DD}" type="datetimeFigureOut">
              <a:rPr lang="en-US" smtClean="0">
                <a:solidFill>
                  <a:srgbClr val="605F62"/>
                </a:solidFill>
              </a:rPr>
              <a:pPr/>
              <a:t>3/28/18</a:t>
            </a:fld>
            <a:endParaRPr lang="en-US">
              <a:solidFill>
                <a:srgbClr val="605F62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1994" y="6485609"/>
            <a:ext cx="5181600" cy="231266"/>
          </a:xfrm>
          <a:prstGeom prst="rect">
            <a:avLst/>
          </a:prstGeom>
        </p:spPr>
        <p:txBody>
          <a:bodyPr/>
          <a:lstStyle/>
          <a:p>
            <a:r>
              <a:rPr lang="en-US" dirty="0" smtClean="0">
                <a:solidFill>
                  <a:srgbClr val="605F62"/>
                </a:solidFill>
              </a:rPr>
              <a:t>Presentation or Section Title</a:t>
            </a:r>
            <a:endParaRPr lang="en-US" dirty="0">
              <a:solidFill>
                <a:srgbClr val="605F62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305800" y="6485609"/>
            <a:ext cx="346745" cy="23126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B1ACCE"/>
                </a:solidFill>
              </a:defRPr>
            </a:lvl1pPr>
          </a:lstStyle>
          <a:p>
            <a:fld id="{0D558541-60C9-42A2-8392-FF12533A6B7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990600" y="914400"/>
            <a:ext cx="6852557" cy="4572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2000" spc="-80" baseline="0">
                <a:solidFill>
                  <a:schemeClr val="accent2"/>
                </a:solidFill>
              </a:defRPr>
            </a:lvl1pPr>
            <a:lvl2pPr marL="206375" indent="0">
              <a:buNone/>
              <a:defRPr/>
            </a:lvl2pPr>
            <a:lvl3pPr marL="457200" indent="0">
              <a:buNone/>
              <a:defRPr/>
            </a:lvl3pPr>
            <a:lvl4pPr marL="631825" indent="0">
              <a:buNone/>
              <a:defRPr/>
            </a:lvl4pPr>
            <a:lvl5pPr marL="804862" indent="0">
              <a:buNone/>
              <a:defRPr/>
            </a:lvl5pPr>
          </a:lstStyle>
          <a:p>
            <a:pPr lvl="0"/>
            <a:r>
              <a:rPr lang="en-US" dirty="0" smtClean="0"/>
              <a:t>Slide Subtitle</a:t>
            </a:r>
            <a:endParaRPr lang="en-US" dirty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 hasCustomPrompt="1"/>
          </p:nvPr>
        </p:nvSpPr>
        <p:spPr>
          <a:xfrm>
            <a:off x="990600" y="1622426"/>
            <a:ext cx="3429000" cy="199435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5" hasCustomPrompt="1"/>
          </p:nvPr>
        </p:nvSpPr>
        <p:spPr>
          <a:xfrm>
            <a:off x="4908036" y="1622426"/>
            <a:ext cx="3429000" cy="199435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99496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cked Two Content + Side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599" y="152400"/>
            <a:ext cx="7713969" cy="762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0600" y="1624014"/>
            <a:ext cx="3581400" cy="357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5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01198" y="1981202"/>
            <a:ext cx="3773089" cy="1711325"/>
          </a:xfrm>
          <a:prstGeom prst="rect">
            <a:avLst/>
          </a:prstGeom>
        </p:spPr>
        <p:txBody>
          <a:bodyPr vert="horz" lIns="0" tIns="0" rIns="91440" bIns="45720" rtlCol="0">
            <a:no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90599" y="3652124"/>
            <a:ext cx="3581401" cy="34952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5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03912" y="4012037"/>
            <a:ext cx="3770375" cy="1558925"/>
          </a:xfrm>
          <a:prstGeom prst="rect">
            <a:avLst/>
          </a:prstGeom>
        </p:spPr>
        <p:txBody>
          <a:bodyPr vert="horz" lIns="0" tIns="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2350008" y="6528818"/>
            <a:ext cx="850392" cy="168275"/>
          </a:xfrm>
          <a:prstGeom prst="rect">
            <a:avLst/>
          </a:prstGeom>
        </p:spPr>
        <p:txBody>
          <a:bodyPr/>
          <a:lstStyle/>
          <a:p>
            <a:fld id="{9623C80F-5998-4C5A-8426-1B9517C724DD}" type="datetimeFigureOut">
              <a:rPr lang="en-US" smtClean="0">
                <a:solidFill>
                  <a:srgbClr val="605F62"/>
                </a:solidFill>
              </a:rPr>
              <a:pPr/>
              <a:t>3/28/18</a:t>
            </a:fld>
            <a:endParaRPr lang="en-US">
              <a:solidFill>
                <a:srgbClr val="605F62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1994" y="6485609"/>
            <a:ext cx="5181600" cy="231266"/>
          </a:xfrm>
          <a:prstGeom prst="rect">
            <a:avLst/>
          </a:prstGeom>
        </p:spPr>
        <p:txBody>
          <a:bodyPr/>
          <a:lstStyle/>
          <a:p>
            <a:r>
              <a:rPr lang="en-US" dirty="0" smtClean="0">
                <a:solidFill>
                  <a:srgbClr val="605F62"/>
                </a:solidFill>
              </a:rPr>
              <a:t>Presentation or Section Title</a:t>
            </a:r>
            <a:endParaRPr lang="en-US" dirty="0">
              <a:solidFill>
                <a:srgbClr val="605F62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305800" y="6485609"/>
            <a:ext cx="346745" cy="23126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B1ACCE"/>
                </a:solidFill>
              </a:defRPr>
            </a:lvl1pPr>
          </a:lstStyle>
          <a:p>
            <a:fld id="{0D558541-60C9-42A2-8392-FF12533A6B7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3"/>
          </p:nvPr>
        </p:nvSpPr>
        <p:spPr>
          <a:xfrm>
            <a:off x="5209564" y="1676400"/>
            <a:ext cx="3934437" cy="3810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990600" y="914400"/>
            <a:ext cx="6858000" cy="4572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2000" spc="-80" baseline="0">
                <a:solidFill>
                  <a:schemeClr val="accent2"/>
                </a:solidFill>
              </a:defRPr>
            </a:lvl1pPr>
            <a:lvl2pPr marL="206375" indent="0">
              <a:buNone/>
              <a:defRPr/>
            </a:lvl2pPr>
            <a:lvl3pPr marL="457200" indent="0">
              <a:buNone/>
              <a:defRPr/>
            </a:lvl3pPr>
            <a:lvl4pPr marL="631825" indent="0">
              <a:buNone/>
              <a:defRPr/>
            </a:lvl4pPr>
            <a:lvl5pPr marL="804862" indent="0">
              <a:buNone/>
              <a:defRPr/>
            </a:lvl5pPr>
          </a:lstStyle>
          <a:p>
            <a:pPr lvl="0"/>
            <a:r>
              <a:rPr lang="en-US" dirty="0" smtClean="0"/>
              <a:t>Slide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19352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ey Facts + Side Images">
    <p:bg>
      <p:bgPr>
        <a:gradFill flip="none" rotWithShape="1">
          <a:gsLst>
            <a:gs pos="0">
              <a:schemeClr val="tx2"/>
            </a:gs>
            <a:gs pos="100000">
              <a:schemeClr val="accent1"/>
            </a:gs>
          </a:gsLst>
          <a:lin ang="1452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6"/>
          <p:cNvSpPr/>
          <p:nvPr userDrawn="1"/>
        </p:nvSpPr>
        <p:spPr>
          <a:xfrm>
            <a:off x="-45714" y="-4157"/>
            <a:ext cx="3968909" cy="6868473"/>
          </a:xfrm>
          <a:custGeom>
            <a:avLst/>
            <a:gdLst>
              <a:gd name="connsiteX0" fmla="*/ 0 w 990600"/>
              <a:gd name="connsiteY0" fmla="*/ 0 h 381000"/>
              <a:gd name="connsiteX1" fmla="*/ 990600 w 990600"/>
              <a:gd name="connsiteY1" fmla="*/ 0 h 381000"/>
              <a:gd name="connsiteX2" fmla="*/ 990600 w 990600"/>
              <a:gd name="connsiteY2" fmla="*/ 381000 h 381000"/>
              <a:gd name="connsiteX3" fmla="*/ 0 w 990600"/>
              <a:gd name="connsiteY3" fmla="*/ 381000 h 381000"/>
              <a:gd name="connsiteX4" fmla="*/ 0 w 990600"/>
              <a:gd name="connsiteY4" fmla="*/ 0 h 381000"/>
              <a:gd name="connsiteX0" fmla="*/ 0 w 990600"/>
              <a:gd name="connsiteY0" fmla="*/ 0 h 381000"/>
              <a:gd name="connsiteX1" fmla="*/ 731308 w 990600"/>
              <a:gd name="connsiteY1" fmla="*/ 0 h 381000"/>
              <a:gd name="connsiteX2" fmla="*/ 990600 w 990600"/>
              <a:gd name="connsiteY2" fmla="*/ 381000 h 381000"/>
              <a:gd name="connsiteX3" fmla="*/ 0 w 990600"/>
              <a:gd name="connsiteY3" fmla="*/ 381000 h 381000"/>
              <a:gd name="connsiteX4" fmla="*/ 0 w 990600"/>
              <a:gd name="connsiteY4" fmla="*/ 0 h 381000"/>
              <a:gd name="connsiteX0" fmla="*/ 0 w 990600"/>
              <a:gd name="connsiteY0" fmla="*/ 0 h 381000"/>
              <a:gd name="connsiteX1" fmla="*/ 800099 w 990600"/>
              <a:gd name="connsiteY1" fmla="*/ 0 h 381000"/>
              <a:gd name="connsiteX2" fmla="*/ 990600 w 990600"/>
              <a:gd name="connsiteY2" fmla="*/ 381000 h 381000"/>
              <a:gd name="connsiteX3" fmla="*/ 0 w 990600"/>
              <a:gd name="connsiteY3" fmla="*/ 381000 h 381000"/>
              <a:gd name="connsiteX4" fmla="*/ 0 w 990600"/>
              <a:gd name="connsiteY4" fmla="*/ 0 h 381000"/>
              <a:gd name="connsiteX0" fmla="*/ 0 w 990600"/>
              <a:gd name="connsiteY0" fmla="*/ 0 h 381000"/>
              <a:gd name="connsiteX1" fmla="*/ 794257 w 990600"/>
              <a:gd name="connsiteY1" fmla="*/ 0 h 381000"/>
              <a:gd name="connsiteX2" fmla="*/ 990600 w 990600"/>
              <a:gd name="connsiteY2" fmla="*/ 381000 h 381000"/>
              <a:gd name="connsiteX3" fmla="*/ 0 w 990600"/>
              <a:gd name="connsiteY3" fmla="*/ 381000 h 381000"/>
              <a:gd name="connsiteX4" fmla="*/ 0 w 990600"/>
              <a:gd name="connsiteY4" fmla="*/ 0 h 381000"/>
              <a:gd name="connsiteX0" fmla="*/ 0 w 998946"/>
              <a:gd name="connsiteY0" fmla="*/ 0 h 381000"/>
              <a:gd name="connsiteX1" fmla="*/ 794257 w 998946"/>
              <a:gd name="connsiteY1" fmla="*/ 0 h 381000"/>
              <a:gd name="connsiteX2" fmla="*/ 998946 w 998946"/>
              <a:gd name="connsiteY2" fmla="*/ 381000 h 381000"/>
              <a:gd name="connsiteX3" fmla="*/ 0 w 998946"/>
              <a:gd name="connsiteY3" fmla="*/ 381000 h 381000"/>
              <a:gd name="connsiteX4" fmla="*/ 0 w 998946"/>
              <a:gd name="connsiteY4" fmla="*/ 0 h 381000"/>
              <a:gd name="connsiteX0" fmla="*/ 0 w 1001466"/>
              <a:gd name="connsiteY0" fmla="*/ 0 h 381000"/>
              <a:gd name="connsiteX1" fmla="*/ 794257 w 1001466"/>
              <a:gd name="connsiteY1" fmla="*/ 0 h 381000"/>
              <a:gd name="connsiteX2" fmla="*/ 1001466 w 1001466"/>
              <a:gd name="connsiteY2" fmla="*/ 381000 h 381000"/>
              <a:gd name="connsiteX3" fmla="*/ 0 w 1001466"/>
              <a:gd name="connsiteY3" fmla="*/ 381000 h 381000"/>
              <a:gd name="connsiteX4" fmla="*/ 0 w 1001466"/>
              <a:gd name="connsiteY4" fmla="*/ 0 h 381000"/>
              <a:gd name="connsiteX0" fmla="*/ 411575 w 1001466"/>
              <a:gd name="connsiteY0" fmla="*/ 0 h 381000"/>
              <a:gd name="connsiteX1" fmla="*/ 794257 w 1001466"/>
              <a:gd name="connsiteY1" fmla="*/ 0 h 381000"/>
              <a:gd name="connsiteX2" fmla="*/ 1001466 w 1001466"/>
              <a:gd name="connsiteY2" fmla="*/ 381000 h 381000"/>
              <a:gd name="connsiteX3" fmla="*/ 0 w 1001466"/>
              <a:gd name="connsiteY3" fmla="*/ 381000 h 381000"/>
              <a:gd name="connsiteX4" fmla="*/ 411575 w 1001466"/>
              <a:gd name="connsiteY4" fmla="*/ 0 h 381000"/>
              <a:gd name="connsiteX0" fmla="*/ 0 w 589891"/>
              <a:gd name="connsiteY0" fmla="*/ 0 h 381000"/>
              <a:gd name="connsiteX1" fmla="*/ 382682 w 589891"/>
              <a:gd name="connsiteY1" fmla="*/ 0 h 381000"/>
              <a:gd name="connsiteX2" fmla="*/ 589891 w 589891"/>
              <a:gd name="connsiteY2" fmla="*/ 381000 h 381000"/>
              <a:gd name="connsiteX3" fmla="*/ 980 w 589891"/>
              <a:gd name="connsiteY3" fmla="*/ 379040 h 381000"/>
              <a:gd name="connsiteX4" fmla="*/ 0 w 589891"/>
              <a:gd name="connsiteY4" fmla="*/ 0 h 381000"/>
              <a:gd name="connsiteX0" fmla="*/ 1023 w 590914"/>
              <a:gd name="connsiteY0" fmla="*/ 0 h 381000"/>
              <a:gd name="connsiteX1" fmla="*/ 383705 w 590914"/>
              <a:gd name="connsiteY1" fmla="*/ 0 h 381000"/>
              <a:gd name="connsiteX2" fmla="*/ 590914 w 590914"/>
              <a:gd name="connsiteY2" fmla="*/ 381000 h 381000"/>
              <a:gd name="connsiteX3" fmla="*/ 43 w 590914"/>
              <a:gd name="connsiteY3" fmla="*/ 380020 h 381000"/>
              <a:gd name="connsiteX4" fmla="*/ 1023 w 590914"/>
              <a:gd name="connsiteY4" fmla="*/ 0 h 381000"/>
              <a:gd name="connsiteX0" fmla="*/ 294963 w 590872"/>
              <a:gd name="connsiteY0" fmla="*/ 980 h 381000"/>
              <a:gd name="connsiteX1" fmla="*/ 383663 w 590872"/>
              <a:gd name="connsiteY1" fmla="*/ 0 h 381000"/>
              <a:gd name="connsiteX2" fmla="*/ 590872 w 590872"/>
              <a:gd name="connsiteY2" fmla="*/ 381000 h 381000"/>
              <a:gd name="connsiteX3" fmla="*/ 1 w 590872"/>
              <a:gd name="connsiteY3" fmla="*/ 380020 h 381000"/>
              <a:gd name="connsiteX4" fmla="*/ 294963 w 590872"/>
              <a:gd name="connsiteY4" fmla="*/ 980 h 381000"/>
              <a:gd name="connsiteX0" fmla="*/ 0 w 295909"/>
              <a:gd name="connsiteY0" fmla="*/ 980 h 381000"/>
              <a:gd name="connsiteX1" fmla="*/ 88700 w 295909"/>
              <a:gd name="connsiteY1" fmla="*/ 0 h 381000"/>
              <a:gd name="connsiteX2" fmla="*/ 295909 w 295909"/>
              <a:gd name="connsiteY2" fmla="*/ 381000 h 381000"/>
              <a:gd name="connsiteX3" fmla="*/ 980 w 295909"/>
              <a:gd name="connsiteY3" fmla="*/ 380020 h 381000"/>
              <a:gd name="connsiteX4" fmla="*/ 0 w 295909"/>
              <a:gd name="connsiteY4" fmla="*/ 980 h 381000"/>
              <a:gd name="connsiteX0" fmla="*/ 51939 w 294931"/>
              <a:gd name="connsiteY0" fmla="*/ 0 h 381000"/>
              <a:gd name="connsiteX1" fmla="*/ 87722 w 294931"/>
              <a:gd name="connsiteY1" fmla="*/ 0 h 381000"/>
              <a:gd name="connsiteX2" fmla="*/ 294931 w 294931"/>
              <a:gd name="connsiteY2" fmla="*/ 381000 h 381000"/>
              <a:gd name="connsiteX3" fmla="*/ 2 w 294931"/>
              <a:gd name="connsiteY3" fmla="*/ 380020 h 381000"/>
              <a:gd name="connsiteX4" fmla="*/ 51939 w 294931"/>
              <a:gd name="connsiteY4" fmla="*/ 0 h 381000"/>
              <a:gd name="connsiteX0" fmla="*/ 1024 w 244016"/>
              <a:gd name="connsiteY0" fmla="*/ 0 h 381980"/>
              <a:gd name="connsiteX1" fmla="*/ 36807 w 244016"/>
              <a:gd name="connsiteY1" fmla="*/ 0 h 381980"/>
              <a:gd name="connsiteX2" fmla="*/ 244016 w 244016"/>
              <a:gd name="connsiteY2" fmla="*/ 381000 h 381980"/>
              <a:gd name="connsiteX3" fmla="*/ 44 w 244016"/>
              <a:gd name="connsiteY3" fmla="*/ 381980 h 381980"/>
              <a:gd name="connsiteX4" fmla="*/ 1024 w 244016"/>
              <a:gd name="connsiteY4" fmla="*/ 0 h 381980"/>
              <a:gd name="connsiteX0" fmla="*/ 94 w 244066"/>
              <a:gd name="connsiteY0" fmla="*/ 980 h 381980"/>
              <a:gd name="connsiteX1" fmla="*/ 36857 w 244066"/>
              <a:gd name="connsiteY1" fmla="*/ 0 h 381980"/>
              <a:gd name="connsiteX2" fmla="*/ 244066 w 244066"/>
              <a:gd name="connsiteY2" fmla="*/ 381000 h 381980"/>
              <a:gd name="connsiteX3" fmla="*/ 94 w 244066"/>
              <a:gd name="connsiteY3" fmla="*/ 381980 h 381980"/>
              <a:gd name="connsiteX4" fmla="*/ 94 w 244066"/>
              <a:gd name="connsiteY4" fmla="*/ 980 h 381980"/>
              <a:gd name="connsiteX0" fmla="*/ 0 w 243972"/>
              <a:gd name="connsiteY0" fmla="*/ 980 h 381980"/>
              <a:gd name="connsiteX1" fmla="*/ 36763 w 243972"/>
              <a:gd name="connsiteY1" fmla="*/ 0 h 381980"/>
              <a:gd name="connsiteX2" fmla="*/ 243972 w 243972"/>
              <a:gd name="connsiteY2" fmla="*/ 381000 h 381980"/>
              <a:gd name="connsiteX3" fmla="*/ 0 w 243972"/>
              <a:gd name="connsiteY3" fmla="*/ 381980 h 381980"/>
              <a:gd name="connsiteX4" fmla="*/ 0 w 243972"/>
              <a:gd name="connsiteY4" fmla="*/ 980 h 381980"/>
              <a:gd name="connsiteX0" fmla="*/ 0 w 243972"/>
              <a:gd name="connsiteY0" fmla="*/ 980 h 381980"/>
              <a:gd name="connsiteX1" fmla="*/ 36763 w 243972"/>
              <a:gd name="connsiteY1" fmla="*/ 0 h 381980"/>
              <a:gd name="connsiteX2" fmla="*/ 243972 w 243972"/>
              <a:gd name="connsiteY2" fmla="*/ 381000 h 381980"/>
              <a:gd name="connsiteX3" fmla="*/ 0 w 243972"/>
              <a:gd name="connsiteY3" fmla="*/ 381980 h 381980"/>
              <a:gd name="connsiteX4" fmla="*/ 0 w 243972"/>
              <a:gd name="connsiteY4" fmla="*/ 980 h 381980"/>
              <a:gd name="connsiteX0" fmla="*/ 0 w 243972"/>
              <a:gd name="connsiteY0" fmla="*/ 980 h 381980"/>
              <a:gd name="connsiteX1" fmla="*/ 36763 w 243972"/>
              <a:gd name="connsiteY1" fmla="*/ 0 h 381980"/>
              <a:gd name="connsiteX2" fmla="*/ 243972 w 243972"/>
              <a:gd name="connsiteY2" fmla="*/ 381000 h 381980"/>
              <a:gd name="connsiteX3" fmla="*/ 0 w 243972"/>
              <a:gd name="connsiteY3" fmla="*/ 381980 h 381980"/>
              <a:gd name="connsiteX4" fmla="*/ 0 w 243972"/>
              <a:gd name="connsiteY4" fmla="*/ 980 h 381980"/>
              <a:gd name="connsiteX0" fmla="*/ 0 w 243972"/>
              <a:gd name="connsiteY0" fmla="*/ 980 h 381980"/>
              <a:gd name="connsiteX1" fmla="*/ 36763 w 243972"/>
              <a:gd name="connsiteY1" fmla="*/ 0 h 381980"/>
              <a:gd name="connsiteX2" fmla="*/ 243972 w 243972"/>
              <a:gd name="connsiteY2" fmla="*/ 381000 h 381980"/>
              <a:gd name="connsiteX3" fmla="*/ 0 w 243972"/>
              <a:gd name="connsiteY3" fmla="*/ 381980 h 381980"/>
              <a:gd name="connsiteX4" fmla="*/ 0 w 243972"/>
              <a:gd name="connsiteY4" fmla="*/ 980 h 381980"/>
              <a:gd name="connsiteX0" fmla="*/ 0 w 243972"/>
              <a:gd name="connsiteY0" fmla="*/ 0 h 382085"/>
              <a:gd name="connsiteX1" fmla="*/ 36763 w 243972"/>
              <a:gd name="connsiteY1" fmla="*/ 105 h 382085"/>
              <a:gd name="connsiteX2" fmla="*/ 243972 w 243972"/>
              <a:gd name="connsiteY2" fmla="*/ 381105 h 382085"/>
              <a:gd name="connsiteX3" fmla="*/ 0 w 243972"/>
              <a:gd name="connsiteY3" fmla="*/ 382085 h 382085"/>
              <a:gd name="connsiteX4" fmla="*/ 0 w 243972"/>
              <a:gd name="connsiteY4" fmla="*/ 0 h 382085"/>
              <a:gd name="connsiteX0" fmla="*/ 0 w 243972"/>
              <a:gd name="connsiteY0" fmla="*/ 0 h 383276"/>
              <a:gd name="connsiteX1" fmla="*/ 36763 w 243972"/>
              <a:gd name="connsiteY1" fmla="*/ 105 h 383276"/>
              <a:gd name="connsiteX2" fmla="*/ 243972 w 243972"/>
              <a:gd name="connsiteY2" fmla="*/ 383276 h 383276"/>
              <a:gd name="connsiteX3" fmla="*/ 0 w 243972"/>
              <a:gd name="connsiteY3" fmla="*/ 382085 h 383276"/>
              <a:gd name="connsiteX4" fmla="*/ 0 w 243972"/>
              <a:gd name="connsiteY4" fmla="*/ 0 h 383276"/>
              <a:gd name="connsiteX0" fmla="*/ 0 w 243972"/>
              <a:gd name="connsiteY0" fmla="*/ 0 h 382085"/>
              <a:gd name="connsiteX1" fmla="*/ 36763 w 243972"/>
              <a:gd name="connsiteY1" fmla="*/ 105 h 382085"/>
              <a:gd name="connsiteX2" fmla="*/ 243972 w 243972"/>
              <a:gd name="connsiteY2" fmla="*/ 381105 h 382085"/>
              <a:gd name="connsiteX3" fmla="*/ 0 w 243972"/>
              <a:gd name="connsiteY3" fmla="*/ 382085 h 382085"/>
              <a:gd name="connsiteX4" fmla="*/ 0 w 243972"/>
              <a:gd name="connsiteY4" fmla="*/ 0 h 382085"/>
              <a:gd name="connsiteX0" fmla="*/ 0 w 243972"/>
              <a:gd name="connsiteY0" fmla="*/ 0 h 382085"/>
              <a:gd name="connsiteX1" fmla="*/ 36763 w 243972"/>
              <a:gd name="connsiteY1" fmla="*/ 105 h 382085"/>
              <a:gd name="connsiteX2" fmla="*/ 243972 w 243972"/>
              <a:gd name="connsiteY2" fmla="*/ 381105 h 382085"/>
              <a:gd name="connsiteX3" fmla="*/ 0 w 243972"/>
              <a:gd name="connsiteY3" fmla="*/ 382085 h 382085"/>
              <a:gd name="connsiteX4" fmla="*/ 0 w 243972"/>
              <a:gd name="connsiteY4" fmla="*/ 0 h 382085"/>
              <a:gd name="connsiteX0" fmla="*/ 0 w 243972"/>
              <a:gd name="connsiteY0" fmla="*/ 0 h 382085"/>
              <a:gd name="connsiteX1" fmla="*/ 36763 w 243972"/>
              <a:gd name="connsiteY1" fmla="*/ 105 h 382085"/>
              <a:gd name="connsiteX2" fmla="*/ 243972 w 243972"/>
              <a:gd name="connsiteY2" fmla="*/ 381105 h 382085"/>
              <a:gd name="connsiteX3" fmla="*/ 0 w 243972"/>
              <a:gd name="connsiteY3" fmla="*/ 382085 h 382085"/>
              <a:gd name="connsiteX4" fmla="*/ 0 w 243972"/>
              <a:gd name="connsiteY4" fmla="*/ 0 h 382085"/>
              <a:gd name="connsiteX0" fmla="*/ 0 w 243972"/>
              <a:gd name="connsiteY0" fmla="*/ 0 h 382085"/>
              <a:gd name="connsiteX1" fmla="*/ 36763 w 243972"/>
              <a:gd name="connsiteY1" fmla="*/ 105 h 382085"/>
              <a:gd name="connsiteX2" fmla="*/ 243972 w 243972"/>
              <a:gd name="connsiteY2" fmla="*/ 381105 h 382085"/>
              <a:gd name="connsiteX3" fmla="*/ 0 w 243972"/>
              <a:gd name="connsiteY3" fmla="*/ 382085 h 382085"/>
              <a:gd name="connsiteX4" fmla="*/ 0 w 243972"/>
              <a:gd name="connsiteY4" fmla="*/ 0 h 382085"/>
              <a:gd name="connsiteX0" fmla="*/ 0 w 243972"/>
              <a:gd name="connsiteY0" fmla="*/ 0 h 381105"/>
              <a:gd name="connsiteX1" fmla="*/ 36763 w 243972"/>
              <a:gd name="connsiteY1" fmla="*/ 105 h 381105"/>
              <a:gd name="connsiteX2" fmla="*/ 243972 w 243972"/>
              <a:gd name="connsiteY2" fmla="*/ 381105 h 381105"/>
              <a:gd name="connsiteX3" fmla="*/ 0 w 243972"/>
              <a:gd name="connsiteY3" fmla="*/ 381000 h 381105"/>
              <a:gd name="connsiteX4" fmla="*/ 0 w 243972"/>
              <a:gd name="connsiteY4" fmla="*/ 0 h 381105"/>
              <a:gd name="connsiteX0" fmla="*/ 0 w 241956"/>
              <a:gd name="connsiteY0" fmla="*/ 0 h 381105"/>
              <a:gd name="connsiteX1" fmla="*/ 36763 w 241956"/>
              <a:gd name="connsiteY1" fmla="*/ 105 h 381105"/>
              <a:gd name="connsiteX2" fmla="*/ 241956 w 241956"/>
              <a:gd name="connsiteY2" fmla="*/ 381105 h 381105"/>
              <a:gd name="connsiteX3" fmla="*/ 0 w 241956"/>
              <a:gd name="connsiteY3" fmla="*/ 381000 h 381105"/>
              <a:gd name="connsiteX4" fmla="*/ 0 w 241956"/>
              <a:gd name="connsiteY4" fmla="*/ 0 h 381105"/>
              <a:gd name="connsiteX0" fmla="*/ 0 w 241956"/>
              <a:gd name="connsiteY0" fmla="*/ 231 h 381336"/>
              <a:gd name="connsiteX1" fmla="*/ 37099 w 241956"/>
              <a:gd name="connsiteY1" fmla="*/ 0 h 381336"/>
              <a:gd name="connsiteX2" fmla="*/ 241956 w 241956"/>
              <a:gd name="connsiteY2" fmla="*/ 381336 h 381336"/>
              <a:gd name="connsiteX3" fmla="*/ 0 w 241956"/>
              <a:gd name="connsiteY3" fmla="*/ 381231 h 381336"/>
              <a:gd name="connsiteX4" fmla="*/ 0 w 241956"/>
              <a:gd name="connsiteY4" fmla="*/ 231 h 381336"/>
              <a:gd name="connsiteX0" fmla="*/ 0 w 241956"/>
              <a:gd name="connsiteY0" fmla="*/ 231 h 381336"/>
              <a:gd name="connsiteX1" fmla="*/ 41468 w 241956"/>
              <a:gd name="connsiteY1" fmla="*/ 0 h 381336"/>
              <a:gd name="connsiteX2" fmla="*/ 241956 w 241956"/>
              <a:gd name="connsiteY2" fmla="*/ 381336 h 381336"/>
              <a:gd name="connsiteX3" fmla="*/ 0 w 241956"/>
              <a:gd name="connsiteY3" fmla="*/ 381231 h 381336"/>
              <a:gd name="connsiteX4" fmla="*/ 0 w 241956"/>
              <a:gd name="connsiteY4" fmla="*/ 231 h 381336"/>
              <a:gd name="connsiteX0" fmla="*/ 0 w 241956"/>
              <a:gd name="connsiteY0" fmla="*/ 231 h 381336"/>
              <a:gd name="connsiteX1" fmla="*/ 41468 w 241956"/>
              <a:gd name="connsiteY1" fmla="*/ 0 h 381336"/>
              <a:gd name="connsiteX2" fmla="*/ 241956 w 241956"/>
              <a:gd name="connsiteY2" fmla="*/ 381336 h 381336"/>
              <a:gd name="connsiteX3" fmla="*/ 22311 w 241956"/>
              <a:gd name="connsiteY3" fmla="*/ 380776 h 381336"/>
              <a:gd name="connsiteX4" fmla="*/ 0 w 241956"/>
              <a:gd name="connsiteY4" fmla="*/ 231 h 381336"/>
              <a:gd name="connsiteX0" fmla="*/ 0 w 241956"/>
              <a:gd name="connsiteY0" fmla="*/ 231 h 381687"/>
              <a:gd name="connsiteX1" fmla="*/ 41468 w 241956"/>
              <a:gd name="connsiteY1" fmla="*/ 0 h 381687"/>
              <a:gd name="connsiteX2" fmla="*/ 241956 w 241956"/>
              <a:gd name="connsiteY2" fmla="*/ 381336 h 381687"/>
              <a:gd name="connsiteX3" fmla="*/ 21400 w 241956"/>
              <a:gd name="connsiteY3" fmla="*/ 381687 h 381687"/>
              <a:gd name="connsiteX4" fmla="*/ 0 w 241956"/>
              <a:gd name="connsiteY4" fmla="*/ 231 h 381687"/>
              <a:gd name="connsiteX0" fmla="*/ 0 w 220556"/>
              <a:gd name="connsiteY0" fmla="*/ 231 h 381687"/>
              <a:gd name="connsiteX1" fmla="*/ 20068 w 220556"/>
              <a:gd name="connsiteY1" fmla="*/ 0 h 381687"/>
              <a:gd name="connsiteX2" fmla="*/ 220556 w 220556"/>
              <a:gd name="connsiteY2" fmla="*/ 381336 h 381687"/>
              <a:gd name="connsiteX3" fmla="*/ 0 w 220556"/>
              <a:gd name="connsiteY3" fmla="*/ 381687 h 381687"/>
              <a:gd name="connsiteX4" fmla="*/ 0 w 220556"/>
              <a:gd name="connsiteY4" fmla="*/ 231 h 381687"/>
              <a:gd name="connsiteX0" fmla="*/ 0 w 220556"/>
              <a:gd name="connsiteY0" fmla="*/ 231 h 381687"/>
              <a:gd name="connsiteX1" fmla="*/ 20068 w 220556"/>
              <a:gd name="connsiteY1" fmla="*/ 0 h 381687"/>
              <a:gd name="connsiteX2" fmla="*/ 220556 w 220556"/>
              <a:gd name="connsiteY2" fmla="*/ 381336 h 381687"/>
              <a:gd name="connsiteX3" fmla="*/ 0 w 220556"/>
              <a:gd name="connsiteY3" fmla="*/ 381687 h 381687"/>
              <a:gd name="connsiteX4" fmla="*/ 0 w 220556"/>
              <a:gd name="connsiteY4" fmla="*/ 231 h 381687"/>
              <a:gd name="connsiteX0" fmla="*/ 0 w 220556"/>
              <a:gd name="connsiteY0" fmla="*/ 231 h 381687"/>
              <a:gd name="connsiteX1" fmla="*/ 20068 w 220556"/>
              <a:gd name="connsiteY1" fmla="*/ 0 h 381687"/>
              <a:gd name="connsiteX2" fmla="*/ 220556 w 220556"/>
              <a:gd name="connsiteY2" fmla="*/ 381336 h 381687"/>
              <a:gd name="connsiteX3" fmla="*/ 0 w 220556"/>
              <a:gd name="connsiteY3" fmla="*/ 381687 h 381687"/>
              <a:gd name="connsiteX4" fmla="*/ 0 w 220556"/>
              <a:gd name="connsiteY4" fmla="*/ 231 h 381687"/>
              <a:gd name="connsiteX0" fmla="*/ 0 w 220556"/>
              <a:gd name="connsiteY0" fmla="*/ 231 h 381687"/>
              <a:gd name="connsiteX1" fmla="*/ 20068 w 220556"/>
              <a:gd name="connsiteY1" fmla="*/ 0 h 381687"/>
              <a:gd name="connsiteX2" fmla="*/ 220556 w 220556"/>
              <a:gd name="connsiteY2" fmla="*/ 381336 h 381687"/>
              <a:gd name="connsiteX3" fmla="*/ 0 w 220556"/>
              <a:gd name="connsiteY3" fmla="*/ 381687 h 381687"/>
              <a:gd name="connsiteX4" fmla="*/ 0 w 220556"/>
              <a:gd name="connsiteY4" fmla="*/ 231 h 381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556" h="381687">
                <a:moveTo>
                  <a:pt x="0" y="231"/>
                </a:moveTo>
                <a:lnTo>
                  <a:pt x="20068" y="0"/>
                </a:lnTo>
                <a:lnTo>
                  <a:pt x="220556" y="381336"/>
                </a:lnTo>
                <a:lnTo>
                  <a:pt x="0" y="381687"/>
                </a:lnTo>
                <a:lnTo>
                  <a:pt x="0" y="231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kern="1200" dirty="0" smtClean="0">
                <a:solidFill>
                  <a:schemeClr val="tx2"/>
                </a:solidFill>
              </a:rPr>
              <a:t>            </a:t>
            </a:r>
            <a:endParaRPr lang="en-US" sz="1800" kern="1200" dirty="0">
              <a:solidFill>
                <a:schemeClr val="tx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990599" y="155448"/>
            <a:ext cx="7713969" cy="762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990600" y="1624013"/>
            <a:ext cx="2438401" cy="34952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5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gray">
          <a:xfrm>
            <a:off x="801198" y="1981200"/>
            <a:ext cx="2399203" cy="3733800"/>
          </a:xfrm>
          <a:prstGeom prst="rect">
            <a:avLst/>
          </a:prstGeom>
        </p:spPr>
        <p:txBody>
          <a:bodyPr vert="horz" lIns="0" tIns="0" rIns="91440" bIns="45720" rtlCol="0">
            <a:noAutofit/>
          </a:bodyPr>
          <a:lstStyle>
            <a:lvl1pPr>
              <a:buClr>
                <a:schemeClr val="bg1"/>
              </a:buClr>
              <a:defRPr lang="en-US" sz="1850" smtClean="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lang="en-US" sz="1850" smtClean="0">
                <a:solidFill>
                  <a:schemeClr val="bg1"/>
                </a:solidFill>
              </a:defRPr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 bwMode="gray">
          <a:xfrm>
            <a:off x="2350008" y="6528818"/>
            <a:ext cx="850392" cy="1682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623C80F-5998-4C5A-8426-1B9517C724DD}" type="datetimeFigureOut">
              <a:rPr lang="en-US" smtClean="0">
                <a:solidFill>
                  <a:prstClr val="white"/>
                </a:solidFill>
              </a:rPr>
              <a:pPr/>
              <a:t>3/28/18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 bwMode="gray">
          <a:xfrm>
            <a:off x="3121994" y="6485609"/>
            <a:ext cx="5181600" cy="23126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>
                <a:solidFill>
                  <a:prstClr val="white"/>
                </a:solidFill>
              </a:rPr>
              <a:t>Presentation or Section Title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 bwMode="gray">
          <a:xfrm>
            <a:off x="8305800" y="6485609"/>
            <a:ext cx="346745" cy="23126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558541-60C9-42A2-8392-FF12533A6B7A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990600" y="914400"/>
            <a:ext cx="6858000" cy="4572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2000" spc="-80" baseline="0">
                <a:solidFill>
                  <a:schemeClr val="bg1"/>
                </a:solidFill>
              </a:defRPr>
            </a:lvl1pPr>
            <a:lvl2pPr marL="206375" indent="0">
              <a:buNone/>
              <a:defRPr/>
            </a:lvl2pPr>
            <a:lvl3pPr marL="457200" indent="0">
              <a:buNone/>
              <a:defRPr/>
            </a:lvl3pPr>
            <a:lvl4pPr marL="631825" indent="0">
              <a:buNone/>
              <a:defRPr/>
            </a:lvl4pPr>
            <a:lvl5pPr marL="804862" indent="0">
              <a:buNone/>
              <a:defRPr/>
            </a:lvl5pPr>
          </a:lstStyle>
          <a:p>
            <a:pPr lvl="0"/>
            <a:r>
              <a:rPr lang="en-US" dirty="0" smtClean="0"/>
              <a:t>Slide Subtitle</a:t>
            </a:r>
            <a:endParaRPr lang="en-US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3505200" y="1622425"/>
            <a:ext cx="2209800" cy="36576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16" name="Picture Placeholder 11"/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6019800" y="1622425"/>
            <a:ext cx="2209800" cy="36576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67659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599" y="152400"/>
            <a:ext cx="7713969" cy="762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2350008" y="6528818"/>
            <a:ext cx="850392" cy="168275"/>
          </a:xfrm>
          <a:prstGeom prst="rect">
            <a:avLst/>
          </a:prstGeom>
        </p:spPr>
        <p:txBody>
          <a:bodyPr/>
          <a:lstStyle/>
          <a:p>
            <a:fld id="{9623C80F-5998-4C5A-8426-1B9517C724DD}" type="datetimeFigureOut">
              <a:rPr lang="en-US" smtClean="0">
                <a:solidFill>
                  <a:srgbClr val="605F62"/>
                </a:solidFill>
              </a:rPr>
              <a:pPr/>
              <a:t>3/28/18</a:t>
            </a:fld>
            <a:endParaRPr lang="en-US">
              <a:solidFill>
                <a:srgbClr val="605F6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1994" y="6485609"/>
            <a:ext cx="5181600" cy="231266"/>
          </a:xfrm>
          <a:prstGeom prst="rect">
            <a:avLst/>
          </a:prstGeom>
        </p:spPr>
        <p:txBody>
          <a:bodyPr/>
          <a:lstStyle/>
          <a:p>
            <a:r>
              <a:rPr lang="en-US" dirty="0" smtClean="0">
                <a:solidFill>
                  <a:srgbClr val="605F62"/>
                </a:solidFill>
              </a:rPr>
              <a:t>Presentation or Section Title</a:t>
            </a:r>
            <a:endParaRPr lang="en-US" dirty="0">
              <a:solidFill>
                <a:srgbClr val="605F6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305800" y="6485609"/>
            <a:ext cx="346745" cy="23126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B1ACCE"/>
                </a:solidFill>
              </a:defRPr>
            </a:lvl1pPr>
          </a:lstStyle>
          <a:p>
            <a:fld id="{0D558541-60C9-42A2-8392-FF12533A6B7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990600" y="914400"/>
            <a:ext cx="6858000" cy="4572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2000" spc="-80" baseline="0">
                <a:solidFill>
                  <a:schemeClr val="accent2"/>
                </a:solidFill>
              </a:defRPr>
            </a:lvl1pPr>
            <a:lvl2pPr marL="206375" indent="0">
              <a:buNone/>
              <a:defRPr/>
            </a:lvl2pPr>
            <a:lvl3pPr marL="457200" indent="0">
              <a:buNone/>
              <a:defRPr/>
            </a:lvl3pPr>
            <a:lvl4pPr marL="631825" indent="0">
              <a:buNone/>
              <a:defRPr/>
            </a:lvl4pPr>
            <a:lvl5pPr marL="804862" indent="0">
              <a:buNone/>
              <a:defRPr/>
            </a:lvl5pPr>
          </a:lstStyle>
          <a:p>
            <a:pPr lvl="0"/>
            <a:r>
              <a:rPr lang="en-US" dirty="0" smtClean="0"/>
              <a:t>Slide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61913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3C80F-5998-4C5A-8426-1B9517C724DD}" type="datetimeFigureOut">
              <a:rPr lang="en-US" smtClean="0"/>
              <a:pPr/>
              <a:t>3/28/18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605F62"/>
                </a:solidFill>
              </a:rPr>
              <a:t>Presentation or Section Title</a:t>
            </a:r>
            <a:endParaRPr lang="en-US" dirty="0">
              <a:solidFill>
                <a:srgbClr val="605F6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58541-60C9-42A2-8392-FF12533A6B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7520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End Slide">
    <p:bg>
      <p:bgPr>
        <a:gradFill flip="none" rotWithShape="1">
          <a:gsLst>
            <a:gs pos="0">
              <a:schemeClr val="tx2"/>
            </a:gs>
            <a:gs pos="100000">
              <a:schemeClr val="accent1"/>
            </a:gs>
          </a:gsLst>
          <a:lin ang="1452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6"/>
          <p:cNvSpPr/>
          <p:nvPr userDrawn="1"/>
        </p:nvSpPr>
        <p:spPr>
          <a:xfrm>
            <a:off x="-45714" y="-4157"/>
            <a:ext cx="3968909" cy="6868473"/>
          </a:xfrm>
          <a:custGeom>
            <a:avLst/>
            <a:gdLst>
              <a:gd name="connsiteX0" fmla="*/ 0 w 990600"/>
              <a:gd name="connsiteY0" fmla="*/ 0 h 381000"/>
              <a:gd name="connsiteX1" fmla="*/ 990600 w 990600"/>
              <a:gd name="connsiteY1" fmla="*/ 0 h 381000"/>
              <a:gd name="connsiteX2" fmla="*/ 990600 w 990600"/>
              <a:gd name="connsiteY2" fmla="*/ 381000 h 381000"/>
              <a:gd name="connsiteX3" fmla="*/ 0 w 990600"/>
              <a:gd name="connsiteY3" fmla="*/ 381000 h 381000"/>
              <a:gd name="connsiteX4" fmla="*/ 0 w 990600"/>
              <a:gd name="connsiteY4" fmla="*/ 0 h 381000"/>
              <a:gd name="connsiteX0" fmla="*/ 0 w 990600"/>
              <a:gd name="connsiteY0" fmla="*/ 0 h 381000"/>
              <a:gd name="connsiteX1" fmla="*/ 731308 w 990600"/>
              <a:gd name="connsiteY1" fmla="*/ 0 h 381000"/>
              <a:gd name="connsiteX2" fmla="*/ 990600 w 990600"/>
              <a:gd name="connsiteY2" fmla="*/ 381000 h 381000"/>
              <a:gd name="connsiteX3" fmla="*/ 0 w 990600"/>
              <a:gd name="connsiteY3" fmla="*/ 381000 h 381000"/>
              <a:gd name="connsiteX4" fmla="*/ 0 w 990600"/>
              <a:gd name="connsiteY4" fmla="*/ 0 h 381000"/>
              <a:gd name="connsiteX0" fmla="*/ 0 w 990600"/>
              <a:gd name="connsiteY0" fmla="*/ 0 h 381000"/>
              <a:gd name="connsiteX1" fmla="*/ 800099 w 990600"/>
              <a:gd name="connsiteY1" fmla="*/ 0 h 381000"/>
              <a:gd name="connsiteX2" fmla="*/ 990600 w 990600"/>
              <a:gd name="connsiteY2" fmla="*/ 381000 h 381000"/>
              <a:gd name="connsiteX3" fmla="*/ 0 w 990600"/>
              <a:gd name="connsiteY3" fmla="*/ 381000 h 381000"/>
              <a:gd name="connsiteX4" fmla="*/ 0 w 990600"/>
              <a:gd name="connsiteY4" fmla="*/ 0 h 381000"/>
              <a:gd name="connsiteX0" fmla="*/ 0 w 990600"/>
              <a:gd name="connsiteY0" fmla="*/ 0 h 381000"/>
              <a:gd name="connsiteX1" fmla="*/ 794257 w 990600"/>
              <a:gd name="connsiteY1" fmla="*/ 0 h 381000"/>
              <a:gd name="connsiteX2" fmla="*/ 990600 w 990600"/>
              <a:gd name="connsiteY2" fmla="*/ 381000 h 381000"/>
              <a:gd name="connsiteX3" fmla="*/ 0 w 990600"/>
              <a:gd name="connsiteY3" fmla="*/ 381000 h 381000"/>
              <a:gd name="connsiteX4" fmla="*/ 0 w 990600"/>
              <a:gd name="connsiteY4" fmla="*/ 0 h 381000"/>
              <a:gd name="connsiteX0" fmla="*/ 0 w 998946"/>
              <a:gd name="connsiteY0" fmla="*/ 0 h 381000"/>
              <a:gd name="connsiteX1" fmla="*/ 794257 w 998946"/>
              <a:gd name="connsiteY1" fmla="*/ 0 h 381000"/>
              <a:gd name="connsiteX2" fmla="*/ 998946 w 998946"/>
              <a:gd name="connsiteY2" fmla="*/ 381000 h 381000"/>
              <a:gd name="connsiteX3" fmla="*/ 0 w 998946"/>
              <a:gd name="connsiteY3" fmla="*/ 381000 h 381000"/>
              <a:gd name="connsiteX4" fmla="*/ 0 w 998946"/>
              <a:gd name="connsiteY4" fmla="*/ 0 h 381000"/>
              <a:gd name="connsiteX0" fmla="*/ 0 w 1001466"/>
              <a:gd name="connsiteY0" fmla="*/ 0 h 381000"/>
              <a:gd name="connsiteX1" fmla="*/ 794257 w 1001466"/>
              <a:gd name="connsiteY1" fmla="*/ 0 h 381000"/>
              <a:gd name="connsiteX2" fmla="*/ 1001466 w 1001466"/>
              <a:gd name="connsiteY2" fmla="*/ 381000 h 381000"/>
              <a:gd name="connsiteX3" fmla="*/ 0 w 1001466"/>
              <a:gd name="connsiteY3" fmla="*/ 381000 h 381000"/>
              <a:gd name="connsiteX4" fmla="*/ 0 w 1001466"/>
              <a:gd name="connsiteY4" fmla="*/ 0 h 381000"/>
              <a:gd name="connsiteX0" fmla="*/ 411575 w 1001466"/>
              <a:gd name="connsiteY0" fmla="*/ 0 h 381000"/>
              <a:gd name="connsiteX1" fmla="*/ 794257 w 1001466"/>
              <a:gd name="connsiteY1" fmla="*/ 0 h 381000"/>
              <a:gd name="connsiteX2" fmla="*/ 1001466 w 1001466"/>
              <a:gd name="connsiteY2" fmla="*/ 381000 h 381000"/>
              <a:gd name="connsiteX3" fmla="*/ 0 w 1001466"/>
              <a:gd name="connsiteY3" fmla="*/ 381000 h 381000"/>
              <a:gd name="connsiteX4" fmla="*/ 411575 w 1001466"/>
              <a:gd name="connsiteY4" fmla="*/ 0 h 381000"/>
              <a:gd name="connsiteX0" fmla="*/ 0 w 589891"/>
              <a:gd name="connsiteY0" fmla="*/ 0 h 381000"/>
              <a:gd name="connsiteX1" fmla="*/ 382682 w 589891"/>
              <a:gd name="connsiteY1" fmla="*/ 0 h 381000"/>
              <a:gd name="connsiteX2" fmla="*/ 589891 w 589891"/>
              <a:gd name="connsiteY2" fmla="*/ 381000 h 381000"/>
              <a:gd name="connsiteX3" fmla="*/ 980 w 589891"/>
              <a:gd name="connsiteY3" fmla="*/ 379040 h 381000"/>
              <a:gd name="connsiteX4" fmla="*/ 0 w 589891"/>
              <a:gd name="connsiteY4" fmla="*/ 0 h 381000"/>
              <a:gd name="connsiteX0" fmla="*/ 1023 w 590914"/>
              <a:gd name="connsiteY0" fmla="*/ 0 h 381000"/>
              <a:gd name="connsiteX1" fmla="*/ 383705 w 590914"/>
              <a:gd name="connsiteY1" fmla="*/ 0 h 381000"/>
              <a:gd name="connsiteX2" fmla="*/ 590914 w 590914"/>
              <a:gd name="connsiteY2" fmla="*/ 381000 h 381000"/>
              <a:gd name="connsiteX3" fmla="*/ 43 w 590914"/>
              <a:gd name="connsiteY3" fmla="*/ 380020 h 381000"/>
              <a:gd name="connsiteX4" fmla="*/ 1023 w 590914"/>
              <a:gd name="connsiteY4" fmla="*/ 0 h 381000"/>
              <a:gd name="connsiteX0" fmla="*/ 294963 w 590872"/>
              <a:gd name="connsiteY0" fmla="*/ 980 h 381000"/>
              <a:gd name="connsiteX1" fmla="*/ 383663 w 590872"/>
              <a:gd name="connsiteY1" fmla="*/ 0 h 381000"/>
              <a:gd name="connsiteX2" fmla="*/ 590872 w 590872"/>
              <a:gd name="connsiteY2" fmla="*/ 381000 h 381000"/>
              <a:gd name="connsiteX3" fmla="*/ 1 w 590872"/>
              <a:gd name="connsiteY3" fmla="*/ 380020 h 381000"/>
              <a:gd name="connsiteX4" fmla="*/ 294963 w 590872"/>
              <a:gd name="connsiteY4" fmla="*/ 980 h 381000"/>
              <a:gd name="connsiteX0" fmla="*/ 0 w 295909"/>
              <a:gd name="connsiteY0" fmla="*/ 980 h 381000"/>
              <a:gd name="connsiteX1" fmla="*/ 88700 w 295909"/>
              <a:gd name="connsiteY1" fmla="*/ 0 h 381000"/>
              <a:gd name="connsiteX2" fmla="*/ 295909 w 295909"/>
              <a:gd name="connsiteY2" fmla="*/ 381000 h 381000"/>
              <a:gd name="connsiteX3" fmla="*/ 980 w 295909"/>
              <a:gd name="connsiteY3" fmla="*/ 380020 h 381000"/>
              <a:gd name="connsiteX4" fmla="*/ 0 w 295909"/>
              <a:gd name="connsiteY4" fmla="*/ 980 h 381000"/>
              <a:gd name="connsiteX0" fmla="*/ 51939 w 294931"/>
              <a:gd name="connsiteY0" fmla="*/ 0 h 381000"/>
              <a:gd name="connsiteX1" fmla="*/ 87722 w 294931"/>
              <a:gd name="connsiteY1" fmla="*/ 0 h 381000"/>
              <a:gd name="connsiteX2" fmla="*/ 294931 w 294931"/>
              <a:gd name="connsiteY2" fmla="*/ 381000 h 381000"/>
              <a:gd name="connsiteX3" fmla="*/ 2 w 294931"/>
              <a:gd name="connsiteY3" fmla="*/ 380020 h 381000"/>
              <a:gd name="connsiteX4" fmla="*/ 51939 w 294931"/>
              <a:gd name="connsiteY4" fmla="*/ 0 h 381000"/>
              <a:gd name="connsiteX0" fmla="*/ 1024 w 244016"/>
              <a:gd name="connsiteY0" fmla="*/ 0 h 381980"/>
              <a:gd name="connsiteX1" fmla="*/ 36807 w 244016"/>
              <a:gd name="connsiteY1" fmla="*/ 0 h 381980"/>
              <a:gd name="connsiteX2" fmla="*/ 244016 w 244016"/>
              <a:gd name="connsiteY2" fmla="*/ 381000 h 381980"/>
              <a:gd name="connsiteX3" fmla="*/ 44 w 244016"/>
              <a:gd name="connsiteY3" fmla="*/ 381980 h 381980"/>
              <a:gd name="connsiteX4" fmla="*/ 1024 w 244016"/>
              <a:gd name="connsiteY4" fmla="*/ 0 h 381980"/>
              <a:gd name="connsiteX0" fmla="*/ 94 w 244066"/>
              <a:gd name="connsiteY0" fmla="*/ 980 h 381980"/>
              <a:gd name="connsiteX1" fmla="*/ 36857 w 244066"/>
              <a:gd name="connsiteY1" fmla="*/ 0 h 381980"/>
              <a:gd name="connsiteX2" fmla="*/ 244066 w 244066"/>
              <a:gd name="connsiteY2" fmla="*/ 381000 h 381980"/>
              <a:gd name="connsiteX3" fmla="*/ 94 w 244066"/>
              <a:gd name="connsiteY3" fmla="*/ 381980 h 381980"/>
              <a:gd name="connsiteX4" fmla="*/ 94 w 244066"/>
              <a:gd name="connsiteY4" fmla="*/ 980 h 381980"/>
              <a:gd name="connsiteX0" fmla="*/ 0 w 243972"/>
              <a:gd name="connsiteY0" fmla="*/ 980 h 381980"/>
              <a:gd name="connsiteX1" fmla="*/ 36763 w 243972"/>
              <a:gd name="connsiteY1" fmla="*/ 0 h 381980"/>
              <a:gd name="connsiteX2" fmla="*/ 243972 w 243972"/>
              <a:gd name="connsiteY2" fmla="*/ 381000 h 381980"/>
              <a:gd name="connsiteX3" fmla="*/ 0 w 243972"/>
              <a:gd name="connsiteY3" fmla="*/ 381980 h 381980"/>
              <a:gd name="connsiteX4" fmla="*/ 0 w 243972"/>
              <a:gd name="connsiteY4" fmla="*/ 980 h 381980"/>
              <a:gd name="connsiteX0" fmla="*/ 0 w 243972"/>
              <a:gd name="connsiteY0" fmla="*/ 980 h 381980"/>
              <a:gd name="connsiteX1" fmla="*/ 36763 w 243972"/>
              <a:gd name="connsiteY1" fmla="*/ 0 h 381980"/>
              <a:gd name="connsiteX2" fmla="*/ 243972 w 243972"/>
              <a:gd name="connsiteY2" fmla="*/ 381000 h 381980"/>
              <a:gd name="connsiteX3" fmla="*/ 0 w 243972"/>
              <a:gd name="connsiteY3" fmla="*/ 381980 h 381980"/>
              <a:gd name="connsiteX4" fmla="*/ 0 w 243972"/>
              <a:gd name="connsiteY4" fmla="*/ 980 h 381980"/>
              <a:gd name="connsiteX0" fmla="*/ 0 w 243972"/>
              <a:gd name="connsiteY0" fmla="*/ 980 h 381980"/>
              <a:gd name="connsiteX1" fmla="*/ 36763 w 243972"/>
              <a:gd name="connsiteY1" fmla="*/ 0 h 381980"/>
              <a:gd name="connsiteX2" fmla="*/ 243972 w 243972"/>
              <a:gd name="connsiteY2" fmla="*/ 381000 h 381980"/>
              <a:gd name="connsiteX3" fmla="*/ 0 w 243972"/>
              <a:gd name="connsiteY3" fmla="*/ 381980 h 381980"/>
              <a:gd name="connsiteX4" fmla="*/ 0 w 243972"/>
              <a:gd name="connsiteY4" fmla="*/ 980 h 381980"/>
              <a:gd name="connsiteX0" fmla="*/ 0 w 243972"/>
              <a:gd name="connsiteY0" fmla="*/ 980 h 381980"/>
              <a:gd name="connsiteX1" fmla="*/ 36763 w 243972"/>
              <a:gd name="connsiteY1" fmla="*/ 0 h 381980"/>
              <a:gd name="connsiteX2" fmla="*/ 243972 w 243972"/>
              <a:gd name="connsiteY2" fmla="*/ 381000 h 381980"/>
              <a:gd name="connsiteX3" fmla="*/ 0 w 243972"/>
              <a:gd name="connsiteY3" fmla="*/ 381980 h 381980"/>
              <a:gd name="connsiteX4" fmla="*/ 0 w 243972"/>
              <a:gd name="connsiteY4" fmla="*/ 980 h 381980"/>
              <a:gd name="connsiteX0" fmla="*/ 0 w 243972"/>
              <a:gd name="connsiteY0" fmla="*/ 0 h 382085"/>
              <a:gd name="connsiteX1" fmla="*/ 36763 w 243972"/>
              <a:gd name="connsiteY1" fmla="*/ 105 h 382085"/>
              <a:gd name="connsiteX2" fmla="*/ 243972 w 243972"/>
              <a:gd name="connsiteY2" fmla="*/ 381105 h 382085"/>
              <a:gd name="connsiteX3" fmla="*/ 0 w 243972"/>
              <a:gd name="connsiteY3" fmla="*/ 382085 h 382085"/>
              <a:gd name="connsiteX4" fmla="*/ 0 w 243972"/>
              <a:gd name="connsiteY4" fmla="*/ 0 h 382085"/>
              <a:gd name="connsiteX0" fmla="*/ 0 w 243972"/>
              <a:gd name="connsiteY0" fmla="*/ 0 h 383276"/>
              <a:gd name="connsiteX1" fmla="*/ 36763 w 243972"/>
              <a:gd name="connsiteY1" fmla="*/ 105 h 383276"/>
              <a:gd name="connsiteX2" fmla="*/ 243972 w 243972"/>
              <a:gd name="connsiteY2" fmla="*/ 383276 h 383276"/>
              <a:gd name="connsiteX3" fmla="*/ 0 w 243972"/>
              <a:gd name="connsiteY3" fmla="*/ 382085 h 383276"/>
              <a:gd name="connsiteX4" fmla="*/ 0 w 243972"/>
              <a:gd name="connsiteY4" fmla="*/ 0 h 383276"/>
              <a:gd name="connsiteX0" fmla="*/ 0 w 243972"/>
              <a:gd name="connsiteY0" fmla="*/ 0 h 382085"/>
              <a:gd name="connsiteX1" fmla="*/ 36763 w 243972"/>
              <a:gd name="connsiteY1" fmla="*/ 105 h 382085"/>
              <a:gd name="connsiteX2" fmla="*/ 243972 w 243972"/>
              <a:gd name="connsiteY2" fmla="*/ 381105 h 382085"/>
              <a:gd name="connsiteX3" fmla="*/ 0 w 243972"/>
              <a:gd name="connsiteY3" fmla="*/ 382085 h 382085"/>
              <a:gd name="connsiteX4" fmla="*/ 0 w 243972"/>
              <a:gd name="connsiteY4" fmla="*/ 0 h 382085"/>
              <a:gd name="connsiteX0" fmla="*/ 0 w 243972"/>
              <a:gd name="connsiteY0" fmla="*/ 0 h 382085"/>
              <a:gd name="connsiteX1" fmla="*/ 36763 w 243972"/>
              <a:gd name="connsiteY1" fmla="*/ 105 h 382085"/>
              <a:gd name="connsiteX2" fmla="*/ 243972 w 243972"/>
              <a:gd name="connsiteY2" fmla="*/ 381105 h 382085"/>
              <a:gd name="connsiteX3" fmla="*/ 0 w 243972"/>
              <a:gd name="connsiteY3" fmla="*/ 382085 h 382085"/>
              <a:gd name="connsiteX4" fmla="*/ 0 w 243972"/>
              <a:gd name="connsiteY4" fmla="*/ 0 h 382085"/>
              <a:gd name="connsiteX0" fmla="*/ 0 w 243972"/>
              <a:gd name="connsiteY0" fmla="*/ 0 h 382085"/>
              <a:gd name="connsiteX1" fmla="*/ 36763 w 243972"/>
              <a:gd name="connsiteY1" fmla="*/ 105 h 382085"/>
              <a:gd name="connsiteX2" fmla="*/ 243972 w 243972"/>
              <a:gd name="connsiteY2" fmla="*/ 381105 h 382085"/>
              <a:gd name="connsiteX3" fmla="*/ 0 w 243972"/>
              <a:gd name="connsiteY3" fmla="*/ 382085 h 382085"/>
              <a:gd name="connsiteX4" fmla="*/ 0 w 243972"/>
              <a:gd name="connsiteY4" fmla="*/ 0 h 382085"/>
              <a:gd name="connsiteX0" fmla="*/ 0 w 243972"/>
              <a:gd name="connsiteY0" fmla="*/ 0 h 382085"/>
              <a:gd name="connsiteX1" fmla="*/ 36763 w 243972"/>
              <a:gd name="connsiteY1" fmla="*/ 105 h 382085"/>
              <a:gd name="connsiteX2" fmla="*/ 243972 w 243972"/>
              <a:gd name="connsiteY2" fmla="*/ 381105 h 382085"/>
              <a:gd name="connsiteX3" fmla="*/ 0 w 243972"/>
              <a:gd name="connsiteY3" fmla="*/ 382085 h 382085"/>
              <a:gd name="connsiteX4" fmla="*/ 0 w 243972"/>
              <a:gd name="connsiteY4" fmla="*/ 0 h 382085"/>
              <a:gd name="connsiteX0" fmla="*/ 0 w 243972"/>
              <a:gd name="connsiteY0" fmla="*/ 0 h 381105"/>
              <a:gd name="connsiteX1" fmla="*/ 36763 w 243972"/>
              <a:gd name="connsiteY1" fmla="*/ 105 h 381105"/>
              <a:gd name="connsiteX2" fmla="*/ 243972 w 243972"/>
              <a:gd name="connsiteY2" fmla="*/ 381105 h 381105"/>
              <a:gd name="connsiteX3" fmla="*/ 0 w 243972"/>
              <a:gd name="connsiteY3" fmla="*/ 381000 h 381105"/>
              <a:gd name="connsiteX4" fmla="*/ 0 w 243972"/>
              <a:gd name="connsiteY4" fmla="*/ 0 h 381105"/>
              <a:gd name="connsiteX0" fmla="*/ 0 w 241956"/>
              <a:gd name="connsiteY0" fmla="*/ 0 h 381105"/>
              <a:gd name="connsiteX1" fmla="*/ 36763 w 241956"/>
              <a:gd name="connsiteY1" fmla="*/ 105 h 381105"/>
              <a:gd name="connsiteX2" fmla="*/ 241956 w 241956"/>
              <a:gd name="connsiteY2" fmla="*/ 381105 h 381105"/>
              <a:gd name="connsiteX3" fmla="*/ 0 w 241956"/>
              <a:gd name="connsiteY3" fmla="*/ 381000 h 381105"/>
              <a:gd name="connsiteX4" fmla="*/ 0 w 241956"/>
              <a:gd name="connsiteY4" fmla="*/ 0 h 381105"/>
              <a:gd name="connsiteX0" fmla="*/ 0 w 241956"/>
              <a:gd name="connsiteY0" fmla="*/ 231 h 381336"/>
              <a:gd name="connsiteX1" fmla="*/ 37099 w 241956"/>
              <a:gd name="connsiteY1" fmla="*/ 0 h 381336"/>
              <a:gd name="connsiteX2" fmla="*/ 241956 w 241956"/>
              <a:gd name="connsiteY2" fmla="*/ 381336 h 381336"/>
              <a:gd name="connsiteX3" fmla="*/ 0 w 241956"/>
              <a:gd name="connsiteY3" fmla="*/ 381231 h 381336"/>
              <a:gd name="connsiteX4" fmla="*/ 0 w 241956"/>
              <a:gd name="connsiteY4" fmla="*/ 231 h 381336"/>
              <a:gd name="connsiteX0" fmla="*/ 0 w 241956"/>
              <a:gd name="connsiteY0" fmla="*/ 231 h 381336"/>
              <a:gd name="connsiteX1" fmla="*/ 41468 w 241956"/>
              <a:gd name="connsiteY1" fmla="*/ 0 h 381336"/>
              <a:gd name="connsiteX2" fmla="*/ 241956 w 241956"/>
              <a:gd name="connsiteY2" fmla="*/ 381336 h 381336"/>
              <a:gd name="connsiteX3" fmla="*/ 0 w 241956"/>
              <a:gd name="connsiteY3" fmla="*/ 381231 h 381336"/>
              <a:gd name="connsiteX4" fmla="*/ 0 w 241956"/>
              <a:gd name="connsiteY4" fmla="*/ 231 h 381336"/>
              <a:gd name="connsiteX0" fmla="*/ 0 w 241956"/>
              <a:gd name="connsiteY0" fmla="*/ 231 h 381336"/>
              <a:gd name="connsiteX1" fmla="*/ 41468 w 241956"/>
              <a:gd name="connsiteY1" fmla="*/ 0 h 381336"/>
              <a:gd name="connsiteX2" fmla="*/ 241956 w 241956"/>
              <a:gd name="connsiteY2" fmla="*/ 381336 h 381336"/>
              <a:gd name="connsiteX3" fmla="*/ 22311 w 241956"/>
              <a:gd name="connsiteY3" fmla="*/ 380776 h 381336"/>
              <a:gd name="connsiteX4" fmla="*/ 0 w 241956"/>
              <a:gd name="connsiteY4" fmla="*/ 231 h 381336"/>
              <a:gd name="connsiteX0" fmla="*/ 0 w 241956"/>
              <a:gd name="connsiteY0" fmla="*/ 231 h 381687"/>
              <a:gd name="connsiteX1" fmla="*/ 41468 w 241956"/>
              <a:gd name="connsiteY1" fmla="*/ 0 h 381687"/>
              <a:gd name="connsiteX2" fmla="*/ 241956 w 241956"/>
              <a:gd name="connsiteY2" fmla="*/ 381336 h 381687"/>
              <a:gd name="connsiteX3" fmla="*/ 21400 w 241956"/>
              <a:gd name="connsiteY3" fmla="*/ 381687 h 381687"/>
              <a:gd name="connsiteX4" fmla="*/ 0 w 241956"/>
              <a:gd name="connsiteY4" fmla="*/ 231 h 381687"/>
              <a:gd name="connsiteX0" fmla="*/ 0 w 220556"/>
              <a:gd name="connsiteY0" fmla="*/ 231 h 381687"/>
              <a:gd name="connsiteX1" fmla="*/ 20068 w 220556"/>
              <a:gd name="connsiteY1" fmla="*/ 0 h 381687"/>
              <a:gd name="connsiteX2" fmla="*/ 220556 w 220556"/>
              <a:gd name="connsiteY2" fmla="*/ 381336 h 381687"/>
              <a:gd name="connsiteX3" fmla="*/ 0 w 220556"/>
              <a:gd name="connsiteY3" fmla="*/ 381687 h 381687"/>
              <a:gd name="connsiteX4" fmla="*/ 0 w 220556"/>
              <a:gd name="connsiteY4" fmla="*/ 231 h 381687"/>
              <a:gd name="connsiteX0" fmla="*/ 0 w 220556"/>
              <a:gd name="connsiteY0" fmla="*/ 231 h 381687"/>
              <a:gd name="connsiteX1" fmla="*/ 20068 w 220556"/>
              <a:gd name="connsiteY1" fmla="*/ 0 h 381687"/>
              <a:gd name="connsiteX2" fmla="*/ 220556 w 220556"/>
              <a:gd name="connsiteY2" fmla="*/ 381336 h 381687"/>
              <a:gd name="connsiteX3" fmla="*/ 0 w 220556"/>
              <a:gd name="connsiteY3" fmla="*/ 381687 h 381687"/>
              <a:gd name="connsiteX4" fmla="*/ 0 w 220556"/>
              <a:gd name="connsiteY4" fmla="*/ 231 h 381687"/>
              <a:gd name="connsiteX0" fmla="*/ 0 w 220556"/>
              <a:gd name="connsiteY0" fmla="*/ 231 h 381687"/>
              <a:gd name="connsiteX1" fmla="*/ 20068 w 220556"/>
              <a:gd name="connsiteY1" fmla="*/ 0 h 381687"/>
              <a:gd name="connsiteX2" fmla="*/ 220556 w 220556"/>
              <a:gd name="connsiteY2" fmla="*/ 381336 h 381687"/>
              <a:gd name="connsiteX3" fmla="*/ 0 w 220556"/>
              <a:gd name="connsiteY3" fmla="*/ 381687 h 381687"/>
              <a:gd name="connsiteX4" fmla="*/ 0 w 220556"/>
              <a:gd name="connsiteY4" fmla="*/ 231 h 381687"/>
              <a:gd name="connsiteX0" fmla="*/ 0 w 220556"/>
              <a:gd name="connsiteY0" fmla="*/ 231 h 381687"/>
              <a:gd name="connsiteX1" fmla="*/ 20068 w 220556"/>
              <a:gd name="connsiteY1" fmla="*/ 0 h 381687"/>
              <a:gd name="connsiteX2" fmla="*/ 220556 w 220556"/>
              <a:gd name="connsiteY2" fmla="*/ 381336 h 381687"/>
              <a:gd name="connsiteX3" fmla="*/ 0 w 220556"/>
              <a:gd name="connsiteY3" fmla="*/ 381687 h 381687"/>
              <a:gd name="connsiteX4" fmla="*/ 0 w 220556"/>
              <a:gd name="connsiteY4" fmla="*/ 231 h 381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556" h="381687">
                <a:moveTo>
                  <a:pt x="0" y="231"/>
                </a:moveTo>
                <a:lnTo>
                  <a:pt x="20068" y="0"/>
                </a:lnTo>
                <a:lnTo>
                  <a:pt x="220556" y="381336"/>
                </a:lnTo>
                <a:lnTo>
                  <a:pt x="0" y="381687"/>
                </a:lnTo>
                <a:lnTo>
                  <a:pt x="0" y="231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kern="1200" dirty="0" smtClean="0">
                <a:solidFill>
                  <a:schemeClr val="tx2"/>
                </a:solidFill>
              </a:rPr>
              <a:t>            </a:t>
            </a:r>
            <a:endParaRPr lang="en-US" sz="1800" kern="1200" dirty="0">
              <a:solidFill>
                <a:schemeClr val="tx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990601" y="2731514"/>
            <a:ext cx="6722378" cy="876329"/>
          </a:xfrm>
          <a:prstGeom prst="rect">
            <a:avLst/>
          </a:prstGeom>
        </p:spPr>
        <p:txBody>
          <a:bodyPr rIns="0" bIns="0" anchor="b" anchorCtr="0"/>
          <a:lstStyle>
            <a:lvl1pPr>
              <a:lnSpc>
                <a:spcPct val="90000"/>
              </a:lnSpc>
              <a:defRPr sz="6600" b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Document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990600" y="3581400"/>
            <a:ext cx="6400800" cy="68580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24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Secondary Document Title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 bwMode="gray">
          <a:xfrm>
            <a:off x="6855794" y="6232526"/>
            <a:ext cx="1447800" cy="1682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623C80F-5998-4C5A-8426-1B9517C724DD}" type="datetimeFigureOut">
              <a:rPr lang="en-US" smtClean="0">
                <a:solidFill>
                  <a:prstClr val="white"/>
                </a:solidFill>
              </a:rPr>
              <a:pPr/>
              <a:t>3/28/18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 bwMode="gray">
          <a:xfrm>
            <a:off x="3121994" y="6397689"/>
            <a:ext cx="5181600" cy="23126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>
                <a:solidFill>
                  <a:prstClr val="white"/>
                </a:solidFill>
              </a:rPr>
              <a:t>Presentation or Section Title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2"/>
          </p:nvPr>
        </p:nvSpPr>
        <p:spPr bwMode="gray">
          <a:xfrm>
            <a:off x="8305800" y="6397689"/>
            <a:ext cx="346745" cy="23126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558541-60C9-42A2-8392-FF12533A6B7A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86" y="373884"/>
            <a:ext cx="2488753" cy="351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9578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9144000" cy="6858000"/>
          </a:xfrm>
          <a:prstGeom prst="rect">
            <a:avLst/>
          </a:prstGeom>
        </p:spPr>
      </p:pic>
      <p:sp>
        <p:nvSpPr>
          <p:cNvPr id="9" name="Rectangle 6"/>
          <p:cNvSpPr/>
          <p:nvPr userDrawn="1"/>
        </p:nvSpPr>
        <p:spPr>
          <a:xfrm>
            <a:off x="-15914" y="-7892"/>
            <a:ext cx="7030689" cy="6882601"/>
          </a:xfrm>
          <a:custGeom>
            <a:avLst/>
            <a:gdLst>
              <a:gd name="connsiteX0" fmla="*/ 0 w 990600"/>
              <a:gd name="connsiteY0" fmla="*/ 0 h 381000"/>
              <a:gd name="connsiteX1" fmla="*/ 990600 w 990600"/>
              <a:gd name="connsiteY1" fmla="*/ 0 h 381000"/>
              <a:gd name="connsiteX2" fmla="*/ 990600 w 990600"/>
              <a:gd name="connsiteY2" fmla="*/ 381000 h 381000"/>
              <a:gd name="connsiteX3" fmla="*/ 0 w 990600"/>
              <a:gd name="connsiteY3" fmla="*/ 381000 h 381000"/>
              <a:gd name="connsiteX4" fmla="*/ 0 w 990600"/>
              <a:gd name="connsiteY4" fmla="*/ 0 h 381000"/>
              <a:gd name="connsiteX0" fmla="*/ 0 w 990600"/>
              <a:gd name="connsiteY0" fmla="*/ 0 h 381000"/>
              <a:gd name="connsiteX1" fmla="*/ 731308 w 990600"/>
              <a:gd name="connsiteY1" fmla="*/ 0 h 381000"/>
              <a:gd name="connsiteX2" fmla="*/ 990600 w 990600"/>
              <a:gd name="connsiteY2" fmla="*/ 381000 h 381000"/>
              <a:gd name="connsiteX3" fmla="*/ 0 w 990600"/>
              <a:gd name="connsiteY3" fmla="*/ 381000 h 381000"/>
              <a:gd name="connsiteX4" fmla="*/ 0 w 990600"/>
              <a:gd name="connsiteY4" fmla="*/ 0 h 381000"/>
              <a:gd name="connsiteX0" fmla="*/ 0 w 990600"/>
              <a:gd name="connsiteY0" fmla="*/ 0 h 381000"/>
              <a:gd name="connsiteX1" fmla="*/ 800099 w 990600"/>
              <a:gd name="connsiteY1" fmla="*/ 0 h 381000"/>
              <a:gd name="connsiteX2" fmla="*/ 990600 w 990600"/>
              <a:gd name="connsiteY2" fmla="*/ 381000 h 381000"/>
              <a:gd name="connsiteX3" fmla="*/ 0 w 990600"/>
              <a:gd name="connsiteY3" fmla="*/ 381000 h 381000"/>
              <a:gd name="connsiteX4" fmla="*/ 0 w 990600"/>
              <a:gd name="connsiteY4" fmla="*/ 0 h 381000"/>
              <a:gd name="connsiteX0" fmla="*/ 0 w 990600"/>
              <a:gd name="connsiteY0" fmla="*/ 0 h 381000"/>
              <a:gd name="connsiteX1" fmla="*/ 794257 w 990600"/>
              <a:gd name="connsiteY1" fmla="*/ 0 h 381000"/>
              <a:gd name="connsiteX2" fmla="*/ 990600 w 990600"/>
              <a:gd name="connsiteY2" fmla="*/ 381000 h 381000"/>
              <a:gd name="connsiteX3" fmla="*/ 0 w 990600"/>
              <a:gd name="connsiteY3" fmla="*/ 381000 h 381000"/>
              <a:gd name="connsiteX4" fmla="*/ 0 w 990600"/>
              <a:gd name="connsiteY4" fmla="*/ 0 h 381000"/>
              <a:gd name="connsiteX0" fmla="*/ 0 w 998946"/>
              <a:gd name="connsiteY0" fmla="*/ 0 h 381000"/>
              <a:gd name="connsiteX1" fmla="*/ 794257 w 998946"/>
              <a:gd name="connsiteY1" fmla="*/ 0 h 381000"/>
              <a:gd name="connsiteX2" fmla="*/ 998946 w 998946"/>
              <a:gd name="connsiteY2" fmla="*/ 381000 h 381000"/>
              <a:gd name="connsiteX3" fmla="*/ 0 w 998946"/>
              <a:gd name="connsiteY3" fmla="*/ 381000 h 381000"/>
              <a:gd name="connsiteX4" fmla="*/ 0 w 998946"/>
              <a:gd name="connsiteY4" fmla="*/ 0 h 381000"/>
              <a:gd name="connsiteX0" fmla="*/ 0 w 1001466"/>
              <a:gd name="connsiteY0" fmla="*/ 0 h 381000"/>
              <a:gd name="connsiteX1" fmla="*/ 794257 w 1001466"/>
              <a:gd name="connsiteY1" fmla="*/ 0 h 381000"/>
              <a:gd name="connsiteX2" fmla="*/ 1001466 w 1001466"/>
              <a:gd name="connsiteY2" fmla="*/ 381000 h 381000"/>
              <a:gd name="connsiteX3" fmla="*/ 0 w 1001466"/>
              <a:gd name="connsiteY3" fmla="*/ 381000 h 381000"/>
              <a:gd name="connsiteX4" fmla="*/ 0 w 1001466"/>
              <a:gd name="connsiteY4" fmla="*/ 0 h 381000"/>
              <a:gd name="connsiteX0" fmla="*/ 411575 w 1001466"/>
              <a:gd name="connsiteY0" fmla="*/ 0 h 381000"/>
              <a:gd name="connsiteX1" fmla="*/ 794257 w 1001466"/>
              <a:gd name="connsiteY1" fmla="*/ 0 h 381000"/>
              <a:gd name="connsiteX2" fmla="*/ 1001466 w 1001466"/>
              <a:gd name="connsiteY2" fmla="*/ 381000 h 381000"/>
              <a:gd name="connsiteX3" fmla="*/ 0 w 1001466"/>
              <a:gd name="connsiteY3" fmla="*/ 381000 h 381000"/>
              <a:gd name="connsiteX4" fmla="*/ 411575 w 1001466"/>
              <a:gd name="connsiteY4" fmla="*/ 0 h 381000"/>
              <a:gd name="connsiteX0" fmla="*/ 0 w 589891"/>
              <a:gd name="connsiteY0" fmla="*/ 0 h 381000"/>
              <a:gd name="connsiteX1" fmla="*/ 382682 w 589891"/>
              <a:gd name="connsiteY1" fmla="*/ 0 h 381000"/>
              <a:gd name="connsiteX2" fmla="*/ 589891 w 589891"/>
              <a:gd name="connsiteY2" fmla="*/ 381000 h 381000"/>
              <a:gd name="connsiteX3" fmla="*/ 980 w 589891"/>
              <a:gd name="connsiteY3" fmla="*/ 379040 h 381000"/>
              <a:gd name="connsiteX4" fmla="*/ 0 w 589891"/>
              <a:gd name="connsiteY4" fmla="*/ 0 h 381000"/>
              <a:gd name="connsiteX0" fmla="*/ 1023 w 590914"/>
              <a:gd name="connsiteY0" fmla="*/ 0 h 381000"/>
              <a:gd name="connsiteX1" fmla="*/ 383705 w 590914"/>
              <a:gd name="connsiteY1" fmla="*/ 0 h 381000"/>
              <a:gd name="connsiteX2" fmla="*/ 590914 w 590914"/>
              <a:gd name="connsiteY2" fmla="*/ 381000 h 381000"/>
              <a:gd name="connsiteX3" fmla="*/ 43 w 590914"/>
              <a:gd name="connsiteY3" fmla="*/ 380020 h 381000"/>
              <a:gd name="connsiteX4" fmla="*/ 1023 w 590914"/>
              <a:gd name="connsiteY4" fmla="*/ 0 h 381000"/>
              <a:gd name="connsiteX0" fmla="*/ 294963 w 590872"/>
              <a:gd name="connsiteY0" fmla="*/ 980 h 381000"/>
              <a:gd name="connsiteX1" fmla="*/ 383663 w 590872"/>
              <a:gd name="connsiteY1" fmla="*/ 0 h 381000"/>
              <a:gd name="connsiteX2" fmla="*/ 590872 w 590872"/>
              <a:gd name="connsiteY2" fmla="*/ 381000 h 381000"/>
              <a:gd name="connsiteX3" fmla="*/ 1 w 590872"/>
              <a:gd name="connsiteY3" fmla="*/ 380020 h 381000"/>
              <a:gd name="connsiteX4" fmla="*/ 294963 w 590872"/>
              <a:gd name="connsiteY4" fmla="*/ 980 h 381000"/>
              <a:gd name="connsiteX0" fmla="*/ 0 w 295909"/>
              <a:gd name="connsiteY0" fmla="*/ 980 h 381000"/>
              <a:gd name="connsiteX1" fmla="*/ 88700 w 295909"/>
              <a:gd name="connsiteY1" fmla="*/ 0 h 381000"/>
              <a:gd name="connsiteX2" fmla="*/ 295909 w 295909"/>
              <a:gd name="connsiteY2" fmla="*/ 381000 h 381000"/>
              <a:gd name="connsiteX3" fmla="*/ 980 w 295909"/>
              <a:gd name="connsiteY3" fmla="*/ 380020 h 381000"/>
              <a:gd name="connsiteX4" fmla="*/ 0 w 295909"/>
              <a:gd name="connsiteY4" fmla="*/ 980 h 381000"/>
              <a:gd name="connsiteX0" fmla="*/ 51939 w 294931"/>
              <a:gd name="connsiteY0" fmla="*/ 0 h 381000"/>
              <a:gd name="connsiteX1" fmla="*/ 87722 w 294931"/>
              <a:gd name="connsiteY1" fmla="*/ 0 h 381000"/>
              <a:gd name="connsiteX2" fmla="*/ 294931 w 294931"/>
              <a:gd name="connsiteY2" fmla="*/ 381000 h 381000"/>
              <a:gd name="connsiteX3" fmla="*/ 2 w 294931"/>
              <a:gd name="connsiteY3" fmla="*/ 380020 h 381000"/>
              <a:gd name="connsiteX4" fmla="*/ 51939 w 294931"/>
              <a:gd name="connsiteY4" fmla="*/ 0 h 381000"/>
              <a:gd name="connsiteX0" fmla="*/ 1024 w 244016"/>
              <a:gd name="connsiteY0" fmla="*/ 0 h 381980"/>
              <a:gd name="connsiteX1" fmla="*/ 36807 w 244016"/>
              <a:gd name="connsiteY1" fmla="*/ 0 h 381980"/>
              <a:gd name="connsiteX2" fmla="*/ 244016 w 244016"/>
              <a:gd name="connsiteY2" fmla="*/ 381000 h 381980"/>
              <a:gd name="connsiteX3" fmla="*/ 44 w 244016"/>
              <a:gd name="connsiteY3" fmla="*/ 381980 h 381980"/>
              <a:gd name="connsiteX4" fmla="*/ 1024 w 244016"/>
              <a:gd name="connsiteY4" fmla="*/ 0 h 381980"/>
              <a:gd name="connsiteX0" fmla="*/ 94 w 244066"/>
              <a:gd name="connsiteY0" fmla="*/ 980 h 381980"/>
              <a:gd name="connsiteX1" fmla="*/ 36857 w 244066"/>
              <a:gd name="connsiteY1" fmla="*/ 0 h 381980"/>
              <a:gd name="connsiteX2" fmla="*/ 244066 w 244066"/>
              <a:gd name="connsiteY2" fmla="*/ 381000 h 381980"/>
              <a:gd name="connsiteX3" fmla="*/ 94 w 244066"/>
              <a:gd name="connsiteY3" fmla="*/ 381980 h 381980"/>
              <a:gd name="connsiteX4" fmla="*/ 94 w 244066"/>
              <a:gd name="connsiteY4" fmla="*/ 980 h 381980"/>
              <a:gd name="connsiteX0" fmla="*/ 0 w 243972"/>
              <a:gd name="connsiteY0" fmla="*/ 980 h 381980"/>
              <a:gd name="connsiteX1" fmla="*/ 36763 w 243972"/>
              <a:gd name="connsiteY1" fmla="*/ 0 h 381980"/>
              <a:gd name="connsiteX2" fmla="*/ 243972 w 243972"/>
              <a:gd name="connsiteY2" fmla="*/ 381000 h 381980"/>
              <a:gd name="connsiteX3" fmla="*/ 0 w 243972"/>
              <a:gd name="connsiteY3" fmla="*/ 381980 h 381980"/>
              <a:gd name="connsiteX4" fmla="*/ 0 w 243972"/>
              <a:gd name="connsiteY4" fmla="*/ 980 h 381980"/>
              <a:gd name="connsiteX0" fmla="*/ 0 w 243972"/>
              <a:gd name="connsiteY0" fmla="*/ 980 h 381980"/>
              <a:gd name="connsiteX1" fmla="*/ 36763 w 243972"/>
              <a:gd name="connsiteY1" fmla="*/ 0 h 381980"/>
              <a:gd name="connsiteX2" fmla="*/ 243972 w 243972"/>
              <a:gd name="connsiteY2" fmla="*/ 381000 h 381980"/>
              <a:gd name="connsiteX3" fmla="*/ 0 w 243972"/>
              <a:gd name="connsiteY3" fmla="*/ 381980 h 381980"/>
              <a:gd name="connsiteX4" fmla="*/ 0 w 243972"/>
              <a:gd name="connsiteY4" fmla="*/ 980 h 381980"/>
              <a:gd name="connsiteX0" fmla="*/ 0 w 243972"/>
              <a:gd name="connsiteY0" fmla="*/ 980 h 381980"/>
              <a:gd name="connsiteX1" fmla="*/ 36763 w 243972"/>
              <a:gd name="connsiteY1" fmla="*/ 0 h 381980"/>
              <a:gd name="connsiteX2" fmla="*/ 243972 w 243972"/>
              <a:gd name="connsiteY2" fmla="*/ 381000 h 381980"/>
              <a:gd name="connsiteX3" fmla="*/ 0 w 243972"/>
              <a:gd name="connsiteY3" fmla="*/ 381980 h 381980"/>
              <a:gd name="connsiteX4" fmla="*/ 0 w 243972"/>
              <a:gd name="connsiteY4" fmla="*/ 980 h 381980"/>
              <a:gd name="connsiteX0" fmla="*/ 0 w 243972"/>
              <a:gd name="connsiteY0" fmla="*/ 980 h 381980"/>
              <a:gd name="connsiteX1" fmla="*/ 36763 w 243972"/>
              <a:gd name="connsiteY1" fmla="*/ 0 h 381980"/>
              <a:gd name="connsiteX2" fmla="*/ 243972 w 243972"/>
              <a:gd name="connsiteY2" fmla="*/ 381000 h 381980"/>
              <a:gd name="connsiteX3" fmla="*/ 0 w 243972"/>
              <a:gd name="connsiteY3" fmla="*/ 381980 h 381980"/>
              <a:gd name="connsiteX4" fmla="*/ 0 w 243972"/>
              <a:gd name="connsiteY4" fmla="*/ 980 h 381980"/>
              <a:gd name="connsiteX0" fmla="*/ 0 w 243972"/>
              <a:gd name="connsiteY0" fmla="*/ 0 h 382085"/>
              <a:gd name="connsiteX1" fmla="*/ 36763 w 243972"/>
              <a:gd name="connsiteY1" fmla="*/ 105 h 382085"/>
              <a:gd name="connsiteX2" fmla="*/ 243972 w 243972"/>
              <a:gd name="connsiteY2" fmla="*/ 381105 h 382085"/>
              <a:gd name="connsiteX3" fmla="*/ 0 w 243972"/>
              <a:gd name="connsiteY3" fmla="*/ 382085 h 382085"/>
              <a:gd name="connsiteX4" fmla="*/ 0 w 243972"/>
              <a:gd name="connsiteY4" fmla="*/ 0 h 382085"/>
              <a:gd name="connsiteX0" fmla="*/ 0 w 243972"/>
              <a:gd name="connsiteY0" fmla="*/ 0 h 383276"/>
              <a:gd name="connsiteX1" fmla="*/ 36763 w 243972"/>
              <a:gd name="connsiteY1" fmla="*/ 105 h 383276"/>
              <a:gd name="connsiteX2" fmla="*/ 243972 w 243972"/>
              <a:gd name="connsiteY2" fmla="*/ 383276 h 383276"/>
              <a:gd name="connsiteX3" fmla="*/ 0 w 243972"/>
              <a:gd name="connsiteY3" fmla="*/ 382085 h 383276"/>
              <a:gd name="connsiteX4" fmla="*/ 0 w 243972"/>
              <a:gd name="connsiteY4" fmla="*/ 0 h 383276"/>
              <a:gd name="connsiteX0" fmla="*/ 0 w 243972"/>
              <a:gd name="connsiteY0" fmla="*/ 0 h 382085"/>
              <a:gd name="connsiteX1" fmla="*/ 36763 w 243972"/>
              <a:gd name="connsiteY1" fmla="*/ 105 h 382085"/>
              <a:gd name="connsiteX2" fmla="*/ 243972 w 243972"/>
              <a:gd name="connsiteY2" fmla="*/ 381105 h 382085"/>
              <a:gd name="connsiteX3" fmla="*/ 0 w 243972"/>
              <a:gd name="connsiteY3" fmla="*/ 382085 h 382085"/>
              <a:gd name="connsiteX4" fmla="*/ 0 w 243972"/>
              <a:gd name="connsiteY4" fmla="*/ 0 h 382085"/>
              <a:gd name="connsiteX0" fmla="*/ 0 w 243972"/>
              <a:gd name="connsiteY0" fmla="*/ 0 h 382085"/>
              <a:gd name="connsiteX1" fmla="*/ 36763 w 243972"/>
              <a:gd name="connsiteY1" fmla="*/ 105 h 382085"/>
              <a:gd name="connsiteX2" fmla="*/ 243972 w 243972"/>
              <a:gd name="connsiteY2" fmla="*/ 381105 h 382085"/>
              <a:gd name="connsiteX3" fmla="*/ 0 w 243972"/>
              <a:gd name="connsiteY3" fmla="*/ 382085 h 382085"/>
              <a:gd name="connsiteX4" fmla="*/ 0 w 243972"/>
              <a:gd name="connsiteY4" fmla="*/ 0 h 382085"/>
              <a:gd name="connsiteX0" fmla="*/ 0 w 243972"/>
              <a:gd name="connsiteY0" fmla="*/ 0 h 382085"/>
              <a:gd name="connsiteX1" fmla="*/ 36763 w 243972"/>
              <a:gd name="connsiteY1" fmla="*/ 105 h 382085"/>
              <a:gd name="connsiteX2" fmla="*/ 243972 w 243972"/>
              <a:gd name="connsiteY2" fmla="*/ 381105 h 382085"/>
              <a:gd name="connsiteX3" fmla="*/ 0 w 243972"/>
              <a:gd name="connsiteY3" fmla="*/ 382085 h 382085"/>
              <a:gd name="connsiteX4" fmla="*/ 0 w 243972"/>
              <a:gd name="connsiteY4" fmla="*/ 0 h 382085"/>
              <a:gd name="connsiteX0" fmla="*/ 0 w 243972"/>
              <a:gd name="connsiteY0" fmla="*/ 0 h 382085"/>
              <a:gd name="connsiteX1" fmla="*/ 36763 w 243972"/>
              <a:gd name="connsiteY1" fmla="*/ 105 h 382085"/>
              <a:gd name="connsiteX2" fmla="*/ 243972 w 243972"/>
              <a:gd name="connsiteY2" fmla="*/ 381105 h 382085"/>
              <a:gd name="connsiteX3" fmla="*/ 0 w 243972"/>
              <a:gd name="connsiteY3" fmla="*/ 382085 h 382085"/>
              <a:gd name="connsiteX4" fmla="*/ 0 w 243972"/>
              <a:gd name="connsiteY4" fmla="*/ 0 h 382085"/>
              <a:gd name="connsiteX0" fmla="*/ 0 w 243972"/>
              <a:gd name="connsiteY0" fmla="*/ 0 h 381105"/>
              <a:gd name="connsiteX1" fmla="*/ 36763 w 243972"/>
              <a:gd name="connsiteY1" fmla="*/ 105 h 381105"/>
              <a:gd name="connsiteX2" fmla="*/ 243972 w 243972"/>
              <a:gd name="connsiteY2" fmla="*/ 381105 h 381105"/>
              <a:gd name="connsiteX3" fmla="*/ 0 w 243972"/>
              <a:gd name="connsiteY3" fmla="*/ 381000 h 381105"/>
              <a:gd name="connsiteX4" fmla="*/ 0 w 243972"/>
              <a:gd name="connsiteY4" fmla="*/ 0 h 381105"/>
              <a:gd name="connsiteX0" fmla="*/ 0 w 241956"/>
              <a:gd name="connsiteY0" fmla="*/ 0 h 381105"/>
              <a:gd name="connsiteX1" fmla="*/ 36763 w 241956"/>
              <a:gd name="connsiteY1" fmla="*/ 105 h 381105"/>
              <a:gd name="connsiteX2" fmla="*/ 241956 w 241956"/>
              <a:gd name="connsiteY2" fmla="*/ 381105 h 381105"/>
              <a:gd name="connsiteX3" fmla="*/ 0 w 241956"/>
              <a:gd name="connsiteY3" fmla="*/ 381000 h 381105"/>
              <a:gd name="connsiteX4" fmla="*/ 0 w 241956"/>
              <a:gd name="connsiteY4" fmla="*/ 0 h 381105"/>
              <a:gd name="connsiteX0" fmla="*/ 0 w 241956"/>
              <a:gd name="connsiteY0" fmla="*/ 231 h 381336"/>
              <a:gd name="connsiteX1" fmla="*/ 37099 w 241956"/>
              <a:gd name="connsiteY1" fmla="*/ 0 h 381336"/>
              <a:gd name="connsiteX2" fmla="*/ 241956 w 241956"/>
              <a:gd name="connsiteY2" fmla="*/ 381336 h 381336"/>
              <a:gd name="connsiteX3" fmla="*/ 0 w 241956"/>
              <a:gd name="connsiteY3" fmla="*/ 381231 h 381336"/>
              <a:gd name="connsiteX4" fmla="*/ 0 w 241956"/>
              <a:gd name="connsiteY4" fmla="*/ 231 h 381336"/>
              <a:gd name="connsiteX0" fmla="*/ 0 w 241956"/>
              <a:gd name="connsiteY0" fmla="*/ 231 h 381336"/>
              <a:gd name="connsiteX1" fmla="*/ 41468 w 241956"/>
              <a:gd name="connsiteY1" fmla="*/ 0 h 381336"/>
              <a:gd name="connsiteX2" fmla="*/ 241956 w 241956"/>
              <a:gd name="connsiteY2" fmla="*/ 381336 h 381336"/>
              <a:gd name="connsiteX3" fmla="*/ 0 w 241956"/>
              <a:gd name="connsiteY3" fmla="*/ 381231 h 381336"/>
              <a:gd name="connsiteX4" fmla="*/ 0 w 241956"/>
              <a:gd name="connsiteY4" fmla="*/ 231 h 381336"/>
              <a:gd name="connsiteX0" fmla="*/ 0 w 394489"/>
              <a:gd name="connsiteY0" fmla="*/ 0 h 382016"/>
              <a:gd name="connsiteX1" fmla="*/ 194001 w 394489"/>
              <a:gd name="connsiteY1" fmla="*/ 680 h 382016"/>
              <a:gd name="connsiteX2" fmla="*/ 394489 w 394489"/>
              <a:gd name="connsiteY2" fmla="*/ 382016 h 382016"/>
              <a:gd name="connsiteX3" fmla="*/ 152533 w 394489"/>
              <a:gd name="connsiteY3" fmla="*/ 381911 h 382016"/>
              <a:gd name="connsiteX4" fmla="*/ 0 w 394489"/>
              <a:gd name="connsiteY4" fmla="*/ 0 h 382016"/>
              <a:gd name="connsiteX0" fmla="*/ 0 w 394489"/>
              <a:gd name="connsiteY0" fmla="*/ 0 h 382016"/>
              <a:gd name="connsiteX1" fmla="*/ 194001 w 394489"/>
              <a:gd name="connsiteY1" fmla="*/ 680 h 382016"/>
              <a:gd name="connsiteX2" fmla="*/ 394489 w 394489"/>
              <a:gd name="connsiteY2" fmla="*/ 382016 h 382016"/>
              <a:gd name="connsiteX3" fmla="*/ 152533 w 394489"/>
              <a:gd name="connsiteY3" fmla="*/ 381911 h 382016"/>
              <a:gd name="connsiteX4" fmla="*/ 0 w 394489"/>
              <a:gd name="connsiteY4" fmla="*/ 0 h 382016"/>
              <a:gd name="connsiteX0" fmla="*/ 0 w 394489"/>
              <a:gd name="connsiteY0" fmla="*/ 0 h 383732"/>
              <a:gd name="connsiteX1" fmla="*/ 194001 w 394489"/>
              <a:gd name="connsiteY1" fmla="*/ 680 h 383732"/>
              <a:gd name="connsiteX2" fmla="*/ 394489 w 394489"/>
              <a:gd name="connsiteY2" fmla="*/ 382016 h 383732"/>
              <a:gd name="connsiteX3" fmla="*/ 3187 w 394489"/>
              <a:gd name="connsiteY3" fmla="*/ 383732 h 383732"/>
              <a:gd name="connsiteX4" fmla="*/ 0 w 394489"/>
              <a:gd name="connsiteY4" fmla="*/ 0 h 383732"/>
              <a:gd name="connsiteX0" fmla="*/ 0 w 394489"/>
              <a:gd name="connsiteY0" fmla="*/ 0 h 383732"/>
              <a:gd name="connsiteX1" fmla="*/ 194001 w 394489"/>
              <a:gd name="connsiteY1" fmla="*/ 680 h 383732"/>
              <a:gd name="connsiteX2" fmla="*/ 394489 w 394489"/>
              <a:gd name="connsiteY2" fmla="*/ 382016 h 383732"/>
              <a:gd name="connsiteX3" fmla="*/ 3187 w 394489"/>
              <a:gd name="connsiteY3" fmla="*/ 383732 h 383732"/>
              <a:gd name="connsiteX4" fmla="*/ 0 w 394489"/>
              <a:gd name="connsiteY4" fmla="*/ 0 h 383732"/>
              <a:gd name="connsiteX0" fmla="*/ 0 w 394489"/>
              <a:gd name="connsiteY0" fmla="*/ 0 h 384187"/>
              <a:gd name="connsiteX1" fmla="*/ 194001 w 394489"/>
              <a:gd name="connsiteY1" fmla="*/ 680 h 384187"/>
              <a:gd name="connsiteX2" fmla="*/ 394489 w 394489"/>
              <a:gd name="connsiteY2" fmla="*/ 382016 h 384187"/>
              <a:gd name="connsiteX3" fmla="*/ 910 w 394489"/>
              <a:gd name="connsiteY3" fmla="*/ 384187 h 384187"/>
              <a:gd name="connsiteX4" fmla="*/ 0 w 394489"/>
              <a:gd name="connsiteY4" fmla="*/ 0 h 384187"/>
              <a:gd name="connsiteX0" fmla="*/ 920 w 394043"/>
              <a:gd name="connsiteY0" fmla="*/ 0 h 384642"/>
              <a:gd name="connsiteX1" fmla="*/ 193555 w 394043"/>
              <a:gd name="connsiteY1" fmla="*/ 1135 h 384642"/>
              <a:gd name="connsiteX2" fmla="*/ 394043 w 394043"/>
              <a:gd name="connsiteY2" fmla="*/ 382471 h 384642"/>
              <a:gd name="connsiteX3" fmla="*/ 464 w 394043"/>
              <a:gd name="connsiteY3" fmla="*/ 384642 h 384642"/>
              <a:gd name="connsiteX4" fmla="*/ 920 w 394043"/>
              <a:gd name="connsiteY4" fmla="*/ 0 h 384642"/>
              <a:gd name="connsiteX0" fmla="*/ 920 w 394043"/>
              <a:gd name="connsiteY0" fmla="*/ 0 h 382471"/>
              <a:gd name="connsiteX1" fmla="*/ 193555 w 394043"/>
              <a:gd name="connsiteY1" fmla="*/ 1135 h 382471"/>
              <a:gd name="connsiteX2" fmla="*/ 394043 w 394043"/>
              <a:gd name="connsiteY2" fmla="*/ 382471 h 382471"/>
              <a:gd name="connsiteX3" fmla="*/ 464 w 394043"/>
              <a:gd name="connsiteY3" fmla="*/ 380999 h 382471"/>
              <a:gd name="connsiteX4" fmla="*/ 920 w 394043"/>
              <a:gd name="connsiteY4" fmla="*/ 0 h 382471"/>
              <a:gd name="connsiteX0" fmla="*/ 0 w 393123"/>
              <a:gd name="connsiteY0" fmla="*/ 0 h 382820"/>
              <a:gd name="connsiteX1" fmla="*/ 192635 w 393123"/>
              <a:gd name="connsiteY1" fmla="*/ 1135 h 382820"/>
              <a:gd name="connsiteX2" fmla="*/ 393123 w 393123"/>
              <a:gd name="connsiteY2" fmla="*/ 382471 h 382820"/>
              <a:gd name="connsiteX3" fmla="*/ 1365 w 393123"/>
              <a:gd name="connsiteY3" fmla="*/ 382820 h 382820"/>
              <a:gd name="connsiteX4" fmla="*/ 0 w 393123"/>
              <a:gd name="connsiteY4" fmla="*/ 0 h 382820"/>
              <a:gd name="connsiteX0" fmla="*/ 5761 w 391965"/>
              <a:gd name="connsiteY0" fmla="*/ 9589 h 381685"/>
              <a:gd name="connsiteX1" fmla="*/ 191477 w 391965"/>
              <a:gd name="connsiteY1" fmla="*/ 0 h 381685"/>
              <a:gd name="connsiteX2" fmla="*/ 391965 w 391965"/>
              <a:gd name="connsiteY2" fmla="*/ 381336 h 381685"/>
              <a:gd name="connsiteX3" fmla="*/ 207 w 391965"/>
              <a:gd name="connsiteY3" fmla="*/ 381685 h 381685"/>
              <a:gd name="connsiteX4" fmla="*/ 5761 w 391965"/>
              <a:gd name="connsiteY4" fmla="*/ 9589 h 381685"/>
              <a:gd name="connsiteX0" fmla="*/ 2099 w 392109"/>
              <a:gd name="connsiteY0" fmla="*/ 248 h 381685"/>
              <a:gd name="connsiteX1" fmla="*/ 191621 w 392109"/>
              <a:gd name="connsiteY1" fmla="*/ 0 h 381685"/>
              <a:gd name="connsiteX2" fmla="*/ 392109 w 392109"/>
              <a:gd name="connsiteY2" fmla="*/ 381336 h 381685"/>
              <a:gd name="connsiteX3" fmla="*/ 351 w 392109"/>
              <a:gd name="connsiteY3" fmla="*/ 381685 h 381685"/>
              <a:gd name="connsiteX4" fmla="*/ 2099 w 392109"/>
              <a:gd name="connsiteY4" fmla="*/ 248 h 381685"/>
              <a:gd name="connsiteX0" fmla="*/ 0 w 390010"/>
              <a:gd name="connsiteY0" fmla="*/ 248 h 381336"/>
              <a:gd name="connsiteX1" fmla="*/ 189522 w 390010"/>
              <a:gd name="connsiteY1" fmla="*/ 0 h 381336"/>
              <a:gd name="connsiteX2" fmla="*/ 390010 w 390010"/>
              <a:gd name="connsiteY2" fmla="*/ 381336 h 381336"/>
              <a:gd name="connsiteX3" fmla="*/ 26967 w 390010"/>
              <a:gd name="connsiteY3" fmla="*/ 356777 h 381336"/>
              <a:gd name="connsiteX4" fmla="*/ 0 w 390010"/>
              <a:gd name="connsiteY4" fmla="*/ 248 h 381336"/>
              <a:gd name="connsiteX0" fmla="*/ 250 w 390260"/>
              <a:gd name="connsiteY0" fmla="*/ 248 h 382031"/>
              <a:gd name="connsiteX1" fmla="*/ 189772 w 390260"/>
              <a:gd name="connsiteY1" fmla="*/ 0 h 382031"/>
              <a:gd name="connsiteX2" fmla="*/ 390260 w 390260"/>
              <a:gd name="connsiteY2" fmla="*/ 381336 h 382031"/>
              <a:gd name="connsiteX3" fmla="*/ 577 w 390260"/>
              <a:gd name="connsiteY3" fmla="*/ 382031 h 382031"/>
              <a:gd name="connsiteX4" fmla="*/ 250 w 390260"/>
              <a:gd name="connsiteY4" fmla="*/ 248 h 382031"/>
              <a:gd name="connsiteX0" fmla="*/ 839 w 390849"/>
              <a:gd name="connsiteY0" fmla="*/ 248 h 382031"/>
              <a:gd name="connsiteX1" fmla="*/ 190361 w 390849"/>
              <a:gd name="connsiteY1" fmla="*/ 0 h 382031"/>
              <a:gd name="connsiteX2" fmla="*/ 390849 w 390849"/>
              <a:gd name="connsiteY2" fmla="*/ 381336 h 382031"/>
              <a:gd name="connsiteX3" fmla="*/ 474 w 390849"/>
              <a:gd name="connsiteY3" fmla="*/ 382031 h 382031"/>
              <a:gd name="connsiteX4" fmla="*/ 839 w 390849"/>
              <a:gd name="connsiteY4" fmla="*/ 248 h 382031"/>
              <a:gd name="connsiteX0" fmla="*/ 839 w 390503"/>
              <a:gd name="connsiteY0" fmla="*/ 248 h 382374"/>
              <a:gd name="connsiteX1" fmla="*/ 190361 w 390503"/>
              <a:gd name="connsiteY1" fmla="*/ 0 h 382374"/>
              <a:gd name="connsiteX2" fmla="*/ 390503 w 390503"/>
              <a:gd name="connsiteY2" fmla="*/ 382374 h 382374"/>
              <a:gd name="connsiteX3" fmla="*/ 474 w 390503"/>
              <a:gd name="connsiteY3" fmla="*/ 382031 h 382374"/>
              <a:gd name="connsiteX4" fmla="*/ 839 w 390503"/>
              <a:gd name="connsiteY4" fmla="*/ 248 h 382374"/>
              <a:gd name="connsiteX0" fmla="*/ 0 w 390702"/>
              <a:gd name="connsiteY0" fmla="*/ 0 h 382472"/>
              <a:gd name="connsiteX1" fmla="*/ 190560 w 390702"/>
              <a:gd name="connsiteY1" fmla="*/ 98 h 382472"/>
              <a:gd name="connsiteX2" fmla="*/ 390702 w 390702"/>
              <a:gd name="connsiteY2" fmla="*/ 382472 h 382472"/>
              <a:gd name="connsiteX3" fmla="*/ 673 w 390702"/>
              <a:gd name="connsiteY3" fmla="*/ 382129 h 382472"/>
              <a:gd name="connsiteX4" fmla="*/ 0 w 390702"/>
              <a:gd name="connsiteY4" fmla="*/ 0 h 382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0702" h="382472">
                <a:moveTo>
                  <a:pt x="0" y="0"/>
                </a:moveTo>
                <a:lnTo>
                  <a:pt x="190560" y="98"/>
                </a:lnTo>
                <a:lnTo>
                  <a:pt x="390702" y="382472"/>
                </a:lnTo>
                <a:lnTo>
                  <a:pt x="673" y="382129"/>
                </a:lnTo>
                <a:cubicBezTo>
                  <a:pt x="-921" y="190263"/>
                  <a:pt x="1062" y="127911"/>
                  <a:pt x="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kern="1200" dirty="0" smtClean="0">
                <a:solidFill>
                  <a:schemeClr val="tx2"/>
                </a:solidFill>
              </a:rPr>
              <a:t>   </a:t>
            </a:r>
            <a:endParaRPr lang="en-US" sz="1800" kern="1200" dirty="0">
              <a:solidFill>
                <a:schemeClr val="tx2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1404256" y="2936911"/>
            <a:ext cx="3886200" cy="1143000"/>
          </a:xfrm>
          <a:prstGeom prst="rect">
            <a:avLst/>
          </a:prstGeom>
        </p:spPr>
        <p:txBody>
          <a:bodyPr rIns="0" bIns="0" anchor="b" anchorCtr="0"/>
          <a:lstStyle>
            <a:lvl1pPr>
              <a:lnSpc>
                <a:spcPct val="90000"/>
              </a:lnSpc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1404256" y="4134997"/>
            <a:ext cx="4386944" cy="935515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20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Secondary Text Goes here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357" y="373884"/>
            <a:ext cx="2488753" cy="351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4073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ection Hea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0"/>
            <a:ext cx="7768066" cy="6858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5"/>
          <a:stretch/>
        </p:blipFill>
        <p:spPr>
          <a:xfrm>
            <a:off x="0" y="0"/>
            <a:ext cx="7041616" cy="6858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635" y="911860"/>
            <a:ext cx="2488747" cy="46428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404256" y="3505200"/>
            <a:ext cx="3886200" cy="1701567"/>
          </a:xfrm>
        </p:spPr>
        <p:txBody>
          <a:bodyPr rIns="0" bIns="0" anchor="t" anchorCtr="0"/>
          <a:lstStyle>
            <a:lvl1pPr>
              <a:lnSpc>
                <a:spcPct val="90000"/>
              </a:lnSpc>
              <a:defRPr sz="4000" b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04256" y="5099960"/>
            <a:ext cx="4386944" cy="685800"/>
          </a:xfrm>
        </p:spPr>
        <p:txBody>
          <a:bodyPr/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24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Secondary Text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0275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ection Header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6632" y="-76200"/>
            <a:ext cx="10427368" cy="69342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5"/>
          <a:stretch/>
        </p:blipFill>
        <p:spPr>
          <a:xfrm>
            <a:off x="0" y="0"/>
            <a:ext cx="7041616" cy="68580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635" y="911860"/>
            <a:ext cx="2488747" cy="46428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404256" y="3505200"/>
            <a:ext cx="3886200" cy="1701567"/>
          </a:xfrm>
        </p:spPr>
        <p:txBody>
          <a:bodyPr rIns="0" bIns="0" anchor="t" anchorCtr="0"/>
          <a:lstStyle>
            <a:lvl1pPr>
              <a:lnSpc>
                <a:spcPct val="90000"/>
              </a:lnSpc>
              <a:defRPr sz="4000" b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04256" y="5099960"/>
            <a:ext cx="4386944" cy="685800"/>
          </a:xfrm>
        </p:spPr>
        <p:txBody>
          <a:bodyPr/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24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Secondary Text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8526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reak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04256" y="5584368"/>
            <a:ext cx="4386944" cy="685800"/>
          </a:xfrm>
        </p:spPr>
        <p:txBody>
          <a:bodyPr/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24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Secondary Text Goes here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635" y="911860"/>
            <a:ext cx="2488747" cy="46428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36"/>
          <a:stretch/>
        </p:blipFill>
        <p:spPr>
          <a:xfrm>
            <a:off x="595323" y="4267200"/>
            <a:ext cx="8548677" cy="12273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404256" y="4343400"/>
            <a:ext cx="7282544" cy="993991"/>
          </a:xfrm>
        </p:spPr>
        <p:txBody>
          <a:bodyPr rIns="0" bIns="0" anchor="ctr" anchorCtr="0"/>
          <a:lstStyle>
            <a:lvl1pPr>
              <a:lnSpc>
                <a:spcPct val="90000"/>
              </a:lnSpc>
              <a:defRPr sz="3600" b="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Breaker Page Title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3613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599" y="339954"/>
            <a:ext cx="7713969" cy="574446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21971"/>
            <a:ext cx="7924799" cy="4245429"/>
          </a:xfrm>
        </p:spPr>
        <p:txBody>
          <a:bodyPr/>
          <a:lstStyle>
            <a:lvl1pPr marL="225425" indent="-225425">
              <a:spcBef>
                <a:spcPts val="0"/>
              </a:spcBef>
              <a:defRPr sz="2800"/>
            </a:lvl1pPr>
            <a:lvl2pPr marL="569913" indent="-279400">
              <a:spcBef>
                <a:spcPts val="0"/>
              </a:spcBef>
              <a:defRPr sz="2800"/>
            </a:lvl2pPr>
            <a:lvl3pPr marL="795338" indent="-225425">
              <a:spcBef>
                <a:spcPts val="0"/>
              </a:spcBef>
              <a:defRPr sz="24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605F6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05F6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58541-60C9-42A2-8392-FF12533A6B7A}" type="slidenum">
              <a:rPr lang="en-US" smtClean="0">
                <a:solidFill>
                  <a:srgbClr val="97ACD9"/>
                </a:solidFill>
              </a:rPr>
              <a:pPr/>
              <a:t>‹#›</a:t>
            </a:fld>
            <a:endParaRPr lang="en-US">
              <a:solidFill>
                <a:srgbClr val="97ACD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924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605F6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605F6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58541-60C9-42A2-8392-FF12533A6B7A}" type="slidenum">
              <a:rPr lang="en-US" smtClean="0">
                <a:solidFill>
                  <a:srgbClr val="97ACD9"/>
                </a:solidFill>
              </a:rPr>
              <a:pPr/>
              <a:t>‹#›</a:t>
            </a:fld>
            <a:endParaRPr lang="en-US" dirty="0">
              <a:solidFill>
                <a:srgbClr val="97ACD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7410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Your Photo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5"/>
          <a:stretch/>
        </p:blipFill>
        <p:spPr>
          <a:xfrm>
            <a:off x="0" y="0"/>
            <a:ext cx="7041616" cy="6858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635" y="911860"/>
            <a:ext cx="2488747" cy="46428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404256" y="3505200"/>
            <a:ext cx="3886200" cy="1701567"/>
          </a:xfrm>
        </p:spPr>
        <p:txBody>
          <a:bodyPr rIns="0" bIns="0" anchor="t" anchorCtr="0"/>
          <a:lstStyle>
            <a:lvl1pPr>
              <a:lnSpc>
                <a:spcPct val="90000"/>
              </a:lnSpc>
              <a:defRPr sz="4000" b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04256" y="5099960"/>
            <a:ext cx="4386944" cy="685800"/>
          </a:xfrm>
        </p:spPr>
        <p:txBody>
          <a:bodyPr/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24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Secondary Text Goes here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9220200" y="877304"/>
            <a:ext cx="1642462" cy="2856496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sz="1200" spc="-50" dirty="0" smtClean="0">
                <a:solidFill>
                  <a:prstClr val="white"/>
                </a:solidFill>
              </a:rPr>
              <a:t>How to put in your own Photo:</a:t>
            </a: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sz="1200" spc="-50" dirty="0" smtClean="0">
                <a:solidFill>
                  <a:prstClr val="white"/>
                </a:solidFill>
              </a:rPr>
              <a:t>Go to ‘View-Slide Master’</a:t>
            </a: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sz="1200" spc="-50" dirty="0" smtClean="0">
                <a:solidFill>
                  <a:prstClr val="white"/>
                </a:solidFill>
              </a:rPr>
              <a:t>Go to ‘Insert-Picture’</a:t>
            </a: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sz="1200" spc="-50" dirty="0" smtClean="0">
                <a:solidFill>
                  <a:prstClr val="white"/>
                </a:solidFill>
              </a:rPr>
              <a:t>Browse to the image you would like to place. Image should be 1024x768, 1200x900, or other 4:3 aspect ratio</a:t>
            </a: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sz="1200" spc="-50" dirty="0" smtClean="0">
                <a:solidFill>
                  <a:prstClr val="white"/>
                </a:solidFill>
              </a:rPr>
              <a:t>Select image and click OK</a:t>
            </a: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sz="1200" spc="-50" dirty="0" smtClean="0">
                <a:solidFill>
                  <a:prstClr val="white"/>
                </a:solidFill>
              </a:rPr>
              <a:t>Scale to full screen size if necessary.</a:t>
            </a: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sz="1200" spc="-50" dirty="0" smtClean="0">
                <a:solidFill>
                  <a:prstClr val="white"/>
                </a:solidFill>
              </a:rPr>
              <a:t>Click image, go to ‘Format-Send to Back’</a:t>
            </a:r>
          </a:p>
        </p:txBody>
      </p:sp>
    </p:spTree>
    <p:extLst>
      <p:ext uri="{BB962C8B-B14F-4D97-AF65-F5344CB8AC3E}">
        <p14:creationId xmlns:p14="http://schemas.microsoft.com/office/powerpoint/2010/main" val="1708876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599" y="339954"/>
            <a:ext cx="7713969" cy="574446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605F6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05F6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58541-60C9-42A2-8392-FF12533A6B7A}" type="slidenum">
              <a:rPr lang="en-US" smtClean="0">
                <a:solidFill>
                  <a:srgbClr val="97ACD9"/>
                </a:solidFill>
              </a:rPr>
              <a:pPr/>
              <a:t>‹#›</a:t>
            </a:fld>
            <a:endParaRPr lang="en-US">
              <a:solidFill>
                <a:srgbClr val="97ACD9"/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987552" y="914400"/>
            <a:ext cx="6858000" cy="457200"/>
          </a:xfrm>
        </p:spPr>
        <p:txBody>
          <a:bodyPr/>
          <a:lstStyle>
            <a:lvl1pPr marL="0" indent="0">
              <a:buNone/>
              <a:defRPr sz="2350" spc="-80" baseline="0">
                <a:solidFill>
                  <a:schemeClr val="accent2"/>
                </a:solidFill>
              </a:defRPr>
            </a:lvl1pPr>
            <a:lvl2pPr marL="206375" indent="0">
              <a:buNone/>
              <a:defRPr/>
            </a:lvl2pPr>
            <a:lvl3pPr marL="457200" indent="0">
              <a:buNone/>
              <a:defRPr/>
            </a:lvl3pPr>
            <a:lvl4pPr marL="631825" indent="0">
              <a:buNone/>
              <a:defRPr/>
            </a:lvl4pPr>
            <a:lvl5pPr marL="804862" indent="0">
              <a:buNone/>
              <a:defRPr/>
            </a:lvl5pPr>
          </a:lstStyle>
          <a:p>
            <a:pPr lvl="0"/>
            <a:r>
              <a:rPr lang="en-US" dirty="0" smtClean="0"/>
              <a:t>Slide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0228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1197" y="1621971"/>
            <a:ext cx="3767328" cy="4093029"/>
          </a:xfrm>
        </p:spPr>
        <p:txBody>
          <a:bodyPr vert="horz" lIns="0" tIns="0" rIns="91440" bIns="45720" rtlCol="0">
            <a:no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00422" y="1621971"/>
            <a:ext cx="3767328" cy="4093029"/>
          </a:xfrm>
        </p:spPr>
        <p:txBody>
          <a:bodyPr vert="horz" lIns="0" tIns="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605F62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05F62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58541-60C9-42A2-8392-FF12533A6B7A}" type="slidenum">
              <a:rPr lang="en-US" smtClean="0">
                <a:solidFill>
                  <a:srgbClr val="97ACD9"/>
                </a:solidFill>
              </a:rPr>
              <a:pPr/>
              <a:t>‹#›</a:t>
            </a:fld>
            <a:endParaRPr lang="en-US">
              <a:solidFill>
                <a:srgbClr val="97ACD9"/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990600" y="914400"/>
            <a:ext cx="6858000" cy="457200"/>
          </a:xfrm>
        </p:spPr>
        <p:txBody>
          <a:bodyPr/>
          <a:lstStyle>
            <a:lvl1pPr marL="0" indent="0">
              <a:buNone/>
              <a:defRPr sz="2350" spc="-80" baseline="0">
                <a:solidFill>
                  <a:schemeClr val="accent2"/>
                </a:solidFill>
              </a:defRPr>
            </a:lvl1pPr>
            <a:lvl2pPr marL="206375" indent="0">
              <a:buNone/>
              <a:defRPr/>
            </a:lvl2pPr>
            <a:lvl3pPr marL="457200" indent="0">
              <a:buNone/>
              <a:defRPr/>
            </a:lvl3pPr>
            <a:lvl4pPr marL="631825" indent="0">
              <a:buNone/>
              <a:defRPr/>
            </a:lvl4pPr>
            <a:lvl5pPr marL="804862" indent="0">
              <a:buNone/>
              <a:defRPr/>
            </a:lvl5pPr>
          </a:lstStyle>
          <a:p>
            <a:pPr lvl="0"/>
            <a:r>
              <a:rPr lang="en-US" dirty="0" smtClean="0"/>
              <a:t>Slide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8158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5157" y="1624013"/>
            <a:ext cx="3586843" cy="347472"/>
          </a:xfrm>
        </p:spPr>
        <p:txBody>
          <a:bodyPr anchor="b"/>
          <a:lstStyle>
            <a:lvl1pPr marL="0" indent="0">
              <a:buNone/>
              <a:defRPr sz="185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01197" y="1981200"/>
            <a:ext cx="3768895" cy="3733800"/>
          </a:xfrm>
        </p:spPr>
        <p:txBody>
          <a:bodyPr vert="horz" lIns="0" tIns="0" rIns="91440" bIns="45720" rtlCol="0">
            <a:no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08036" y="1624013"/>
            <a:ext cx="3770375" cy="347472"/>
          </a:xfrm>
        </p:spPr>
        <p:txBody>
          <a:bodyPr anchor="b"/>
          <a:lstStyle>
            <a:lvl1pPr marL="0" indent="0">
              <a:buNone/>
              <a:defRPr sz="185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7124" y="1981200"/>
            <a:ext cx="3770375" cy="3733800"/>
          </a:xfrm>
        </p:spPr>
        <p:txBody>
          <a:bodyPr vert="horz" lIns="0" tIns="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605F62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05F62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58541-60C9-42A2-8392-FF12533A6B7A}" type="slidenum">
              <a:rPr lang="en-US" smtClean="0">
                <a:solidFill>
                  <a:srgbClr val="97ACD9"/>
                </a:solidFill>
              </a:rPr>
              <a:pPr/>
              <a:t>‹#›</a:t>
            </a:fld>
            <a:endParaRPr lang="en-US">
              <a:solidFill>
                <a:srgbClr val="97ACD9"/>
              </a:solidFill>
            </a:endParaRP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985157" y="914400"/>
            <a:ext cx="6858000" cy="457200"/>
          </a:xfrm>
        </p:spPr>
        <p:txBody>
          <a:bodyPr/>
          <a:lstStyle>
            <a:lvl1pPr marL="0" indent="0">
              <a:buNone/>
              <a:defRPr sz="2350" spc="-80" baseline="0">
                <a:solidFill>
                  <a:schemeClr val="accent2"/>
                </a:solidFill>
              </a:defRPr>
            </a:lvl1pPr>
            <a:lvl2pPr marL="206375" indent="0">
              <a:buNone/>
              <a:defRPr/>
            </a:lvl2pPr>
            <a:lvl3pPr marL="457200" indent="0">
              <a:buNone/>
              <a:defRPr/>
            </a:lvl3pPr>
            <a:lvl4pPr marL="631825" indent="0">
              <a:buNone/>
              <a:defRPr/>
            </a:lvl4pPr>
            <a:lvl5pPr marL="804862" indent="0">
              <a:buNone/>
              <a:defRPr/>
            </a:lvl5pPr>
          </a:lstStyle>
          <a:p>
            <a:pPr lvl="0"/>
            <a:r>
              <a:rPr lang="en-US" dirty="0" smtClean="0"/>
              <a:t>Slide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751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w/image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5157" y="3724712"/>
            <a:ext cx="3586843" cy="347472"/>
          </a:xfrm>
        </p:spPr>
        <p:txBody>
          <a:bodyPr anchor="b"/>
          <a:lstStyle>
            <a:lvl1pPr marL="0" indent="0">
              <a:buNone/>
              <a:defRPr sz="185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90600" y="4038600"/>
            <a:ext cx="3579492" cy="1676400"/>
          </a:xfrm>
        </p:spPr>
        <p:txBody>
          <a:bodyPr vert="horz" lIns="0" tIns="0" rIns="91440" bIns="45720" rtlCol="0">
            <a:noAutofit/>
          </a:bodyPr>
          <a:lstStyle>
            <a:lvl1pPr marL="0" indent="0">
              <a:buNone/>
              <a:defRPr lang="en-US" smtClean="0"/>
            </a:lvl1pPr>
            <a:lvl2pPr marL="206375" indent="0">
              <a:buNone/>
              <a:defRPr lang="en-US" smtClean="0"/>
            </a:lvl2pPr>
            <a:lvl3pPr marL="457200" indent="0">
              <a:buNone/>
              <a:defRPr lang="en-US" smtClean="0"/>
            </a:lvl3pPr>
            <a:lvl4pPr marL="631825" indent="0">
              <a:buNone/>
              <a:defRPr lang="en-US" smtClean="0"/>
            </a:lvl4pPr>
            <a:lvl5pPr marL="804862" indent="0">
              <a:buNone/>
              <a:defRPr lang="en-US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08036" y="3724712"/>
            <a:ext cx="3584448" cy="347472"/>
          </a:xfrm>
        </p:spPr>
        <p:txBody>
          <a:bodyPr anchor="b"/>
          <a:lstStyle>
            <a:lvl1pPr marL="0" indent="0">
              <a:buNone/>
              <a:defRPr sz="185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08036" y="4038600"/>
            <a:ext cx="3580898" cy="1676400"/>
          </a:xfrm>
        </p:spPr>
        <p:txBody>
          <a:bodyPr vert="horz" lIns="0" tIns="0" rIns="91440" bIns="45720" rtlCol="0">
            <a:noAutofit/>
          </a:bodyPr>
          <a:lstStyle>
            <a:lvl1pPr marL="0" indent="0">
              <a:buNone/>
              <a:defRPr lang="en-US" dirty="0" smtClean="0"/>
            </a:lvl1pPr>
            <a:lvl2pPr marL="206375" indent="0">
              <a:buNone/>
              <a:defRPr lang="en-US" dirty="0" smtClean="0"/>
            </a:lvl2pPr>
            <a:lvl3pPr marL="457200" indent="0">
              <a:buNone/>
              <a:defRPr lang="en-US" dirty="0" smtClean="0"/>
            </a:lvl3pPr>
            <a:lvl4pPr marL="631825" indent="0">
              <a:buNone/>
              <a:defRPr lang="en-US" dirty="0" smtClean="0"/>
            </a:lvl4pPr>
            <a:lvl5pPr marL="804862" indent="0">
              <a:buNone/>
              <a:defRPr lang="en-US" dirty="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605F62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05F62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58541-60C9-42A2-8392-FF12533A6B7A}" type="slidenum">
              <a:rPr lang="en-US" smtClean="0">
                <a:solidFill>
                  <a:srgbClr val="97ACD9"/>
                </a:solidFill>
              </a:rPr>
              <a:pPr/>
              <a:t>‹#›</a:t>
            </a:fld>
            <a:endParaRPr lang="en-US">
              <a:solidFill>
                <a:srgbClr val="97ACD9"/>
              </a:solidFill>
            </a:endParaRP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985157" y="914400"/>
            <a:ext cx="6858000" cy="457200"/>
          </a:xfrm>
        </p:spPr>
        <p:txBody>
          <a:bodyPr/>
          <a:lstStyle>
            <a:lvl1pPr marL="0" indent="0">
              <a:buNone/>
              <a:defRPr sz="2350" spc="-80" baseline="0">
                <a:solidFill>
                  <a:schemeClr val="accent2"/>
                </a:solidFill>
              </a:defRPr>
            </a:lvl1pPr>
            <a:lvl2pPr marL="206375" indent="0">
              <a:buNone/>
              <a:defRPr/>
            </a:lvl2pPr>
            <a:lvl3pPr marL="457200" indent="0">
              <a:buNone/>
              <a:defRPr/>
            </a:lvl3pPr>
            <a:lvl4pPr marL="631825" indent="0">
              <a:buNone/>
              <a:defRPr/>
            </a:lvl4pPr>
            <a:lvl5pPr marL="804862" indent="0">
              <a:buNone/>
              <a:defRPr/>
            </a:lvl5pPr>
          </a:lstStyle>
          <a:p>
            <a:pPr lvl="0"/>
            <a:r>
              <a:rPr lang="en-US" dirty="0" smtClean="0"/>
              <a:t>Slide Subtitle</a:t>
            </a:r>
            <a:endParaRPr lang="en-US" dirty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 hasCustomPrompt="1"/>
          </p:nvPr>
        </p:nvSpPr>
        <p:spPr>
          <a:xfrm>
            <a:off x="990600" y="1622424"/>
            <a:ext cx="3429000" cy="1994355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5" hasCustomPrompt="1"/>
          </p:nvPr>
        </p:nvSpPr>
        <p:spPr>
          <a:xfrm>
            <a:off x="4908036" y="1622424"/>
            <a:ext cx="3429000" cy="1994355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7785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adence image 2rgb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6"/>
          <p:cNvSpPr/>
          <p:nvPr userDrawn="1"/>
        </p:nvSpPr>
        <p:spPr>
          <a:xfrm>
            <a:off x="-15914" y="-7892"/>
            <a:ext cx="7030689" cy="6882601"/>
          </a:xfrm>
          <a:custGeom>
            <a:avLst/>
            <a:gdLst>
              <a:gd name="connsiteX0" fmla="*/ 0 w 990600"/>
              <a:gd name="connsiteY0" fmla="*/ 0 h 381000"/>
              <a:gd name="connsiteX1" fmla="*/ 990600 w 990600"/>
              <a:gd name="connsiteY1" fmla="*/ 0 h 381000"/>
              <a:gd name="connsiteX2" fmla="*/ 990600 w 990600"/>
              <a:gd name="connsiteY2" fmla="*/ 381000 h 381000"/>
              <a:gd name="connsiteX3" fmla="*/ 0 w 990600"/>
              <a:gd name="connsiteY3" fmla="*/ 381000 h 381000"/>
              <a:gd name="connsiteX4" fmla="*/ 0 w 990600"/>
              <a:gd name="connsiteY4" fmla="*/ 0 h 381000"/>
              <a:gd name="connsiteX0" fmla="*/ 0 w 990600"/>
              <a:gd name="connsiteY0" fmla="*/ 0 h 381000"/>
              <a:gd name="connsiteX1" fmla="*/ 731308 w 990600"/>
              <a:gd name="connsiteY1" fmla="*/ 0 h 381000"/>
              <a:gd name="connsiteX2" fmla="*/ 990600 w 990600"/>
              <a:gd name="connsiteY2" fmla="*/ 381000 h 381000"/>
              <a:gd name="connsiteX3" fmla="*/ 0 w 990600"/>
              <a:gd name="connsiteY3" fmla="*/ 381000 h 381000"/>
              <a:gd name="connsiteX4" fmla="*/ 0 w 990600"/>
              <a:gd name="connsiteY4" fmla="*/ 0 h 381000"/>
              <a:gd name="connsiteX0" fmla="*/ 0 w 990600"/>
              <a:gd name="connsiteY0" fmla="*/ 0 h 381000"/>
              <a:gd name="connsiteX1" fmla="*/ 800099 w 990600"/>
              <a:gd name="connsiteY1" fmla="*/ 0 h 381000"/>
              <a:gd name="connsiteX2" fmla="*/ 990600 w 990600"/>
              <a:gd name="connsiteY2" fmla="*/ 381000 h 381000"/>
              <a:gd name="connsiteX3" fmla="*/ 0 w 990600"/>
              <a:gd name="connsiteY3" fmla="*/ 381000 h 381000"/>
              <a:gd name="connsiteX4" fmla="*/ 0 w 990600"/>
              <a:gd name="connsiteY4" fmla="*/ 0 h 381000"/>
              <a:gd name="connsiteX0" fmla="*/ 0 w 990600"/>
              <a:gd name="connsiteY0" fmla="*/ 0 h 381000"/>
              <a:gd name="connsiteX1" fmla="*/ 794257 w 990600"/>
              <a:gd name="connsiteY1" fmla="*/ 0 h 381000"/>
              <a:gd name="connsiteX2" fmla="*/ 990600 w 990600"/>
              <a:gd name="connsiteY2" fmla="*/ 381000 h 381000"/>
              <a:gd name="connsiteX3" fmla="*/ 0 w 990600"/>
              <a:gd name="connsiteY3" fmla="*/ 381000 h 381000"/>
              <a:gd name="connsiteX4" fmla="*/ 0 w 990600"/>
              <a:gd name="connsiteY4" fmla="*/ 0 h 381000"/>
              <a:gd name="connsiteX0" fmla="*/ 0 w 998946"/>
              <a:gd name="connsiteY0" fmla="*/ 0 h 381000"/>
              <a:gd name="connsiteX1" fmla="*/ 794257 w 998946"/>
              <a:gd name="connsiteY1" fmla="*/ 0 h 381000"/>
              <a:gd name="connsiteX2" fmla="*/ 998946 w 998946"/>
              <a:gd name="connsiteY2" fmla="*/ 381000 h 381000"/>
              <a:gd name="connsiteX3" fmla="*/ 0 w 998946"/>
              <a:gd name="connsiteY3" fmla="*/ 381000 h 381000"/>
              <a:gd name="connsiteX4" fmla="*/ 0 w 998946"/>
              <a:gd name="connsiteY4" fmla="*/ 0 h 381000"/>
              <a:gd name="connsiteX0" fmla="*/ 0 w 1001466"/>
              <a:gd name="connsiteY0" fmla="*/ 0 h 381000"/>
              <a:gd name="connsiteX1" fmla="*/ 794257 w 1001466"/>
              <a:gd name="connsiteY1" fmla="*/ 0 h 381000"/>
              <a:gd name="connsiteX2" fmla="*/ 1001466 w 1001466"/>
              <a:gd name="connsiteY2" fmla="*/ 381000 h 381000"/>
              <a:gd name="connsiteX3" fmla="*/ 0 w 1001466"/>
              <a:gd name="connsiteY3" fmla="*/ 381000 h 381000"/>
              <a:gd name="connsiteX4" fmla="*/ 0 w 1001466"/>
              <a:gd name="connsiteY4" fmla="*/ 0 h 381000"/>
              <a:gd name="connsiteX0" fmla="*/ 411575 w 1001466"/>
              <a:gd name="connsiteY0" fmla="*/ 0 h 381000"/>
              <a:gd name="connsiteX1" fmla="*/ 794257 w 1001466"/>
              <a:gd name="connsiteY1" fmla="*/ 0 h 381000"/>
              <a:gd name="connsiteX2" fmla="*/ 1001466 w 1001466"/>
              <a:gd name="connsiteY2" fmla="*/ 381000 h 381000"/>
              <a:gd name="connsiteX3" fmla="*/ 0 w 1001466"/>
              <a:gd name="connsiteY3" fmla="*/ 381000 h 381000"/>
              <a:gd name="connsiteX4" fmla="*/ 411575 w 1001466"/>
              <a:gd name="connsiteY4" fmla="*/ 0 h 381000"/>
              <a:gd name="connsiteX0" fmla="*/ 0 w 589891"/>
              <a:gd name="connsiteY0" fmla="*/ 0 h 381000"/>
              <a:gd name="connsiteX1" fmla="*/ 382682 w 589891"/>
              <a:gd name="connsiteY1" fmla="*/ 0 h 381000"/>
              <a:gd name="connsiteX2" fmla="*/ 589891 w 589891"/>
              <a:gd name="connsiteY2" fmla="*/ 381000 h 381000"/>
              <a:gd name="connsiteX3" fmla="*/ 980 w 589891"/>
              <a:gd name="connsiteY3" fmla="*/ 379040 h 381000"/>
              <a:gd name="connsiteX4" fmla="*/ 0 w 589891"/>
              <a:gd name="connsiteY4" fmla="*/ 0 h 381000"/>
              <a:gd name="connsiteX0" fmla="*/ 1023 w 590914"/>
              <a:gd name="connsiteY0" fmla="*/ 0 h 381000"/>
              <a:gd name="connsiteX1" fmla="*/ 383705 w 590914"/>
              <a:gd name="connsiteY1" fmla="*/ 0 h 381000"/>
              <a:gd name="connsiteX2" fmla="*/ 590914 w 590914"/>
              <a:gd name="connsiteY2" fmla="*/ 381000 h 381000"/>
              <a:gd name="connsiteX3" fmla="*/ 43 w 590914"/>
              <a:gd name="connsiteY3" fmla="*/ 380020 h 381000"/>
              <a:gd name="connsiteX4" fmla="*/ 1023 w 590914"/>
              <a:gd name="connsiteY4" fmla="*/ 0 h 381000"/>
              <a:gd name="connsiteX0" fmla="*/ 294963 w 590872"/>
              <a:gd name="connsiteY0" fmla="*/ 980 h 381000"/>
              <a:gd name="connsiteX1" fmla="*/ 383663 w 590872"/>
              <a:gd name="connsiteY1" fmla="*/ 0 h 381000"/>
              <a:gd name="connsiteX2" fmla="*/ 590872 w 590872"/>
              <a:gd name="connsiteY2" fmla="*/ 381000 h 381000"/>
              <a:gd name="connsiteX3" fmla="*/ 1 w 590872"/>
              <a:gd name="connsiteY3" fmla="*/ 380020 h 381000"/>
              <a:gd name="connsiteX4" fmla="*/ 294963 w 590872"/>
              <a:gd name="connsiteY4" fmla="*/ 980 h 381000"/>
              <a:gd name="connsiteX0" fmla="*/ 0 w 295909"/>
              <a:gd name="connsiteY0" fmla="*/ 980 h 381000"/>
              <a:gd name="connsiteX1" fmla="*/ 88700 w 295909"/>
              <a:gd name="connsiteY1" fmla="*/ 0 h 381000"/>
              <a:gd name="connsiteX2" fmla="*/ 295909 w 295909"/>
              <a:gd name="connsiteY2" fmla="*/ 381000 h 381000"/>
              <a:gd name="connsiteX3" fmla="*/ 980 w 295909"/>
              <a:gd name="connsiteY3" fmla="*/ 380020 h 381000"/>
              <a:gd name="connsiteX4" fmla="*/ 0 w 295909"/>
              <a:gd name="connsiteY4" fmla="*/ 980 h 381000"/>
              <a:gd name="connsiteX0" fmla="*/ 51939 w 294931"/>
              <a:gd name="connsiteY0" fmla="*/ 0 h 381000"/>
              <a:gd name="connsiteX1" fmla="*/ 87722 w 294931"/>
              <a:gd name="connsiteY1" fmla="*/ 0 h 381000"/>
              <a:gd name="connsiteX2" fmla="*/ 294931 w 294931"/>
              <a:gd name="connsiteY2" fmla="*/ 381000 h 381000"/>
              <a:gd name="connsiteX3" fmla="*/ 2 w 294931"/>
              <a:gd name="connsiteY3" fmla="*/ 380020 h 381000"/>
              <a:gd name="connsiteX4" fmla="*/ 51939 w 294931"/>
              <a:gd name="connsiteY4" fmla="*/ 0 h 381000"/>
              <a:gd name="connsiteX0" fmla="*/ 1024 w 244016"/>
              <a:gd name="connsiteY0" fmla="*/ 0 h 381980"/>
              <a:gd name="connsiteX1" fmla="*/ 36807 w 244016"/>
              <a:gd name="connsiteY1" fmla="*/ 0 h 381980"/>
              <a:gd name="connsiteX2" fmla="*/ 244016 w 244016"/>
              <a:gd name="connsiteY2" fmla="*/ 381000 h 381980"/>
              <a:gd name="connsiteX3" fmla="*/ 44 w 244016"/>
              <a:gd name="connsiteY3" fmla="*/ 381980 h 381980"/>
              <a:gd name="connsiteX4" fmla="*/ 1024 w 244016"/>
              <a:gd name="connsiteY4" fmla="*/ 0 h 381980"/>
              <a:gd name="connsiteX0" fmla="*/ 94 w 244066"/>
              <a:gd name="connsiteY0" fmla="*/ 980 h 381980"/>
              <a:gd name="connsiteX1" fmla="*/ 36857 w 244066"/>
              <a:gd name="connsiteY1" fmla="*/ 0 h 381980"/>
              <a:gd name="connsiteX2" fmla="*/ 244066 w 244066"/>
              <a:gd name="connsiteY2" fmla="*/ 381000 h 381980"/>
              <a:gd name="connsiteX3" fmla="*/ 94 w 244066"/>
              <a:gd name="connsiteY3" fmla="*/ 381980 h 381980"/>
              <a:gd name="connsiteX4" fmla="*/ 94 w 244066"/>
              <a:gd name="connsiteY4" fmla="*/ 980 h 381980"/>
              <a:gd name="connsiteX0" fmla="*/ 0 w 243972"/>
              <a:gd name="connsiteY0" fmla="*/ 980 h 381980"/>
              <a:gd name="connsiteX1" fmla="*/ 36763 w 243972"/>
              <a:gd name="connsiteY1" fmla="*/ 0 h 381980"/>
              <a:gd name="connsiteX2" fmla="*/ 243972 w 243972"/>
              <a:gd name="connsiteY2" fmla="*/ 381000 h 381980"/>
              <a:gd name="connsiteX3" fmla="*/ 0 w 243972"/>
              <a:gd name="connsiteY3" fmla="*/ 381980 h 381980"/>
              <a:gd name="connsiteX4" fmla="*/ 0 w 243972"/>
              <a:gd name="connsiteY4" fmla="*/ 980 h 381980"/>
              <a:gd name="connsiteX0" fmla="*/ 0 w 243972"/>
              <a:gd name="connsiteY0" fmla="*/ 980 h 381980"/>
              <a:gd name="connsiteX1" fmla="*/ 36763 w 243972"/>
              <a:gd name="connsiteY1" fmla="*/ 0 h 381980"/>
              <a:gd name="connsiteX2" fmla="*/ 243972 w 243972"/>
              <a:gd name="connsiteY2" fmla="*/ 381000 h 381980"/>
              <a:gd name="connsiteX3" fmla="*/ 0 w 243972"/>
              <a:gd name="connsiteY3" fmla="*/ 381980 h 381980"/>
              <a:gd name="connsiteX4" fmla="*/ 0 w 243972"/>
              <a:gd name="connsiteY4" fmla="*/ 980 h 381980"/>
              <a:gd name="connsiteX0" fmla="*/ 0 w 243972"/>
              <a:gd name="connsiteY0" fmla="*/ 980 h 381980"/>
              <a:gd name="connsiteX1" fmla="*/ 36763 w 243972"/>
              <a:gd name="connsiteY1" fmla="*/ 0 h 381980"/>
              <a:gd name="connsiteX2" fmla="*/ 243972 w 243972"/>
              <a:gd name="connsiteY2" fmla="*/ 381000 h 381980"/>
              <a:gd name="connsiteX3" fmla="*/ 0 w 243972"/>
              <a:gd name="connsiteY3" fmla="*/ 381980 h 381980"/>
              <a:gd name="connsiteX4" fmla="*/ 0 w 243972"/>
              <a:gd name="connsiteY4" fmla="*/ 980 h 381980"/>
              <a:gd name="connsiteX0" fmla="*/ 0 w 243972"/>
              <a:gd name="connsiteY0" fmla="*/ 980 h 381980"/>
              <a:gd name="connsiteX1" fmla="*/ 36763 w 243972"/>
              <a:gd name="connsiteY1" fmla="*/ 0 h 381980"/>
              <a:gd name="connsiteX2" fmla="*/ 243972 w 243972"/>
              <a:gd name="connsiteY2" fmla="*/ 381000 h 381980"/>
              <a:gd name="connsiteX3" fmla="*/ 0 w 243972"/>
              <a:gd name="connsiteY3" fmla="*/ 381980 h 381980"/>
              <a:gd name="connsiteX4" fmla="*/ 0 w 243972"/>
              <a:gd name="connsiteY4" fmla="*/ 980 h 381980"/>
              <a:gd name="connsiteX0" fmla="*/ 0 w 243972"/>
              <a:gd name="connsiteY0" fmla="*/ 0 h 382085"/>
              <a:gd name="connsiteX1" fmla="*/ 36763 w 243972"/>
              <a:gd name="connsiteY1" fmla="*/ 105 h 382085"/>
              <a:gd name="connsiteX2" fmla="*/ 243972 w 243972"/>
              <a:gd name="connsiteY2" fmla="*/ 381105 h 382085"/>
              <a:gd name="connsiteX3" fmla="*/ 0 w 243972"/>
              <a:gd name="connsiteY3" fmla="*/ 382085 h 382085"/>
              <a:gd name="connsiteX4" fmla="*/ 0 w 243972"/>
              <a:gd name="connsiteY4" fmla="*/ 0 h 382085"/>
              <a:gd name="connsiteX0" fmla="*/ 0 w 243972"/>
              <a:gd name="connsiteY0" fmla="*/ 0 h 383276"/>
              <a:gd name="connsiteX1" fmla="*/ 36763 w 243972"/>
              <a:gd name="connsiteY1" fmla="*/ 105 h 383276"/>
              <a:gd name="connsiteX2" fmla="*/ 243972 w 243972"/>
              <a:gd name="connsiteY2" fmla="*/ 383276 h 383276"/>
              <a:gd name="connsiteX3" fmla="*/ 0 w 243972"/>
              <a:gd name="connsiteY3" fmla="*/ 382085 h 383276"/>
              <a:gd name="connsiteX4" fmla="*/ 0 w 243972"/>
              <a:gd name="connsiteY4" fmla="*/ 0 h 383276"/>
              <a:gd name="connsiteX0" fmla="*/ 0 w 243972"/>
              <a:gd name="connsiteY0" fmla="*/ 0 h 382085"/>
              <a:gd name="connsiteX1" fmla="*/ 36763 w 243972"/>
              <a:gd name="connsiteY1" fmla="*/ 105 h 382085"/>
              <a:gd name="connsiteX2" fmla="*/ 243972 w 243972"/>
              <a:gd name="connsiteY2" fmla="*/ 381105 h 382085"/>
              <a:gd name="connsiteX3" fmla="*/ 0 w 243972"/>
              <a:gd name="connsiteY3" fmla="*/ 382085 h 382085"/>
              <a:gd name="connsiteX4" fmla="*/ 0 w 243972"/>
              <a:gd name="connsiteY4" fmla="*/ 0 h 382085"/>
              <a:gd name="connsiteX0" fmla="*/ 0 w 243972"/>
              <a:gd name="connsiteY0" fmla="*/ 0 h 382085"/>
              <a:gd name="connsiteX1" fmla="*/ 36763 w 243972"/>
              <a:gd name="connsiteY1" fmla="*/ 105 h 382085"/>
              <a:gd name="connsiteX2" fmla="*/ 243972 w 243972"/>
              <a:gd name="connsiteY2" fmla="*/ 381105 h 382085"/>
              <a:gd name="connsiteX3" fmla="*/ 0 w 243972"/>
              <a:gd name="connsiteY3" fmla="*/ 382085 h 382085"/>
              <a:gd name="connsiteX4" fmla="*/ 0 w 243972"/>
              <a:gd name="connsiteY4" fmla="*/ 0 h 382085"/>
              <a:gd name="connsiteX0" fmla="*/ 0 w 243972"/>
              <a:gd name="connsiteY0" fmla="*/ 0 h 382085"/>
              <a:gd name="connsiteX1" fmla="*/ 36763 w 243972"/>
              <a:gd name="connsiteY1" fmla="*/ 105 h 382085"/>
              <a:gd name="connsiteX2" fmla="*/ 243972 w 243972"/>
              <a:gd name="connsiteY2" fmla="*/ 381105 h 382085"/>
              <a:gd name="connsiteX3" fmla="*/ 0 w 243972"/>
              <a:gd name="connsiteY3" fmla="*/ 382085 h 382085"/>
              <a:gd name="connsiteX4" fmla="*/ 0 w 243972"/>
              <a:gd name="connsiteY4" fmla="*/ 0 h 382085"/>
              <a:gd name="connsiteX0" fmla="*/ 0 w 243972"/>
              <a:gd name="connsiteY0" fmla="*/ 0 h 382085"/>
              <a:gd name="connsiteX1" fmla="*/ 36763 w 243972"/>
              <a:gd name="connsiteY1" fmla="*/ 105 h 382085"/>
              <a:gd name="connsiteX2" fmla="*/ 243972 w 243972"/>
              <a:gd name="connsiteY2" fmla="*/ 381105 h 382085"/>
              <a:gd name="connsiteX3" fmla="*/ 0 w 243972"/>
              <a:gd name="connsiteY3" fmla="*/ 382085 h 382085"/>
              <a:gd name="connsiteX4" fmla="*/ 0 w 243972"/>
              <a:gd name="connsiteY4" fmla="*/ 0 h 382085"/>
              <a:gd name="connsiteX0" fmla="*/ 0 w 243972"/>
              <a:gd name="connsiteY0" fmla="*/ 0 h 381105"/>
              <a:gd name="connsiteX1" fmla="*/ 36763 w 243972"/>
              <a:gd name="connsiteY1" fmla="*/ 105 h 381105"/>
              <a:gd name="connsiteX2" fmla="*/ 243972 w 243972"/>
              <a:gd name="connsiteY2" fmla="*/ 381105 h 381105"/>
              <a:gd name="connsiteX3" fmla="*/ 0 w 243972"/>
              <a:gd name="connsiteY3" fmla="*/ 381000 h 381105"/>
              <a:gd name="connsiteX4" fmla="*/ 0 w 243972"/>
              <a:gd name="connsiteY4" fmla="*/ 0 h 381105"/>
              <a:gd name="connsiteX0" fmla="*/ 0 w 241956"/>
              <a:gd name="connsiteY0" fmla="*/ 0 h 381105"/>
              <a:gd name="connsiteX1" fmla="*/ 36763 w 241956"/>
              <a:gd name="connsiteY1" fmla="*/ 105 h 381105"/>
              <a:gd name="connsiteX2" fmla="*/ 241956 w 241956"/>
              <a:gd name="connsiteY2" fmla="*/ 381105 h 381105"/>
              <a:gd name="connsiteX3" fmla="*/ 0 w 241956"/>
              <a:gd name="connsiteY3" fmla="*/ 381000 h 381105"/>
              <a:gd name="connsiteX4" fmla="*/ 0 w 241956"/>
              <a:gd name="connsiteY4" fmla="*/ 0 h 381105"/>
              <a:gd name="connsiteX0" fmla="*/ 0 w 241956"/>
              <a:gd name="connsiteY0" fmla="*/ 231 h 381336"/>
              <a:gd name="connsiteX1" fmla="*/ 37099 w 241956"/>
              <a:gd name="connsiteY1" fmla="*/ 0 h 381336"/>
              <a:gd name="connsiteX2" fmla="*/ 241956 w 241956"/>
              <a:gd name="connsiteY2" fmla="*/ 381336 h 381336"/>
              <a:gd name="connsiteX3" fmla="*/ 0 w 241956"/>
              <a:gd name="connsiteY3" fmla="*/ 381231 h 381336"/>
              <a:gd name="connsiteX4" fmla="*/ 0 w 241956"/>
              <a:gd name="connsiteY4" fmla="*/ 231 h 381336"/>
              <a:gd name="connsiteX0" fmla="*/ 0 w 241956"/>
              <a:gd name="connsiteY0" fmla="*/ 231 h 381336"/>
              <a:gd name="connsiteX1" fmla="*/ 41468 w 241956"/>
              <a:gd name="connsiteY1" fmla="*/ 0 h 381336"/>
              <a:gd name="connsiteX2" fmla="*/ 241956 w 241956"/>
              <a:gd name="connsiteY2" fmla="*/ 381336 h 381336"/>
              <a:gd name="connsiteX3" fmla="*/ 0 w 241956"/>
              <a:gd name="connsiteY3" fmla="*/ 381231 h 381336"/>
              <a:gd name="connsiteX4" fmla="*/ 0 w 241956"/>
              <a:gd name="connsiteY4" fmla="*/ 231 h 381336"/>
              <a:gd name="connsiteX0" fmla="*/ 0 w 394489"/>
              <a:gd name="connsiteY0" fmla="*/ 0 h 382016"/>
              <a:gd name="connsiteX1" fmla="*/ 194001 w 394489"/>
              <a:gd name="connsiteY1" fmla="*/ 680 h 382016"/>
              <a:gd name="connsiteX2" fmla="*/ 394489 w 394489"/>
              <a:gd name="connsiteY2" fmla="*/ 382016 h 382016"/>
              <a:gd name="connsiteX3" fmla="*/ 152533 w 394489"/>
              <a:gd name="connsiteY3" fmla="*/ 381911 h 382016"/>
              <a:gd name="connsiteX4" fmla="*/ 0 w 394489"/>
              <a:gd name="connsiteY4" fmla="*/ 0 h 382016"/>
              <a:gd name="connsiteX0" fmla="*/ 0 w 394489"/>
              <a:gd name="connsiteY0" fmla="*/ 0 h 382016"/>
              <a:gd name="connsiteX1" fmla="*/ 194001 w 394489"/>
              <a:gd name="connsiteY1" fmla="*/ 680 h 382016"/>
              <a:gd name="connsiteX2" fmla="*/ 394489 w 394489"/>
              <a:gd name="connsiteY2" fmla="*/ 382016 h 382016"/>
              <a:gd name="connsiteX3" fmla="*/ 152533 w 394489"/>
              <a:gd name="connsiteY3" fmla="*/ 381911 h 382016"/>
              <a:gd name="connsiteX4" fmla="*/ 0 w 394489"/>
              <a:gd name="connsiteY4" fmla="*/ 0 h 382016"/>
              <a:gd name="connsiteX0" fmla="*/ 0 w 394489"/>
              <a:gd name="connsiteY0" fmla="*/ 0 h 383732"/>
              <a:gd name="connsiteX1" fmla="*/ 194001 w 394489"/>
              <a:gd name="connsiteY1" fmla="*/ 680 h 383732"/>
              <a:gd name="connsiteX2" fmla="*/ 394489 w 394489"/>
              <a:gd name="connsiteY2" fmla="*/ 382016 h 383732"/>
              <a:gd name="connsiteX3" fmla="*/ 3187 w 394489"/>
              <a:gd name="connsiteY3" fmla="*/ 383732 h 383732"/>
              <a:gd name="connsiteX4" fmla="*/ 0 w 394489"/>
              <a:gd name="connsiteY4" fmla="*/ 0 h 383732"/>
              <a:gd name="connsiteX0" fmla="*/ 0 w 394489"/>
              <a:gd name="connsiteY0" fmla="*/ 0 h 383732"/>
              <a:gd name="connsiteX1" fmla="*/ 194001 w 394489"/>
              <a:gd name="connsiteY1" fmla="*/ 680 h 383732"/>
              <a:gd name="connsiteX2" fmla="*/ 394489 w 394489"/>
              <a:gd name="connsiteY2" fmla="*/ 382016 h 383732"/>
              <a:gd name="connsiteX3" fmla="*/ 3187 w 394489"/>
              <a:gd name="connsiteY3" fmla="*/ 383732 h 383732"/>
              <a:gd name="connsiteX4" fmla="*/ 0 w 394489"/>
              <a:gd name="connsiteY4" fmla="*/ 0 h 383732"/>
              <a:gd name="connsiteX0" fmla="*/ 0 w 394489"/>
              <a:gd name="connsiteY0" fmla="*/ 0 h 384187"/>
              <a:gd name="connsiteX1" fmla="*/ 194001 w 394489"/>
              <a:gd name="connsiteY1" fmla="*/ 680 h 384187"/>
              <a:gd name="connsiteX2" fmla="*/ 394489 w 394489"/>
              <a:gd name="connsiteY2" fmla="*/ 382016 h 384187"/>
              <a:gd name="connsiteX3" fmla="*/ 910 w 394489"/>
              <a:gd name="connsiteY3" fmla="*/ 384187 h 384187"/>
              <a:gd name="connsiteX4" fmla="*/ 0 w 394489"/>
              <a:gd name="connsiteY4" fmla="*/ 0 h 384187"/>
              <a:gd name="connsiteX0" fmla="*/ 920 w 394043"/>
              <a:gd name="connsiteY0" fmla="*/ 0 h 384642"/>
              <a:gd name="connsiteX1" fmla="*/ 193555 w 394043"/>
              <a:gd name="connsiteY1" fmla="*/ 1135 h 384642"/>
              <a:gd name="connsiteX2" fmla="*/ 394043 w 394043"/>
              <a:gd name="connsiteY2" fmla="*/ 382471 h 384642"/>
              <a:gd name="connsiteX3" fmla="*/ 464 w 394043"/>
              <a:gd name="connsiteY3" fmla="*/ 384642 h 384642"/>
              <a:gd name="connsiteX4" fmla="*/ 920 w 394043"/>
              <a:gd name="connsiteY4" fmla="*/ 0 h 384642"/>
              <a:gd name="connsiteX0" fmla="*/ 920 w 394043"/>
              <a:gd name="connsiteY0" fmla="*/ 0 h 382471"/>
              <a:gd name="connsiteX1" fmla="*/ 193555 w 394043"/>
              <a:gd name="connsiteY1" fmla="*/ 1135 h 382471"/>
              <a:gd name="connsiteX2" fmla="*/ 394043 w 394043"/>
              <a:gd name="connsiteY2" fmla="*/ 382471 h 382471"/>
              <a:gd name="connsiteX3" fmla="*/ 464 w 394043"/>
              <a:gd name="connsiteY3" fmla="*/ 380999 h 382471"/>
              <a:gd name="connsiteX4" fmla="*/ 920 w 394043"/>
              <a:gd name="connsiteY4" fmla="*/ 0 h 382471"/>
              <a:gd name="connsiteX0" fmla="*/ 0 w 393123"/>
              <a:gd name="connsiteY0" fmla="*/ 0 h 382820"/>
              <a:gd name="connsiteX1" fmla="*/ 192635 w 393123"/>
              <a:gd name="connsiteY1" fmla="*/ 1135 h 382820"/>
              <a:gd name="connsiteX2" fmla="*/ 393123 w 393123"/>
              <a:gd name="connsiteY2" fmla="*/ 382471 h 382820"/>
              <a:gd name="connsiteX3" fmla="*/ 1365 w 393123"/>
              <a:gd name="connsiteY3" fmla="*/ 382820 h 382820"/>
              <a:gd name="connsiteX4" fmla="*/ 0 w 393123"/>
              <a:gd name="connsiteY4" fmla="*/ 0 h 382820"/>
              <a:gd name="connsiteX0" fmla="*/ 5761 w 391965"/>
              <a:gd name="connsiteY0" fmla="*/ 9589 h 381685"/>
              <a:gd name="connsiteX1" fmla="*/ 191477 w 391965"/>
              <a:gd name="connsiteY1" fmla="*/ 0 h 381685"/>
              <a:gd name="connsiteX2" fmla="*/ 391965 w 391965"/>
              <a:gd name="connsiteY2" fmla="*/ 381336 h 381685"/>
              <a:gd name="connsiteX3" fmla="*/ 207 w 391965"/>
              <a:gd name="connsiteY3" fmla="*/ 381685 h 381685"/>
              <a:gd name="connsiteX4" fmla="*/ 5761 w 391965"/>
              <a:gd name="connsiteY4" fmla="*/ 9589 h 381685"/>
              <a:gd name="connsiteX0" fmla="*/ 2099 w 392109"/>
              <a:gd name="connsiteY0" fmla="*/ 248 h 381685"/>
              <a:gd name="connsiteX1" fmla="*/ 191621 w 392109"/>
              <a:gd name="connsiteY1" fmla="*/ 0 h 381685"/>
              <a:gd name="connsiteX2" fmla="*/ 392109 w 392109"/>
              <a:gd name="connsiteY2" fmla="*/ 381336 h 381685"/>
              <a:gd name="connsiteX3" fmla="*/ 351 w 392109"/>
              <a:gd name="connsiteY3" fmla="*/ 381685 h 381685"/>
              <a:gd name="connsiteX4" fmla="*/ 2099 w 392109"/>
              <a:gd name="connsiteY4" fmla="*/ 248 h 381685"/>
              <a:gd name="connsiteX0" fmla="*/ 0 w 390010"/>
              <a:gd name="connsiteY0" fmla="*/ 248 h 381336"/>
              <a:gd name="connsiteX1" fmla="*/ 189522 w 390010"/>
              <a:gd name="connsiteY1" fmla="*/ 0 h 381336"/>
              <a:gd name="connsiteX2" fmla="*/ 390010 w 390010"/>
              <a:gd name="connsiteY2" fmla="*/ 381336 h 381336"/>
              <a:gd name="connsiteX3" fmla="*/ 26967 w 390010"/>
              <a:gd name="connsiteY3" fmla="*/ 356777 h 381336"/>
              <a:gd name="connsiteX4" fmla="*/ 0 w 390010"/>
              <a:gd name="connsiteY4" fmla="*/ 248 h 381336"/>
              <a:gd name="connsiteX0" fmla="*/ 250 w 390260"/>
              <a:gd name="connsiteY0" fmla="*/ 248 h 382031"/>
              <a:gd name="connsiteX1" fmla="*/ 189772 w 390260"/>
              <a:gd name="connsiteY1" fmla="*/ 0 h 382031"/>
              <a:gd name="connsiteX2" fmla="*/ 390260 w 390260"/>
              <a:gd name="connsiteY2" fmla="*/ 381336 h 382031"/>
              <a:gd name="connsiteX3" fmla="*/ 577 w 390260"/>
              <a:gd name="connsiteY3" fmla="*/ 382031 h 382031"/>
              <a:gd name="connsiteX4" fmla="*/ 250 w 390260"/>
              <a:gd name="connsiteY4" fmla="*/ 248 h 382031"/>
              <a:gd name="connsiteX0" fmla="*/ 839 w 390849"/>
              <a:gd name="connsiteY0" fmla="*/ 248 h 382031"/>
              <a:gd name="connsiteX1" fmla="*/ 190361 w 390849"/>
              <a:gd name="connsiteY1" fmla="*/ 0 h 382031"/>
              <a:gd name="connsiteX2" fmla="*/ 390849 w 390849"/>
              <a:gd name="connsiteY2" fmla="*/ 381336 h 382031"/>
              <a:gd name="connsiteX3" fmla="*/ 474 w 390849"/>
              <a:gd name="connsiteY3" fmla="*/ 382031 h 382031"/>
              <a:gd name="connsiteX4" fmla="*/ 839 w 390849"/>
              <a:gd name="connsiteY4" fmla="*/ 248 h 382031"/>
              <a:gd name="connsiteX0" fmla="*/ 839 w 390503"/>
              <a:gd name="connsiteY0" fmla="*/ 248 h 382374"/>
              <a:gd name="connsiteX1" fmla="*/ 190361 w 390503"/>
              <a:gd name="connsiteY1" fmla="*/ 0 h 382374"/>
              <a:gd name="connsiteX2" fmla="*/ 390503 w 390503"/>
              <a:gd name="connsiteY2" fmla="*/ 382374 h 382374"/>
              <a:gd name="connsiteX3" fmla="*/ 474 w 390503"/>
              <a:gd name="connsiteY3" fmla="*/ 382031 h 382374"/>
              <a:gd name="connsiteX4" fmla="*/ 839 w 390503"/>
              <a:gd name="connsiteY4" fmla="*/ 248 h 382374"/>
              <a:gd name="connsiteX0" fmla="*/ 0 w 390702"/>
              <a:gd name="connsiteY0" fmla="*/ 0 h 382472"/>
              <a:gd name="connsiteX1" fmla="*/ 190560 w 390702"/>
              <a:gd name="connsiteY1" fmla="*/ 98 h 382472"/>
              <a:gd name="connsiteX2" fmla="*/ 390702 w 390702"/>
              <a:gd name="connsiteY2" fmla="*/ 382472 h 382472"/>
              <a:gd name="connsiteX3" fmla="*/ 673 w 390702"/>
              <a:gd name="connsiteY3" fmla="*/ 382129 h 382472"/>
              <a:gd name="connsiteX4" fmla="*/ 0 w 390702"/>
              <a:gd name="connsiteY4" fmla="*/ 0 h 382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0702" h="382472">
                <a:moveTo>
                  <a:pt x="0" y="0"/>
                </a:moveTo>
                <a:lnTo>
                  <a:pt x="190560" y="98"/>
                </a:lnTo>
                <a:lnTo>
                  <a:pt x="390702" y="382472"/>
                </a:lnTo>
                <a:lnTo>
                  <a:pt x="673" y="382129"/>
                </a:lnTo>
                <a:cubicBezTo>
                  <a:pt x="-921" y="190263"/>
                  <a:pt x="1062" y="127911"/>
                  <a:pt x="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kern="1200" dirty="0" smtClean="0">
                <a:solidFill>
                  <a:schemeClr val="tx2"/>
                </a:solidFill>
              </a:rPr>
              <a:t>   </a:t>
            </a:r>
            <a:endParaRPr lang="en-US" sz="1800" kern="1200" dirty="0">
              <a:solidFill>
                <a:schemeClr val="tx2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1404256" y="2936911"/>
            <a:ext cx="3886200" cy="1143000"/>
          </a:xfrm>
          <a:prstGeom prst="rect">
            <a:avLst/>
          </a:prstGeom>
        </p:spPr>
        <p:txBody>
          <a:bodyPr rIns="0" bIns="0" anchor="b" anchorCtr="0"/>
          <a:lstStyle>
            <a:lvl1pPr>
              <a:lnSpc>
                <a:spcPct val="90000"/>
              </a:lnSpc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1404256" y="4134997"/>
            <a:ext cx="4386944" cy="935515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20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Secondary Text Goes here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357" y="373884"/>
            <a:ext cx="2488753" cy="351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98796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cked Two Content + Side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599" y="339954"/>
            <a:ext cx="7713969" cy="574446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0599" y="1624013"/>
            <a:ext cx="3581401" cy="349526"/>
          </a:xfrm>
        </p:spPr>
        <p:txBody>
          <a:bodyPr anchor="b"/>
          <a:lstStyle>
            <a:lvl1pPr marL="0" indent="0">
              <a:buNone/>
              <a:defRPr sz="185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01197" y="1981200"/>
            <a:ext cx="3773089" cy="1711325"/>
          </a:xfrm>
        </p:spPr>
        <p:txBody>
          <a:bodyPr vert="horz" lIns="0" tIns="0" rIns="91440" bIns="45720" rtlCol="0">
            <a:no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90599" y="3652124"/>
            <a:ext cx="3581401" cy="349526"/>
          </a:xfrm>
        </p:spPr>
        <p:txBody>
          <a:bodyPr anchor="b"/>
          <a:lstStyle>
            <a:lvl1pPr marL="0" indent="0">
              <a:buNone/>
              <a:defRPr sz="185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03911" y="4012035"/>
            <a:ext cx="3770375" cy="1558925"/>
          </a:xfrm>
        </p:spPr>
        <p:txBody>
          <a:bodyPr vert="horz" lIns="0" tIns="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605F62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05F62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58541-60C9-42A2-8392-FF12533A6B7A}" type="slidenum">
              <a:rPr lang="en-US" smtClean="0">
                <a:solidFill>
                  <a:srgbClr val="97ACD9"/>
                </a:solidFill>
              </a:rPr>
              <a:pPr/>
              <a:t>‹#›</a:t>
            </a:fld>
            <a:endParaRPr lang="en-US">
              <a:solidFill>
                <a:srgbClr val="97ACD9"/>
              </a:solidFill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3"/>
          </p:nvPr>
        </p:nvSpPr>
        <p:spPr>
          <a:xfrm>
            <a:off x="5209563" y="1676400"/>
            <a:ext cx="3934437" cy="3810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990600" y="914400"/>
            <a:ext cx="6858000" cy="457200"/>
          </a:xfrm>
        </p:spPr>
        <p:txBody>
          <a:bodyPr/>
          <a:lstStyle>
            <a:lvl1pPr marL="0" indent="0">
              <a:buNone/>
              <a:defRPr sz="2350" spc="-80" baseline="0">
                <a:solidFill>
                  <a:schemeClr val="accent2"/>
                </a:solidFill>
              </a:defRPr>
            </a:lvl1pPr>
            <a:lvl2pPr marL="206375" indent="0">
              <a:buNone/>
              <a:defRPr/>
            </a:lvl2pPr>
            <a:lvl3pPr marL="457200" indent="0">
              <a:buNone/>
              <a:defRPr/>
            </a:lvl3pPr>
            <a:lvl4pPr marL="631825" indent="0">
              <a:buNone/>
              <a:defRPr/>
            </a:lvl4pPr>
            <a:lvl5pPr marL="804862" indent="0">
              <a:buNone/>
              <a:defRPr/>
            </a:lvl5pPr>
          </a:lstStyle>
          <a:p>
            <a:pPr lvl="0"/>
            <a:r>
              <a:rPr lang="en-US" dirty="0" smtClean="0"/>
              <a:t>Slide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0900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Facts + Sid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599" y="339954"/>
            <a:ext cx="7713969" cy="574446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0599" y="1624013"/>
            <a:ext cx="2438401" cy="349526"/>
          </a:xfrm>
        </p:spPr>
        <p:txBody>
          <a:bodyPr anchor="b"/>
          <a:lstStyle>
            <a:lvl1pPr marL="0" indent="0">
              <a:buNone/>
              <a:defRPr sz="185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01197" y="1981200"/>
            <a:ext cx="2399203" cy="3733800"/>
          </a:xfrm>
        </p:spPr>
        <p:txBody>
          <a:bodyPr vert="horz" lIns="0" tIns="0" rIns="91440" bIns="45720" rtlCol="0">
            <a:noAutofit/>
          </a:bodyPr>
          <a:lstStyle>
            <a:lvl1pPr>
              <a:defRPr lang="en-US" sz="1850" smtClean="0"/>
            </a:lvl1pPr>
            <a:lvl2pPr>
              <a:defRPr lang="en-US" sz="1850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605F62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05F62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58541-60C9-42A2-8392-FF12533A6B7A}" type="slidenum">
              <a:rPr lang="en-US" smtClean="0">
                <a:solidFill>
                  <a:srgbClr val="97ACD9"/>
                </a:solidFill>
              </a:rPr>
              <a:pPr/>
              <a:t>‹#›</a:t>
            </a:fld>
            <a:endParaRPr lang="en-US">
              <a:solidFill>
                <a:srgbClr val="97ACD9"/>
              </a:solidFill>
            </a:endParaRPr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990600" y="914400"/>
            <a:ext cx="6858000" cy="457200"/>
          </a:xfrm>
        </p:spPr>
        <p:txBody>
          <a:bodyPr/>
          <a:lstStyle>
            <a:lvl1pPr marL="0" indent="0">
              <a:buNone/>
              <a:defRPr sz="2350" spc="-80" baseline="0">
                <a:solidFill>
                  <a:schemeClr val="accent2"/>
                </a:solidFill>
              </a:defRPr>
            </a:lvl1pPr>
            <a:lvl2pPr marL="206375" indent="0">
              <a:buNone/>
              <a:defRPr/>
            </a:lvl2pPr>
            <a:lvl3pPr marL="457200" indent="0">
              <a:buNone/>
              <a:defRPr/>
            </a:lvl3pPr>
            <a:lvl4pPr marL="631825" indent="0">
              <a:buNone/>
              <a:defRPr/>
            </a:lvl4pPr>
            <a:lvl5pPr marL="804862" indent="0">
              <a:buNone/>
              <a:defRPr/>
            </a:lvl5pPr>
          </a:lstStyle>
          <a:p>
            <a:pPr lvl="0"/>
            <a:r>
              <a:rPr lang="en-US" dirty="0" smtClean="0"/>
              <a:t>Slide Subtitle</a:t>
            </a:r>
            <a:endParaRPr lang="en-US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5" hasCustomPrompt="1"/>
          </p:nvPr>
        </p:nvSpPr>
        <p:spPr>
          <a:xfrm>
            <a:off x="3505200" y="1622425"/>
            <a:ext cx="2209800" cy="36576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16" name="Picture Placeholder 11"/>
          <p:cNvSpPr>
            <a:spLocks noGrp="1"/>
          </p:cNvSpPr>
          <p:nvPr>
            <p:ph type="pic" sz="quarter" idx="16" hasCustomPrompt="1"/>
          </p:nvPr>
        </p:nvSpPr>
        <p:spPr>
          <a:xfrm>
            <a:off x="6019800" y="1622425"/>
            <a:ext cx="2209800" cy="36576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5278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605F6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05F6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58541-60C9-42A2-8392-FF12533A6B7A}" type="slidenum">
              <a:rPr lang="en-US" smtClean="0">
                <a:solidFill>
                  <a:srgbClr val="97ACD9"/>
                </a:solidFill>
              </a:rPr>
              <a:pPr/>
              <a:t>‹#›</a:t>
            </a:fld>
            <a:endParaRPr lang="en-US">
              <a:solidFill>
                <a:srgbClr val="97ACD9"/>
              </a:solidFill>
            </a:endParaRPr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990600" y="914400"/>
            <a:ext cx="6858000" cy="457200"/>
          </a:xfrm>
        </p:spPr>
        <p:txBody>
          <a:bodyPr/>
          <a:lstStyle>
            <a:lvl1pPr marL="0" indent="0">
              <a:buNone/>
              <a:defRPr sz="2350" spc="-80" baseline="0">
                <a:solidFill>
                  <a:schemeClr val="accent2"/>
                </a:solidFill>
              </a:defRPr>
            </a:lvl1pPr>
            <a:lvl2pPr marL="206375" indent="0">
              <a:buNone/>
              <a:defRPr/>
            </a:lvl2pPr>
            <a:lvl3pPr marL="457200" indent="0">
              <a:buNone/>
              <a:defRPr/>
            </a:lvl3pPr>
            <a:lvl4pPr marL="631825" indent="0">
              <a:buNone/>
              <a:defRPr/>
            </a:lvl4pPr>
            <a:lvl5pPr marL="804862" indent="0">
              <a:buNone/>
              <a:defRPr/>
            </a:lvl5pPr>
          </a:lstStyle>
          <a:p>
            <a:pPr lvl="0"/>
            <a:r>
              <a:rPr lang="en-US" dirty="0" smtClean="0"/>
              <a:t>Slide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0949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Placeholder 28"/>
          <p:cNvSpPr>
            <a:spLocks noGrp="1"/>
          </p:cNvSpPr>
          <p:nvPr>
            <p:ph type="body" sz="quarter" idx="14"/>
          </p:nvPr>
        </p:nvSpPr>
        <p:spPr>
          <a:xfrm>
            <a:off x="3819525" y="5544458"/>
            <a:ext cx="1828800" cy="45720"/>
          </a:xfrm>
          <a:solidFill>
            <a:srgbClr val="FFFFFF"/>
          </a:solidFill>
        </p:spPr>
        <p:txBody>
          <a:bodyPr/>
          <a:lstStyle>
            <a:lvl1pPr>
              <a:defRPr sz="200">
                <a:solidFill>
                  <a:srgbClr val="43327C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19270" y="2514600"/>
            <a:ext cx="4867530" cy="295365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5"/>
          </p:nvPr>
        </p:nvSpPr>
        <p:spPr>
          <a:xfrm>
            <a:off x="3819525" y="5638800"/>
            <a:ext cx="4867275" cy="685800"/>
          </a:xfrm>
        </p:spPr>
        <p:txBody>
          <a:bodyPr/>
          <a:lstStyle>
            <a:lvl1pPr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defRPr sz="1200" b="0">
                <a:latin typeface="Arial Narrow"/>
                <a:cs typeface="Arial Narrow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33" name="Content Placeholder 32"/>
          <p:cNvSpPr>
            <a:spLocks noGrp="1"/>
          </p:cNvSpPr>
          <p:nvPr>
            <p:ph sz="quarter" idx="16"/>
          </p:nvPr>
        </p:nvSpPr>
        <p:spPr>
          <a:xfrm>
            <a:off x="457201" y="2514600"/>
            <a:ext cx="3200400" cy="3810000"/>
          </a:xfrm>
        </p:spPr>
        <p:txBody>
          <a:bodyPr/>
          <a:lstStyle>
            <a:lvl1pPr>
              <a:spcAft>
                <a:spcPts val="1200"/>
              </a:spcAft>
              <a:defRPr/>
            </a:lvl1pPr>
            <a:lvl2pPr>
              <a:spcAft>
                <a:spcPts val="1200"/>
              </a:spcAft>
              <a:defRPr/>
            </a:lvl2pPr>
            <a:lvl3pPr>
              <a:spcAft>
                <a:spcPts val="1200"/>
              </a:spcAft>
              <a:defRPr/>
            </a:lvl3pPr>
            <a:lvl4pPr>
              <a:spcAft>
                <a:spcPts val="1200"/>
              </a:spcAft>
              <a:defRPr/>
            </a:lvl4pPr>
            <a:lvl5pPr>
              <a:spcAft>
                <a:spcPts val="1200"/>
              </a:spcAft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05F62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fld id="{891A7AD1-6004-8544-B6F9-D8999306977B}" type="slidenum">
              <a:rPr lang="en-US">
                <a:solidFill>
                  <a:srgbClr val="97ACD9"/>
                </a:solidFill>
              </a:rPr>
              <a:pPr/>
              <a:t>‹#›</a:t>
            </a:fld>
            <a:endParaRPr lang="en-US">
              <a:solidFill>
                <a:srgbClr val="97ACD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62647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599" y="152400"/>
            <a:ext cx="7713969" cy="762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1198" y="1621971"/>
            <a:ext cx="7049689" cy="409302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350008" y="6528818"/>
            <a:ext cx="850392" cy="168275"/>
          </a:xfrm>
          <a:prstGeom prst="rect">
            <a:avLst/>
          </a:prstGeom>
        </p:spPr>
        <p:txBody>
          <a:bodyPr/>
          <a:lstStyle/>
          <a:p>
            <a:fld id="{9623C80F-5998-4C5A-8426-1B9517C724DD}" type="datetimeFigureOut">
              <a:rPr lang="en-US" smtClean="0">
                <a:solidFill>
                  <a:srgbClr val="605F62"/>
                </a:solidFill>
              </a:rPr>
              <a:pPr/>
              <a:t>3/28/18</a:t>
            </a:fld>
            <a:endParaRPr lang="en-US">
              <a:solidFill>
                <a:srgbClr val="605F6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1994" y="6485609"/>
            <a:ext cx="5181600" cy="231266"/>
          </a:xfrm>
          <a:prstGeom prst="rect">
            <a:avLst/>
          </a:prstGeom>
        </p:spPr>
        <p:txBody>
          <a:bodyPr/>
          <a:lstStyle/>
          <a:p>
            <a:r>
              <a:rPr lang="en-US" dirty="0" smtClean="0">
                <a:solidFill>
                  <a:srgbClr val="605F62"/>
                </a:solidFill>
              </a:rPr>
              <a:t>Presentation or Section Title</a:t>
            </a:r>
            <a:endParaRPr lang="en-US" dirty="0">
              <a:solidFill>
                <a:srgbClr val="605F6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6485609"/>
            <a:ext cx="346745" cy="23126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B1ACCE"/>
                </a:solidFill>
              </a:defRPr>
            </a:lvl1pPr>
          </a:lstStyle>
          <a:p>
            <a:fld id="{0D558541-60C9-42A2-8392-FF12533A6B7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990600" y="914400"/>
            <a:ext cx="6854952" cy="4572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2000" spc="-80" baseline="0">
                <a:solidFill>
                  <a:schemeClr val="accent2"/>
                </a:solidFill>
              </a:defRPr>
            </a:lvl1pPr>
            <a:lvl2pPr marL="206375" indent="0">
              <a:buNone/>
              <a:defRPr/>
            </a:lvl2pPr>
            <a:lvl3pPr marL="457200" indent="0">
              <a:buNone/>
              <a:defRPr/>
            </a:lvl3pPr>
            <a:lvl4pPr marL="631825" indent="0">
              <a:buNone/>
              <a:defRPr/>
            </a:lvl4pPr>
            <a:lvl5pPr marL="804862" indent="0">
              <a:buNone/>
              <a:defRPr/>
            </a:lvl5pPr>
          </a:lstStyle>
          <a:p>
            <a:pPr lvl="0"/>
            <a:r>
              <a:rPr lang="en-US" dirty="0" smtClean="0"/>
              <a:t>Slide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4240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3">
    <p:bg>
      <p:bgPr>
        <a:gradFill>
          <a:gsLst>
            <a:gs pos="0">
              <a:srgbClr val="645B9B"/>
            </a:gs>
            <a:gs pos="100000">
              <a:schemeClr val="accent1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/>
          <p:nvPr userDrawn="1"/>
        </p:nvSpPr>
        <p:spPr>
          <a:xfrm>
            <a:off x="-15914" y="-7892"/>
            <a:ext cx="7030689" cy="6882601"/>
          </a:xfrm>
          <a:custGeom>
            <a:avLst/>
            <a:gdLst>
              <a:gd name="connsiteX0" fmla="*/ 0 w 990600"/>
              <a:gd name="connsiteY0" fmla="*/ 0 h 381000"/>
              <a:gd name="connsiteX1" fmla="*/ 990600 w 990600"/>
              <a:gd name="connsiteY1" fmla="*/ 0 h 381000"/>
              <a:gd name="connsiteX2" fmla="*/ 990600 w 990600"/>
              <a:gd name="connsiteY2" fmla="*/ 381000 h 381000"/>
              <a:gd name="connsiteX3" fmla="*/ 0 w 990600"/>
              <a:gd name="connsiteY3" fmla="*/ 381000 h 381000"/>
              <a:gd name="connsiteX4" fmla="*/ 0 w 990600"/>
              <a:gd name="connsiteY4" fmla="*/ 0 h 381000"/>
              <a:gd name="connsiteX0" fmla="*/ 0 w 990600"/>
              <a:gd name="connsiteY0" fmla="*/ 0 h 381000"/>
              <a:gd name="connsiteX1" fmla="*/ 731308 w 990600"/>
              <a:gd name="connsiteY1" fmla="*/ 0 h 381000"/>
              <a:gd name="connsiteX2" fmla="*/ 990600 w 990600"/>
              <a:gd name="connsiteY2" fmla="*/ 381000 h 381000"/>
              <a:gd name="connsiteX3" fmla="*/ 0 w 990600"/>
              <a:gd name="connsiteY3" fmla="*/ 381000 h 381000"/>
              <a:gd name="connsiteX4" fmla="*/ 0 w 990600"/>
              <a:gd name="connsiteY4" fmla="*/ 0 h 381000"/>
              <a:gd name="connsiteX0" fmla="*/ 0 w 990600"/>
              <a:gd name="connsiteY0" fmla="*/ 0 h 381000"/>
              <a:gd name="connsiteX1" fmla="*/ 800099 w 990600"/>
              <a:gd name="connsiteY1" fmla="*/ 0 h 381000"/>
              <a:gd name="connsiteX2" fmla="*/ 990600 w 990600"/>
              <a:gd name="connsiteY2" fmla="*/ 381000 h 381000"/>
              <a:gd name="connsiteX3" fmla="*/ 0 w 990600"/>
              <a:gd name="connsiteY3" fmla="*/ 381000 h 381000"/>
              <a:gd name="connsiteX4" fmla="*/ 0 w 990600"/>
              <a:gd name="connsiteY4" fmla="*/ 0 h 381000"/>
              <a:gd name="connsiteX0" fmla="*/ 0 w 990600"/>
              <a:gd name="connsiteY0" fmla="*/ 0 h 381000"/>
              <a:gd name="connsiteX1" fmla="*/ 794257 w 990600"/>
              <a:gd name="connsiteY1" fmla="*/ 0 h 381000"/>
              <a:gd name="connsiteX2" fmla="*/ 990600 w 990600"/>
              <a:gd name="connsiteY2" fmla="*/ 381000 h 381000"/>
              <a:gd name="connsiteX3" fmla="*/ 0 w 990600"/>
              <a:gd name="connsiteY3" fmla="*/ 381000 h 381000"/>
              <a:gd name="connsiteX4" fmla="*/ 0 w 990600"/>
              <a:gd name="connsiteY4" fmla="*/ 0 h 381000"/>
              <a:gd name="connsiteX0" fmla="*/ 0 w 998946"/>
              <a:gd name="connsiteY0" fmla="*/ 0 h 381000"/>
              <a:gd name="connsiteX1" fmla="*/ 794257 w 998946"/>
              <a:gd name="connsiteY1" fmla="*/ 0 h 381000"/>
              <a:gd name="connsiteX2" fmla="*/ 998946 w 998946"/>
              <a:gd name="connsiteY2" fmla="*/ 381000 h 381000"/>
              <a:gd name="connsiteX3" fmla="*/ 0 w 998946"/>
              <a:gd name="connsiteY3" fmla="*/ 381000 h 381000"/>
              <a:gd name="connsiteX4" fmla="*/ 0 w 998946"/>
              <a:gd name="connsiteY4" fmla="*/ 0 h 381000"/>
              <a:gd name="connsiteX0" fmla="*/ 0 w 1001466"/>
              <a:gd name="connsiteY0" fmla="*/ 0 h 381000"/>
              <a:gd name="connsiteX1" fmla="*/ 794257 w 1001466"/>
              <a:gd name="connsiteY1" fmla="*/ 0 h 381000"/>
              <a:gd name="connsiteX2" fmla="*/ 1001466 w 1001466"/>
              <a:gd name="connsiteY2" fmla="*/ 381000 h 381000"/>
              <a:gd name="connsiteX3" fmla="*/ 0 w 1001466"/>
              <a:gd name="connsiteY3" fmla="*/ 381000 h 381000"/>
              <a:gd name="connsiteX4" fmla="*/ 0 w 1001466"/>
              <a:gd name="connsiteY4" fmla="*/ 0 h 381000"/>
              <a:gd name="connsiteX0" fmla="*/ 411575 w 1001466"/>
              <a:gd name="connsiteY0" fmla="*/ 0 h 381000"/>
              <a:gd name="connsiteX1" fmla="*/ 794257 w 1001466"/>
              <a:gd name="connsiteY1" fmla="*/ 0 h 381000"/>
              <a:gd name="connsiteX2" fmla="*/ 1001466 w 1001466"/>
              <a:gd name="connsiteY2" fmla="*/ 381000 h 381000"/>
              <a:gd name="connsiteX3" fmla="*/ 0 w 1001466"/>
              <a:gd name="connsiteY3" fmla="*/ 381000 h 381000"/>
              <a:gd name="connsiteX4" fmla="*/ 411575 w 1001466"/>
              <a:gd name="connsiteY4" fmla="*/ 0 h 381000"/>
              <a:gd name="connsiteX0" fmla="*/ 0 w 589891"/>
              <a:gd name="connsiteY0" fmla="*/ 0 h 381000"/>
              <a:gd name="connsiteX1" fmla="*/ 382682 w 589891"/>
              <a:gd name="connsiteY1" fmla="*/ 0 h 381000"/>
              <a:gd name="connsiteX2" fmla="*/ 589891 w 589891"/>
              <a:gd name="connsiteY2" fmla="*/ 381000 h 381000"/>
              <a:gd name="connsiteX3" fmla="*/ 980 w 589891"/>
              <a:gd name="connsiteY3" fmla="*/ 379040 h 381000"/>
              <a:gd name="connsiteX4" fmla="*/ 0 w 589891"/>
              <a:gd name="connsiteY4" fmla="*/ 0 h 381000"/>
              <a:gd name="connsiteX0" fmla="*/ 1023 w 590914"/>
              <a:gd name="connsiteY0" fmla="*/ 0 h 381000"/>
              <a:gd name="connsiteX1" fmla="*/ 383705 w 590914"/>
              <a:gd name="connsiteY1" fmla="*/ 0 h 381000"/>
              <a:gd name="connsiteX2" fmla="*/ 590914 w 590914"/>
              <a:gd name="connsiteY2" fmla="*/ 381000 h 381000"/>
              <a:gd name="connsiteX3" fmla="*/ 43 w 590914"/>
              <a:gd name="connsiteY3" fmla="*/ 380020 h 381000"/>
              <a:gd name="connsiteX4" fmla="*/ 1023 w 590914"/>
              <a:gd name="connsiteY4" fmla="*/ 0 h 381000"/>
              <a:gd name="connsiteX0" fmla="*/ 294963 w 590872"/>
              <a:gd name="connsiteY0" fmla="*/ 980 h 381000"/>
              <a:gd name="connsiteX1" fmla="*/ 383663 w 590872"/>
              <a:gd name="connsiteY1" fmla="*/ 0 h 381000"/>
              <a:gd name="connsiteX2" fmla="*/ 590872 w 590872"/>
              <a:gd name="connsiteY2" fmla="*/ 381000 h 381000"/>
              <a:gd name="connsiteX3" fmla="*/ 1 w 590872"/>
              <a:gd name="connsiteY3" fmla="*/ 380020 h 381000"/>
              <a:gd name="connsiteX4" fmla="*/ 294963 w 590872"/>
              <a:gd name="connsiteY4" fmla="*/ 980 h 381000"/>
              <a:gd name="connsiteX0" fmla="*/ 0 w 295909"/>
              <a:gd name="connsiteY0" fmla="*/ 980 h 381000"/>
              <a:gd name="connsiteX1" fmla="*/ 88700 w 295909"/>
              <a:gd name="connsiteY1" fmla="*/ 0 h 381000"/>
              <a:gd name="connsiteX2" fmla="*/ 295909 w 295909"/>
              <a:gd name="connsiteY2" fmla="*/ 381000 h 381000"/>
              <a:gd name="connsiteX3" fmla="*/ 980 w 295909"/>
              <a:gd name="connsiteY3" fmla="*/ 380020 h 381000"/>
              <a:gd name="connsiteX4" fmla="*/ 0 w 295909"/>
              <a:gd name="connsiteY4" fmla="*/ 980 h 381000"/>
              <a:gd name="connsiteX0" fmla="*/ 51939 w 294931"/>
              <a:gd name="connsiteY0" fmla="*/ 0 h 381000"/>
              <a:gd name="connsiteX1" fmla="*/ 87722 w 294931"/>
              <a:gd name="connsiteY1" fmla="*/ 0 h 381000"/>
              <a:gd name="connsiteX2" fmla="*/ 294931 w 294931"/>
              <a:gd name="connsiteY2" fmla="*/ 381000 h 381000"/>
              <a:gd name="connsiteX3" fmla="*/ 2 w 294931"/>
              <a:gd name="connsiteY3" fmla="*/ 380020 h 381000"/>
              <a:gd name="connsiteX4" fmla="*/ 51939 w 294931"/>
              <a:gd name="connsiteY4" fmla="*/ 0 h 381000"/>
              <a:gd name="connsiteX0" fmla="*/ 1024 w 244016"/>
              <a:gd name="connsiteY0" fmla="*/ 0 h 381980"/>
              <a:gd name="connsiteX1" fmla="*/ 36807 w 244016"/>
              <a:gd name="connsiteY1" fmla="*/ 0 h 381980"/>
              <a:gd name="connsiteX2" fmla="*/ 244016 w 244016"/>
              <a:gd name="connsiteY2" fmla="*/ 381000 h 381980"/>
              <a:gd name="connsiteX3" fmla="*/ 44 w 244016"/>
              <a:gd name="connsiteY3" fmla="*/ 381980 h 381980"/>
              <a:gd name="connsiteX4" fmla="*/ 1024 w 244016"/>
              <a:gd name="connsiteY4" fmla="*/ 0 h 381980"/>
              <a:gd name="connsiteX0" fmla="*/ 94 w 244066"/>
              <a:gd name="connsiteY0" fmla="*/ 980 h 381980"/>
              <a:gd name="connsiteX1" fmla="*/ 36857 w 244066"/>
              <a:gd name="connsiteY1" fmla="*/ 0 h 381980"/>
              <a:gd name="connsiteX2" fmla="*/ 244066 w 244066"/>
              <a:gd name="connsiteY2" fmla="*/ 381000 h 381980"/>
              <a:gd name="connsiteX3" fmla="*/ 94 w 244066"/>
              <a:gd name="connsiteY3" fmla="*/ 381980 h 381980"/>
              <a:gd name="connsiteX4" fmla="*/ 94 w 244066"/>
              <a:gd name="connsiteY4" fmla="*/ 980 h 381980"/>
              <a:gd name="connsiteX0" fmla="*/ 0 w 243972"/>
              <a:gd name="connsiteY0" fmla="*/ 980 h 381980"/>
              <a:gd name="connsiteX1" fmla="*/ 36763 w 243972"/>
              <a:gd name="connsiteY1" fmla="*/ 0 h 381980"/>
              <a:gd name="connsiteX2" fmla="*/ 243972 w 243972"/>
              <a:gd name="connsiteY2" fmla="*/ 381000 h 381980"/>
              <a:gd name="connsiteX3" fmla="*/ 0 w 243972"/>
              <a:gd name="connsiteY3" fmla="*/ 381980 h 381980"/>
              <a:gd name="connsiteX4" fmla="*/ 0 w 243972"/>
              <a:gd name="connsiteY4" fmla="*/ 980 h 381980"/>
              <a:gd name="connsiteX0" fmla="*/ 0 w 243972"/>
              <a:gd name="connsiteY0" fmla="*/ 980 h 381980"/>
              <a:gd name="connsiteX1" fmla="*/ 36763 w 243972"/>
              <a:gd name="connsiteY1" fmla="*/ 0 h 381980"/>
              <a:gd name="connsiteX2" fmla="*/ 243972 w 243972"/>
              <a:gd name="connsiteY2" fmla="*/ 381000 h 381980"/>
              <a:gd name="connsiteX3" fmla="*/ 0 w 243972"/>
              <a:gd name="connsiteY3" fmla="*/ 381980 h 381980"/>
              <a:gd name="connsiteX4" fmla="*/ 0 w 243972"/>
              <a:gd name="connsiteY4" fmla="*/ 980 h 381980"/>
              <a:gd name="connsiteX0" fmla="*/ 0 w 243972"/>
              <a:gd name="connsiteY0" fmla="*/ 980 h 381980"/>
              <a:gd name="connsiteX1" fmla="*/ 36763 w 243972"/>
              <a:gd name="connsiteY1" fmla="*/ 0 h 381980"/>
              <a:gd name="connsiteX2" fmla="*/ 243972 w 243972"/>
              <a:gd name="connsiteY2" fmla="*/ 381000 h 381980"/>
              <a:gd name="connsiteX3" fmla="*/ 0 w 243972"/>
              <a:gd name="connsiteY3" fmla="*/ 381980 h 381980"/>
              <a:gd name="connsiteX4" fmla="*/ 0 w 243972"/>
              <a:gd name="connsiteY4" fmla="*/ 980 h 381980"/>
              <a:gd name="connsiteX0" fmla="*/ 0 w 243972"/>
              <a:gd name="connsiteY0" fmla="*/ 980 h 381980"/>
              <a:gd name="connsiteX1" fmla="*/ 36763 w 243972"/>
              <a:gd name="connsiteY1" fmla="*/ 0 h 381980"/>
              <a:gd name="connsiteX2" fmla="*/ 243972 w 243972"/>
              <a:gd name="connsiteY2" fmla="*/ 381000 h 381980"/>
              <a:gd name="connsiteX3" fmla="*/ 0 w 243972"/>
              <a:gd name="connsiteY3" fmla="*/ 381980 h 381980"/>
              <a:gd name="connsiteX4" fmla="*/ 0 w 243972"/>
              <a:gd name="connsiteY4" fmla="*/ 980 h 381980"/>
              <a:gd name="connsiteX0" fmla="*/ 0 w 243972"/>
              <a:gd name="connsiteY0" fmla="*/ 0 h 382085"/>
              <a:gd name="connsiteX1" fmla="*/ 36763 w 243972"/>
              <a:gd name="connsiteY1" fmla="*/ 105 h 382085"/>
              <a:gd name="connsiteX2" fmla="*/ 243972 w 243972"/>
              <a:gd name="connsiteY2" fmla="*/ 381105 h 382085"/>
              <a:gd name="connsiteX3" fmla="*/ 0 w 243972"/>
              <a:gd name="connsiteY3" fmla="*/ 382085 h 382085"/>
              <a:gd name="connsiteX4" fmla="*/ 0 w 243972"/>
              <a:gd name="connsiteY4" fmla="*/ 0 h 382085"/>
              <a:gd name="connsiteX0" fmla="*/ 0 w 243972"/>
              <a:gd name="connsiteY0" fmla="*/ 0 h 383276"/>
              <a:gd name="connsiteX1" fmla="*/ 36763 w 243972"/>
              <a:gd name="connsiteY1" fmla="*/ 105 h 383276"/>
              <a:gd name="connsiteX2" fmla="*/ 243972 w 243972"/>
              <a:gd name="connsiteY2" fmla="*/ 383276 h 383276"/>
              <a:gd name="connsiteX3" fmla="*/ 0 w 243972"/>
              <a:gd name="connsiteY3" fmla="*/ 382085 h 383276"/>
              <a:gd name="connsiteX4" fmla="*/ 0 w 243972"/>
              <a:gd name="connsiteY4" fmla="*/ 0 h 383276"/>
              <a:gd name="connsiteX0" fmla="*/ 0 w 243972"/>
              <a:gd name="connsiteY0" fmla="*/ 0 h 382085"/>
              <a:gd name="connsiteX1" fmla="*/ 36763 w 243972"/>
              <a:gd name="connsiteY1" fmla="*/ 105 h 382085"/>
              <a:gd name="connsiteX2" fmla="*/ 243972 w 243972"/>
              <a:gd name="connsiteY2" fmla="*/ 381105 h 382085"/>
              <a:gd name="connsiteX3" fmla="*/ 0 w 243972"/>
              <a:gd name="connsiteY3" fmla="*/ 382085 h 382085"/>
              <a:gd name="connsiteX4" fmla="*/ 0 w 243972"/>
              <a:gd name="connsiteY4" fmla="*/ 0 h 382085"/>
              <a:gd name="connsiteX0" fmla="*/ 0 w 243972"/>
              <a:gd name="connsiteY0" fmla="*/ 0 h 382085"/>
              <a:gd name="connsiteX1" fmla="*/ 36763 w 243972"/>
              <a:gd name="connsiteY1" fmla="*/ 105 h 382085"/>
              <a:gd name="connsiteX2" fmla="*/ 243972 w 243972"/>
              <a:gd name="connsiteY2" fmla="*/ 381105 h 382085"/>
              <a:gd name="connsiteX3" fmla="*/ 0 w 243972"/>
              <a:gd name="connsiteY3" fmla="*/ 382085 h 382085"/>
              <a:gd name="connsiteX4" fmla="*/ 0 w 243972"/>
              <a:gd name="connsiteY4" fmla="*/ 0 h 382085"/>
              <a:gd name="connsiteX0" fmla="*/ 0 w 243972"/>
              <a:gd name="connsiteY0" fmla="*/ 0 h 382085"/>
              <a:gd name="connsiteX1" fmla="*/ 36763 w 243972"/>
              <a:gd name="connsiteY1" fmla="*/ 105 h 382085"/>
              <a:gd name="connsiteX2" fmla="*/ 243972 w 243972"/>
              <a:gd name="connsiteY2" fmla="*/ 381105 h 382085"/>
              <a:gd name="connsiteX3" fmla="*/ 0 w 243972"/>
              <a:gd name="connsiteY3" fmla="*/ 382085 h 382085"/>
              <a:gd name="connsiteX4" fmla="*/ 0 w 243972"/>
              <a:gd name="connsiteY4" fmla="*/ 0 h 382085"/>
              <a:gd name="connsiteX0" fmla="*/ 0 w 243972"/>
              <a:gd name="connsiteY0" fmla="*/ 0 h 382085"/>
              <a:gd name="connsiteX1" fmla="*/ 36763 w 243972"/>
              <a:gd name="connsiteY1" fmla="*/ 105 h 382085"/>
              <a:gd name="connsiteX2" fmla="*/ 243972 w 243972"/>
              <a:gd name="connsiteY2" fmla="*/ 381105 h 382085"/>
              <a:gd name="connsiteX3" fmla="*/ 0 w 243972"/>
              <a:gd name="connsiteY3" fmla="*/ 382085 h 382085"/>
              <a:gd name="connsiteX4" fmla="*/ 0 w 243972"/>
              <a:gd name="connsiteY4" fmla="*/ 0 h 382085"/>
              <a:gd name="connsiteX0" fmla="*/ 0 w 243972"/>
              <a:gd name="connsiteY0" fmla="*/ 0 h 381105"/>
              <a:gd name="connsiteX1" fmla="*/ 36763 w 243972"/>
              <a:gd name="connsiteY1" fmla="*/ 105 h 381105"/>
              <a:gd name="connsiteX2" fmla="*/ 243972 w 243972"/>
              <a:gd name="connsiteY2" fmla="*/ 381105 h 381105"/>
              <a:gd name="connsiteX3" fmla="*/ 0 w 243972"/>
              <a:gd name="connsiteY3" fmla="*/ 381000 h 381105"/>
              <a:gd name="connsiteX4" fmla="*/ 0 w 243972"/>
              <a:gd name="connsiteY4" fmla="*/ 0 h 381105"/>
              <a:gd name="connsiteX0" fmla="*/ 0 w 241956"/>
              <a:gd name="connsiteY0" fmla="*/ 0 h 381105"/>
              <a:gd name="connsiteX1" fmla="*/ 36763 w 241956"/>
              <a:gd name="connsiteY1" fmla="*/ 105 h 381105"/>
              <a:gd name="connsiteX2" fmla="*/ 241956 w 241956"/>
              <a:gd name="connsiteY2" fmla="*/ 381105 h 381105"/>
              <a:gd name="connsiteX3" fmla="*/ 0 w 241956"/>
              <a:gd name="connsiteY3" fmla="*/ 381000 h 381105"/>
              <a:gd name="connsiteX4" fmla="*/ 0 w 241956"/>
              <a:gd name="connsiteY4" fmla="*/ 0 h 381105"/>
              <a:gd name="connsiteX0" fmla="*/ 0 w 241956"/>
              <a:gd name="connsiteY0" fmla="*/ 231 h 381336"/>
              <a:gd name="connsiteX1" fmla="*/ 37099 w 241956"/>
              <a:gd name="connsiteY1" fmla="*/ 0 h 381336"/>
              <a:gd name="connsiteX2" fmla="*/ 241956 w 241956"/>
              <a:gd name="connsiteY2" fmla="*/ 381336 h 381336"/>
              <a:gd name="connsiteX3" fmla="*/ 0 w 241956"/>
              <a:gd name="connsiteY3" fmla="*/ 381231 h 381336"/>
              <a:gd name="connsiteX4" fmla="*/ 0 w 241956"/>
              <a:gd name="connsiteY4" fmla="*/ 231 h 381336"/>
              <a:gd name="connsiteX0" fmla="*/ 0 w 241956"/>
              <a:gd name="connsiteY0" fmla="*/ 231 h 381336"/>
              <a:gd name="connsiteX1" fmla="*/ 41468 w 241956"/>
              <a:gd name="connsiteY1" fmla="*/ 0 h 381336"/>
              <a:gd name="connsiteX2" fmla="*/ 241956 w 241956"/>
              <a:gd name="connsiteY2" fmla="*/ 381336 h 381336"/>
              <a:gd name="connsiteX3" fmla="*/ 0 w 241956"/>
              <a:gd name="connsiteY3" fmla="*/ 381231 h 381336"/>
              <a:gd name="connsiteX4" fmla="*/ 0 w 241956"/>
              <a:gd name="connsiteY4" fmla="*/ 231 h 381336"/>
              <a:gd name="connsiteX0" fmla="*/ 0 w 394489"/>
              <a:gd name="connsiteY0" fmla="*/ 0 h 382016"/>
              <a:gd name="connsiteX1" fmla="*/ 194001 w 394489"/>
              <a:gd name="connsiteY1" fmla="*/ 680 h 382016"/>
              <a:gd name="connsiteX2" fmla="*/ 394489 w 394489"/>
              <a:gd name="connsiteY2" fmla="*/ 382016 h 382016"/>
              <a:gd name="connsiteX3" fmla="*/ 152533 w 394489"/>
              <a:gd name="connsiteY3" fmla="*/ 381911 h 382016"/>
              <a:gd name="connsiteX4" fmla="*/ 0 w 394489"/>
              <a:gd name="connsiteY4" fmla="*/ 0 h 382016"/>
              <a:gd name="connsiteX0" fmla="*/ 0 w 394489"/>
              <a:gd name="connsiteY0" fmla="*/ 0 h 382016"/>
              <a:gd name="connsiteX1" fmla="*/ 194001 w 394489"/>
              <a:gd name="connsiteY1" fmla="*/ 680 h 382016"/>
              <a:gd name="connsiteX2" fmla="*/ 394489 w 394489"/>
              <a:gd name="connsiteY2" fmla="*/ 382016 h 382016"/>
              <a:gd name="connsiteX3" fmla="*/ 152533 w 394489"/>
              <a:gd name="connsiteY3" fmla="*/ 381911 h 382016"/>
              <a:gd name="connsiteX4" fmla="*/ 0 w 394489"/>
              <a:gd name="connsiteY4" fmla="*/ 0 h 382016"/>
              <a:gd name="connsiteX0" fmla="*/ 0 w 394489"/>
              <a:gd name="connsiteY0" fmla="*/ 0 h 383732"/>
              <a:gd name="connsiteX1" fmla="*/ 194001 w 394489"/>
              <a:gd name="connsiteY1" fmla="*/ 680 h 383732"/>
              <a:gd name="connsiteX2" fmla="*/ 394489 w 394489"/>
              <a:gd name="connsiteY2" fmla="*/ 382016 h 383732"/>
              <a:gd name="connsiteX3" fmla="*/ 3187 w 394489"/>
              <a:gd name="connsiteY3" fmla="*/ 383732 h 383732"/>
              <a:gd name="connsiteX4" fmla="*/ 0 w 394489"/>
              <a:gd name="connsiteY4" fmla="*/ 0 h 383732"/>
              <a:gd name="connsiteX0" fmla="*/ 0 w 394489"/>
              <a:gd name="connsiteY0" fmla="*/ 0 h 383732"/>
              <a:gd name="connsiteX1" fmla="*/ 194001 w 394489"/>
              <a:gd name="connsiteY1" fmla="*/ 680 h 383732"/>
              <a:gd name="connsiteX2" fmla="*/ 394489 w 394489"/>
              <a:gd name="connsiteY2" fmla="*/ 382016 h 383732"/>
              <a:gd name="connsiteX3" fmla="*/ 3187 w 394489"/>
              <a:gd name="connsiteY3" fmla="*/ 383732 h 383732"/>
              <a:gd name="connsiteX4" fmla="*/ 0 w 394489"/>
              <a:gd name="connsiteY4" fmla="*/ 0 h 383732"/>
              <a:gd name="connsiteX0" fmla="*/ 0 w 394489"/>
              <a:gd name="connsiteY0" fmla="*/ 0 h 384187"/>
              <a:gd name="connsiteX1" fmla="*/ 194001 w 394489"/>
              <a:gd name="connsiteY1" fmla="*/ 680 h 384187"/>
              <a:gd name="connsiteX2" fmla="*/ 394489 w 394489"/>
              <a:gd name="connsiteY2" fmla="*/ 382016 h 384187"/>
              <a:gd name="connsiteX3" fmla="*/ 910 w 394489"/>
              <a:gd name="connsiteY3" fmla="*/ 384187 h 384187"/>
              <a:gd name="connsiteX4" fmla="*/ 0 w 394489"/>
              <a:gd name="connsiteY4" fmla="*/ 0 h 384187"/>
              <a:gd name="connsiteX0" fmla="*/ 920 w 394043"/>
              <a:gd name="connsiteY0" fmla="*/ 0 h 384642"/>
              <a:gd name="connsiteX1" fmla="*/ 193555 w 394043"/>
              <a:gd name="connsiteY1" fmla="*/ 1135 h 384642"/>
              <a:gd name="connsiteX2" fmla="*/ 394043 w 394043"/>
              <a:gd name="connsiteY2" fmla="*/ 382471 h 384642"/>
              <a:gd name="connsiteX3" fmla="*/ 464 w 394043"/>
              <a:gd name="connsiteY3" fmla="*/ 384642 h 384642"/>
              <a:gd name="connsiteX4" fmla="*/ 920 w 394043"/>
              <a:gd name="connsiteY4" fmla="*/ 0 h 384642"/>
              <a:gd name="connsiteX0" fmla="*/ 920 w 394043"/>
              <a:gd name="connsiteY0" fmla="*/ 0 h 382471"/>
              <a:gd name="connsiteX1" fmla="*/ 193555 w 394043"/>
              <a:gd name="connsiteY1" fmla="*/ 1135 h 382471"/>
              <a:gd name="connsiteX2" fmla="*/ 394043 w 394043"/>
              <a:gd name="connsiteY2" fmla="*/ 382471 h 382471"/>
              <a:gd name="connsiteX3" fmla="*/ 464 w 394043"/>
              <a:gd name="connsiteY3" fmla="*/ 380999 h 382471"/>
              <a:gd name="connsiteX4" fmla="*/ 920 w 394043"/>
              <a:gd name="connsiteY4" fmla="*/ 0 h 382471"/>
              <a:gd name="connsiteX0" fmla="*/ 0 w 393123"/>
              <a:gd name="connsiteY0" fmla="*/ 0 h 382820"/>
              <a:gd name="connsiteX1" fmla="*/ 192635 w 393123"/>
              <a:gd name="connsiteY1" fmla="*/ 1135 h 382820"/>
              <a:gd name="connsiteX2" fmla="*/ 393123 w 393123"/>
              <a:gd name="connsiteY2" fmla="*/ 382471 h 382820"/>
              <a:gd name="connsiteX3" fmla="*/ 1365 w 393123"/>
              <a:gd name="connsiteY3" fmla="*/ 382820 h 382820"/>
              <a:gd name="connsiteX4" fmla="*/ 0 w 393123"/>
              <a:gd name="connsiteY4" fmla="*/ 0 h 382820"/>
              <a:gd name="connsiteX0" fmla="*/ 5761 w 391965"/>
              <a:gd name="connsiteY0" fmla="*/ 9589 h 381685"/>
              <a:gd name="connsiteX1" fmla="*/ 191477 w 391965"/>
              <a:gd name="connsiteY1" fmla="*/ 0 h 381685"/>
              <a:gd name="connsiteX2" fmla="*/ 391965 w 391965"/>
              <a:gd name="connsiteY2" fmla="*/ 381336 h 381685"/>
              <a:gd name="connsiteX3" fmla="*/ 207 w 391965"/>
              <a:gd name="connsiteY3" fmla="*/ 381685 h 381685"/>
              <a:gd name="connsiteX4" fmla="*/ 5761 w 391965"/>
              <a:gd name="connsiteY4" fmla="*/ 9589 h 381685"/>
              <a:gd name="connsiteX0" fmla="*/ 2099 w 392109"/>
              <a:gd name="connsiteY0" fmla="*/ 248 h 381685"/>
              <a:gd name="connsiteX1" fmla="*/ 191621 w 392109"/>
              <a:gd name="connsiteY1" fmla="*/ 0 h 381685"/>
              <a:gd name="connsiteX2" fmla="*/ 392109 w 392109"/>
              <a:gd name="connsiteY2" fmla="*/ 381336 h 381685"/>
              <a:gd name="connsiteX3" fmla="*/ 351 w 392109"/>
              <a:gd name="connsiteY3" fmla="*/ 381685 h 381685"/>
              <a:gd name="connsiteX4" fmla="*/ 2099 w 392109"/>
              <a:gd name="connsiteY4" fmla="*/ 248 h 381685"/>
              <a:gd name="connsiteX0" fmla="*/ 0 w 390010"/>
              <a:gd name="connsiteY0" fmla="*/ 248 h 381336"/>
              <a:gd name="connsiteX1" fmla="*/ 189522 w 390010"/>
              <a:gd name="connsiteY1" fmla="*/ 0 h 381336"/>
              <a:gd name="connsiteX2" fmla="*/ 390010 w 390010"/>
              <a:gd name="connsiteY2" fmla="*/ 381336 h 381336"/>
              <a:gd name="connsiteX3" fmla="*/ 26967 w 390010"/>
              <a:gd name="connsiteY3" fmla="*/ 356777 h 381336"/>
              <a:gd name="connsiteX4" fmla="*/ 0 w 390010"/>
              <a:gd name="connsiteY4" fmla="*/ 248 h 381336"/>
              <a:gd name="connsiteX0" fmla="*/ 250 w 390260"/>
              <a:gd name="connsiteY0" fmla="*/ 248 h 382031"/>
              <a:gd name="connsiteX1" fmla="*/ 189772 w 390260"/>
              <a:gd name="connsiteY1" fmla="*/ 0 h 382031"/>
              <a:gd name="connsiteX2" fmla="*/ 390260 w 390260"/>
              <a:gd name="connsiteY2" fmla="*/ 381336 h 382031"/>
              <a:gd name="connsiteX3" fmla="*/ 577 w 390260"/>
              <a:gd name="connsiteY3" fmla="*/ 382031 h 382031"/>
              <a:gd name="connsiteX4" fmla="*/ 250 w 390260"/>
              <a:gd name="connsiteY4" fmla="*/ 248 h 382031"/>
              <a:gd name="connsiteX0" fmla="*/ 839 w 390849"/>
              <a:gd name="connsiteY0" fmla="*/ 248 h 382031"/>
              <a:gd name="connsiteX1" fmla="*/ 190361 w 390849"/>
              <a:gd name="connsiteY1" fmla="*/ 0 h 382031"/>
              <a:gd name="connsiteX2" fmla="*/ 390849 w 390849"/>
              <a:gd name="connsiteY2" fmla="*/ 381336 h 382031"/>
              <a:gd name="connsiteX3" fmla="*/ 474 w 390849"/>
              <a:gd name="connsiteY3" fmla="*/ 382031 h 382031"/>
              <a:gd name="connsiteX4" fmla="*/ 839 w 390849"/>
              <a:gd name="connsiteY4" fmla="*/ 248 h 382031"/>
              <a:gd name="connsiteX0" fmla="*/ 839 w 390503"/>
              <a:gd name="connsiteY0" fmla="*/ 248 h 382374"/>
              <a:gd name="connsiteX1" fmla="*/ 190361 w 390503"/>
              <a:gd name="connsiteY1" fmla="*/ 0 h 382374"/>
              <a:gd name="connsiteX2" fmla="*/ 390503 w 390503"/>
              <a:gd name="connsiteY2" fmla="*/ 382374 h 382374"/>
              <a:gd name="connsiteX3" fmla="*/ 474 w 390503"/>
              <a:gd name="connsiteY3" fmla="*/ 382031 h 382374"/>
              <a:gd name="connsiteX4" fmla="*/ 839 w 390503"/>
              <a:gd name="connsiteY4" fmla="*/ 248 h 382374"/>
              <a:gd name="connsiteX0" fmla="*/ 0 w 390702"/>
              <a:gd name="connsiteY0" fmla="*/ 0 h 382472"/>
              <a:gd name="connsiteX1" fmla="*/ 190560 w 390702"/>
              <a:gd name="connsiteY1" fmla="*/ 98 h 382472"/>
              <a:gd name="connsiteX2" fmla="*/ 390702 w 390702"/>
              <a:gd name="connsiteY2" fmla="*/ 382472 h 382472"/>
              <a:gd name="connsiteX3" fmla="*/ 673 w 390702"/>
              <a:gd name="connsiteY3" fmla="*/ 382129 h 382472"/>
              <a:gd name="connsiteX4" fmla="*/ 0 w 390702"/>
              <a:gd name="connsiteY4" fmla="*/ 0 h 382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0702" h="382472">
                <a:moveTo>
                  <a:pt x="0" y="0"/>
                </a:moveTo>
                <a:lnTo>
                  <a:pt x="190560" y="98"/>
                </a:lnTo>
                <a:lnTo>
                  <a:pt x="390702" y="382472"/>
                </a:lnTo>
                <a:lnTo>
                  <a:pt x="673" y="382129"/>
                </a:lnTo>
                <a:cubicBezTo>
                  <a:pt x="-921" y="190263"/>
                  <a:pt x="1062" y="127911"/>
                  <a:pt x="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kern="1200" dirty="0" smtClean="0">
                <a:solidFill>
                  <a:schemeClr val="tx2"/>
                </a:solidFill>
              </a:rPr>
              <a:t>   </a:t>
            </a:r>
            <a:endParaRPr lang="en-US" sz="1800" kern="1200" dirty="0">
              <a:solidFill>
                <a:schemeClr val="tx2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1404256" y="2936911"/>
            <a:ext cx="3886200" cy="1143000"/>
          </a:xfrm>
          <a:prstGeom prst="rect">
            <a:avLst/>
          </a:prstGeom>
        </p:spPr>
        <p:txBody>
          <a:bodyPr rIns="0" bIns="0" anchor="b" anchorCtr="0"/>
          <a:lstStyle>
            <a:lvl1pPr>
              <a:lnSpc>
                <a:spcPct val="90000"/>
              </a:lnSpc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1404256" y="4134997"/>
            <a:ext cx="4386944" cy="935515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20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Secondary Text Goes here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357" y="373884"/>
            <a:ext cx="2488753" cy="351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7036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2079" y="-1"/>
            <a:ext cx="8604504" cy="6858665"/>
          </a:xfrm>
          <a:prstGeom prst="rect">
            <a:avLst/>
          </a:prstGeom>
        </p:spPr>
      </p:pic>
      <p:sp>
        <p:nvSpPr>
          <p:cNvPr id="6" name="Rectangle 6"/>
          <p:cNvSpPr/>
          <p:nvPr userDrawn="1"/>
        </p:nvSpPr>
        <p:spPr>
          <a:xfrm>
            <a:off x="-15914" y="-7892"/>
            <a:ext cx="7030689" cy="6882601"/>
          </a:xfrm>
          <a:custGeom>
            <a:avLst/>
            <a:gdLst>
              <a:gd name="connsiteX0" fmla="*/ 0 w 990600"/>
              <a:gd name="connsiteY0" fmla="*/ 0 h 381000"/>
              <a:gd name="connsiteX1" fmla="*/ 990600 w 990600"/>
              <a:gd name="connsiteY1" fmla="*/ 0 h 381000"/>
              <a:gd name="connsiteX2" fmla="*/ 990600 w 990600"/>
              <a:gd name="connsiteY2" fmla="*/ 381000 h 381000"/>
              <a:gd name="connsiteX3" fmla="*/ 0 w 990600"/>
              <a:gd name="connsiteY3" fmla="*/ 381000 h 381000"/>
              <a:gd name="connsiteX4" fmla="*/ 0 w 990600"/>
              <a:gd name="connsiteY4" fmla="*/ 0 h 381000"/>
              <a:gd name="connsiteX0" fmla="*/ 0 w 990600"/>
              <a:gd name="connsiteY0" fmla="*/ 0 h 381000"/>
              <a:gd name="connsiteX1" fmla="*/ 731308 w 990600"/>
              <a:gd name="connsiteY1" fmla="*/ 0 h 381000"/>
              <a:gd name="connsiteX2" fmla="*/ 990600 w 990600"/>
              <a:gd name="connsiteY2" fmla="*/ 381000 h 381000"/>
              <a:gd name="connsiteX3" fmla="*/ 0 w 990600"/>
              <a:gd name="connsiteY3" fmla="*/ 381000 h 381000"/>
              <a:gd name="connsiteX4" fmla="*/ 0 w 990600"/>
              <a:gd name="connsiteY4" fmla="*/ 0 h 381000"/>
              <a:gd name="connsiteX0" fmla="*/ 0 w 990600"/>
              <a:gd name="connsiteY0" fmla="*/ 0 h 381000"/>
              <a:gd name="connsiteX1" fmla="*/ 800099 w 990600"/>
              <a:gd name="connsiteY1" fmla="*/ 0 h 381000"/>
              <a:gd name="connsiteX2" fmla="*/ 990600 w 990600"/>
              <a:gd name="connsiteY2" fmla="*/ 381000 h 381000"/>
              <a:gd name="connsiteX3" fmla="*/ 0 w 990600"/>
              <a:gd name="connsiteY3" fmla="*/ 381000 h 381000"/>
              <a:gd name="connsiteX4" fmla="*/ 0 w 990600"/>
              <a:gd name="connsiteY4" fmla="*/ 0 h 381000"/>
              <a:gd name="connsiteX0" fmla="*/ 0 w 990600"/>
              <a:gd name="connsiteY0" fmla="*/ 0 h 381000"/>
              <a:gd name="connsiteX1" fmla="*/ 794257 w 990600"/>
              <a:gd name="connsiteY1" fmla="*/ 0 h 381000"/>
              <a:gd name="connsiteX2" fmla="*/ 990600 w 990600"/>
              <a:gd name="connsiteY2" fmla="*/ 381000 h 381000"/>
              <a:gd name="connsiteX3" fmla="*/ 0 w 990600"/>
              <a:gd name="connsiteY3" fmla="*/ 381000 h 381000"/>
              <a:gd name="connsiteX4" fmla="*/ 0 w 990600"/>
              <a:gd name="connsiteY4" fmla="*/ 0 h 381000"/>
              <a:gd name="connsiteX0" fmla="*/ 0 w 998946"/>
              <a:gd name="connsiteY0" fmla="*/ 0 h 381000"/>
              <a:gd name="connsiteX1" fmla="*/ 794257 w 998946"/>
              <a:gd name="connsiteY1" fmla="*/ 0 h 381000"/>
              <a:gd name="connsiteX2" fmla="*/ 998946 w 998946"/>
              <a:gd name="connsiteY2" fmla="*/ 381000 h 381000"/>
              <a:gd name="connsiteX3" fmla="*/ 0 w 998946"/>
              <a:gd name="connsiteY3" fmla="*/ 381000 h 381000"/>
              <a:gd name="connsiteX4" fmla="*/ 0 w 998946"/>
              <a:gd name="connsiteY4" fmla="*/ 0 h 381000"/>
              <a:gd name="connsiteX0" fmla="*/ 0 w 1001466"/>
              <a:gd name="connsiteY0" fmla="*/ 0 h 381000"/>
              <a:gd name="connsiteX1" fmla="*/ 794257 w 1001466"/>
              <a:gd name="connsiteY1" fmla="*/ 0 h 381000"/>
              <a:gd name="connsiteX2" fmla="*/ 1001466 w 1001466"/>
              <a:gd name="connsiteY2" fmla="*/ 381000 h 381000"/>
              <a:gd name="connsiteX3" fmla="*/ 0 w 1001466"/>
              <a:gd name="connsiteY3" fmla="*/ 381000 h 381000"/>
              <a:gd name="connsiteX4" fmla="*/ 0 w 1001466"/>
              <a:gd name="connsiteY4" fmla="*/ 0 h 381000"/>
              <a:gd name="connsiteX0" fmla="*/ 411575 w 1001466"/>
              <a:gd name="connsiteY0" fmla="*/ 0 h 381000"/>
              <a:gd name="connsiteX1" fmla="*/ 794257 w 1001466"/>
              <a:gd name="connsiteY1" fmla="*/ 0 h 381000"/>
              <a:gd name="connsiteX2" fmla="*/ 1001466 w 1001466"/>
              <a:gd name="connsiteY2" fmla="*/ 381000 h 381000"/>
              <a:gd name="connsiteX3" fmla="*/ 0 w 1001466"/>
              <a:gd name="connsiteY3" fmla="*/ 381000 h 381000"/>
              <a:gd name="connsiteX4" fmla="*/ 411575 w 1001466"/>
              <a:gd name="connsiteY4" fmla="*/ 0 h 381000"/>
              <a:gd name="connsiteX0" fmla="*/ 0 w 589891"/>
              <a:gd name="connsiteY0" fmla="*/ 0 h 381000"/>
              <a:gd name="connsiteX1" fmla="*/ 382682 w 589891"/>
              <a:gd name="connsiteY1" fmla="*/ 0 h 381000"/>
              <a:gd name="connsiteX2" fmla="*/ 589891 w 589891"/>
              <a:gd name="connsiteY2" fmla="*/ 381000 h 381000"/>
              <a:gd name="connsiteX3" fmla="*/ 980 w 589891"/>
              <a:gd name="connsiteY3" fmla="*/ 379040 h 381000"/>
              <a:gd name="connsiteX4" fmla="*/ 0 w 589891"/>
              <a:gd name="connsiteY4" fmla="*/ 0 h 381000"/>
              <a:gd name="connsiteX0" fmla="*/ 1023 w 590914"/>
              <a:gd name="connsiteY0" fmla="*/ 0 h 381000"/>
              <a:gd name="connsiteX1" fmla="*/ 383705 w 590914"/>
              <a:gd name="connsiteY1" fmla="*/ 0 h 381000"/>
              <a:gd name="connsiteX2" fmla="*/ 590914 w 590914"/>
              <a:gd name="connsiteY2" fmla="*/ 381000 h 381000"/>
              <a:gd name="connsiteX3" fmla="*/ 43 w 590914"/>
              <a:gd name="connsiteY3" fmla="*/ 380020 h 381000"/>
              <a:gd name="connsiteX4" fmla="*/ 1023 w 590914"/>
              <a:gd name="connsiteY4" fmla="*/ 0 h 381000"/>
              <a:gd name="connsiteX0" fmla="*/ 294963 w 590872"/>
              <a:gd name="connsiteY0" fmla="*/ 980 h 381000"/>
              <a:gd name="connsiteX1" fmla="*/ 383663 w 590872"/>
              <a:gd name="connsiteY1" fmla="*/ 0 h 381000"/>
              <a:gd name="connsiteX2" fmla="*/ 590872 w 590872"/>
              <a:gd name="connsiteY2" fmla="*/ 381000 h 381000"/>
              <a:gd name="connsiteX3" fmla="*/ 1 w 590872"/>
              <a:gd name="connsiteY3" fmla="*/ 380020 h 381000"/>
              <a:gd name="connsiteX4" fmla="*/ 294963 w 590872"/>
              <a:gd name="connsiteY4" fmla="*/ 980 h 381000"/>
              <a:gd name="connsiteX0" fmla="*/ 0 w 295909"/>
              <a:gd name="connsiteY0" fmla="*/ 980 h 381000"/>
              <a:gd name="connsiteX1" fmla="*/ 88700 w 295909"/>
              <a:gd name="connsiteY1" fmla="*/ 0 h 381000"/>
              <a:gd name="connsiteX2" fmla="*/ 295909 w 295909"/>
              <a:gd name="connsiteY2" fmla="*/ 381000 h 381000"/>
              <a:gd name="connsiteX3" fmla="*/ 980 w 295909"/>
              <a:gd name="connsiteY3" fmla="*/ 380020 h 381000"/>
              <a:gd name="connsiteX4" fmla="*/ 0 w 295909"/>
              <a:gd name="connsiteY4" fmla="*/ 980 h 381000"/>
              <a:gd name="connsiteX0" fmla="*/ 51939 w 294931"/>
              <a:gd name="connsiteY0" fmla="*/ 0 h 381000"/>
              <a:gd name="connsiteX1" fmla="*/ 87722 w 294931"/>
              <a:gd name="connsiteY1" fmla="*/ 0 h 381000"/>
              <a:gd name="connsiteX2" fmla="*/ 294931 w 294931"/>
              <a:gd name="connsiteY2" fmla="*/ 381000 h 381000"/>
              <a:gd name="connsiteX3" fmla="*/ 2 w 294931"/>
              <a:gd name="connsiteY3" fmla="*/ 380020 h 381000"/>
              <a:gd name="connsiteX4" fmla="*/ 51939 w 294931"/>
              <a:gd name="connsiteY4" fmla="*/ 0 h 381000"/>
              <a:gd name="connsiteX0" fmla="*/ 1024 w 244016"/>
              <a:gd name="connsiteY0" fmla="*/ 0 h 381980"/>
              <a:gd name="connsiteX1" fmla="*/ 36807 w 244016"/>
              <a:gd name="connsiteY1" fmla="*/ 0 h 381980"/>
              <a:gd name="connsiteX2" fmla="*/ 244016 w 244016"/>
              <a:gd name="connsiteY2" fmla="*/ 381000 h 381980"/>
              <a:gd name="connsiteX3" fmla="*/ 44 w 244016"/>
              <a:gd name="connsiteY3" fmla="*/ 381980 h 381980"/>
              <a:gd name="connsiteX4" fmla="*/ 1024 w 244016"/>
              <a:gd name="connsiteY4" fmla="*/ 0 h 381980"/>
              <a:gd name="connsiteX0" fmla="*/ 94 w 244066"/>
              <a:gd name="connsiteY0" fmla="*/ 980 h 381980"/>
              <a:gd name="connsiteX1" fmla="*/ 36857 w 244066"/>
              <a:gd name="connsiteY1" fmla="*/ 0 h 381980"/>
              <a:gd name="connsiteX2" fmla="*/ 244066 w 244066"/>
              <a:gd name="connsiteY2" fmla="*/ 381000 h 381980"/>
              <a:gd name="connsiteX3" fmla="*/ 94 w 244066"/>
              <a:gd name="connsiteY3" fmla="*/ 381980 h 381980"/>
              <a:gd name="connsiteX4" fmla="*/ 94 w 244066"/>
              <a:gd name="connsiteY4" fmla="*/ 980 h 381980"/>
              <a:gd name="connsiteX0" fmla="*/ 0 w 243972"/>
              <a:gd name="connsiteY0" fmla="*/ 980 h 381980"/>
              <a:gd name="connsiteX1" fmla="*/ 36763 w 243972"/>
              <a:gd name="connsiteY1" fmla="*/ 0 h 381980"/>
              <a:gd name="connsiteX2" fmla="*/ 243972 w 243972"/>
              <a:gd name="connsiteY2" fmla="*/ 381000 h 381980"/>
              <a:gd name="connsiteX3" fmla="*/ 0 w 243972"/>
              <a:gd name="connsiteY3" fmla="*/ 381980 h 381980"/>
              <a:gd name="connsiteX4" fmla="*/ 0 w 243972"/>
              <a:gd name="connsiteY4" fmla="*/ 980 h 381980"/>
              <a:gd name="connsiteX0" fmla="*/ 0 w 243972"/>
              <a:gd name="connsiteY0" fmla="*/ 980 h 381980"/>
              <a:gd name="connsiteX1" fmla="*/ 36763 w 243972"/>
              <a:gd name="connsiteY1" fmla="*/ 0 h 381980"/>
              <a:gd name="connsiteX2" fmla="*/ 243972 w 243972"/>
              <a:gd name="connsiteY2" fmla="*/ 381000 h 381980"/>
              <a:gd name="connsiteX3" fmla="*/ 0 w 243972"/>
              <a:gd name="connsiteY3" fmla="*/ 381980 h 381980"/>
              <a:gd name="connsiteX4" fmla="*/ 0 w 243972"/>
              <a:gd name="connsiteY4" fmla="*/ 980 h 381980"/>
              <a:gd name="connsiteX0" fmla="*/ 0 w 243972"/>
              <a:gd name="connsiteY0" fmla="*/ 980 h 381980"/>
              <a:gd name="connsiteX1" fmla="*/ 36763 w 243972"/>
              <a:gd name="connsiteY1" fmla="*/ 0 h 381980"/>
              <a:gd name="connsiteX2" fmla="*/ 243972 w 243972"/>
              <a:gd name="connsiteY2" fmla="*/ 381000 h 381980"/>
              <a:gd name="connsiteX3" fmla="*/ 0 w 243972"/>
              <a:gd name="connsiteY3" fmla="*/ 381980 h 381980"/>
              <a:gd name="connsiteX4" fmla="*/ 0 w 243972"/>
              <a:gd name="connsiteY4" fmla="*/ 980 h 381980"/>
              <a:gd name="connsiteX0" fmla="*/ 0 w 243972"/>
              <a:gd name="connsiteY0" fmla="*/ 980 h 381980"/>
              <a:gd name="connsiteX1" fmla="*/ 36763 w 243972"/>
              <a:gd name="connsiteY1" fmla="*/ 0 h 381980"/>
              <a:gd name="connsiteX2" fmla="*/ 243972 w 243972"/>
              <a:gd name="connsiteY2" fmla="*/ 381000 h 381980"/>
              <a:gd name="connsiteX3" fmla="*/ 0 w 243972"/>
              <a:gd name="connsiteY3" fmla="*/ 381980 h 381980"/>
              <a:gd name="connsiteX4" fmla="*/ 0 w 243972"/>
              <a:gd name="connsiteY4" fmla="*/ 980 h 381980"/>
              <a:gd name="connsiteX0" fmla="*/ 0 w 243972"/>
              <a:gd name="connsiteY0" fmla="*/ 0 h 382085"/>
              <a:gd name="connsiteX1" fmla="*/ 36763 w 243972"/>
              <a:gd name="connsiteY1" fmla="*/ 105 h 382085"/>
              <a:gd name="connsiteX2" fmla="*/ 243972 w 243972"/>
              <a:gd name="connsiteY2" fmla="*/ 381105 h 382085"/>
              <a:gd name="connsiteX3" fmla="*/ 0 w 243972"/>
              <a:gd name="connsiteY3" fmla="*/ 382085 h 382085"/>
              <a:gd name="connsiteX4" fmla="*/ 0 w 243972"/>
              <a:gd name="connsiteY4" fmla="*/ 0 h 382085"/>
              <a:gd name="connsiteX0" fmla="*/ 0 w 243972"/>
              <a:gd name="connsiteY0" fmla="*/ 0 h 383276"/>
              <a:gd name="connsiteX1" fmla="*/ 36763 w 243972"/>
              <a:gd name="connsiteY1" fmla="*/ 105 h 383276"/>
              <a:gd name="connsiteX2" fmla="*/ 243972 w 243972"/>
              <a:gd name="connsiteY2" fmla="*/ 383276 h 383276"/>
              <a:gd name="connsiteX3" fmla="*/ 0 w 243972"/>
              <a:gd name="connsiteY3" fmla="*/ 382085 h 383276"/>
              <a:gd name="connsiteX4" fmla="*/ 0 w 243972"/>
              <a:gd name="connsiteY4" fmla="*/ 0 h 383276"/>
              <a:gd name="connsiteX0" fmla="*/ 0 w 243972"/>
              <a:gd name="connsiteY0" fmla="*/ 0 h 382085"/>
              <a:gd name="connsiteX1" fmla="*/ 36763 w 243972"/>
              <a:gd name="connsiteY1" fmla="*/ 105 h 382085"/>
              <a:gd name="connsiteX2" fmla="*/ 243972 w 243972"/>
              <a:gd name="connsiteY2" fmla="*/ 381105 h 382085"/>
              <a:gd name="connsiteX3" fmla="*/ 0 w 243972"/>
              <a:gd name="connsiteY3" fmla="*/ 382085 h 382085"/>
              <a:gd name="connsiteX4" fmla="*/ 0 w 243972"/>
              <a:gd name="connsiteY4" fmla="*/ 0 h 382085"/>
              <a:gd name="connsiteX0" fmla="*/ 0 w 243972"/>
              <a:gd name="connsiteY0" fmla="*/ 0 h 382085"/>
              <a:gd name="connsiteX1" fmla="*/ 36763 w 243972"/>
              <a:gd name="connsiteY1" fmla="*/ 105 h 382085"/>
              <a:gd name="connsiteX2" fmla="*/ 243972 w 243972"/>
              <a:gd name="connsiteY2" fmla="*/ 381105 h 382085"/>
              <a:gd name="connsiteX3" fmla="*/ 0 w 243972"/>
              <a:gd name="connsiteY3" fmla="*/ 382085 h 382085"/>
              <a:gd name="connsiteX4" fmla="*/ 0 w 243972"/>
              <a:gd name="connsiteY4" fmla="*/ 0 h 382085"/>
              <a:gd name="connsiteX0" fmla="*/ 0 w 243972"/>
              <a:gd name="connsiteY0" fmla="*/ 0 h 382085"/>
              <a:gd name="connsiteX1" fmla="*/ 36763 w 243972"/>
              <a:gd name="connsiteY1" fmla="*/ 105 h 382085"/>
              <a:gd name="connsiteX2" fmla="*/ 243972 w 243972"/>
              <a:gd name="connsiteY2" fmla="*/ 381105 h 382085"/>
              <a:gd name="connsiteX3" fmla="*/ 0 w 243972"/>
              <a:gd name="connsiteY3" fmla="*/ 382085 h 382085"/>
              <a:gd name="connsiteX4" fmla="*/ 0 w 243972"/>
              <a:gd name="connsiteY4" fmla="*/ 0 h 382085"/>
              <a:gd name="connsiteX0" fmla="*/ 0 w 243972"/>
              <a:gd name="connsiteY0" fmla="*/ 0 h 382085"/>
              <a:gd name="connsiteX1" fmla="*/ 36763 w 243972"/>
              <a:gd name="connsiteY1" fmla="*/ 105 h 382085"/>
              <a:gd name="connsiteX2" fmla="*/ 243972 w 243972"/>
              <a:gd name="connsiteY2" fmla="*/ 381105 h 382085"/>
              <a:gd name="connsiteX3" fmla="*/ 0 w 243972"/>
              <a:gd name="connsiteY3" fmla="*/ 382085 h 382085"/>
              <a:gd name="connsiteX4" fmla="*/ 0 w 243972"/>
              <a:gd name="connsiteY4" fmla="*/ 0 h 382085"/>
              <a:gd name="connsiteX0" fmla="*/ 0 w 243972"/>
              <a:gd name="connsiteY0" fmla="*/ 0 h 381105"/>
              <a:gd name="connsiteX1" fmla="*/ 36763 w 243972"/>
              <a:gd name="connsiteY1" fmla="*/ 105 h 381105"/>
              <a:gd name="connsiteX2" fmla="*/ 243972 w 243972"/>
              <a:gd name="connsiteY2" fmla="*/ 381105 h 381105"/>
              <a:gd name="connsiteX3" fmla="*/ 0 w 243972"/>
              <a:gd name="connsiteY3" fmla="*/ 381000 h 381105"/>
              <a:gd name="connsiteX4" fmla="*/ 0 w 243972"/>
              <a:gd name="connsiteY4" fmla="*/ 0 h 381105"/>
              <a:gd name="connsiteX0" fmla="*/ 0 w 241956"/>
              <a:gd name="connsiteY0" fmla="*/ 0 h 381105"/>
              <a:gd name="connsiteX1" fmla="*/ 36763 w 241956"/>
              <a:gd name="connsiteY1" fmla="*/ 105 h 381105"/>
              <a:gd name="connsiteX2" fmla="*/ 241956 w 241956"/>
              <a:gd name="connsiteY2" fmla="*/ 381105 h 381105"/>
              <a:gd name="connsiteX3" fmla="*/ 0 w 241956"/>
              <a:gd name="connsiteY3" fmla="*/ 381000 h 381105"/>
              <a:gd name="connsiteX4" fmla="*/ 0 w 241956"/>
              <a:gd name="connsiteY4" fmla="*/ 0 h 381105"/>
              <a:gd name="connsiteX0" fmla="*/ 0 w 241956"/>
              <a:gd name="connsiteY0" fmla="*/ 231 h 381336"/>
              <a:gd name="connsiteX1" fmla="*/ 37099 w 241956"/>
              <a:gd name="connsiteY1" fmla="*/ 0 h 381336"/>
              <a:gd name="connsiteX2" fmla="*/ 241956 w 241956"/>
              <a:gd name="connsiteY2" fmla="*/ 381336 h 381336"/>
              <a:gd name="connsiteX3" fmla="*/ 0 w 241956"/>
              <a:gd name="connsiteY3" fmla="*/ 381231 h 381336"/>
              <a:gd name="connsiteX4" fmla="*/ 0 w 241956"/>
              <a:gd name="connsiteY4" fmla="*/ 231 h 381336"/>
              <a:gd name="connsiteX0" fmla="*/ 0 w 241956"/>
              <a:gd name="connsiteY0" fmla="*/ 231 h 381336"/>
              <a:gd name="connsiteX1" fmla="*/ 41468 w 241956"/>
              <a:gd name="connsiteY1" fmla="*/ 0 h 381336"/>
              <a:gd name="connsiteX2" fmla="*/ 241956 w 241956"/>
              <a:gd name="connsiteY2" fmla="*/ 381336 h 381336"/>
              <a:gd name="connsiteX3" fmla="*/ 0 w 241956"/>
              <a:gd name="connsiteY3" fmla="*/ 381231 h 381336"/>
              <a:gd name="connsiteX4" fmla="*/ 0 w 241956"/>
              <a:gd name="connsiteY4" fmla="*/ 231 h 381336"/>
              <a:gd name="connsiteX0" fmla="*/ 0 w 394489"/>
              <a:gd name="connsiteY0" fmla="*/ 0 h 382016"/>
              <a:gd name="connsiteX1" fmla="*/ 194001 w 394489"/>
              <a:gd name="connsiteY1" fmla="*/ 680 h 382016"/>
              <a:gd name="connsiteX2" fmla="*/ 394489 w 394489"/>
              <a:gd name="connsiteY2" fmla="*/ 382016 h 382016"/>
              <a:gd name="connsiteX3" fmla="*/ 152533 w 394489"/>
              <a:gd name="connsiteY3" fmla="*/ 381911 h 382016"/>
              <a:gd name="connsiteX4" fmla="*/ 0 w 394489"/>
              <a:gd name="connsiteY4" fmla="*/ 0 h 382016"/>
              <a:gd name="connsiteX0" fmla="*/ 0 w 394489"/>
              <a:gd name="connsiteY0" fmla="*/ 0 h 382016"/>
              <a:gd name="connsiteX1" fmla="*/ 194001 w 394489"/>
              <a:gd name="connsiteY1" fmla="*/ 680 h 382016"/>
              <a:gd name="connsiteX2" fmla="*/ 394489 w 394489"/>
              <a:gd name="connsiteY2" fmla="*/ 382016 h 382016"/>
              <a:gd name="connsiteX3" fmla="*/ 152533 w 394489"/>
              <a:gd name="connsiteY3" fmla="*/ 381911 h 382016"/>
              <a:gd name="connsiteX4" fmla="*/ 0 w 394489"/>
              <a:gd name="connsiteY4" fmla="*/ 0 h 382016"/>
              <a:gd name="connsiteX0" fmla="*/ 0 w 394489"/>
              <a:gd name="connsiteY0" fmla="*/ 0 h 383732"/>
              <a:gd name="connsiteX1" fmla="*/ 194001 w 394489"/>
              <a:gd name="connsiteY1" fmla="*/ 680 h 383732"/>
              <a:gd name="connsiteX2" fmla="*/ 394489 w 394489"/>
              <a:gd name="connsiteY2" fmla="*/ 382016 h 383732"/>
              <a:gd name="connsiteX3" fmla="*/ 3187 w 394489"/>
              <a:gd name="connsiteY3" fmla="*/ 383732 h 383732"/>
              <a:gd name="connsiteX4" fmla="*/ 0 w 394489"/>
              <a:gd name="connsiteY4" fmla="*/ 0 h 383732"/>
              <a:gd name="connsiteX0" fmla="*/ 0 w 394489"/>
              <a:gd name="connsiteY0" fmla="*/ 0 h 383732"/>
              <a:gd name="connsiteX1" fmla="*/ 194001 w 394489"/>
              <a:gd name="connsiteY1" fmla="*/ 680 h 383732"/>
              <a:gd name="connsiteX2" fmla="*/ 394489 w 394489"/>
              <a:gd name="connsiteY2" fmla="*/ 382016 h 383732"/>
              <a:gd name="connsiteX3" fmla="*/ 3187 w 394489"/>
              <a:gd name="connsiteY3" fmla="*/ 383732 h 383732"/>
              <a:gd name="connsiteX4" fmla="*/ 0 w 394489"/>
              <a:gd name="connsiteY4" fmla="*/ 0 h 383732"/>
              <a:gd name="connsiteX0" fmla="*/ 0 w 394489"/>
              <a:gd name="connsiteY0" fmla="*/ 0 h 384187"/>
              <a:gd name="connsiteX1" fmla="*/ 194001 w 394489"/>
              <a:gd name="connsiteY1" fmla="*/ 680 h 384187"/>
              <a:gd name="connsiteX2" fmla="*/ 394489 w 394489"/>
              <a:gd name="connsiteY2" fmla="*/ 382016 h 384187"/>
              <a:gd name="connsiteX3" fmla="*/ 910 w 394489"/>
              <a:gd name="connsiteY3" fmla="*/ 384187 h 384187"/>
              <a:gd name="connsiteX4" fmla="*/ 0 w 394489"/>
              <a:gd name="connsiteY4" fmla="*/ 0 h 384187"/>
              <a:gd name="connsiteX0" fmla="*/ 920 w 394043"/>
              <a:gd name="connsiteY0" fmla="*/ 0 h 384642"/>
              <a:gd name="connsiteX1" fmla="*/ 193555 w 394043"/>
              <a:gd name="connsiteY1" fmla="*/ 1135 h 384642"/>
              <a:gd name="connsiteX2" fmla="*/ 394043 w 394043"/>
              <a:gd name="connsiteY2" fmla="*/ 382471 h 384642"/>
              <a:gd name="connsiteX3" fmla="*/ 464 w 394043"/>
              <a:gd name="connsiteY3" fmla="*/ 384642 h 384642"/>
              <a:gd name="connsiteX4" fmla="*/ 920 w 394043"/>
              <a:gd name="connsiteY4" fmla="*/ 0 h 384642"/>
              <a:gd name="connsiteX0" fmla="*/ 920 w 394043"/>
              <a:gd name="connsiteY0" fmla="*/ 0 h 382471"/>
              <a:gd name="connsiteX1" fmla="*/ 193555 w 394043"/>
              <a:gd name="connsiteY1" fmla="*/ 1135 h 382471"/>
              <a:gd name="connsiteX2" fmla="*/ 394043 w 394043"/>
              <a:gd name="connsiteY2" fmla="*/ 382471 h 382471"/>
              <a:gd name="connsiteX3" fmla="*/ 464 w 394043"/>
              <a:gd name="connsiteY3" fmla="*/ 380999 h 382471"/>
              <a:gd name="connsiteX4" fmla="*/ 920 w 394043"/>
              <a:gd name="connsiteY4" fmla="*/ 0 h 382471"/>
              <a:gd name="connsiteX0" fmla="*/ 0 w 393123"/>
              <a:gd name="connsiteY0" fmla="*/ 0 h 382820"/>
              <a:gd name="connsiteX1" fmla="*/ 192635 w 393123"/>
              <a:gd name="connsiteY1" fmla="*/ 1135 h 382820"/>
              <a:gd name="connsiteX2" fmla="*/ 393123 w 393123"/>
              <a:gd name="connsiteY2" fmla="*/ 382471 h 382820"/>
              <a:gd name="connsiteX3" fmla="*/ 1365 w 393123"/>
              <a:gd name="connsiteY3" fmla="*/ 382820 h 382820"/>
              <a:gd name="connsiteX4" fmla="*/ 0 w 393123"/>
              <a:gd name="connsiteY4" fmla="*/ 0 h 382820"/>
              <a:gd name="connsiteX0" fmla="*/ 5761 w 391965"/>
              <a:gd name="connsiteY0" fmla="*/ 9589 h 381685"/>
              <a:gd name="connsiteX1" fmla="*/ 191477 w 391965"/>
              <a:gd name="connsiteY1" fmla="*/ 0 h 381685"/>
              <a:gd name="connsiteX2" fmla="*/ 391965 w 391965"/>
              <a:gd name="connsiteY2" fmla="*/ 381336 h 381685"/>
              <a:gd name="connsiteX3" fmla="*/ 207 w 391965"/>
              <a:gd name="connsiteY3" fmla="*/ 381685 h 381685"/>
              <a:gd name="connsiteX4" fmla="*/ 5761 w 391965"/>
              <a:gd name="connsiteY4" fmla="*/ 9589 h 381685"/>
              <a:gd name="connsiteX0" fmla="*/ 2099 w 392109"/>
              <a:gd name="connsiteY0" fmla="*/ 248 h 381685"/>
              <a:gd name="connsiteX1" fmla="*/ 191621 w 392109"/>
              <a:gd name="connsiteY1" fmla="*/ 0 h 381685"/>
              <a:gd name="connsiteX2" fmla="*/ 392109 w 392109"/>
              <a:gd name="connsiteY2" fmla="*/ 381336 h 381685"/>
              <a:gd name="connsiteX3" fmla="*/ 351 w 392109"/>
              <a:gd name="connsiteY3" fmla="*/ 381685 h 381685"/>
              <a:gd name="connsiteX4" fmla="*/ 2099 w 392109"/>
              <a:gd name="connsiteY4" fmla="*/ 248 h 381685"/>
              <a:gd name="connsiteX0" fmla="*/ 0 w 390010"/>
              <a:gd name="connsiteY0" fmla="*/ 248 h 381336"/>
              <a:gd name="connsiteX1" fmla="*/ 189522 w 390010"/>
              <a:gd name="connsiteY1" fmla="*/ 0 h 381336"/>
              <a:gd name="connsiteX2" fmla="*/ 390010 w 390010"/>
              <a:gd name="connsiteY2" fmla="*/ 381336 h 381336"/>
              <a:gd name="connsiteX3" fmla="*/ 26967 w 390010"/>
              <a:gd name="connsiteY3" fmla="*/ 356777 h 381336"/>
              <a:gd name="connsiteX4" fmla="*/ 0 w 390010"/>
              <a:gd name="connsiteY4" fmla="*/ 248 h 381336"/>
              <a:gd name="connsiteX0" fmla="*/ 250 w 390260"/>
              <a:gd name="connsiteY0" fmla="*/ 248 h 382031"/>
              <a:gd name="connsiteX1" fmla="*/ 189772 w 390260"/>
              <a:gd name="connsiteY1" fmla="*/ 0 h 382031"/>
              <a:gd name="connsiteX2" fmla="*/ 390260 w 390260"/>
              <a:gd name="connsiteY2" fmla="*/ 381336 h 382031"/>
              <a:gd name="connsiteX3" fmla="*/ 577 w 390260"/>
              <a:gd name="connsiteY3" fmla="*/ 382031 h 382031"/>
              <a:gd name="connsiteX4" fmla="*/ 250 w 390260"/>
              <a:gd name="connsiteY4" fmla="*/ 248 h 382031"/>
              <a:gd name="connsiteX0" fmla="*/ 839 w 390849"/>
              <a:gd name="connsiteY0" fmla="*/ 248 h 382031"/>
              <a:gd name="connsiteX1" fmla="*/ 190361 w 390849"/>
              <a:gd name="connsiteY1" fmla="*/ 0 h 382031"/>
              <a:gd name="connsiteX2" fmla="*/ 390849 w 390849"/>
              <a:gd name="connsiteY2" fmla="*/ 381336 h 382031"/>
              <a:gd name="connsiteX3" fmla="*/ 474 w 390849"/>
              <a:gd name="connsiteY3" fmla="*/ 382031 h 382031"/>
              <a:gd name="connsiteX4" fmla="*/ 839 w 390849"/>
              <a:gd name="connsiteY4" fmla="*/ 248 h 382031"/>
              <a:gd name="connsiteX0" fmla="*/ 839 w 390503"/>
              <a:gd name="connsiteY0" fmla="*/ 248 h 382374"/>
              <a:gd name="connsiteX1" fmla="*/ 190361 w 390503"/>
              <a:gd name="connsiteY1" fmla="*/ 0 h 382374"/>
              <a:gd name="connsiteX2" fmla="*/ 390503 w 390503"/>
              <a:gd name="connsiteY2" fmla="*/ 382374 h 382374"/>
              <a:gd name="connsiteX3" fmla="*/ 474 w 390503"/>
              <a:gd name="connsiteY3" fmla="*/ 382031 h 382374"/>
              <a:gd name="connsiteX4" fmla="*/ 839 w 390503"/>
              <a:gd name="connsiteY4" fmla="*/ 248 h 382374"/>
              <a:gd name="connsiteX0" fmla="*/ 0 w 390702"/>
              <a:gd name="connsiteY0" fmla="*/ 0 h 382472"/>
              <a:gd name="connsiteX1" fmla="*/ 190560 w 390702"/>
              <a:gd name="connsiteY1" fmla="*/ 98 h 382472"/>
              <a:gd name="connsiteX2" fmla="*/ 390702 w 390702"/>
              <a:gd name="connsiteY2" fmla="*/ 382472 h 382472"/>
              <a:gd name="connsiteX3" fmla="*/ 673 w 390702"/>
              <a:gd name="connsiteY3" fmla="*/ 382129 h 382472"/>
              <a:gd name="connsiteX4" fmla="*/ 0 w 390702"/>
              <a:gd name="connsiteY4" fmla="*/ 0 h 382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0702" h="382472">
                <a:moveTo>
                  <a:pt x="0" y="0"/>
                </a:moveTo>
                <a:lnTo>
                  <a:pt x="190560" y="98"/>
                </a:lnTo>
                <a:lnTo>
                  <a:pt x="390702" y="382472"/>
                </a:lnTo>
                <a:lnTo>
                  <a:pt x="673" y="382129"/>
                </a:lnTo>
                <a:cubicBezTo>
                  <a:pt x="-921" y="190263"/>
                  <a:pt x="1062" y="127911"/>
                  <a:pt x="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kern="1200" dirty="0" smtClean="0">
                <a:solidFill>
                  <a:schemeClr val="tx2"/>
                </a:solidFill>
              </a:rPr>
              <a:t>   </a:t>
            </a:r>
            <a:endParaRPr lang="en-US" sz="1800" kern="1200" dirty="0">
              <a:solidFill>
                <a:schemeClr val="tx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1404256" y="2936911"/>
            <a:ext cx="3886200" cy="1143000"/>
          </a:xfrm>
          <a:prstGeom prst="rect">
            <a:avLst/>
          </a:prstGeom>
        </p:spPr>
        <p:txBody>
          <a:bodyPr rIns="0" bIns="0" anchor="b" anchorCtr="0"/>
          <a:lstStyle>
            <a:lvl1pPr>
              <a:lnSpc>
                <a:spcPct val="90000"/>
              </a:lnSpc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1404256" y="4134997"/>
            <a:ext cx="4386944" cy="935515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20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Secondary Text Goes here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357" y="373884"/>
            <a:ext cx="2488753" cy="351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8359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4">
    <p:bg>
      <p:bgPr>
        <a:gradFill>
          <a:gsLst>
            <a:gs pos="0">
              <a:srgbClr val="514689"/>
            </a:gs>
            <a:gs pos="100000">
              <a:schemeClr val="accent1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15914" y="-7892"/>
            <a:ext cx="7030689" cy="6882601"/>
          </a:xfrm>
          <a:custGeom>
            <a:avLst/>
            <a:gdLst>
              <a:gd name="connsiteX0" fmla="*/ 0 w 990600"/>
              <a:gd name="connsiteY0" fmla="*/ 0 h 381000"/>
              <a:gd name="connsiteX1" fmla="*/ 990600 w 990600"/>
              <a:gd name="connsiteY1" fmla="*/ 0 h 381000"/>
              <a:gd name="connsiteX2" fmla="*/ 990600 w 990600"/>
              <a:gd name="connsiteY2" fmla="*/ 381000 h 381000"/>
              <a:gd name="connsiteX3" fmla="*/ 0 w 990600"/>
              <a:gd name="connsiteY3" fmla="*/ 381000 h 381000"/>
              <a:gd name="connsiteX4" fmla="*/ 0 w 990600"/>
              <a:gd name="connsiteY4" fmla="*/ 0 h 381000"/>
              <a:gd name="connsiteX0" fmla="*/ 0 w 990600"/>
              <a:gd name="connsiteY0" fmla="*/ 0 h 381000"/>
              <a:gd name="connsiteX1" fmla="*/ 731308 w 990600"/>
              <a:gd name="connsiteY1" fmla="*/ 0 h 381000"/>
              <a:gd name="connsiteX2" fmla="*/ 990600 w 990600"/>
              <a:gd name="connsiteY2" fmla="*/ 381000 h 381000"/>
              <a:gd name="connsiteX3" fmla="*/ 0 w 990600"/>
              <a:gd name="connsiteY3" fmla="*/ 381000 h 381000"/>
              <a:gd name="connsiteX4" fmla="*/ 0 w 990600"/>
              <a:gd name="connsiteY4" fmla="*/ 0 h 381000"/>
              <a:gd name="connsiteX0" fmla="*/ 0 w 990600"/>
              <a:gd name="connsiteY0" fmla="*/ 0 h 381000"/>
              <a:gd name="connsiteX1" fmla="*/ 800099 w 990600"/>
              <a:gd name="connsiteY1" fmla="*/ 0 h 381000"/>
              <a:gd name="connsiteX2" fmla="*/ 990600 w 990600"/>
              <a:gd name="connsiteY2" fmla="*/ 381000 h 381000"/>
              <a:gd name="connsiteX3" fmla="*/ 0 w 990600"/>
              <a:gd name="connsiteY3" fmla="*/ 381000 h 381000"/>
              <a:gd name="connsiteX4" fmla="*/ 0 w 990600"/>
              <a:gd name="connsiteY4" fmla="*/ 0 h 381000"/>
              <a:gd name="connsiteX0" fmla="*/ 0 w 990600"/>
              <a:gd name="connsiteY0" fmla="*/ 0 h 381000"/>
              <a:gd name="connsiteX1" fmla="*/ 794257 w 990600"/>
              <a:gd name="connsiteY1" fmla="*/ 0 h 381000"/>
              <a:gd name="connsiteX2" fmla="*/ 990600 w 990600"/>
              <a:gd name="connsiteY2" fmla="*/ 381000 h 381000"/>
              <a:gd name="connsiteX3" fmla="*/ 0 w 990600"/>
              <a:gd name="connsiteY3" fmla="*/ 381000 h 381000"/>
              <a:gd name="connsiteX4" fmla="*/ 0 w 990600"/>
              <a:gd name="connsiteY4" fmla="*/ 0 h 381000"/>
              <a:gd name="connsiteX0" fmla="*/ 0 w 998946"/>
              <a:gd name="connsiteY0" fmla="*/ 0 h 381000"/>
              <a:gd name="connsiteX1" fmla="*/ 794257 w 998946"/>
              <a:gd name="connsiteY1" fmla="*/ 0 h 381000"/>
              <a:gd name="connsiteX2" fmla="*/ 998946 w 998946"/>
              <a:gd name="connsiteY2" fmla="*/ 381000 h 381000"/>
              <a:gd name="connsiteX3" fmla="*/ 0 w 998946"/>
              <a:gd name="connsiteY3" fmla="*/ 381000 h 381000"/>
              <a:gd name="connsiteX4" fmla="*/ 0 w 998946"/>
              <a:gd name="connsiteY4" fmla="*/ 0 h 381000"/>
              <a:gd name="connsiteX0" fmla="*/ 0 w 1001466"/>
              <a:gd name="connsiteY0" fmla="*/ 0 h 381000"/>
              <a:gd name="connsiteX1" fmla="*/ 794257 w 1001466"/>
              <a:gd name="connsiteY1" fmla="*/ 0 h 381000"/>
              <a:gd name="connsiteX2" fmla="*/ 1001466 w 1001466"/>
              <a:gd name="connsiteY2" fmla="*/ 381000 h 381000"/>
              <a:gd name="connsiteX3" fmla="*/ 0 w 1001466"/>
              <a:gd name="connsiteY3" fmla="*/ 381000 h 381000"/>
              <a:gd name="connsiteX4" fmla="*/ 0 w 1001466"/>
              <a:gd name="connsiteY4" fmla="*/ 0 h 381000"/>
              <a:gd name="connsiteX0" fmla="*/ 411575 w 1001466"/>
              <a:gd name="connsiteY0" fmla="*/ 0 h 381000"/>
              <a:gd name="connsiteX1" fmla="*/ 794257 w 1001466"/>
              <a:gd name="connsiteY1" fmla="*/ 0 h 381000"/>
              <a:gd name="connsiteX2" fmla="*/ 1001466 w 1001466"/>
              <a:gd name="connsiteY2" fmla="*/ 381000 h 381000"/>
              <a:gd name="connsiteX3" fmla="*/ 0 w 1001466"/>
              <a:gd name="connsiteY3" fmla="*/ 381000 h 381000"/>
              <a:gd name="connsiteX4" fmla="*/ 411575 w 1001466"/>
              <a:gd name="connsiteY4" fmla="*/ 0 h 381000"/>
              <a:gd name="connsiteX0" fmla="*/ 0 w 589891"/>
              <a:gd name="connsiteY0" fmla="*/ 0 h 381000"/>
              <a:gd name="connsiteX1" fmla="*/ 382682 w 589891"/>
              <a:gd name="connsiteY1" fmla="*/ 0 h 381000"/>
              <a:gd name="connsiteX2" fmla="*/ 589891 w 589891"/>
              <a:gd name="connsiteY2" fmla="*/ 381000 h 381000"/>
              <a:gd name="connsiteX3" fmla="*/ 980 w 589891"/>
              <a:gd name="connsiteY3" fmla="*/ 379040 h 381000"/>
              <a:gd name="connsiteX4" fmla="*/ 0 w 589891"/>
              <a:gd name="connsiteY4" fmla="*/ 0 h 381000"/>
              <a:gd name="connsiteX0" fmla="*/ 1023 w 590914"/>
              <a:gd name="connsiteY0" fmla="*/ 0 h 381000"/>
              <a:gd name="connsiteX1" fmla="*/ 383705 w 590914"/>
              <a:gd name="connsiteY1" fmla="*/ 0 h 381000"/>
              <a:gd name="connsiteX2" fmla="*/ 590914 w 590914"/>
              <a:gd name="connsiteY2" fmla="*/ 381000 h 381000"/>
              <a:gd name="connsiteX3" fmla="*/ 43 w 590914"/>
              <a:gd name="connsiteY3" fmla="*/ 380020 h 381000"/>
              <a:gd name="connsiteX4" fmla="*/ 1023 w 590914"/>
              <a:gd name="connsiteY4" fmla="*/ 0 h 381000"/>
              <a:gd name="connsiteX0" fmla="*/ 294963 w 590872"/>
              <a:gd name="connsiteY0" fmla="*/ 980 h 381000"/>
              <a:gd name="connsiteX1" fmla="*/ 383663 w 590872"/>
              <a:gd name="connsiteY1" fmla="*/ 0 h 381000"/>
              <a:gd name="connsiteX2" fmla="*/ 590872 w 590872"/>
              <a:gd name="connsiteY2" fmla="*/ 381000 h 381000"/>
              <a:gd name="connsiteX3" fmla="*/ 1 w 590872"/>
              <a:gd name="connsiteY3" fmla="*/ 380020 h 381000"/>
              <a:gd name="connsiteX4" fmla="*/ 294963 w 590872"/>
              <a:gd name="connsiteY4" fmla="*/ 980 h 381000"/>
              <a:gd name="connsiteX0" fmla="*/ 0 w 295909"/>
              <a:gd name="connsiteY0" fmla="*/ 980 h 381000"/>
              <a:gd name="connsiteX1" fmla="*/ 88700 w 295909"/>
              <a:gd name="connsiteY1" fmla="*/ 0 h 381000"/>
              <a:gd name="connsiteX2" fmla="*/ 295909 w 295909"/>
              <a:gd name="connsiteY2" fmla="*/ 381000 h 381000"/>
              <a:gd name="connsiteX3" fmla="*/ 980 w 295909"/>
              <a:gd name="connsiteY3" fmla="*/ 380020 h 381000"/>
              <a:gd name="connsiteX4" fmla="*/ 0 w 295909"/>
              <a:gd name="connsiteY4" fmla="*/ 980 h 381000"/>
              <a:gd name="connsiteX0" fmla="*/ 51939 w 294931"/>
              <a:gd name="connsiteY0" fmla="*/ 0 h 381000"/>
              <a:gd name="connsiteX1" fmla="*/ 87722 w 294931"/>
              <a:gd name="connsiteY1" fmla="*/ 0 h 381000"/>
              <a:gd name="connsiteX2" fmla="*/ 294931 w 294931"/>
              <a:gd name="connsiteY2" fmla="*/ 381000 h 381000"/>
              <a:gd name="connsiteX3" fmla="*/ 2 w 294931"/>
              <a:gd name="connsiteY3" fmla="*/ 380020 h 381000"/>
              <a:gd name="connsiteX4" fmla="*/ 51939 w 294931"/>
              <a:gd name="connsiteY4" fmla="*/ 0 h 381000"/>
              <a:gd name="connsiteX0" fmla="*/ 1024 w 244016"/>
              <a:gd name="connsiteY0" fmla="*/ 0 h 381980"/>
              <a:gd name="connsiteX1" fmla="*/ 36807 w 244016"/>
              <a:gd name="connsiteY1" fmla="*/ 0 h 381980"/>
              <a:gd name="connsiteX2" fmla="*/ 244016 w 244016"/>
              <a:gd name="connsiteY2" fmla="*/ 381000 h 381980"/>
              <a:gd name="connsiteX3" fmla="*/ 44 w 244016"/>
              <a:gd name="connsiteY3" fmla="*/ 381980 h 381980"/>
              <a:gd name="connsiteX4" fmla="*/ 1024 w 244016"/>
              <a:gd name="connsiteY4" fmla="*/ 0 h 381980"/>
              <a:gd name="connsiteX0" fmla="*/ 94 w 244066"/>
              <a:gd name="connsiteY0" fmla="*/ 980 h 381980"/>
              <a:gd name="connsiteX1" fmla="*/ 36857 w 244066"/>
              <a:gd name="connsiteY1" fmla="*/ 0 h 381980"/>
              <a:gd name="connsiteX2" fmla="*/ 244066 w 244066"/>
              <a:gd name="connsiteY2" fmla="*/ 381000 h 381980"/>
              <a:gd name="connsiteX3" fmla="*/ 94 w 244066"/>
              <a:gd name="connsiteY3" fmla="*/ 381980 h 381980"/>
              <a:gd name="connsiteX4" fmla="*/ 94 w 244066"/>
              <a:gd name="connsiteY4" fmla="*/ 980 h 381980"/>
              <a:gd name="connsiteX0" fmla="*/ 0 w 243972"/>
              <a:gd name="connsiteY0" fmla="*/ 980 h 381980"/>
              <a:gd name="connsiteX1" fmla="*/ 36763 w 243972"/>
              <a:gd name="connsiteY1" fmla="*/ 0 h 381980"/>
              <a:gd name="connsiteX2" fmla="*/ 243972 w 243972"/>
              <a:gd name="connsiteY2" fmla="*/ 381000 h 381980"/>
              <a:gd name="connsiteX3" fmla="*/ 0 w 243972"/>
              <a:gd name="connsiteY3" fmla="*/ 381980 h 381980"/>
              <a:gd name="connsiteX4" fmla="*/ 0 w 243972"/>
              <a:gd name="connsiteY4" fmla="*/ 980 h 381980"/>
              <a:gd name="connsiteX0" fmla="*/ 0 w 243972"/>
              <a:gd name="connsiteY0" fmla="*/ 980 h 381980"/>
              <a:gd name="connsiteX1" fmla="*/ 36763 w 243972"/>
              <a:gd name="connsiteY1" fmla="*/ 0 h 381980"/>
              <a:gd name="connsiteX2" fmla="*/ 243972 w 243972"/>
              <a:gd name="connsiteY2" fmla="*/ 381000 h 381980"/>
              <a:gd name="connsiteX3" fmla="*/ 0 w 243972"/>
              <a:gd name="connsiteY3" fmla="*/ 381980 h 381980"/>
              <a:gd name="connsiteX4" fmla="*/ 0 w 243972"/>
              <a:gd name="connsiteY4" fmla="*/ 980 h 381980"/>
              <a:gd name="connsiteX0" fmla="*/ 0 w 243972"/>
              <a:gd name="connsiteY0" fmla="*/ 980 h 381980"/>
              <a:gd name="connsiteX1" fmla="*/ 36763 w 243972"/>
              <a:gd name="connsiteY1" fmla="*/ 0 h 381980"/>
              <a:gd name="connsiteX2" fmla="*/ 243972 w 243972"/>
              <a:gd name="connsiteY2" fmla="*/ 381000 h 381980"/>
              <a:gd name="connsiteX3" fmla="*/ 0 w 243972"/>
              <a:gd name="connsiteY3" fmla="*/ 381980 h 381980"/>
              <a:gd name="connsiteX4" fmla="*/ 0 w 243972"/>
              <a:gd name="connsiteY4" fmla="*/ 980 h 381980"/>
              <a:gd name="connsiteX0" fmla="*/ 0 w 243972"/>
              <a:gd name="connsiteY0" fmla="*/ 980 h 381980"/>
              <a:gd name="connsiteX1" fmla="*/ 36763 w 243972"/>
              <a:gd name="connsiteY1" fmla="*/ 0 h 381980"/>
              <a:gd name="connsiteX2" fmla="*/ 243972 w 243972"/>
              <a:gd name="connsiteY2" fmla="*/ 381000 h 381980"/>
              <a:gd name="connsiteX3" fmla="*/ 0 w 243972"/>
              <a:gd name="connsiteY3" fmla="*/ 381980 h 381980"/>
              <a:gd name="connsiteX4" fmla="*/ 0 w 243972"/>
              <a:gd name="connsiteY4" fmla="*/ 980 h 381980"/>
              <a:gd name="connsiteX0" fmla="*/ 0 w 243972"/>
              <a:gd name="connsiteY0" fmla="*/ 0 h 382085"/>
              <a:gd name="connsiteX1" fmla="*/ 36763 w 243972"/>
              <a:gd name="connsiteY1" fmla="*/ 105 h 382085"/>
              <a:gd name="connsiteX2" fmla="*/ 243972 w 243972"/>
              <a:gd name="connsiteY2" fmla="*/ 381105 h 382085"/>
              <a:gd name="connsiteX3" fmla="*/ 0 w 243972"/>
              <a:gd name="connsiteY3" fmla="*/ 382085 h 382085"/>
              <a:gd name="connsiteX4" fmla="*/ 0 w 243972"/>
              <a:gd name="connsiteY4" fmla="*/ 0 h 382085"/>
              <a:gd name="connsiteX0" fmla="*/ 0 w 243972"/>
              <a:gd name="connsiteY0" fmla="*/ 0 h 383276"/>
              <a:gd name="connsiteX1" fmla="*/ 36763 w 243972"/>
              <a:gd name="connsiteY1" fmla="*/ 105 h 383276"/>
              <a:gd name="connsiteX2" fmla="*/ 243972 w 243972"/>
              <a:gd name="connsiteY2" fmla="*/ 383276 h 383276"/>
              <a:gd name="connsiteX3" fmla="*/ 0 w 243972"/>
              <a:gd name="connsiteY3" fmla="*/ 382085 h 383276"/>
              <a:gd name="connsiteX4" fmla="*/ 0 w 243972"/>
              <a:gd name="connsiteY4" fmla="*/ 0 h 383276"/>
              <a:gd name="connsiteX0" fmla="*/ 0 w 243972"/>
              <a:gd name="connsiteY0" fmla="*/ 0 h 382085"/>
              <a:gd name="connsiteX1" fmla="*/ 36763 w 243972"/>
              <a:gd name="connsiteY1" fmla="*/ 105 h 382085"/>
              <a:gd name="connsiteX2" fmla="*/ 243972 w 243972"/>
              <a:gd name="connsiteY2" fmla="*/ 381105 h 382085"/>
              <a:gd name="connsiteX3" fmla="*/ 0 w 243972"/>
              <a:gd name="connsiteY3" fmla="*/ 382085 h 382085"/>
              <a:gd name="connsiteX4" fmla="*/ 0 w 243972"/>
              <a:gd name="connsiteY4" fmla="*/ 0 h 382085"/>
              <a:gd name="connsiteX0" fmla="*/ 0 w 243972"/>
              <a:gd name="connsiteY0" fmla="*/ 0 h 382085"/>
              <a:gd name="connsiteX1" fmla="*/ 36763 w 243972"/>
              <a:gd name="connsiteY1" fmla="*/ 105 h 382085"/>
              <a:gd name="connsiteX2" fmla="*/ 243972 w 243972"/>
              <a:gd name="connsiteY2" fmla="*/ 381105 h 382085"/>
              <a:gd name="connsiteX3" fmla="*/ 0 w 243972"/>
              <a:gd name="connsiteY3" fmla="*/ 382085 h 382085"/>
              <a:gd name="connsiteX4" fmla="*/ 0 w 243972"/>
              <a:gd name="connsiteY4" fmla="*/ 0 h 382085"/>
              <a:gd name="connsiteX0" fmla="*/ 0 w 243972"/>
              <a:gd name="connsiteY0" fmla="*/ 0 h 382085"/>
              <a:gd name="connsiteX1" fmla="*/ 36763 w 243972"/>
              <a:gd name="connsiteY1" fmla="*/ 105 h 382085"/>
              <a:gd name="connsiteX2" fmla="*/ 243972 w 243972"/>
              <a:gd name="connsiteY2" fmla="*/ 381105 h 382085"/>
              <a:gd name="connsiteX3" fmla="*/ 0 w 243972"/>
              <a:gd name="connsiteY3" fmla="*/ 382085 h 382085"/>
              <a:gd name="connsiteX4" fmla="*/ 0 w 243972"/>
              <a:gd name="connsiteY4" fmla="*/ 0 h 382085"/>
              <a:gd name="connsiteX0" fmla="*/ 0 w 243972"/>
              <a:gd name="connsiteY0" fmla="*/ 0 h 382085"/>
              <a:gd name="connsiteX1" fmla="*/ 36763 w 243972"/>
              <a:gd name="connsiteY1" fmla="*/ 105 h 382085"/>
              <a:gd name="connsiteX2" fmla="*/ 243972 w 243972"/>
              <a:gd name="connsiteY2" fmla="*/ 381105 h 382085"/>
              <a:gd name="connsiteX3" fmla="*/ 0 w 243972"/>
              <a:gd name="connsiteY3" fmla="*/ 382085 h 382085"/>
              <a:gd name="connsiteX4" fmla="*/ 0 w 243972"/>
              <a:gd name="connsiteY4" fmla="*/ 0 h 382085"/>
              <a:gd name="connsiteX0" fmla="*/ 0 w 243972"/>
              <a:gd name="connsiteY0" fmla="*/ 0 h 381105"/>
              <a:gd name="connsiteX1" fmla="*/ 36763 w 243972"/>
              <a:gd name="connsiteY1" fmla="*/ 105 h 381105"/>
              <a:gd name="connsiteX2" fmla="*/ 243972 w 243972"/>
              <a:gd name="connsiteY2" fmla="*/ 381105 h 381105"/>
              <a:gd name="connsiteX3" fmla="*/ 0 w 243972"/>
              <a:gd name="connsiteY3" fmla="*/ 381000 h 381105"/>
              <a:gd name="connsiteX4" fmla="*/ 0 w 243972"/>
              <a:gd name="connsiteY4" fmla="*/ 0 h 381105"/>
              <a:gd name="connsiteX0" fmla="*/ 0 w 241956"/>
              <a:gd name="connsiteY0" fmla="*/ 0 h 381105"/>
              <a:gd name="connsiteX1" fmla="*/ 36763 w 241956"/>
              <a:gd name="connsiteY1" fmla="*/ 105 h 381105"/>
              <a:gd name="connsiteX2" fmla="*/ 241956 w 241956"/>
              <a:gd name="connsiteY2" fmla="*/ 381105 h 381105"/>
              <a:gd name="connsiteX3" fmla="*/ 0 w 241956"/>
              <a:gd name="connsiteY3" fmla="*/ 381000 h 381105"/>
              <a:gd name="connsiteX4" fmla="*/ 0 w 241956"/>
              <a:gd name="connsiteY4" fmla="*/ 0 h 381105"/>
              <a:gd name="connsiteX0" fmla="*/ 0 w 241956"/>
              <a:gd name="connsiteY0" fmla="*/ 231 h 381336"/>
              <a:gd name="connsiteX1" fmla="*/ 37099 w 241956"/>
              <a:gd name="connsiteY1" fmla="*/ 0 h 381336"/>
              <a:gd name="connsiteX2" fmla="*/ 241956 w 241956"/>
              <a:gd name="connsiteY2" fmla="*/ 381336 h 381336"/>
              <a:gd name="connsiteX3" fmla="*/ 0 w 241956"/>
              <a:gd name="connsiteY3" fmla="*/ 381231 h 381336"/>
              <a:gd name="connsiteX4" fmla="*/ 0 w 241956"/>
              <a:gd name="connsiteY4" fmla="*/ 231 h 381336"/>
              <a:gd name="connsiteX0" fmla="*/ 0 w 241956"/>
              <a:gd name="connsiteY0" fmla="*/ 231 h 381336"/>
              <a:gd name="connsiteX1" fmla="*/ 41468 w 241956"/>
              <a:gd name="connsiteY1" fmla="*/ 0 h 381336"/>
              <a:gd name="connsiteX2" fmla="*/ 241956 w 241956"/>
              <a:gd name="connsiteY2" fmla="*/ 381336 h 381336"/>
              <a:gd name="connsiteX3" fmla="*/ 0 w 241956"/>
              <a:gd name="connsiteY3" fmla="*/ 381231 h 381336"/>
              <a:gd name="connsiteX4" fmla="*/ 0 w 241956"/>
              <a:gd name="connsiteY4" fmla="*/ 231 h 381336"/>
              <a:gd name="connsiteX0" fmla="*/ 0 w 394489"/>
              <a:gd name="connsiteY0" fmla="*/ 0 h 382016"/>
              <a:gd name="connsiteX1" fmla="*/ 194001 w 394489"/>
              <a:gd name="connsiteY1" fmla="*/ 680 h 382016"/>
              <a:gd name="connsiteX2" fmla="*/ 394489 w 394489"/>
              <a:gd name="connsiteY2" fmla="*/ 382016 h 382016"/>
              <a:gd name="connsiteX3" fmla="*/ 152533 w 394489"/>
              <a:gd name="connsiteY3" fmla="*/ 381911 h 382016"/>
              <a:gd name="connsiteX4" fmla="*/ 0 w 394489"/>
              <a:gd name="connsiteY4" fmla="*/ 0 h 382016"/>
              <a:gd name="connsiteX0" fmla="*/ 0 w 394489"/>
              <a:gd name="connsiteY0" fmla="*/ 0 h 382016"/>
              <a:gd name="connsiteX1" fmla="*/ 194001 w 394489"/>
              <a:gd name="connsiteY1" fmla="*/ 680 h 382016"/>
              <a:gd name="connsiteX2" fmla="*/ 394489 w 394489"/>
              <a:gd name="connsiteY2" fmla="*/ 382016 h 382016"/>
              <a:gd name="connsiteX3" fmla="*/ 152533 w 394489"/>
              <a:gd name="connsiteY3" fmla="*/ 381911 h 382016"/>
              <a:gd name="connsiteX4" fmla="*/ 0 w 394489"/>
              <a:gd name="connsiteY4" fmla="*/ 0 h 382016"/>
              <a:gd name="connsiteX0" fmla="*/ 0 w 394489"/>
              <a:gd name="connsiteY0" fmla="*/ 0 h 383732"/>
              <a:gd name="connsiteX1" fmla="*/ 194001 w 394489"/>
              <a:gd name="connsiteY1" fmla="*/ 680 h 383732"/>
              <a:gd name="connsiteX2" fmla="*/ 394489 w 394489"/>
              <a:gd name="connsiteY2" fmla="*/ 382016 h 383732"/>
              <a:gd name="connsiteX3" fmla="*/ 3187 w 394489"/>
              <a:gd name="connsiteY3" fmla="*/ 383732 h 383732"/>
              <a:gd name="connsiteX4" fmla="*/ 0 w 394489"/>
              <a:gd name="connsiteY4" fmla="*/ 0 h 383732"/>
              <a:gd name="connsiteX0" fmla="*/ 0 w 394489"/>
              <a:gd name="connsiteY0" fmla="*/ 0 h 383732"/>
              <a:gd name="connsiteX1" fmla="*/ 194001 w 394489"/>
              <a:gd name="connsiteY1" fmla="*/ 680 h 383732"/>
              <a:gd name="connsiteX2" fmla="*/ 394489 w 394489"/>
              <a:gd name="connsiteY2" fmla="*/ 382016 h 383732"/>
              <a:gd name="connsiteX3" fmla="*/ 3187 w 394489"/>
              <a:gd name="connsiteY3" fmla="*/ 383732 h 383732"/>
              <a:gd name="connsiteX4" fmla="*/ 0 w 394489"/>
              <a:gd name="connsiteY4" fmla="*/ 0 h 383732"/>
              <a:gd name="connsiteX0" fmla="*/ 0 w 394489"/>
              <a:gd name="connsiteY0" fmla="*/ 0 h 384187"/>
              <a:gd name="connsiteX1" fmla="*/ 194001 w 394489"/>
              <a:gd name="connsiteY1" fmla="*/ 680 h 384187"/>
              <a:gd name="connsiteX2" fmla="*/ 394489 w 394489"/>
              <a:gd name="connsiteY2" fmla="*/ 382016 h 384187"/>
              <a:gd name="connsiteX3" fmla="*/ 910 w 394489"/>
              <a:gd name="connsiteY3" fmla="*/ 384187 h 384187"/>
              <a:gd name="connsiteX4" fmla="*/ 0 w 394489"/>
              <a:gd name="connsiteY4" fmla="*/ 0 h 384187"/>
              <a:gd name="connsiteX0" fmla="*/ 920 w 394043"/>
              <a:gd name="connsiteY0" fmla="*/ 0 h 384642"/>
              <a:gd name="connsiteX1" fmla="*/ 193555 w 394043"/>
              <a:gd name="connsiteY1" fmla="*/ 1135 h 384642"/>
              <a:gd name="connsiteX2" fmla="*/ 394043 w 394043"/>
              <a:gd name="connsiteY2" fmla="*/ 382471 h 384642"/>
              <a:gd name="connsiteX3" fmla="*/ 464 w 394043"/>
              <a:gd name="connsiteY3" fmla="*/ 384642 h 384642"/>
              <a:gd name="connsiteX4" fmla="*/ 920 w 394043"/>
              <a:gd name="connsiteY4" fmla="*/ 0 h 384642"/>
              <a:gd name="connsiteX0" fmla="*/ 920 w 394043"/>
              <a:gd name="connsiteY0" fmla="*/ 0 h 382471"/>
              <a:gd name="connsiteX1" fmla="*/ 193555 w 394043"/>
              <a:gd name="connsiteY1" fmla="*/ 1135 h 382471"/>
              <a:gd name="connsiteX2" fmla="*/ 394043 w 394043"/>
              <a:gd name="connsiteY2" fmla="*/ 382471 h 382471"/>
              <a:gd name="connsiteX3" fmla="*/ 464 w 394043"/>
              <a:gd name="connsiteY3" fmla="*/ 380999 h 382471"/>
              <a:gd name="connsiteX4" fmla="*/ 920 w 394043"/>
              <a:gd name="connsiteY4" fmla="*/ 0 h 382471"/>
              <a:gd name="connsiteX0" fmla="*/ 0 w 393123"/>
              <a:gd name="connsiteY0" fmla="*/ 0 h 382820"/>
              <a:gd name="connsiteX1" fmla="*/ 192635 w 393123"/>
              <a:gd name="connsiteY1" fmla="*/ 1135 h 382820"/>
              <a:gd name="connsiteX2" fmla="*/ 393123 w 393123"/>
              <a:gd name="connsiteY2" fmla="*/ 382471 h 382820"/>
              <a:gd name="connsiteX3" fmla="*/ 1365 w 393123"/>
              <a:gd name="connsiteY3" fmla="*/ 382820 h 382820"/>
              <a:gd name="connsiteX4" fmla="*/ 0 w 393123"/>
              <a:gd name="connsiteY4" fmla="*/ 0 h 382820"/>
              <a:gd name="connsiteX0" fmla="*/ 5761 w 391965"/>
              <a:gd name="connsiteY0" fmla="*/ 9589 h 381685"/>
              <a:gd name="connsiteX1" fmla="*/ 191477 w 391965"/>
              <a:gd name="connsiteY1" fmla="*/ 0 h 381685"/>
              <a:gd name="connsiteX2" fmla="*/ 391965 w 391965"/>
              <a:gd name="connsiteY2" fmla="*/ 381336 h 381685"/>
              <a:gd name="connsiteX3" fmla="*/ 207 w 391965"/>
              <a:gd name="connsiteY3" fmla="*/ 381685 h 381685"/>
              <a:gd name="connsiteX4" fmla="*/ 5761 w 391965"/>
              <a:gd name="connsiteY4" fmla="*/ 9589 h 381685"/>
              <a:gd name="connsiteX0" fmla="*/ 2099 w 392109"/>
              <a:gd name="connsiteY0" fmla="*/ 248 h 381685"/>
              <a:gd name="connsiteX1" fmla="*/ 191621 w 392109"/>
              <a:gd name="connsiteY1" fmla="*/ 0 h 381685"/>
              <a:gd name="connsiteX2" fmla="*/ 392109 w 392109"/>
              <a:gd name="connsiteY2" fmla="*/ 381336 h 381685"/>
              <a:gd name="connsiteX3" fmla="*/ 351 w 392109"/>
              <a:gd name="connsiteY3" fmla="*/ 381685 h 381685"/>
              <a:gd name="connsiteX4" fmla="*/ 2099 w 392109"/>
              <a:gd name="connsiteY4" fmla="*/ 248 h 381685"/>
              <a:gd name="connsiteX0" fmla="*/ 0 w 390010"/>
              <a:gd name="connsiteY0" fmla="*/ 248 h 381336"/>
              <a:gd name="connsiteX1" fmla="*/ 189522 w 390010"/>
              <a:gd name="connsiteY1" fmla="*/ 0 h 381336"/>
              <a:gd name="connsiteX2" fmla="*/ 390010 w 390010"/>
              <a:gd name="connsiteY2" fmla="*/ 381336 h 381336"/>
              <a:gd name="connsiteX3" fmla="*/ 26967 w 390010"/>
              <a:gd name="connsiteY3" fmla="*/ 356777 h 381336"/>
              <a:gd name="connsiteX4" fmla="*/ 0 w 390010"/>
              <a:gd name="connsiteY4" fmla="*/ 248 h 381336"/>
              <a:gd name="connsiteX0" fmla="*/ 250 w 390260"/>
              <a:gd name="connsiteY0" fmla="*/ 248 h 382031"/>
              <a:gd name="connsiteX1" fmla="*/ 189772 w 390260"/>
              <a:gd name="connsiteY1" fmla="*/ 0 h 382031"/>
              <a:gd name="connsiteX2" fmla="*/ 390260 w 390260"/>
              <a:gd name="connsiteY2" fmla="*/ 381336 h 382031"/>
              <a:gd name="connsiteX3" fmla="*/ 577 w 390260"/>
              <a:gd name="connsiteY3" fmla="*/ 382031 h 382031"/>
              <a:gd name="connsiteX4" fmla="*/ 250 w 390260"/>
              <a:gd name="connsiteY4" fmla="*/ 248 h 382031"/>
              <a:gd name="connsiteX0" fmla="*/ 839 w 390849"/>
              <a:gd name="connsiteY0" fmla="*/ 248 h 382031"/>
              <a:gd name="connsiteX1" fmla="*/ 190361 w 390849"/>
              <a:gd name="connsiteY1" fmla="*/ 0 h 382031"/>
              <a:gd name="connsiteX2" fmla="*/ 390849 w 390849"/>
              <a:gd name="connsiteY2" fmla="*/ 381336 h 382031"/>
              <a:gd name="connsiteX3" fmla="*/ 474 w 390849"/>
              <a:gd name="connsiteY3" fmla="*/ 382031 h 382031"/>
              <a:gd name="connsiteX4" fmla="*/ 839 w 390849"/>
              <a:gd name="connsiteY4" fmla="*/ 248 h 382031"/>
              <a:gd name="connsiteX0" fmla="*/ 839 w 390503"/>
              <a:gd name="connsiteY0" fmla="*/ 248 h 382374"/>
              <a:gd name="connsiteX1" fmla="*/ 190361 w 390503"/>
              <a:gd name="connsiteY1" fmla="*/ 0 h 382374"/>
              <a:gd name="connsiteX2" fmla="*/ 390503 w 390503"/>
              <a:gd name="connsiteY2" fmla="*/ 382374 h 382374"/>
              <a:gd name="connsiteX3" fmla="*/ 474 w 390503"/>
              <a:gd name="connsiteY3" fmla="*/ 382031 h 382374"/>
              <a:gd name="connsiteX4" fmla="*/ 839 w 390503"/>
              <a:gd name="connsiteY4" fmla="*/ 248 h 382374"/>
              <a:gd name="connsiteX0" fmla="*/ 0 w 390702"/>
              <a:gd name="connsiteY0" fmla="*/ 0 h 382472"/>
              <a:gd name="connsiteX1" fmla="*/ 190560 w 390702"/>
              <a:gd name="connsiteY1" fmla="*/ 98 h 382472"/>
              <a:gd name="connsiteX2" fmla="*/ 390702 w 390702"/>
              <a:gd name="connsiteY2" fmla="*/ 382472 h 382472"/>
              <a:gd name="connsiteX3" fmla="*/ 673 w 390702"/>
              <a:gd name="connsiteY3" fmla="*/ 382129 h 382472"/>
              <a:gd name="connsiteX4" fmla="*/ 0 w 390702"/>
              <a:gd name="connsiteY4" fmla="*/ 0 h 382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0702" h="382472">
                <a:moveTo>
                  <a:pt x="0" y="0"/>
                </a:moveTo>
                <a:lnTo>
                  <a:pt x="190560" y="98"/>
                </a:lnTo>
                <a:lnTo>
                  <a:pt x="390702" y="382472"/>
                </a:lnTo>
                <a:lnTo>
                  <a:pt x="673" y="382129"/>
                </a:lnTo>
                <a:cubicBezTo>
                  <a:pt x="-921" y="190263"/>
                  <a:pt x="1062" y="127911"/>
                  <a:pt x="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kern="1200" dirty="0" smtClean="0">
                <a:solidFill>
                  <a:schemeClr val="tx2"/>
                </a:solidFill>
              </a:rPr>
              <a:t>   </a:t>
            </a:r>
            <a:endParaRPr lang="en-US" sz="1800" kern="1200" dirty="0">
              <a:solidFill>
                <a:schemeClr val="tx2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1404256" y="2936911"/>
            <a:ext cx="3886200" cy="1143000"/>
          </a:xfrm>
          <a:prstGeom prst="rect">
            <a:avLst/>
          </a:prstGeom>
        </p:spPr>
        <p:txBody>
          <a:bodyPr rIns="0" bIns="0" anchor="b" anchorCtr="0"/>
          <a:lstStyle>
            <a:lvl1pPr>
              <a:lnSpc>
                <a:spcPct val="90000"/>
              </a:lnSpc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1404256" y="4134997"/>
            <a:ext cx="4386944" cy="935515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20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Secondary Text Goes here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357" y="373884"/>
            <a:ext cx="2488753" cy="351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7627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" name="Rectangle 6"/>
          <p:cNvSpPr/>
          <p:nvPr userDrawn="1"/>
        </p:nvSpPr>
        <p:spPr>
          <a:xfrm>
            <a:off x="-15914" y="-7892"/>
            <a:ext cx="7030689" cy="6882601"/>
          </a:xfrm>
          <a:custGeom>
            <a:avLst/>
            <a:gdLst>
              <a:gd name="connsiteX0" fmla="*/ 0 w 990600"/>
              <a:gd name="connsiteY0" fmla="*/ 0 h 381000"/>
              <a:gd name="connsiteX1" fmla="*/ 990600 w 990600"/>
              <a:gd name="connsiteY1" fmla="*/ 0 h 381000"/>
              <a:gd name="connsiteX2" fmla="*/ 990600 w 990600"/>
              <a:gd name="connsiteY2" fmla="*/ 381000 h 381000"/>
              <a:gd name="connsiteX3" fmla="*/ 0 w 990600"/>
              <a:gd name="connsiteY3" fmla="*/ 381000 h 381000"/>
              <a:gd name="connsiteX4" fmla="*/ 0 w 990600"/>
              <a:gd name="connsiteY4" fmla="*/ 0 h 381000"/>
              <a:gd name="connsiteX0" fmla="*/ 0 w 990600"/>
              <a:gd name="connsiteY0" fmla="*/ 0 h 381000"/>
              <a:gd name="connsiteX1" fmla="*/ 731308 w 990600"/>
              <a:gd name="connsiteY1" fmla="*/ 0 h 381000"/>
              <a:gd name="connsiteX2" fmla="*/ 990600 w 990600"/>
              <a:gd name="connsiteY2" fmla="*/ 381000 h 381000"/>
              <a:gd name="connsiteX3" fmla="*/ 0 w 990600"/>
              <a:gd name="connsiteY3" fmla="*/ 381000 h 381000"/>
              <a:gd name="connsiteX4" fmla="*/ 0 w 990600"/>
              <a:gd name="connsiteY4" fmla="*/ 0 h 381000"/>
              <a:gd name="connsiteX0" fmla="*/ 0 w 990600"/>
              <a:gd name="connsiteY0" fmla="*/ 0 h 381000"/>
              <a:gd name="connsiteX1" fmla="*/ 800099 w 990600"/>
              <a:gd name="connsiteY1" fmla="*/ 0 h 381000"/>
              <a:gd name="connsiteX2" fmla="*/ 990600 w 990600"/>
              <a:gd name="connsiteY2" fmla="*/ 381000 h 381000"/>
              <a:gd name="connsiteX3" fmla="*/ 0 w 990600"/>
              <a:gd name="connsiteY3" fmla="*/ 381000 h 381000"/>
              <a:gd name="connsiteX4" fmla="*/ 0 w 990600"/>
              <a:gd name="connsiteY4" fmla="*/ 0 h 381000"/>
              <a:gd name="connsiteX0" fmla="*/ 0 w 990600"/>
              <a:gd name="connsiteY0" fmla="*/ 0 h 381000"/>
              <a:gd name="connsiteX1" fmla="*/ 794257 w 990600"/>
              <a:gd name="connsiteY1" fmla="*/ 0 h 381000"/>
              <a:gd name="connsiteX2" fmla="*/ 990600 w 990600"/>
              <a:gd name="connsiteY2" fmla="*/ 381000 h 381000"/>
              <a:gd name="connsiteX3" fmla="*/ 0 w 990600"/>
              <a:gd name="connsiteY3" fmla="*/ 381000 h 381000"/>
              <a:gd name="connsiteX4" fmla="*/ 0 w 990600"/>
              <a:gd name="connsiteY4" fmla="*/ 0 h 381000"/>
              <a:gd name="connsiteX0" fmla="*/ 0 w 998946"/>
              <a:gd name="connsiteY0" fmla="*/ 0 h 381000"/>
              <a:gd name="connsiteX1" fmla="*/ 794257 w 998946"/>
              <a:gd name="connsiteY1" fmla="*/ 0 h 381000"/>
              <a:gd name="connsiteX2" fmla="*/ 998946 w 998946"/>
              <a:gd name="connsiteY2" fmla="*/ 381000 h 381000"/>
              <a:gd name="connsiteX3" fmla="*/ 0 w 998946"/>
              <a:gd name="connsiteY3" fmla="*/ 381000 h 381000"/>
              <a:gd name="connsiteX4" fmla="*/ 0 w 998946"/>
              <a:gd name="connsiteY4" fmla="*/ 0 h 381000"/>
              <a:gd name="connsiteX0" fmla="*/ 0 w 1001466"/>
              <a:gd name="connsiteY0" fmla="*/ 0 h 381000"/>
              <a:gd name="connsiteX1" fmla="*/ 794257 w 1001466"/>
              <a:gd name="connsiteY1" fmla="*/ 0 h 381000"/>
              <a:gd name="connsiteX2" fmla="*/ 1001466 w 1001466"/>
              <a:gd name="connsiteY2" fmla="*/ 381000 h 381000"/>
              <a:gd name="connsiteX3" fmla="*/ 0 w 1001466"/>
              <a:gd name="connsiteY3" fmla="*/ 381000 h 381000"/>
              <a:gd name="connsiteX4" fmla="*/ 0 w 1001466"/>
              <a:gd name="connsiteY4" fmla="*/ 0 h 381000"/>
              <a:gd name="connsiteX0" fmla="*/ 411575 w 1001466"/>
              <a:gd name="connsiteY0" fmla="*/ 0 h 381000"/>
              <a:gd name="connsiteX1" fmla="*/ 794257 w 1001466"/>
              <a:gd name="connsiteY1" fmla="*/ 0 h 381000"/>
              <a:gd name="connsiteX2" fmla="*/ 1001466 w 1001466"/>
              <a:gd name="connsiteY2" fmla="*/ 381000 h 381000"/>
              <a:gd name="connsiteX3" fmla="*/ 0 w 1001466"/>
              <a:gd name="connsiteY3" fmla="*/ 381000 h 381000"/>
              <a:gd name="connsiteX4" fmla="*/ 411575 w 1001466"/>
              <a:gd name="connsiteY4" fmla="*/ 0 h 381000"/>
              <a:gd name="connsiteX0" fmla="*/ 0 w 589891"/>
              <a:gd name="connsiteY0" fmla="*/ 0 h 381000"/>
              <a:gd name="connsiteX1" fmla="*/ 382682 w 589891"/>
              <a:gd name="connsiteY1" fmla="*/ 0 h 381000"/>
              <a:gd name="connsiteX2" fmla="*/ 589891 w 589891"/>
              <a:gd name="connsiteY2" fmla="*/ 381000 h 381000"/>
              <a:gd name="connsiteX3" fmla="*/ 980 w 589891"/>
              <a:gd name="connsiteY3" fmla="*/ 379040 h 381000"/>
              <a:gd name="connsiteX4" fmla="*/ 0 w 589891"/>
              <a:gd name="connsiteY4" fmla="*/ 0 h 381000"/>
              <a:gd name="connsiteX0" fmla="*/ 1023 w 590914"/>
              <a:gd name="connsiteY0" fmla="*/ 0 h 381000"/>
              <a:gd name="connsiteX1" fmla="*/ 383705 w 590914"/>
              <a:gd name="connsiteY1" fmla="*/ 0 h 381000"/>
              <a:gd name="connsiteX2" fmla="*/ 590914 w 590914"/>
              <a:gd name="connsiteY2" fmla="*/ 381000 h 381000"/>
              <a:gd name="connsiteX3" fmla="*/ 43 w 590914"/>
              <a:gd name="connsiteY3" fmla="*/ 380020 h 381000"/>
              <a:gd name="connsiteX4" fmla="*/ 1023 w 590914"/>
              <a:gd name="connsiteY4" fmla="*/ 0 h 381000"/>
              <a:gd name="connsiteX0" fmla="*/ 294963 w 590872"/>
              <a:gd name="connsiteY0" fmla="*/ 980 h 381000"/>
              <a:gd name="connsiteX1" fmla="*/ 383663 w 590872"/>
              <a:gd name="connsiteY1" fmla="*/ 0 h 381000"/>
              <a:gd name="connsiteX2" fmla="*/ 590872 w 590872"/>
              <a:gd name="connsiteY2" fmla="*/ 381000 h 381000"/>
              <a:gd name="connsiteX3" fmla="*/ 1 w 590872"/>
              <a:gd name="connsiteY3" fmla="*/ 380020 h 381000"/>
              <a:gd name="connsiteX4" fmla="*/ 294963 w 590872"/>
              <a:gd name="connsiteY4" fmla="*/ 980 h 381000"/>
              <a:gd name="connsiteX0" fmla="*/ 0 w 295909"/>
              <a:gd name="connsiteY0" fmla="*/ 980 h 381000"/>
              <a:gd name="connsiteX1" fmla="*/ 88700 w 295909"/>
              <a:gd name="connsiteY1" fmla="*/ 0 h 381000"/>
              <a:gd name="connsiteX2" fmla="*/ 295909 w 295909"/>
              <a:gd name="connsiteY2" fmla="*/ 381000 h 381000"/>
              <a:gd name="connsiteX3" fmla="*/ 980 w 295909"/>
              <a:gd name="connsiteY3" fmla="*/ 380020 h 381000"/>
              <a:gd name="connsiteX4" fmla="*/ 0 w 295909"/>
              <a:gd name="connsiteY4" fmla="*/ 980 h 381000"/>
              <a:gd name="connsiteX0" fmla="*/ 51939 w 294931"/>
              <a:gd name="connsiteY0" fmla="*/ 0 h 381000"/>
              <a:gd name="connsiteX1" fmla="*/ 87722 w 294931"/>
              <a:gd name="connsiteY1" fmla="*/ 0 h 381000"/>
              <a:gd name="connsiteX2" fmla="*/ 294931 w 294931"/>
              <a:gd name="connsiteY2" fmla="*/ 381000 h 381000"/>
              <a:gd name="connsiteX3" fmla="*/ 2 w 294931"/>
              <a:gd name="connsiteY3" fmla="*/ 380020 h 381000"/>
              <a:gd name="connsiteX4" fmla="*/ 51939 w 294931"/>
              <a:gd name="connsiteY4" fmla="*/ 0 h 381000"/>
              <a:gd name="connsiteX0" fmla="*/ 1024 w 244016"/>
              <a:gd name="connsiteY0" fmla="*/ 0 h 381980"/>
              <a:gd name="connsiteX1" fmla="*/ 36807 w 244016"/>
              <a:gd name="connsiteY1" fmla="*/ 0 h 381980"/>
              <a:gd name="connsiteX2" fmla="*/ 244016 w 244016"/>
              <a:gd name="connsiteY2" fmla="*/ 381000 h 381980"/>
              <a:gd name="connsiteX3" fmla="*/ 44 w 244016"/>
              <a:gd name="connsiteY3" fmla="*/ 381980 h 381980"/>
              <a:gd name="connsiteX4" fmla="*/ 1024 w 244016"/>
              <a:gd name="connsiteY4" fmla="*/ 0 h 381980"/>
              <a:gd name="connsiteX0" fmla="*/ 94 w 244066"/>
              <a:gd name="connsiteY0" fmla="*/ 980 h 381980"/>
              <a:gd name="connsiteX1" fmla="*/ 36857 w 244066"/>
              <a:gd name="connsiteY1" fmla="*/ 0 h 381980"/>
              <a:gd name="connsiteX2" fmla="*/ 244066 w 244066"/>
              <a:gd name="connsiteY2" fmla="*/ 381000 h 381980"/>
              <a:gd name="connsiteX3" fmla="*/ 94 w 244066"/>
              <a:gd name="connsiteY3" fmla="*/ 381980 h 381980"/>
              <a:gd name="connsiteX4" fmla="*/ 94 w 244066"/>
              <a:gd name="connsiteY4" fmla="*/ 980 h 381980"/>
              <a:gd name="connsiteX0" fmla="*/ 0 w 243972"/>
              <a:gd name="connsiteY0" fmla="*/ 980 h 381980"/>
              <a:gd name="connsiteX1" fmla="*/ 36763 w 243972"/>
              <a:gd name="connsiteY1" fmla="*/ 0 h 381980"/>
              <a:gd name="connsiteX2" fmla="*/ 243972 w 243972"/>
              <a:gd name="connsiteY2" fmla="*/ 381000 h 381980"/>
              <a:gd name="connsiteX3" fmla="*/ 0 w 243972"/>
              <a:gd name="connsiteY3" fmla="*/ 381980 h 381980"/>
              <a:gd name="connsiteX4" fmla="*/ 0 w 243972"/>
              <a:gd name="connsiteY4" fmla="*/ 980 h 381980"/>
              <a:gd name="connsiteX0" fmla="*/ 0 w 243972"/>
              <a:gd name="connsiteY0" fmla="*/ 980 h 381980"/>
              <a:gd name="connsiteX1" fmla="*/ 36763 w 243972"/>
              <a:gd name="connsiteY1" fmla="*/ 0 h 381980"/>
              <a:gd name="connsiteX2" fmla="*/ 243972 w 243972"/>
              <a:gd name="connsiteY2" fmla="*/ 381000 h 381980"/>
              <a:gd name="connsiteX3" fmla="*/ 0 w 243972"/>
              <a:gd name="connsiteY3" fmla="*/ 381980 h 381980"/>
              <a:gd name="connsiteX4" fmla="*/ 0 w 243972"/>
              <a:gd name="connsiteY4" fmla="*/ 980 h 381980"/>
              <a:gd name="connsiteX0" fmla="*/ 0 w 243972"/>
              <a:gd name="connsiteY0" fmla="*/ 980 h 381980"/>
              <a:gd name="connsiteX1" fmla="*/ 36763 w 243972"/>
              <a:gd name="connsiteY1" fmla="*/ 0 h 381980"/>
              <a:gd name="connsiteX2" fmla="*/ 243972 w 243972"/>
              <a:gd name="connsiteY2" fmla="*/ 381000 h 381980"/>
              <a:gd name="connsiteX3" fmla="*/ 0 w 243972"/>
              <a:gd name="connsiteY3" fmla="*/ 381980 h 381980"/>
              <a:gd name="connsiteX4" fmla="*/ 0 w 243972"/>
              <a:gd name="connsiteY4" fmla="*/ 980 h 381980"/>
              <a:gd name="connsiteX0" fmla="*/ 0 w 243972"/>
              <a:gd name="connsiteY0" fmla="*/ 980 h 381980"/>
              <a:gd name="connsiteX1" fmla="*/ 36763 w 243972"/>
              <a:gd name="connsiteY1" fmla="*/ 0 h 381980"/>
              <a:gd name="connsiteX2" fmla="*/ 243972 w 243972"/>
              <a:gd name="connsiteY2" fmla="*/ 381000 h 381980"/>
              <a:gd name="connsiteX3" fmla="*/ 0 w 243972"/>
              <a:gd name="connsiteY3" fmla="*/ 381980 h 381980"/>
              <a:gd name="connsiteX4" fmla="*/ 0 w 243972"/>
              <a:gd name="connsiteY4" fmla="*/ 980 h 381980"/>
              <a:gd name="connsiteX0" fmla="*/ 0 w 243972"/>
              <a:gd name="connsiteY0" fmla="*/ 0 h 382085"/>
              <a:gd name="connsiteX1" fmla="*/ 36763 w 243972"/>
              <a:gd name="connsiteY1" fmla="*/ 105 h 382085"/>
              <a:gd name="connsiteX2" fmla="*/ 243972 w 243972"/>
              <a:gd name="connsiteY2" fmla="*/ 381105 h 382085"/>
              <a:gd name="connsiteX3" fmla="*/ 0 w 243972"/>
              <a:gd name="connsiteY3" fmla="*/ 382085 h 382085"/>
              <a:gd name="connsiteX4" fmla="*/ 0 w 243972"/>
              <a:gd name="connsiteY4" fmla="*/ 0 h 382085"/>
              <a:gd name="connsiteX0" fmla="*/ 0 w 243972"/>
              <a:gd name="connsiteY0" fmla="*/ 0 h 383276"/>
              <a:gd name="connsiteX1" fmla="*/ 36763 w 243972"/>
              <a:gd name="connsiteY1" fmla="*/ 105 h 383276"/>
              <a:gd name="connsiteX2" fmla="*/ 243972 w 243972"/>
              <a:gd name="connsiteY2" fmla="*/ 383276 h 383276"/>
              <a:gd name="connsiteX3" fmla="*/ 0 w 243972"/>
              <a:gd name="connsiteY3" fmla="*/ 382085 h 383276"/>
              <a:gd name="connsiteX4" fmla="*/ 0 w 243972"/>
              <a:gd name="connsiteY4" fmla="*/ 0 h 383276"/>
              <a:gd name="connsiteX0" fmla="*/ 0 w 243972"/>
              <a:gd name="connsiteY0" fmla="*/ 0 h 382085"/>
              <a:gd name="connsiteX1" fmla="*/ 36763 w 243972"/>
              <a:gd name="connsiteY1" fmla="*/ 105 h 382085"/>
              <a:gd name="connsiteX2" fmla="*/ 243972 w 243972"/>
              <a:gd name="connsiteY2" fmla="*/ 381105 h 382085"/>
              <a:gd name="connsiteX3" fmla="*/ 0 w 243972"/>
              <a:gd name="connsiteY3" fmla="*/ 382085 h 382085"/>
              <a:gd name="connsiteX4" fmla="*/ 0 w 243972"/>
              <a:gd name="connsiteY4" fmla="*/ 0 h 382085"/>
              <a:gd name="connsiteX0" fmla="*/ 0 w 243972"/>
              <a:gd name="connsiteY0" fmla="*/ 0 h 382085"/>
              <a:gd name="connsiteX1" fmla="*/ 36763 w 243972"/>
              <a:gd name="connsiteY1" fmla="*/ 105 h 382085"/>
              <a:gd name="connsiteX2" fmla="*/ 243972 w 243972"/>
              <a:gd name="connsiteY2" fmla="*/ 381105 h 382085"/>
              <a:gd name="connsiteX3" fmla="*/ 0 w 243972"/>
              <a:gd name="connsiteY3" fmla="*/ 382085 h 382085"/>
              <a:gd name="connsiteX4" fmla="*/ 0 w 243972"/>
              <a:gd name="connsiteY4" fmla="*/ 0 h 382085"/>
              <a:gd name="connsiteX0" fmla="*/ 0 w 243972"/>
              <a:gd name="connsiteY0" fmla="*/ 0 h 382085"/>
              <a:gd name="connsiteX1" fmla="*/ 36763 w 243972"/>
              <a:gd name="connsiteY1" fmla="*/ 105 h 382085"/>
              <a:gd name="connsiteX2" fmla="*/ 243972 w 243972"/>
              <a:gd name="connsiteY2" fmla="*/ 381105 h 382085"/>
              <a:gd name="connsiteX3" fmla="*/ 0 w 243972"/>
              <a:gd name="connsiteY3" fmla="*/ 382085 h 382085"/>
              <a:gd name="connsiteX4" fmla="*/ 0 w 243972"/>
              <a:gd name="connsiteY4" fmla="*/ 0 h 382085"/>
              <a:gd name="connsiteX0" fmla="*/ 0 w 243972"/>
              <a:gd name="connsiteY0" fmla="*/ 0 h 382085"/>
              <a:gd name="connsiteX1" fmla="*/ 36763 w 243972"/>
              <a:gd name="connsiteY1" fmla="*/ 105 h 382085"/>
              <a:gd name="connsiteX2" fmla="*/ 243972 w 243972"/>
              <a:gd name="connsiteY2" fmla="*/ 381105 h 382085"/>
              <a:gd name="connsiteX3" fmla="*/ 0 w 243972"/>
              <a:gd name="connsiteY3" fmla="*/ 382085 h 382085"/>
              <a:gd name="connsiteX4" fmla="*/ 0 w 243972"/>
              <a:gd name="connsiteY4" fmla="*/ 0 h 382085"/>
              <a:gd name="connsiteX0" fmla="*/ 0 w 243972"/>
              <a:gd name="connsiteY0" fmla="*/ 0 h 381105"/>
              <a:gd name="connsiteX1" fmla="*/ 36763 w 243972"/>
              <a:gd name="connsiteY1" fmla="*/ 105 h 381105"/>
              <a:gd name="connsiteX2" fmla="*/ 243972 w 243972"/>
              <a:gd name="connsiteY2" fmla="*/ 381105 h 381105"/>
              <a:gd name="connsiteX3" fmla="*/ 0 w 243972"/>
              <a:gd name="connsiteY3" fmla="*/ 381000 h 381105"/>
              <a:gd name="connsiteX4" fmla="*/ 0 w 243972"/>
              <a:gd name="connsiteY4" fmla="*/ 0 h 381105"/>
              <a:gd name="connsiteX0" fmla="*/ 0 w 241956"/>
              <a:gd name="connsiteY0" fmla="*/ 0 h 381105"/>
              <a:gd name="connsiteX1" fmla="*/ 36763 w 241956"/>
              <a:gd name="connsiteY1" fmla="*/ 105 h 381105"/>
              <a:gd name="connsiteX2" fmla="*/ 241956 w 241956"/>
              <a:gd name="connsiteY2" fmla="*/ 381105 h 381105"/>
              <a:gd name="connsiteX3" fmla="*/ 0 w 241956"/>
              <a:gd name="connsiteY3" fmla="*/ 381000 h 381105"/>
              <a:gd name="connsiteX4" fmla="*/ 0 w 241956"/>
              <a:gd name="connsiteY4" fmla="*/ 0 h 381105"/>
              <a:gd name="connsiteX0" fmla="*/ 0 w 241956"/>
              <a:gd name="connsiteY0" fmla="*/ 231 h 381336"/>
              <a:gd name="connsiteX1" fmla="*/ 37099 w 241956"/>
              <a:gd name="connsiteY1" fmla="*/ 0 h 381336"/>
              <a:gd name="connsiteX2" fmla="*/ 241956 w 241956"/>
              <a:gd name="connsiteY2" fmla="*/ 381336 h 381336"/>
              <a:gd name="connsiteX3" fmla="*/ 0 w 241956"/>
              <a:gd name="connsiteY3" fmla="*/ 381231 h 381336"/>
              <a:gd name="connsiteX4" fmla="*/ 0 w 241956"/>
              <a:gd name="connsiteY4" fmla="*/ 231 h 381336"/>
              <a:gd name="connsiteX0" fmla="*/ 0 w 241956"/>
              <a:gd name="connsiteY0" fmla="*/ 231 h 381336"/>
              <a:gd name="connsiteX1" fmla="*/ 41468 w 241956"/>
              <a:gd name="connsiteY1" fmla="*/ 0 h 381336"/>
              <a:gd name="connsiteX2" fmla="*/ 241956 w 241956"/>
              <a:gd name="connsiteY2" fmla="*/ 381336 h 381336"/>
              <a:gd name="connsiteX3" fmla="*/ 0 w 241956"/>
              <a:gd name="connsiteY3" fmla="*/ 381231 h 381336"/>
              <a:gd name="connsiteX4" fmla="*/ 0 w 241956"/>
              <a:gd name="connsiteY4" fmla="*/ 231 h 381336"/>
              <a:gd name="connsiteX0" fmla="*/ 0 w 394489"/>
              <a:gd name="connsiteY0" fmla="*/ 0 h 382016"/>
              <a:gd name="connsiteX1" fmla="*/ 194001 w 394489"/>
              <a:gd name="connsiteY1" fmla="*/ 680 h 382016"/>
              <a:gd name="connsiteX2" fmla="*/ 394489 w 394489"/>
              <a:gd name="connsiteY2" fmla="*/ 382016 h 382016"/>
              <a:gd name="connsiteX3" fmla="*/ 152533 w 394489"/>
              <a:gd name="connsiteY3" fmla="*/ 381911 h 382016"/>
              <a:gd name="connsiteX4" fmla="*/ 0 w 394489"/>
              <a:gd name="connsiteY4" fmla="*/ 0 h 382016"/>
              <a:gd name="connsiteX0" fmla="*/ 0 w 394489"/>
              <a:gd name="connsiteY0" fmla="*/ 0 h 382016"/>
              <a:gd name="connsiteX1" fmla="*/ 194001 w 394489"/>
              <a:gd name="connsiteY1" fmla="*/ 680 h 382016"/>
              <a:gd name="connsiteX2" fmla="*/ 394489 w 394489"/>
              <a:gd name="connsiteY2" fmla="*/ 382016 h 382016"/>
              <a:gd name="connsiteX3" fmla="*/ 152533 w 394489"/>
              <a:gd name="connsiteY3" fmla="*/ 381911 h 382016"/>
              <a:gd name="connsiteX4" fmla="*/ 0 w 394489"/>
              <a:gd name="connsiteY4" fmla="*/ 0 h 382016"/>
              <a:gd name="connsiteX0" fmla="*/ 0 w 394489"/>
              <a:gd name="connsiteY0" fmla="*/ 0 h 383732"/>
              <a:gd name="connsiteX1" fmla="*/ 194001 w 394489"/>
              <a:gd name="connsiteY1" fmla="*/ 680 h 383732"/>
              <a:gd name="connsiteX2" fmla="*/ 394489 w 394489"/>
              <a:gd name="connsiteY2" fmla="*/ 382016 h 383732"/>
              <a:gd name="connsiteX3" fmla="*/ 3187 w 394489"/>
              <a:gd name="connsiteY3" fmla="*/ 383732 h 383732"/>
              <a:gd name="connsiteX4" fmla="*/ 0 w 394489"/>
              <a:gd name="connsiteY4" fmla="*/ 0 h 383732"/>
              <a:gd name="connsiteX0" fmla="*/ 0 w 394489"/>
              <a:gd name="connsiteY0" fmla="*/ 0 h 383732"/>
              <a:gd name="connsiteX1" fmla="*/ 194001 w 394489"/>
              <a:gd name="connsiteY1" fmla="*/ 680 h 383732"/>
              <a:gd name="connsiteX2" fmla="*/ 394489 w 394489"/>
              <a:gd name="connsiteY2" fmla="*/ 382016 h 383732"/>
              <a:gd name="connsiteX3" fmla="*/ 3187 w 394489"/>
              <a:gd name="connsiteY3" fmla="*/ 383732 h 383732"/>
              <a:gd name="connsiteX4" fmla="*/ 0 w 394489"/>
              <a:gd name="connsiteY4" fmla="*/ 0 h 383732"/>
              <a:gd name="connsiteX0" fmla="*/ 0 w 394489"/>
              <a:gd name="connsiteY0" fmla="*/ 0 h 384187"/>
              <a:gd name="connsiteX1" fmla="*/ 194001 w 394489"/>
              <a:gd name="connsiteY1" fmla="*/ 680 h 384187"/>
              <a:gd name="connsiteX2" fmla="*/ 394489 w 394489"/>
              <a:gd name="connsiteY2" fmla="*/ 382016 h 384187"/>
              <a:gd name="connsiteX3" fmla="*/ 910 w 394489"/>
              <a:gd name="connsiteY3" fmla="*/ 384187 h 384187"/>
              <a:gd name="connsiteX4" fmla="*/ 0 w 394489"/>
              <a:gd name="connsiteY4" fmla="*/ 0 h 384187"/>
              <a:gd name="connsiteX0" fmla="*/ 920 w 394043"/>
              <a:gd name="connsiteY0" fmla="*/ 0 h 384642"/>
              <a:gd name="connsiteX1" fmla="*/ 193555 w 394043"/>
              <a:gd name="connsiteY1" fmla="*/ 1135 h 384642"/>
              <a:gd name="connsiteX2" fmla="*/ 394043 w 394043"/>
              <a:gd name="connsiteY2" fmla="*/ 382471 h 384642"/>
              <a:gd name="connsiteX3" fmla="*/ 464 w 394043"/>
              <a:gd name="connsiteY3" fmla="*/ 384642 h 384642"/>
              <a:gd name="connsiteX4" fmla="*/ 920 w 394043"/>
              <a:gd name="connsiteY4" fmla="*/ 0 h 384642"/>
              <a:gd name="connsiteX0" fmla="*/ 920 w 394043"/>
              <a:gd name="connsiteY0" fmla="*/ 0 h 382471"/>
              <a:gd name="connsiteX1" fmla="*/ 193555 w 394043"/>
              <a:gd name="connsiteY1" fmla="*/ 1135 h 382471"/>
              <a:gd name="connsiteX2" fmla="*/ 394043 w 394043"/>
              <a:gd name="connsiteY2" fmla="*/ 382471 h 382471"/>
              <a:gd name="connsiteX3" fmla="*/ 464 w 394043"/>
              <a:gd name="connsiteY3" fmla="*/ 380999 h 382471"/>
              <a:gd name="connsiteX4" fmla="*/ 920 w 394043"/>
              <a:gd name="connsiteY4" fmla="*/ 0 h 382471"/>
              <a:gd name="connsiteX0" fmla="*/ 0 w 393123"/>
              <a:gd name="connsiteY0" fmla="*/ 0 h 382820"/>
              <a:gd name="connsiteX1" fmla="*/ 192635 w 393123"/>
              <a:gd name="connsiteY1" fmla="*/ 1135 h 382820"/>
              <a:gd name="connsiteX2" fmla="*/ 393123 w 393123"/>
              <a:gd name="connsiteY2" fmla="*/ 382471 h 382820"/>
              <a:gd name="connsiteX3" fmla="*/ 1365 w 393123"/>
              <a:gd name="connsiteY3" fmla="*/ 382820 h 382820"/>
              <a:gd name="connsiteX4" fmla="*/ 0 w 393123"/>
              <a:gd name="connsiteY4" fmla="*/ 0 h 382820"/>
              <a:gd name="connsiteX0" fmla="*/ 5761 w 391965"/>
              <a:gd name="connsiteY0" fmla="*/ 9589 h 381685"/>
              <a:gd name="connsiteX1" fmla="*/ 191477 w 391965"/>
              <a:gd name="connsiteY1" fmla="*/ 0 h 381685"/>
              <a:gd name="connsiteX2" fmla="*/ 391965 w 391965"/>
              <a:gd name="connsiteY2" fmla="*/ 381336 h 381685"/>
              <a:gd name="connsiteX3" fmla="*/ 207 w 391965"/>
              <a:gd name="connsiteY3" fmla="*/ 381685 h 381685"/>
              <a:gd name="connsiteX4" fmla="*/ 5761 w 391965"/>
              <a:gd name="connsiteY4" fmla="*/ 9589 h 381685"/>
              <a:gd name="connsiteX0" fmla="*/ 2099 w 392109"/>
              <a:gd name="connsiteY0" fmla="*/ 248 h 381685"/>
              <a:gd name="connsiteX1" fmla="*/ 191621 w 392109"/>
              <a:gd name="connsiteY1" fmla="*/ 0 h 381685"/>
              <a:gd name="connsiteX2" fmla="*/ 392109 w 392109"/>
              <a:gd name="connsiteY2" fmla="*/ 381336 h 381685"/>
              <a:gd name="connsiteX3" fmla="*/ 351 w 392109"/>
              <a:gd name="connsiteY3" fmla="*/ 381685 h 381685"/>
              <a:gd name="connsiteX4" fmla="*/ 2099 w 392109"/>
              <a:gd name="connsiteY4" fmla="*/ 248 h 381685"/>
              <a:gd name="connsiteX0" fmla="*/ 0 w 390010"/>
              <a:gd name="connsiteY0" fmla="*/ 248 h 381336"/>
              <a:gd name="connsiteX1" fmla="*/ 189522 w 390010"/>
              <a:gd name="connsiteY1" fmla="*/ 0 h 381336"/>
              <a:gd name="connsiteX2" fmla="*/ 390010 w 390010"/>
              <a:gd name="connsiteY2" fmla="*/ 381336 h 381336"/>
              <a:gd name="connsiteX3" fmla="*/ 26967 w 390010"/>
              <a:gd name="connsiteY3" fmla="*/ 356777 h 381336"/>
              <a:gd name="connsiteX4" fmla="*/ 0 w 390010"/>
              <a:gd name="connsiteY4" fmla="*/ 248 h 381336"/>
              <a:gd name="connsiteX0" fmla="*/ 250 w 390260"/>
              <a:gd name="connsiteY0" fmla="*/ 248 h 382031"/>
              <a:gd name="connsiteX1" fmla="*/ 189772 w 390260"/>
              <a:gd name="connsiteY1" fmla="*/ 0 h 382031"/>
              <a:gd name="connsiteX2" fmla="*/ 390260 w 390260"/>
              <a:gd name="connsiteY2" fmla="*/ 381336 h 382031"/>
              <a:gd name="connsiteX3" fmla="*/ 577 w 390260"/>
              <a:gd name="connsiteY3" fmla="*/ 382031 h 382031"/>
              <a:gd name="connsiteX4" fmla="*/ 250 w 390260"/>
              <a:gd name="connsiteY4" fmla="*/ 248 h 382031"/>
              <a:gd name="connsiteX0" fmla="*/ 839 w 390849"/>
              <a:gd name="connsiteY0" fmla="*/ 248 h 382031"/>
              <a:gd name="connsiteX1" fmla="*/ 190361 w 390849"/>
              <a:gd name="connsiteY1" fmla="*/ 0 h 382031"/>
              <a:gd name="connsiteX2" fmla="*/ 390849 w 390849"/>
              <a:gd name="connsiteY2" fmla="*/ 381336 h 382031"/>
              <a:gd name="connsiteX3" fmla="*/ 474 w 390849"/>
              <a:gd name="connsiteY3" fmla="*/ 382031 h 382031"/>
              <a:gd name="connsiteX4" fmla="*/ 839 w 390849"/>
              <a:gd name="connsiteY4" fmla="*/ 248 h 382031"/>
              <a:gd name="connsiteX0" fmla="*/ 839 w 390503"/>
              <a:gd name="connsiteY0" fmla="*/ 248 h 382374"/>
              <a:gd name="connsiteX1" fmla="*/ 190361 w 390503"/>
              <a:gd name="connsiteY1" fmla="*/ 0 h 382374"/>
              <a:gd name="connsiteX2" fmla="*/ 390503 w 390503"/>
              <a:gd name="connsiteY2" fmla="*/ 382374 h 382374"/>
              <a:gd name="connsiteX3" fmla="*/ 474 w 390503"/>
              <a:gd name="connsiteY3" fmla="*/ 382031 h 382374"/>
              <a:gd name="connsiteX4" fmla="*/ 839 w 390503"/>
              <a:gd name="connsiteY4" fmla="*/ 248 h 382374"/>
              <a:gd name="connsiteX0" fmla="*/ 0 w 390702"/>
              <a:gd name="connsiteY0" fmla="*/ 0 h 382472"/>
              <a:gd name="connsiteX1" fmla="*/ 190560 w 390702"/>
              <a:gd name="connsiteY1" fmla="*/ 98 h 382472"/>
              <a:gd name="connsiteX2" fmla="*/ 390702 w 390702"/>
              <a:gd name="connsiteY2" fmla="*/ 382472 h 382472"/>
              <a:gd name="connsiteX3" fmla="*/ 673 w 390702"/>
              <a:gd name="connsiteY3" fmla="*/ 382129 h 382472"/>
              <a:gd name="connsiteX4" fmla="*/ 0 w 390702"/>
              <a:gd name="connsiteY4" fmla="*/ 0 h 382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0702" h="382472">
                <a:moveTo>
                  <a:pt x="0" y="0"/>
                </a:moveTo>
                <a:lnTo>
                  <a:pt x="190560" y="98"/>
                </a:lnTo>
                <a:lnTo>
                  <a:pt x="390702" y="382472"/>
                </a:lnTo>
                <a:lnTo>
                  <a:pt x="673" y="382129"/>
                </a:lnTo>
                <a:cubicBezTo>
                  <a:pt x="-921" y="190263"/>
                  <a:pt x="1062" y="127911"/>
                  <a:pt x="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kern="1200" dirty="0" smtClean="0">
                <a:solidFill>
                  <a:schemeClr val="tx2"/>
                </a:solidFill>
              </a:rPr>
              <a:t>   </a:t>
            </a:r>
            <a:endParaRPr lang="en-US" sz="1800" kern="1200" dirty="0">
              <a:solidFill>
                <a:schemeClr val="tx2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1404256" y="2936911"/>
            <a:ext cx="3886200" cy="1143000"/>
          </a:xfrm>
          <a:prstGeom prst="rect">
            <a:avLst/>
          </a:prstGeom>
        </p:spPr>
        <p:txBody>
          <a:bodyPr rIns="0" bIns="0" anchor="b" anchorCtr="0"/>
          <a:lstStyle>
            <a:lvl1pPr>
              <a:lnSpc>
                <a:spcPct val="90000"/>
              </a:lnSpc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14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1404256" y="4134997"/>
            <a:ext cx="4386944" cy="935515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20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Secondary Text Goes here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357" y="373884"/>
            <a:ext cx="2488753" cy="351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191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7">
    <p:bg>
      <p:bgPr>
        <a:gradFill>
          <a:gsLst>
            <a:gs pos="0">
              <a:srgbClr val="514689"/>
            </a:gs>
            <a:gs pos="100000">
              <a:schemeClr val="accent1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15914" y="-7892"/>
            <a:ext cx="7030689" cy="6882601"/>
          </a:xfrm>
          <a:custGeom>
            <a:avLst/>
            <a:gdLst>
              <a:gd name="connsiteX0" fmla="*/ 0 w 990600"/>
              <a:gd name="connsiteY0" fmla="*/ 0 h 381000"/>
              <a:gd name="connsiteX1" fmla="*/ 990600 w 990600"/>
              <a:gd name="connsiteY1" fmla="*/ 0 h 381000"/>
              <a:gd name="connsiteX2" fmla="*/ 990600 w 990600"/>
              <a:gd name="connsiteY2" fmla="*/ 381000 h 381000"/>
              <a:gd name="connsiteX3" fmla="*/ 0 w 990600"/>
              <a:gd name="connsiteY3" fmla="*/ 381000 h 381000"/>
              <a:gd name="connsiteX4" fmla="*/ 0 w 990600"/>
              <a:gd name="connsiteY4" fmla="*/ 0 h 381000"/>
              <a:gd name="connsiteX0" fmla="*/ 0 w 990600"/>
              <a:gd name="connsiteY0" fmla="*/ 0 h 381000"/>
              <a:gd name="connsiteX1" fmla="*/ 731308 w 990600"/>
              <a:gd name="connsiteY1" fmla="*/ 0 h 381000"/>
              <a:gd name="connsiteX2" fmla="*/ 990600 w 990600"/>
              <a:gd name="connsiteY2" fmla="*/ 381000 h 381000"/>
              <a:gd name="connsiteX3" fmla="*/ 0 w 990600"/>
              <a:gd name="connsiteY3" fmla="*/ 381000 h 381000"/>
              <a:gd name="connsiteX4" fmla="*/ 0 w 990600"/>
              <a:gd name="connsiteY4" fmla="*/ 0 h 381000"/>
              <a:gd name="connsiteX0" fmla="*/ 0 w 990600"/>
              <a:gd name="connsiteY0" fmla="*/ 0 h 381000"/>
              <a:gd name="connsiteX1" fmla="*/ 800099 w 990600"/>
              <a:gd name="connsiteY1" fmla="*/ 0 h 381000"/>
              <a:gd name="connsiteX2" fmla="*/ 990600 w 990600"/>
              <a:gd name="connsiteY2" fmla="*/ 381000 h 381000"/>
              <a:gd name="connsiteX3" fmla="*/ 0 w 990600"/>
              <a:gd name="connsiteY3" fmla="*/ 381000 h 381000"/>
              <a:gd name="connsiteX4" fmla="*/ 0 w 990600"/>
              <a:gd name="connsiteY4" fmla="*/ 0 h 381000"/>
              <a:gd name="connsiteX0" fmla="*/ 0 w 990600"/>
              <a:gd name="connsiteY0" fmla="*/ 0 h 381000"/>
              <a:gd name="connsiteX1" fmla="*/ 794257 w 990600"/>
              <a:gd name="connsiteY1" fmla="*/ 0 h 381000"/>
              <a:gd name="connsiteX2" fmla="*/ 990600 w 990600"/>
              <a:gd name="connsiteY2" fmla="*/ 381000 h 381000"/>
              <a:gd name="connsiteX3" fmla="*/ 0 w 990600"/>
              <a:gd name="connsiteY3" fmla="*/ 381000 h 381000"/>
              <a:gd name="connsiteX4" fmla="*/ 0 w 990600"/>
              <a:gd name="connsiteY4" fmla="*/ 0 h 381000"/>
              <a:gd name="connsiteX0" fmla="*/ 0 w 998946"/>
              <a:gd name="connsiteY0" fmla="*/ 0 h 381000"/>
              <a:gd name="connsiteX1" fmla="*/ 794257 w 998946"/>
              <a:gd name="connsiteY1" fmla="*/ 0 h 381000"/>
              <a:gd name="connsiteX2" fmla="*/ 998946 w 998946"/>
              <a:gd name="connsiteY2" fmla="*/ 381000 h 381000"/>
              <a:gd name="connsiteX3" fmla="*/ 0 w 998946"/>
              <a:gd name="connsiteY3" fmla="*/ 381000 h 381000"/>
              <a:gd name="connsiteX4" fmla="*/ 0 w 998946"/>
              <a:gd name="connsiteY4" fmla="*/ 0 h 381000"/>
              <a:gd name="connsiteX0" fmla="*/ 0 w 1001466"/>
              <a:gd name="connsiteY0" fmla="*/ 0 h 381000"/>
              <a:gd name="connsiteX1" fmla="*/ 794257 w 1001466"/>
              <a:gd name="connsiteY1" fmla="*/ 0 h 381000"/>
              <a:gd name="connsiteX2" fmla="*/ 1001466 w 1001466"/>
              <a:gd name="connsiteY2" fmla="*/ 381000 h 381000"/>
              <a:gd name="connsiteX3" fmla="*/ 0 w 1001466"/>
              <a:gd name="connsiteY3" fmla="*/ 381000 h 381000"/>
              <a:gd name="connsiteX4" fmla="*/ 0 w 1001466"/>
              <a:gd name="connsiteY4" fmla="*/ 0 h 381000"/>
              <a:gd name="connsiteX0" fmla="*/ 411575 w 1001466"/>
              <a:gd name="connsiteY0" fmla="*/ 0 h 381000"/>
              <a:gd name="connsiteX1" fmla="*/ 794257 w 1001466"/>
              <a:gd name="connsiteY1" fmla="*/ 0 h 381000"/>
              <a:gd name="connsiteX2" fmla="*/ 1001466 w 1001466"/>
              <a:gd name="connsiteY2" fmla="*/ 381000 h 381000"/>
              <a:gd name="connsiteX3" fmla="*/ 0 w 1001466"/>
              <a:gd name="connsiteY3" fmla="*/ 381000 h 381000"/>
              <a:gd name="connsiteX4" fmla="*/ 411575 w 1001466"/>
              <a:gd name="connsiteY4" fmla="*/ 0 h 381000"/>
              <a:gd name="connsiteX0" fmla="*/ 0 w 589891"/>
              <a:gd name="connsiteY0" fmla="*/ 0 h 381000"/>
              <a:gd name="connsiteX1" fmla="*/ 382682 w 589891"/>
              <a:gd name="connsiteY1" fmla="*/ 0 h 381000"/>
              <a:gd name="connsiteX2" fmla="*/ 589891 w 589891"/>
              <a:gd name="connsiteY2" fmla="*/ 381000 h 381000"/>
              <a:gd name="connsiteX3" fmla="*/ 980 w 589891"/>
              <a:gd name="connsiteY3" fmla="*/ 379040 h 381000"/>
              <a:gd name="connsiteX4" fmla="*/ 0 w 589891"/>
              <a:gd name="connsiteY4" fmla="*/ 0 h 381000"/>
              <a:gd name="connsiteX0" fmla="*/ 1023 w 590914"/>
              <a:gd name="connsiteY0" fmla="*/ 0 h 381000"/>
              <a:gd name="connsiteX1" fmla="*/ 383705 w 590914"/>
              <a:gd name="connsiteY1" fmla="*/ 0 h 381000"/>
              <a:gd name="connsiteX2" fmla="*/ 590914 w 590914"/>
              <a:gd name="connsiteY2" fmla="*/ 381000 h 381000"/>
              <a:gd name="connsiteX3" fmla="*/ 43 w 590914"/>
              <a:gd name="connsiteY3" fmla="*/ 380020 h 381000"/>
              <a:gd name="connsiteX4" fmla="*/ 1023 w 590914"/>
              <a:gd name="connsiteY4" fmla="*/ 0 h 381000"/>
              <a:gd name="connsiteX0" fmla="*/ 294963 w 590872"/>
              <a:gd name="connsiteY0" fmla="*/ 980 h 381000"/>
              <a:gd name="connsiteX1" fmla="*/ 383663 w 590872"/>
              <a:gd name="connsiteY1" fmla="*/ 0 h 381000"/>
              <a:gd name="connsiteX2" fmla="*/ 590872 w 590872"/>
              <a:gd name="connsiteY2" fmla="*/ 381000 h 381000"/>
              <a:gd name="connsiteX3" fmla="*/ 1 w 590872"/>
              <a:gd name="connsiteY3" fmla="*/ 380020 h 381000"/>
              <a:gd name="connsiteX4" fmla="*/ 294963 w 590872"/>
              <a:gd name="connsiteY4" fmla="*/ 980 h 381000"/>
              <a:gd name="connsiteX0" fmla="*/ 0 w 295909"/>
              <a:gd name="connsiteY0" fmla="*/ 980 h 381000"/>
              <a:gd name="connsiteX1" fmla="*/ 88700 w 295909"/>
              <a:gd name="connsiteY1" fmla="*/ 0 h 381000"/>
              <a:gd name="connsiteX2" fmla="*/ 295909 w 295909"/>
              <a:gd name="connsiteY2" fmla="*/ 381000 h 381000"/>
              <a:gd name="connsiteX3" fmla="*/ 980 w 295909"/>
              <a:gd name="connsiteY3" fmla="*/ 380020 h 381000"/>
              <a:gd name="connsiteX4" fmla="*/ 0 w 295909"/>
              <a:gd name="connsiteY4" fmla="*/ 980 h 381000"/>
              <a:gd name="connsiteX0" fmla="*/ 51939 w 294931"/>
              <a:gd name="connsiteY0" fmla="*/ 0 h 381000"/>
              <a:gd name="connsiteX1" fmla="*/ 87722 w 294931"/>
              <a:gd name="connsiteY1" fmla="*/ 0 h 381000"/>
              <a:gd name="connsiteX2" fmla="*/ 294931 w 294931"/>
              <a:gd name="connsiteY2" fmla="*/ 381000 h 381000"/>
              <a:gd name="connsiteX3" fmla="*/ 2 w 294931"/>
              <a:gd name="connsiteY3" fmla="*/ 380020 h 381000"/>
              <a:gd name="connsiteX4" fmla="*/ 51939 w 294931"/>
              <a:gd name="connsiteY4" fmla="*/ 0 h 381000"/>
              <a:gd name="connsiteX0" fmla="*/ 1024 w 244016"/>
              <a:gd name="connsiteY0" fmla="*/ 0 h 381980"/>
              <a:gd name="connsiteX1" fmla="*/ 36807 w 244016"/>
              <a:gd name="connsiteY1" fmla="*/ 0 h 381980"/>
              <a:gd name="connsiteX2" fmla="*/ 244016 w 244016"/>
              <a:gd name="connsiteY2" fmla="*/ 381000 h 381980"/>
              <a:gd name="connsiteX3" fmla="*/ 44 w 244016"/>
              <a:gd name="connsiteY3" fmla="*/ 381980 h 381980"/>
              <a:gd name="connsiteX4" fmla="*/ 1024 w 244016"/>
              <a:gd name="connsiteY4" fmla="*/ 0 h 381980"/>
              <a:gd name="connsiteX0" fmla="*/ 94 w 244066"/>
              <a:gd name="connsiteY0" fmla="*/ 980 h 381980"/>
              <a:gd name="connsiteX1" fmla="*/ 36857 w 244066"/>
              <a:gd name="connsiteY1" fmla="*/ 0 h 381980"/>
              <a:gd name="connsiteX2" fmla="*/ 244066 w 244066"/>
              <a:gd name="connsiteY2" fmla="*/ 381000 h 381980"/>
              <a:gd name="connsiteX3" fmla="*/ 94 w 244066"/>
              <a:gd name="connsiteY3" fmla="*/ 381980 h 381980"/>
              <a:gd name="connsiteX4" fmla="*/ 94 w 244066"/>
              <a:gd name="connsiteY4" fmla="*/ 980 h 381980"/>
              <a:gd name="connsiteX0" fmla="*/ 0 w 243972"/>
              <a:gd name="connsiteY0" fmla="*/ 980 h 381980"/>
              <a:gd name="connsiteX1" fmla="*/ 36763 w 243972"/>
              <a:gd name="connsiteY1" fmla="*/ 0 h 381980"/>
              <a:gd name="connsiteX2" fmla="*/ 243972 w 243972"/>
              <a:gd name="connsiteY2" fmla="*/ 381000 h 381980"/>
              <a:gd name="connsiteX3" fmla="*/ 0 w 243972"/>
              <a:gd name="connsiteY3" fmla="*/ 381980 h 381980"/>
              <a:gd name="connsiteX4" fmla="*/ 0 w 243972"/>
              <a:gd name="connsiteY4" fmla="*/ 980 h 381980"/>
              <a:gd name="connsiteX0" fmla="*/ 0 w 243972"/>
              <a:gd name="connsiteY0" fmla="*/ 980 h 381980"/>
              <a:gd name="connsiteX1" fmla="*/ 36763 w 243972"/>
              <a:gd name="connsiteY1" fmla="*/ 0 h 381980"/>
              <a:gd name="connsiteX2" fmla="*/ 243972 w 243972"/>
              <a:gd name="connsiteY2" fmla="*/ 381000 h 381980"/>
              <a:gd name="connsiteX3" fmla="*/ 0 w 243972"/>
              <a:gd name="connsiteY3" fmla="*/ 381980 h 381980"/>
              <a:gd name="connsiteX4" fmla="*/ 0 w 243972"/>
              <a:gd name="connsiteY4" fmla="*/ 980 h 381980"/>
              <a:gd name="connsiteX0" fmla="*/ 0 w 243972"/>
              <a:gd name="connsiteY0" fmla="*/ 980 h 381980"/>
              <a:gd name="connsiteX1" fmla="*/ 36763 w 243972"/>
              <a:gd name="connsiteY1" fmla="*/ 0 h 381980"/>
              <a:gd name="connsiteX2" fmla="*/ 243972 w 243972"/>
              <a:gd name="connsiteY2" fmla="*/ 381000 h 381980"/>
              <a:gd name="connsiteX3" fmla="*/ 0 w 243972"/>
              <a:gd name="connsiteY3" fmla="*/ 381980 h 381980"/>
              <a:gd name="connsiteX4" fmla="*/ 0 w 243972"/>
              <a:gd name="connsiteY4" fmla="*/ 980 h 381980"/>
              <a:gd name="connsiteX0" fmla="*/ 0 w 243972"/>
              <a:gd name="connsiteY0" fmla="*/ 980 h 381980"/>
              <a:gd name="connsiteX1" fmla="*/ 36763 w 243972"/>
              <a:gd name="connsiteY1" fmla="*/ 0 h 381980"/>
              <a:gd name="connsiteX2" fmla="*/ 243972 w 243972"/>
              <a:gd name="connsiteY2" fmla="*/ 381000 h 381980"/>
              <a:gd name="connsiteX3" fmla="*/ 0 w 243972"/>
              <a:gd name="connsiteY3" fmla="*/ 381980 h 381980"/>
              <a:gd name="connsiteX4" fmla="*/ 0 w 243972"/>
              <a:gd name="connsiteY4" fmla="*/ 980 h 381980"/>
              <a:gd name="connsiteX0" fmla="*/ 0 w 243972"/>
              <a:gd name="connsiteY0" fmla="*/ 0 h 382085"/>
              <a:gd name="connsiteX1" fmla="*/ 36763 w 243972"/>
              <a:gd name="connsiteY1" fmla="*/ 105 h 382085"/>
              <a:gd name="connsiteX2" fmla="*/ 243972 w 243972"/>
              <a:gd name="connsiteY2" fmla="*/ 381105 h 382085"/>
              <a:gd name="connsiteX3" fmla="*/ 0 w 243972"/>
              <a:gd name="connsiteY3" fmla="*/ 382085 h 382085"/>
              <a:gd name="connsiteX4" fmla="*/ 0 w 243972"/>
              <a:gd name="connsiteY4" fmla="*/ 0 h 382085"/>
              <a:gd name="connsiteX0" fmla="*/ 0 w 243972"/>
              <a:gd name="connsiteY0" fmla="*/ 0 h 383276"/>
              <a:gd name="connsiteX1" fmla="*/ 36763 w 243972"/>
              <a:gd name="connsiteY1" fmla="*/ 105 h 383276"/>
              <a:gd name="connsiteX2" fmla="*/ 243972 w 243972"/>
              <a:gd name="connsiteY2" fmla="*/ 383276 h 383276"/>
              <a:gd name="connsiteX3" fmla="*/ 0 w 243972"/>
              <a:gd name="connsiteY3" fmla="*/ 382085 h 383276"/>
              <a:gd name="connsiteX4" fmla="*/ 0 w 243972"/>
              <a:gd name="connsiteY4" fmla="*/ 0 h 383276"/>
              <a:gd name="connsiteX0" fmla="*/ 0 w 243972"/>
              <a:gd name="connsiteY0" fmla="*/ 0 h 382085"/>
              <a:gd name="connsiteX1" fmla="*/ 36763 w 243972"/>
              <a:gd name="connsiteY1" fmla="*/ 105 h 382085"/>
              <a:gd name="connsiteX2" fmla="*/ 243972 w 243972"/>
              <a:gd name="connsiteY2" fmla="*/ 381105 h 382085"/>
              <a:gd name="connsiteX3" fmla="*/ 0 w 243972"/>
              <a:gd name="connsiteY3" fmla="*/ 382085 h 382085"/>
              <a:gd name="connsiteX4" fmla="*/ 0 w 243972"/>
              <a:gd name="connsiteY4" fmla="*/ 0 h 382085"/>
              <a:gd name="connsiteX0" fmla="*/ 0 w 243972"/>
              <a:gd name="connsiteY0" fmla="*/ 0 h 382085"/>
              <a:gd name="connsiteX1" fmla="*/ 36763 w 243972"/>
              <a:gd name="connsiteY1" fmla="*/ 105 h 382085"/>
              <a:gd name="connsiteX2" fmla="*/ 243972 w 243972"/>
              <a:gd name="connsiteY2" fmla="*/ 381105 h 382085"/>
              <a:gd name="connsiteX3" fmla="*/ 0 w 243972"/>
              <a:gd name="connsiteY3" fmla="*/ 382085 h 382085"/>
              <a:gd name="connsiteX4" fmla="*/ 0 w 243972"/>
              <a:gd name="connsiteY4" fmla="*/ 0 h 382085"/>
              <a:gd name="connsiteX0" fmla="*/ 0 w 243972"/>
              <a:gd name="connsiteY0" fmla="*/ 0 h 382085"/>
              <a:gd name="connsiteX1" fmla="*/ 36763 w 243972"/>
              <a:gd name="connsiteY1" fmla="*/ 105 h 382085"/>
              <a:gd name="connsiteX2" fmla="*/ 243972 w 243972"/>
              <a:gd name="connsiteY2" fmla="*/ 381105 h 382085"/>
              <a:gd name="connsiteX3" fmla="*/ 0 w 243972"/>
              <a:gd name="connsiteY3" fmla="*/ 382085 h 382085"/>
              <a:gd name="connsiteX4" fmla="*/ 0 w 243972"/>
              <a:gd name="connsiteY4" fmla="*/ 0 h 382085"/>
              <a:gd name="connsiteX0" fmla="*/ 0 w 243972"/>
              <a:gd name="connsiteY0" fmla="*/ 0 h 382085"/>
              <a:gd name="connsiteX1" fmla="*/ 36763 w 243972"/>
              <a:gd name="connsiteY1" fmla="*/ 105 h 382085"/>
              <a:gd name="connsiteX2" fmla="*/ 243972 w 243972"/>
              <a:gd name="connsiteY2" fmla="*/ 381105 h 382085"/>
              <a:gd name="connsiteX3" fmla="*/ 0 w 243972"/>
              <a:gd name="connsiteY3" fmla="*/ 382085 h 382085"/>
              <a:gd name="connsiteX4" fmla="*/ 0 w 243972"/>
              <a:gd name="connsiteY4" fmla="*/ 0 h 382085"/>
              <a:gd name="connsiteX0" fmla="*/ 0 w 243972"/>
              <a:gd name="connsiteY0" fmla="*/ 0 h 381105"/>
              <a:gd name="connsiteX1" fmla="*/ 36763 w 243972"/>
              <a:gd name="connsiteY1" fmla="*/ 105 h 381105"/>
              <a:gd name="connsiteX2" fmla="*/ 243972 w 243972"/>
              <a:gd name="connsiteY2" fmla="*/ 381105 h 381105"/>
              <a:gd name="connsiteX3" fmla="*/ 0 w 243972"/>
              <a:gd name="connsiteY3" fmla="*/ 381000 h 381105"/>
              <a:gd name="connsiteX4" fmla="*/ 0 w 243972"/>
              <a:gd name="connsiteY4" fmla="*/ 0 h 381105"/>
              <a:gd name="connsiteX0" fmla="*/ 0 w 241956"/>
              <a:gd name="connsiteY0" fmla="*/ 0 h 381105"/>
              <a:gd name="connsiteX1" fmla="*/ 36763 w 241956"/>
              <a:gd name="connsiteY1" fmla="*/ 105 h 381105"/>
              <a:gd name="connsiteX2" fmla="*/ 241956 w 241956"/>
              <a:gd name="connsiteY2" fmla="*/ 381105 h 381105"/>
              <a:gd name="connsiteX3" fmla="*/ 0 w 241956"/>
              <a:gd name="connsiteY3" fmla="*/ 381000 h 381105"/>
              <a:gd name="connsiteX4" fmla="*/ 0 w 241956"/>
              <a:gd name="connsiteY4" fmla="*/ 0 h 381105"/>
              <a:gd name="connsiteX0" fmla="*/ 0 w 241956"/>
              <a:gd name="connsiteY0" fmla="*/ 231 h 381336"/>
              <a:gd name="connsiteX1" fmla="*/ 37099 w 241956"/>
              <a:gd name="connsiteY1" fmla="*/ 0 h 381336"/>
              <a:gd name="connsiteX2" fmla="*/ 241956 w 241956"/>
              <a:gd name="connsiteY2" fmla="*/ 381336 h 381336"/>
              <a:gd name="connsiteX3" fmla="*/ 0 w 241956"/>
              <a:gd name="connsiteY3" fmla="*/ 381231 h 381336"/>
              <a:gd name="connsiteX4" fmla="*/ 0 w 241956"/>
              <a:gd name="connsiteY4" fmla="*/ 231 h 381336"/>
              <a:gd name="connsiteX0" fmla="*/ 0 w 241956"/>
              <a:gd name="connsiteY0" fmla="*/ 231 h 381336"/>
              <a:gd name="connsiteX1" fmla="*/ 41468 w 241956"/>
              <a:gd name="connsiteY1" fmla="*/ 0 h 381336"/>
              <a:gd name="connsiteX2" fmla="*/ 241956 w 241956"/>
              <a:gd name="connsiteY2" fmla="*/ 381336 h 381336"/>
              <a:gd name="connsiteX3" fmla="*/ 0 w 241956"/>
              <a:gd name="connsiteY3" fmla="*/ 381231 h 381336"/>
              <a:gd name="connsiteX4" fmla="*/ 0 w 241956"/>
              <a:gd name="connsiteY4" fmla="*/ 231 h 381336"/>
              <a:gd name="connsiteX0" fmla="*/ 0 w 394489"/>
              <a:gd name="connsiteY0" fmla="*/ 0 h 382016"/>
              <a:gd name="connsiteX1" fmla="*/ 194001 w 394489"/>
              <a:gd name="connsiteY1" fmla="*/ 680 h 382016"/>
              <a:gd name="connsiteX2" fmla="*/ 394489 w 394489"/>
              <a:gd name="connsiteY2" fmla="*/ 382016 h 382016"/>
              <a:gd name="connsiteX3" fmla="*/ 152533 w 394489"/>
              <a:gd name="connsiteY3" fmla="*/ 381911 h 382016"/>
              <a:gd name="connsiteX4" fmla="*/ 0 w 394489"/>
              <a:gd name="connsiteY4" fmla="*/ 0 h 382016"/>
              <a:gd name="connsiteX0" fmla="*/ 0 w 394489"/>
              <a:gd name="connsiteY0" fmla="*/ 0 h 382016"/>
              <a:gd name="connsiteX1" fmla="*/ 194001 w 394489"/>
              <a:gd name="connsiteY1" fmla="*/ 680 h 382016"/>
              <a:gd name="connsiteX2" fmla="*/ 394489 w 394489"/>
              <a:gd name="connsiteY2" fmla="*/ 382016 h 382016"/>
              <a:gd name="connsiteX3" fmla="*/ 152533 w 394489"/>
              <a:gd name="connsiteY3" fmla="*/ 381911 h 382016"/>
              <a:gd name="connsiteX4" fmla="*/ 0 w 394489"/>
              <a:gd name="connsiteY4" fmla="*/ 0 h 382016"/>
              <a:gd name="connsiteX0" fmla="*/ 0 w 394489"/>
              <a:gd name="connsiteY0" fmla="*/ 0 h 383732"/>
              <a:gd name="connsiteX1" fmla="*/ 194001 w 394489"/>
              <a:gd name="connsiteY1" fmla="*/ 680 h 383732"/>
              <a:gd name="connsiteX2" fmla="*/ 394489 w 394489"/>
              <a:gd name="connsiteY2" fmla="*/ 382016 h 383732"/>
              <a:gd name="connsiteX3" fmla="*/ 3187 w 394489"/>
              <a:gd name="connsiteY3" fmla="*/ 383732 h 383732"/>
              <a:gd name="connsiteX4" fmla="*/ 0 w 394489"/>
              <a:gd name="connsiteY4" fmla="*/ 0 h 383732"/>
              <a:gd name="connsiteX0" fmla="*/ 0 w 394489"/>
              <a:gd name="connsiteY0" fmla="*/ 0 h 383732"/>
              <a:gd name="connsiteX1" fmla="*/ 194001 w 394489"/>
              <a:gd name="connsiteY1" fmla="*/ 680 h 383732"/>
              <a:gd name="connsiteX2" fmla="*/ 394489 w 394489"/>
              <a:gd name="connsiteY2" fmla="*/ 382016 h 383732"/>
              <a:gd name="connsiteX3" fmla="*/ 3187 w 394489"/>
              <a:gd name="connsiteY3" fmla="*/ 383732 h 383732"/>
              <a:gd name="connsiteX4" fmla="*/ 0 w 394489"/>
              <a:gd name="connsiteY4" fmla="*/ 0 h 383732"/>
              <a:gd name="connsiteX0" fmla="*/ 0 w 394489"/>
              <a:gd name="connsiteY0" fmla="*/ 0 h 384187"/>
              <a:gd name="connsiteX1" fmla="*/ 194001 w 394489"/>
              <a:gd name="connsiteY1" fmla="*/ 680 h 384187"/>
              <a:gd name="connsiteX2" fmla="*/ 394489 w 394489"/>
              <a:gd name="connsiteY2" fmla="*/ 382016 h 384187"/>
              <a:gd name="connsiteX3" fmla="*/ 910 w 394489"/>
              <a:gd name="connsiteY3" fmla="*/ 384187 h 384187"/>
              <a:gd name="connsiteX4" fmla="*/ 0 w 394489"/>
              <a:gd name="connsiteY4" fmla="*/ 0 h 384187"/>
              <a:gd name="connsiteX0" fmla="*/ 920 w 394043"/>
              <a:gd name="connsiteY0" fmla="*/ 0 h 384642"/>
              <a:gd name="connsiteX1" fmla="*/ 193555 w 394043"/>
              <a:gd name="connsiteY1" fmla="*/ 1135 h 384642"/>
              <a:gd name="connsiteX2" fmla="*/ 394043 w 394043"/>
              <a:gd name="connsiteY2" fmla="*/ 382471 h 384642"/>
              <a:gd name="connsiteX3" fmla="*/ 464 w 394043"/>
              <a:gd name="connsiteY3" fmla="*/ 384642 h 384642"/>
              <a:gd name="connsiteX4" fmla="*/ 920 w 394043"/>
              <a:gd name="connsiteY4" fmla="*/ 0 h 384642"/>
              <a:gd name="connsiteX0" fmla="*/ 920 w 394043"/>
              <a:gd name="connsiteY0" fmla="*/ 0 h 382471"/>
              <a:gd name="connsiteX1" fmla="*/ 193555 w 394043"/>
              <a:gd name="connsiteY1" fmla="*/ 1135 h 382471"/>
              <a:gd name="connsiteX2" fmla="*/ 394043 w 394043"/>
              <a:gd name="connsiteY2" fmla="*/ 382471 h 382471"/>
              <a:gd name="connsiteX3" fmla="*/ 464 w 394043"/>
              <a:gd name="connsiteY3" fmla="*/ 380999 h 382471"/>
              <a:gd name="connsiteX4" fmla="*/ 920 w 394043"/>
              <a:gd name="connsiteY4" fmla="*/ 0 h 382471"/>
              <a:gd name="connsiteX0" fmla="*/ 0 w 393123"/>
              <a:gd name="connsiteY0" fmla="*/ 0 h 382820"/>
              <a:gd name="connsiteX1" fmla="*/ 192635 w 393123"/>
              <a:gd name="connsiteY1" fmla="*/ 1135 h 382820"/>
              <a:gd name="connsiteX2" fmla="*/ 393123 w 393123"/>
              <a:gd name="connsiteY2" fmla="*/ 382471 h 382820"/>
              <a:gd name="connsiteX3" fmla="*/ 1365 w 393123"/>
              <a:gd name="connsiteY3" fmla="*/ 382820 h 382820"/>
              <a:gd name="connsiteX4" fmla="*/ 0 w 393123"/>
              <a:gd name="connsiteY4" fmla="*/ 0 h 382820"/>
              <a:gd name="connsiteX0" fmla="*/ 5761 w 391965"/>
              <a:gd name="connsiteY0" fmla="*/ 9589 h 381685"/>
              <a:gd name="connsiteX1" fmla="*/ 191477 w 391965"/>
              <a:gd name="connsiteY1" fmla="*/ 0 h 381685"/>
              <a:gd name="connsiteX2" fmla="*/ 391965 w 391965"/>
              <a:gd name="connsiteY2" fmla="*/ 381336 h 381685"/>
              <a:gd name="connsiteX3" fmla="*/ 207 w 391965"/>
              <a:gd name="connsiteY3" fmla="*/ 381685 h 381685"/>
              <a:gd name="connsiteX4" fmla="*/ 5761 w 391965"/>
              <a:gd name="connsiteY4" fmla="*/ 9589 h 381685"/>
              <a:gd name="connsiteX0" fmla="*/ 2099 w 392109"/>
              <a:gd name="connsiteY0" fmla="*/ 248 h 381685"/>
              <a:gd name="connsiteX1" fmla="*/ 191621 w 392109"/>
              <a:gd name="connsiteY1" fmla="*/ 0 h 381685"/>
              <a:gd name="connsiteX2" fmla="*/ 392109 w 392109"/>
              <a:gd name="connsiteY2" fmla="*/ 381336 h 381685"/>
              <a:gd name="connsiteX3" fmla="*/ 351 w 392109"/>
              <a:gd name="connsiteY3" fmla="*/ 381685 h 381685"/>
              <a:gd name="connsiteX4" fmla="*/ 2099 w 392109"/>
              <a:gd name="connsiteY4" fmla="*/ 248 h 381685"/>
              <a:gd name="connsiteX0" fmla="*/ 0 w 390010"/>
              <a:gd name="connsiteY0" fmla="*/ 248 h 381336"/>
              <a:gd name="connsiteX1" fmla="*/ 189522 w 390010"/>
              <a:gd name="connsiteY1" fmla="*/ 0 h 381336"/>
              <a:gd name="connsiteX2" fmla="*/ 390010 w 390010"/>
              <a:gd name="connsiteY2" fmla="*/ 381336 h 381336"/>
              <a:gd name="connsiteX3" fmla="*/ 26967 w 390010"/>
              <a:gd name="connsiteY3" fmla="*/ 356777 h 381336"/>
              <a:gd name="connsiteX4" fmla="*/ 0 w 390010"/>
              <a:gd name="connsiteY4" fmla="*/ 248 h 381336"/>
              <a:gd name="connsiteX0" fmla="*/ 250 w 390260"/>
              <a:gd name="connsiteY0" fmla="*/ 248 h 382031"/>
              <a:gd name="connsiteX1" fmla="*/ 189772 w 390260"/>
              <a:gd name="connsiteY1" fmla="*/ 0 h 382031"/>
              <a:gd name="connsiteX2" fmla="*/ 390260 w 390260"/>
              <a:gd name="connsiteY2" fmla="*/ 381336 h 382031"/>
              <a:gd name="connsiteX3" fmla="*/ 577 w 390260"/>
              <a:gd name="connsiteY3" fmla="*/ 382031 h 382031"/>
              <a:gd name="connsiteX4" fmla="*/ 250 w 390260"/>
              <a:gd name="connsiteY4" fmla="*/ 248 h 382031"/>
              <a:gd name="connsiteX0" fmla="*/ 839 w 390849"/>
              <a:gd name="connsiteY0" fmla="*/ 248 h 382031"/>
              <a:gd name="connsiteX1" fmla="*/ 190361 w 390849"/>
              <a:gd name="connsiteY1" fmla="*/ 0 h 382031"/>
              <a:gd name="connsiteX2" fmla="*/ 390849 w 390849"/>
              <a:gd name="connsiteY2" fmla="*/ 381336 h 382031"/>
              <a:gd name="connsiteX3" fmla="*/ 474 w 390849"/>
              <a:gd name="connsiteY3" fmla="*/ 382031 h 382031"/>
              <a:gd name="connsiteX4" fmla="*/ 839 w 390849"/>
              <a:gd name="connsiteY4" fmla="*/ 248 h 382031"/>
              <a:gd name="connsiteX0" fmla="*/ 839 w 390503"/>
              <a:gd name="connsiteY0" fmla="*/ 248 h 382374"/>
              <a:gd name="connsiteX1" fmla="*/ 190361 w 390503"/>
              <a:gd name="connsiteY1" fmla="*/ 0 h 382374"/>
              <a:gd name="connsiteX2" fmla="*/ 390503 w 390503"/>
              <a:gd name="connsiteY2" fmla="*/ 382374 h 382374"/>
              <a:gd name="connsiteX3" fmla="*/ 474 w 390503"/>
              <a:gd name="connsiteY3" fmla="*/ 382031 h 382374"/>
              <a:gd name="connsiteX4" fmla="*/ 839 w 390503"/>
              <a:gd name="connsiteY4" fmla="*/ 248 h 382374"/>
              <a:gd name="connsiteX0" fmla="*/ 0 w 390702"/>
              <a:gd name="connsiteY0" fmla="*/ 0 h 382472"/>
              <a:gd name="connsiteX1" fmla="*/ 190560 w 390702"/>
              <a:gd name="connsiteY1" fmla="*/ 98 h 382472"/>
              <a:gd name="connsiteX2" fmla="*/ 390702 w 390702"/>
              <a:gd name="connsiteY2" fmla="*/ 382472 h 382472"/>
              <a:gd name="connsiteX3" fmla="*/ 673 w 390702"/>
              <a:gd name="connsiteY3" fmla="*/ 382129 h 382472"/>
              <a:gd name="connsiteX4" fmla="*/ 0 w 390702"/>
              <a:gd name="connsiteY4" fmla="*/ 0 h 382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0702" h="382472">
                <a:moveTo>
                  <a:pt x="0" y="0"/>
                </a:moveTo>
                <a:lnTo>
                  <a:pt x="190560" y="98"/>
                </a:lnTo>
                <a:lnTo>
                  <a:pt x="390702" y="382472"/>
                </a:lnTo>
                <a:lnTo>
                  <a:pt x="673" y="382129"/>
                </a:lnTo>
                <a:cubicBezTo>
                  <a:pt x="-921" y="190263"/>
                  <a:pt x="1062" y="127911"/>
                  <a:pt x="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kern="1200" dirty="0" smtClean="0">
                <a:solidFill>
                  <a:schemeClr val="tx2"/>
                </a:solidFill>
              </a:rPr>
              <a:t>   </a:t>
            </a:r>
            <a:endParaRPr lang="en-US" sz="1800" kern="1200" dirty="0">
              <a:solidFill>
                <a:schemeClr val="tx2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1404256" y="2936911"/>
            <a:ext cx="3886200" cy="1143000"/>
          </a:xfrm>
          <a:prstGeom prst="rect">
            <a:avLst/>
          </a:prstGeom>
        </p:spPr>
        <p:txBody>
          <a:bodyPr rIns="0" bIns="0" anchor="b" anchorCtr="0"/>
          <a:lstStyle>
            <a:lvl1pPr>
              <a:lnSpc>
                <a:spcPct val="90000"/>
              </a:lnSpc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1404256" y="4134997"/>
            <a:ext cx="4386944" cy="935515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20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Secondary Text Goes here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357" y="373884"/>
            <a:ext cx="2488753" cy="351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1103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-15914" y="-7892"/>
            <a:ext cx="7030689" cy="6882601"/>
          </a:xfrm>
          <a:custGeom>
            <a:avLst/>
            <a:gdLst>
              <a:gd name="connsiteX0" fmla="*/ 0 w 990600"/>
              <a:gd name="connsiteY0" fmla="*/ 0 h 381000"/>
              <a:gd name="connsiteX1" fmla="*/ 990600 w 990600"/>
              <a:gd name="connsiteY1" fmla="*/ 0 h 381000"/>
              <a:gd name="connsiteX2" fmla="*/ 990600 w 990600"/>
              <a:gd name="connsiteY2" fmla="*/ 381000 h 381000"/>
              <a:gd name="connsiteX3" fmla="*/ 0 w 990600"/>
              <a:gd name="connsiteY3" fmla="*/ 381000 h 381000"/>
              <a:gd name="connsiteX4" fmla="*/ 0 w 990600"/>
              <a:gd name="connsiteY4" fmla="*/ 0 h 381000"/>
              <a:gd name="connsiteX0" fmla="*/ 0 w 990600"/>
              <a:gd name="connsiteY0" fmla="*/ 0 h 381000"/>
              <a:gd name="connsiteX1" fmla="*/ 731308 w 990600"/>
              <a:gd name="connsiteY1" fmla="*/ 0 h 381000"/>
              <a:gd name="connsiteX2" fmla="*/ 990600 w 990600"/>
              <a:gd name="connsiteY2" fmla="*/ 381000 h 381000"/>
              <a:gd name="connsiteX3" fmla="*/ 0 w 990600"/>
              <a:gd name="connsiteY3" fmla="*/ 381000 h 381000"/>
              <a:gd name="connsiteX4" fmla="*/ 0 w 990600"/>
              <a:gd name="connsiteY4" fmla="*/ 0 h 381000"/>
              <a:gd name="connsiteX0" fmla="*/ 0 w 990600"/>
              <a:gd name="connsiteY0" fmla="*/ 0 h 381000"/>
              <a:gd name="connsiteX1" fmla="*/ 800099 w 990600"/>
              <a:gd name="connsiteY1" fmla="*/ 0 h 381000"/>
              <a:gd name="connsiteX2" fmla="*/ 990600 w 990600"/>
              <a:gd name="connsiteY2" fmla="*/ 381000 h 381000"/>
              <a:gd name="connsiteX3" fmla="*/ 0 w 990600"/>
              <a:gd name="connsiteY3" fmla="*/ 381000 h 381000"/>
              <a:gd name="connsiteX4" fmla="*/ 0 w 990600"/>
              <a:gd name="connsiteY4" fmla="*/ 0 h 381000"/>
              <a:gd name="connsiteX0" fmla="*/ 0 w 990600"/>
              <a:gd name="connsiteY0" fmla="*/ 0 h 381000"/>
              <a:gd name="connsiteX1" fmla="*/ 794257 w 990600"/>
              <a:gd name="connsiteY1" fmla="*/ 0 h 381000"/>
              <a:gd name="connsiteX2" fmla="*/ 990600 w 990600"/>
              <a:gd name="connsiteY2" fmla="*/ 381000 h 381000"/>
              <a:gd name="connsiteX3" fmla="*/ 0 w 990600"/>
              <a:gd name="connsiteY3" fmla="*/ 381000 h 381000"/>
              <a:gd name="connsiteX4" fmla="*/ 0 w 990600"/>
              <a:gd name="connsiteY4" fmla="*/ 0 h 381000"/>
              <a:gd name="connsiteX0" fmla="*/ 0 w 998946"/>
              <a:gd name="connsiteY0" fmla="*/ 0 h 381000"/>
              <a:gd name="connsiteX1" fmla="*/ 794257 w 998946"/>
              <a:gd name="connsiteY1" fmla="*/ 0 h 381000"/>
              <a:gd name="connsiteX2" fmla="*/ 998946 w 998946"/>
              <a:gd name="connsiteY2" fmla="*/ 381000 h 381000"/>
              <a:gd name="connsiteX3" fmla="*/ 0 w 998946"/>
              <a:gd name="connsiteY3" fmla="*/ 381000 h 381000"/>
              <a:gd name="connsiteX4" fmla="*/ 0 w 998946"/>
              <a:gd name="connsiteY4" fmla="*/ 0 h 381000"/>
              <a:gd name="connsiteX0" fmla="*/ 0 w 1001466"/>
              <a:gd name="connsiteY0" fmla="*/ 0 h 381000"/>
              <a:gd name="connsiteX1" fmla="*/ 794257 w 1001466"/>
              <a:gd name="connsiteY1" fmla="*/ 0 h 381000"/>
              <a:gd name="connsiteX2" fmla="*/ 1001466 w 1001466"/>
              <a:gd name="connsiteY2" fmla="*/ 381000 h 381000"/>
              <a:gd name="connsiteX3" fmla="*/ 0 w 1001466"/>
              <a:gd name="connsiteY3" fmla="*/ 381000 h 381000"/>
              <a:gd name="connsiteX4" fmla="*/ 0 w 1001466"/>
              <a:gd name="connsiteY4" fmla="*/ 0 h 381000"/>
              <a:gd name="connsiteX0" fmla="*/ 411575 w 1001466"/>
              <a:gd name="connsiteY0" fmla="*/ 0 h 381000"/>
              <a:gd name="connsiteX1" fmla="*/ 794257 w 1001466"/>
              <a:gd name="connsiteY1" fmla="*/ 0 h 381000"/>
              <a:gd name="connsiteX2" fmla="*/ 1001466 w 1001466"/>
              <a:gd name="connsiteY2" fmla="*/ 381000 h 381000"/>
              <a:gd name="connsiteX3" fmla="*/ 0 w 1001466"/>
              <a:gd name="connsiteY3" fmla="*/ 381000 h 381000"/>
              <a:gd name="connsiteX4" fmla="*/ 411575 w 1001466"/>
              <a:gd name="connsiteY4" fmla="*/ 0 h 381000"/>
              <a:gd name="connsiteX0" fmla="*/ 0 w 589891"/>
              <a:gd name="connsiteY0" fmla="*/ 0 h 381000"/>
              <a:gd name="connsiteX1" fmla="*/ 382682 w 589891"/>
              <a:gd name="connsiteY1" fmla="*/ 0 h 381000"/>
              <a:gd name="connsiteX2" fmla="*/ 589891 w 589891"/>
              <a:gd name="connsiteY2" fmla="*/ 381000 h 381000"/>
              <a:gd name="connsiteX3" fmla="*/ 980 w 589891"/>
              <a:gd name="connsiteY3" fmla="*/ 379040 h 381000"/>
              <a:gd name="connsiteX4" fmla="*/ 0 w 589891"/>
              <a:gd name="connsiteY4" fmla="*/ 0 h 381000"/>
              <a:gd name="connsiteX0" fmla="*/ 1023 w 590914"/>
              <a:gd name="connsiteY0" fmla="*/ 0 h 381000"/>
              <a:gd name="connsiteX1" fmla="*/ 383705 w 590914"/>
              <a:gd name="connsiteY1" fmla="*/ 0 h 381000"/>
              <a:gd name="connsiteX2" fmla="*/ 590914 w 590914"/>
              <a:gd name="connsiteY2" fmla="*/ 381000 h 381000"/>
              <a:gd name="connsiteX3" fmla="*/ 43 w 590914"/>
              <a:gd name="connsiteY3" fmla="*/ 380020 h 381000"/>
              <a:gd name="connsiteX4" fmla="*/ 1023 w 590914"/>
              <a:gd name="connsiteY4" fmla="*/ 0 h 381000"/>
              <a:gd name="connsiteX0" fmla="*/ 294963 w 590872"/>
              <a:gd name="connsiteY0" fmla="*/ 980 h 381000"/>
              <a:gd name="connsiteX1" fmla="*/ 383663 w 590872"/>
              <a:gd name="connsiteY1" fmla="*/ 0 h 381000"/>
              <a:gd name="connsiteX2" fmla="*/ 590872 w 590872"/>
              <a:gd name="connsiteY2" fmla="*/ 381000 h 381000"/>
              <a:gd name="connsiteX3" fmla="*/ 1 w 590872"/>
              <a:gd name="connsiteY3" fmla="*/ 380020 h 381000"/>
              <a:gd name="connsiteX4" fmla="*/ 294963 w 590872"/>
              <a:gd name="connsiteY4" fmla="*/ 980 h 381000"/>
              <a:gd name="connsiteX0" fmla="*/ 0 w 295909"/>
              <a:gd name="connsiteY0" fmla="*/ 980 h 381000"/>
              <a:gd name="connsiteX1" fmla="*/ 88700 w 295909"/>
              <a:gd name="connsiteY1" fmla="*/ 0 h 381000"/>
              <a:gd name="connsiteX2" fmla="*/ 295909 w 295909"/>
              <a:gd name="connsiteY2" fmla="*/ 381000 h 381000"/>
              <a:gd name="connsiteX3" fmla="*/ 980 w 295909"/>
              <a:gd name="connsiteY3" fmla="*/ 380020 h 381000"/>
              <a:gd name="connsiteX4" fmla="*/ 0 w 295909"/>
              <a:gd name="connsiteY4" fmla="*/ 980 h 381000"/>
              <a:gd name="connsiteX0" fmla="*/ 51939 w 294931"/>
              <a:gd name="connsiteY0" fmla="*/ 0 h 381000"/>
              <a:gd name="connsiteX1" fmla="*/ 87722 w 294931"/>
              <a:gd name="connsiteY1" fmla="*/ 0 h 381000"/>
              <a:gd name="connsiteX2" fmla="*/ 294931 w 294931"/>
              <a:gd name="connsiteY2" fmla="*/ 381000 h 381000"/>
              <a:gd name="connsiteX3" fmla="*/ 2 w 294931"/>
              <a:gd name="connsiteY3" fmla="*/ 380020 h 381000"/>
              <a:gd name="connsiteX4" fmla="*/ 51939 w 294931"/>
              <a:gd name="connsiteY4" fmla="*/ 0 h 381000"/>
              <a:gd name="connsiteX0" fmla="*/ 1024 w 244016"/>
              <a:gd name="connsiteY0" fmla="*/ 0 h 381980"/>
              <a:gd name="connsiteX1" fmla="*/ 36807 w 244016"/>
              <a:gd name="connsiteY1" fmla="*/ 0 h 381980"/>
              <a:gd name="connsiteX2" fmla="*/ 244016 w 244016"/>
              <a:gd name="connsiteY2" fmla="*/ 381000 h 381980"/>
              <a:gd name="connsiteX3" fmla="*/ 44 w 244016"/>
              <a:gd name="connsiteY3" fmla="*/ 381980 h 381980"/>
              <a:gd name="connsiteX4" fmla="*/ 1024 w 244016"/>
              <a:gd name="connsiteY4" fmla="*/ 0 h 381980"/>
              <a:gd name="connsiteX0" fmla="*/ 94 w 244066"/>
              <a:gd name="connsiteY0" fmla="*/ 980 h 381980"/>
              <a:gd name="connsiteX1" fmla="*/ 36857 w 244066"/>
              <a:gd name="connsiteY1" fmla="*/ 0 h 381980"/>
              <a:gd name="connsiteX2" fmla="*/ 244066 w 244066"/>
              <a:gd name="connsiteY2" fmla="*/ 381000 h 381980"/>
              <a:gd name="connsiteX3" fmla="*/ 94 w 244066"/>
              <a:gd name="connsiteY3" fmla="*/ 381980 h 381980"/>
              <a:gd name="connsiteX4" fmla="*/ 94 w 244066"/>
              <a:gd name="connsiteY4" fmla="*/ 980 h 381980"/>
              <a:gd name="connsiteX0" fmla="*/ 0 w 243972"/>
              <a:gd name="connsiteY0" fmla="*/ 980 h 381980"/>
              <a:gd name="connsiteX1" fmla="*/ 36763 w 243972"/>
              <a:gd name="connsiteY1" fmla="*/ 0 h 381980"/>
              <a:gd name="connsiteX2" fmla="*/ 243972 w 243972"/>
              <a:gd name="connsiteY2" fmla="*/ 381000 h 381980"/>
              <a:gd name="connsiteX3" fmla="*/ 0 w 243972"/>
              <a:gd name="connsiteY3" fmla="*/ 381980 h 381980"/>
              <a:gd name="connsiteX4" fmla="*/ 0 w 243972"/>
              <a:gd name="connsiteY4" fmla="*/ 980 h 381980"/>
              <a:gd name="connsiteX0" fmla="*/ 0 w 243972"/>
              <a:gd name="connsiteY0" fmla="*/ 980 h 381980"/>
              <a:gd name="connsiteX1" fmla="*/ 36763 w 243972"/>
              <a:gd name="connsiteY1" fmla="*/ 0 h 381980"/>
              <a:gd name="connsiteX2" fmla="*/ 243972 w 243972"/>
              <a:gd name="connsiteY2" fmla="*/ 381000 h 381980"/>
              <a:gd name="connsiteX3" fmla="*/ 0 w 243972"/>
              <a:gd name="connsiteY3" fmla="*/ 381980 h 381980"/>
              <a:gd name="connsiteX4" fmla="*/ 0 w 243972"/>
              <a:gd name="connsiteY4" fmla="*/ 980 h 381980"/>
              <a:gd name="connsiteX0" fmla="*/ 0 w 243972"/>
              <a:gd name="connsiteY0" fmla="*/ 980 h 381980"/>
              <a:gd name="connsiteX1" fmla="*/ 36763 w 243972"/>
              <a:gd name="connsiteY1" fmla="*/ 0 h 381980"/>
              <a:gd name="connsiteX2" fmla="*/ 243972 w 243972"/>
              <a:gd name="connsiteY2" fmla="*/ 381000 h 381980"/>
              <a:gd name="connsiteX3" fmla="*/ 0 w 243972"/>
              <a:gd name="connsiteY3" fmla="*/ 381980 h 381980"/>
              <a:gd name="connsiteX4" fmla="*/ 0 w 243972"/>
              <a:gd name="connsiteY4" fmla="*/ 980 h 381980"/>
              <a:gd name="connsiteX0" fmla="*/ 0 w 243972"/>
              <a:gd name="connsiteY0" fmla="*/ 980 h 381980"/>
              <a:gd name="connsiteX1" fmla="*/ 36763 w 243972"/>
              <a:gd name="connsiteY1" fmla="*/ 0 h 381980"/>
              <a:gd name="connsiteX2" fmla="*/ 243972 w 243972"/>
              <a:gd name="connsiteY2" fmla="*/ 381000 h 381980"/>
              <a:gd name="connsiteX3" fmla="*/ 0 w 243972"/>
              <a:gd name="connsiteY3" fmla="*/ 381980 h 381980"/>
              <a:gd name="connsiteX4" fmla="*/ 0 w 243972"/>
              <a:gd name="connsiteY4" fmla="*/ 980 h 381980"/>
              <a:gd name="connsiteX0" fmla="*/ 0 w 243972"/>
              <a:gd name="connsiteY0" fmla="*/ 0 h 382085"/>
              <a:gd name="connsiteX1" fmla="*/ 36763 w 243972"/>
              <a:gd name="connsiteY1" fmla="*/ 105 h 382085"/>
              <a:gd name="connsiteX2" fmla="*/ 243972 w 243972"/>
              <a:gd name="connsiteY2" fmla="*/ 381105 h 382085"/>
              <a:gd name="connsiteX3" fmla="*/ 0 w 243972"/>
              <a:gd name="connsiteY3" fmla="*/ 382085 h 382085"/>
              <a:gd name="connsiteX4" fmla="*/ 0 w 243972"/>
              <a:gd name="connsiteY4" fmla="*/ 0 h 382085"/>
              <a:gd name="connsiteX0" fmla="*/ 0 w 243972"/>
              <a:gd name="connsiteY0" fmla="*/ 0 h 383276"/>
              <a:gd name="connsiteX1" fmla="*/ 36763 w 243972"/>
              <a:gd name="connsiteY1" fmla="*/ 105 h 383276"/>
              <a:gd name="connsiteX2" fmla="*/ 243972 w 243972"/>
              <a:gd name="connsiteY2" fmla="*/ 383276 h 383276"/>
              <a:gd name="connsiteX3" fmla="*/ 0 w 243972"/>
              <a:gd name="connsiteY3" fmla="*/ 382085 h 383276"/>
              <a:gd name="connsiteX4" fmla="*/ 0 w 243972"/>
              <a:gd name="connsiteY4" fmla="*/ 0 h 383276"/>
              <a:gd name="connsiteX0" fmla="*/ 0 w 243972"/>
              <a:gd name="connsiteY0" fmla="*/ 0 h 382085"/>
              <a:gd name="connsiteX1" fmla="*/ 36763 w 243972"/>
              <a:gd name="connsiteY1" fmla="*/ 105 h 382085"/>
              <a:gd name="connsiteX2" fmla="*/ 243972 w 243972"/>
              <a:gd name="connsiteY2" fmla="*/ 381105 h 382085"/>
              <a:gd name="connsiteX3" fmla="*/ 0 w 243972"/>
              <a:gd name="connsiteY3" fmla="*/ 382085 h 382085"/>
              <a:gd name="connsiteX4" fmla="*/ 0 w 243972"/>
              <a:gd name="connsiteY4" fmla="*/ 0 h 382085"/>
              <a:gd name="connsiteX0" fmla="*/ 0 w 243972"/>
              <a:gd name="connsiteY0" fmla="*/ 0 h 382085"/>
              <a:gd name="connsiteX1" fmla="*/ 36763 w 243972"/>
              <a:gd name="connsiteY1" fmla="*/ 105 h 382085"/>
              <a:gd name="connsiteX2" fmla="*/ 243972 w 243972"/>
              <a:gd name="connsiteY2" fmla="*/ 381105 h 382085"/>
              <a:gd name="connsiteX3" fmla="*/ 0 w 243972"/>
              <a:gd name="connsiteY3" fmla="*/ 382085 h 382085"/>
              <a:gd name="connsiteX4" fmla="*/ 0 w 243972"/>
              <a:gd name="connsiteY4" fmla="*/ 0 h 382085"/>
              <a:gd name="connsiteX0" fmla="*/ 0 w 243972"/>
              <a:gd name="connsiteY0" fmla="*/ 0 h 382085"/>
              <a:gd name="connsiteX1" fmla="*/ 36763 w 243972"/>
              <a:gd name="connsiteY1" fmla="*/ 105 h 382085"/>
              <a:gd name="connsiteX2" fmla="*/ 243972 w 243972"/>
              <a:gd name="connsiteY2" fmla="*/ 381105 h 382085"/>
              <a:gd name="connsiteX3" fmla="*/ 0 w 243972"/>
              <a:gd name="connsiteY3" fmla="*/ 382085 h 382085"/>
              <a:gd name="connsiteX4" fmla="*/ 0 w 243972"/>
              <a:gd name="connsiteY4" fmla="*/ 0 h 382085"/>
              <a:gd name="connsiteX0" fmla="*/ 0 w 243972"/>
              <a:gd name="connsiteY0" fmla="*/ 0 h 382085"/>
              <a:gd name="connsiteX1" fmla="*/ 36763 w 243972"/>
              <a:gd name="connsiteY1" fmla="*/ 105 h 382085"/>
              <a:gd name="connsiteX2" fmla="*/ 243972 w 243972"/>
              <a:gd name="connsiteY2" fmla="*/ 381105 h 382085"/>
              <a:gd name="connsiteX3" fmla="*/ 0 w 243972"/>
              <a:gd name="connsiteY3" fmla="*/ 382085 h 382085"/>
              <a:gd name="connsiteX4" fmla="*/ 0 w 243972"/>
              <a:gd name="connsiteY4" fmla="*/ 0 h 382085"/>
              <a:gd name="connsiteX0" fmla="*/ 0 w 243972"/>
              <a:gd name="connsiteY0" fmla="*/ 0 h 381105"/>
              <a:gd name="connsiteX1" fmla="*/ 36763 w 243972"/>
              <a:gd name="connsiteY1" fmla="*/ 105 h 381105"/>
              <a:gd name="connsiteX2" fmla="*/ 243972 w 243972"/>
              <a:gd name="connsiteY2" fmla="*/ 381105 h 381105"/>
              <a:gd name="connsiteX3" fmla="*/ 0 w 243972"/>
              <a:gd name="connsiteY3" fmla="*/ 381000 h 381105"/>
              <a:gd name="connsiteX4" fmla="*/ 0 w 243972"/>
              <a:gd name="connsiteY4" fmla="*/ 0 h 381105"/>
              <a:gd name="connsiteX0" fmla="*/ 0 w 241956"/>
              <a:gd name="connsiteY0" fmla="*/ 0 h 381105"/>
              <a:gd name="connsiteX1" fmla="*/ 36763 w 241956"/>
              <a:gd name="connsiteY1" fmla="*/ 105 h 381105"/>
              <a:gd name="connsiteX2" fmla="*/ 241956 w 241956"/>
              <a:gd name="connsiteY2" fmla="*/ 381105 h 381105"/>
              <a:gd name="connsiteX3" fmla="*/ 0 w 241956"/>
              <a:gd name="connsiteY3" fmla="*/ 381000 h 381105"/>
              <a:gd name="connsiteX4" fmla="*/ 0 w 241956"/>
              <a:gd name="connsiteY4" fmla="*/ 0 h 381105"/>
              <a:gd name="connsiteX0" fmla="*/ 0 w 241956"/>
              <a:gd name="connsiteY0" fmla="*/ 231 h 381336"/>
              <a:gd name="connsiteX1" fmla="*/ 37099 w 241956"/>
              <a:gd name="connsiteY1" fmla="*/ 0 h 381336"/>
              <a:gd name="connsiteX2" fmla="*/ 241956 w 241956"/>
              <a:gd name="connsiteY2" fmla="*/ 381336 h 381336"/>
              <a:gd name="connsiteX3" fmla="*/ 0 w 241956"/>
              <a:gd name="connsiteY3" fmla="*/ 381231 h 381336"/>
              <a:gd name="connsiteX4" fmla="*/ 0 w 241956"/>
              <a:gd name="connsiteY4" fmla="*/ 231 h 381336"/>
              <a:gd name="connsiteX0" fmla="*/ 0 w 241956"/>
              <a:gd name="connsiteY0" fmla="*/ 231 h 381336"/>
              <a:gd name="connsiteX1" fmla="*/ 41468 w 241956"/>
              <a:gd name="connsiteY1" fmla="*/ 0 h 381336"/>
              <a:gd name="connsiteX2" fmla="*/ 241956 w 241956"/>
              <a:gd name="connsiteY2" fmla="*/ 381336 h 381336"/>
              <a:gd name="connsiteX3" fmla="*/ 0 w 241956"/>
              <a:gd name="connsiteY3" fmla="*/ 381231 h 381336"/>
              <a:gd name="connsiteX4" fmla="*/ 0 w 241956"/>
              <a:gd name="connsiteY4" fmla="*/ 231 h 381336"/>
              <a:gd name="connsiteX0" fmla="*/ 0 w 394489"/>
              <a:gd name="connsiteY0" fmla="*/ 0 h 382016"/>
              <a:gd name="connsiteX1" fmla="*/ 194001 w 394489"/>
              <a:gd name="connsiteY1" fmla="*/ 680 h 382016"/>
              <a:gd name="connsiteX2" fmla="*/ 394489 w 394489"/>
              <a:gd name="connsiteY2" fmla="*/ 382016 h 382016"/>
              <a:gd name="connsiteX3" fmla="*/ 152533 w 394489"/>
              <a:gd name="connsiteY3" fmla="*/ 381911 h 382016"/>
              <a:gd name="connsiteX4" fmla="*/ 0 w 394489"/>
              <a:gd name="connsiteY4" fmla="*/ 0 h 382016"/>
              <a:gd name="connsiteX0" fmla="*/ 0 w 394489"/>
              <a:gd name="connsiteY0" fmla="*/ 0 h 382016"/>
              <a:gd name="connsiteX1" fmla="*/ 194001 w 394489"/>
              <a:gd name="connsiteY1" fmla="*/ 680 h 382016"/>
              <a:gd name="connsiteX2" fmla="*/ 394489 w 394489"/>
              <a:gd name="connsiteY2" fmla="*/ 382016 h 382016"/>
              <a:gd name="connsiteX3" fmla="*/ 152533 w 394489"/>
              <a:gd name="connsiteY3" fmla="*/ 381911 h 382016"/>
              <a:gd name="connsiteX4" fmla="*/ 0 w 394489"/>
              <a:gd name="connsiteY4" fmla="*/ 0 h 382016"/>
              <a:gd name="connsiteX0" fmla="*/ 0 w 394489"/>
              <a:gd name="connsiteY0" fmla="*/ 0 h 383732"/>
              <a:gd name="connsiteX1" fmla="*/ 194001 w 394489"/>
              <a:gd name="connsiteY1" fmla="*/ 680 h 383732"/>
              <a:gd name="connsiteX2" fmla="*/ 394489 w 394489"/>
              <a:gd name="connsiteY2" fmla="*/ 382016 h 383732"/>
              <a:gd name="connsiteX3" fmla="*/ 3187 w 394489"/>
              <a:gd name="connsiteY3" fmla="*/ 383732 h 383732"/>
              <a:gd name="connsiteX4" fmla="*/ 0 w 394489"/>
              <a:gd name="connsiteY4" fmla="*/ 0 h 383732"/>
              <a:gd name="connsiteX0" fmla="*/ 0 w 394489"/>
              <a:gd name="connsiteY0" fmla="*/ 0 h 383732"/>
              <a:gd name="connsiteX1" fmla="*/ 194001 w 394489"/>
              <a:gd name="connsiteY1" fmla="*/ 680 h 383732"/>
              <a:gd name="connsiteX2" fmla="*/ 394489 w 394489"/>
              <a:gd name="connsiteY2" fmla="*/ 382016 h 383732"/>
              <a:gd name="connsiteX3" fmla="*/ 3187 w 394489"/>
              <a:gd name="connsiteY3" fmla="*/ 383732 h 383732"/>
              <a:gd name="connsiteX4" fmla="*/ 0 w 394489"/>
              <a:gd name="connsiteY4" fmla="*/ 0 h 383732"/>
              <a:gd name="connsiteX0" fmla="*/ 0 w 394489"/>
              <a:gd name="connsiteY0" fmla="*/ 0 h 384187"/>
              <a:gd name="connsiteX1" fmla="*/ 194001 w 394489"/>
              <a:gd name="connsiteY1" fmla="*/ 680 h 384187"/>
              <a:gd name="connsiteX2" fmla="*/ 394489 w 394489"/>
              <a:gd name="connsiteY2" fmla="*/ 382016 h 384187"/>
              <a:gd name="connsiteX3" fmla="*/ 910 w 394489"/>
              <a:gd name="connsiteY3" fmla="*/ 384187 h 384187"/>
              <a:gd name="connsiteX4" fmla="*/ 0 w 394489"/>
              <a:gd name="connsiteY4" fmla="*/ 0 h 384187"/>
              <a:gd name="connsiteX0" fmla="*/ 920 w 394043"/>
              <a:gd name="connsiteY0" fmla="*/ 0 h 384642"/>
              <a:gd name="connsiteX1" fmla="*/ 193555 w 394043"/>
              <a:gd name="connsiteY1" fmla="*/ 1135 h 384642"/>
              <a:gd name="connsiteX2" fmla="*/ 394043 w 394043"/>
              <a:gd name="connsiteY2" fmla="*/ 382471 h 384642"/>
              <a:gd name="connsiteX3" fmla="*/ 464 w 394043"/>
              <a:gd name="connsiteY3" fmla="*/ 384642 h 384642"/>
              <a:gd name="connsiteX4" fmla="*/ 920 w 394043"/>
              <a:gd name="connsiteY4" fmla="*/ 0 h 384642"/>
              <a:gd name="connsiteX0" fmla="*/ 920 w 394043"/>
              <a:gd name="connsiteY0" fmla="*/ 0 h 382471"/>
              <a:gd name="connsiteX1" fmla="*/ 193555 w 394043"/>
              <a:gd name="connsiteY1" fmla="*/ 1135 h 382471"/>
              <a:gd name="connsiteX2" fmla="*/ 394043 w 394043"/>
              <a:gd name="connsiteY2" fmla="*/ 382471 h 382471"/>
              <a:gd name="connsiteX3" fmla="*/ 464 w 394043"/>
              <a:gd name="connsiteY3" fmla="*/ 380999 h 382471"/>
              <a:gd name="connsiteX4" fmla="*/ 920 w 394043"/>
              <a:gd name="connsiteY4" fmla="*/ 0 h 382471"/>
              <a:gd name="connsiteX0" fmla="*/ 0 w 393123"/>
              <a:gd name="connsiteY0" fmla="*/ 0 h 382820"/>
              <a:gd name="connsiteX1" fmla="*/ 192635 w 393123"/>
              <a:gd name="connsiteY1" fmla="*/ 1135 h 382820"/>
              <a:gd name="connsiteX2" fmla="*/ 393123 w 393123"/>
              <a:gd name="connsiteY2" fmla="*/ 382471 h 382820"/>
              <a:gd name="connsiteX3" fmla="*/ 1365 w 393123"/>
              <a:gd name="connsiteY3" fmla="*/ 382820 h 382820"/>
              <a:gd name="connsiteX4" fmla="*/ 0 w 393123"/>
              <a:gd name="connsiteY4" fmla="*/ 0 h 382820"/>
              <a:gd name="connsiteX0" fmla="*/ 5761 w 391965"/>
              <a:gd name="connsiteY0" fmla="*/ 9589 h 381685"/>
              <a:gd name="connsiteX1" fmla="*/ 191477 w 391965"/>
              <a:gd name="connsiteY1" fmla="*/ 0 h 381685"/>
              <a:gd name="connsiteX2" fmla="*/ 391965 w 391965"/>
              <a:gd name="connsiteY2" fmla="*/ 381336 h 381685"/>
              <a:gd name="connsiteX3" fmla="*/ 207 w 391965"/>
              <a:gd name="connsiteY3" fmla="*/ 381685 h 381685"/>
              <a:gd name="connsiteX4" fmla="*/ 5761 w 391965"/>
              <a:gd name="connsiteY4" fmla="*/ 9589 h 381685"/>
              <a:gd name="connsiteX0" fmla="*/ 2099 w 392109"/>
              <a:gd name="connsiteY0" fmla="*/ 248 h 381685"/>
              <a:gd name="connsiteX1" fmla="*/ 191621 w 392109"/>
              <a:gd name="connsiteY1" fmla="*/ 0 h 381685"/>
              <a:gd name="connsiteX2" fmla="*/ 392109 w 392109"/>
              <a:gd name="connsiteY2" fmla="*/ 381336 h 381685"/>
              <a:gd name="connsiteX3" fmla="*/ 351 w 392109"/>
              <a:gd name="connsiteY3" fmla="*/ 381685 h 381685"/>
              <a:gd name="connsiteX4" fmla="*/ 2099 w 392109"/>
              <a:gd name="connsiteY4" fmla="*/ 248 h 381685"/>
              <a:gd name="connsiteX0" fmla="*/ 0 w 390010"/>
              <a:gd name="connsiteY0" fmla="*/ 248 h 381336"/>
              <a:gd name="connsiteX1" fmla="*/ 189522 w 390010"/>
              <a:gd name="connsiteY1" fmla="*/ 0 h 381336"/>
              <a:gd name="connsiteX2" fmla="*/ 390010 w 390010"/>
              <a:gd name="connsiteY2" fmla="*/ 381336 h 381336"/>
              <a:gd name="connsiteX3" fmla="*/ 26967 w 390010"/>
              <a:gd name="connsiteY3" fmla="*/ 356777 h 381336"/>
              <a:gd name="connsiteX4" fmla="*/ 0 w 390010"/>
              <a:gd name="connsiteY4" fmla="*/ 248 h 381336"/>
              <a:gd name="connsiteX0" fmla="*/ 250 w 390260"/>
              <a:gd name="connsiteY0" fmla="*/ 248 h 382031"/>
              <a:gd name="connsiteX1" fmla="*/ 189772 w 390260"/>
              <a:gd name="connsiteY1" fmla="*/ 0 h 382031"/>
              <a:gd name="connsiteX2" fmla="*/ 390260 w 390260"/>
              <a:gd name="connsiteY2" fmla="*/ 381336 h 382031"/>
              <a:gd name="connsiteX3" fmla="*/ 577 w 390260"/>
              <a:gd name="connsiteY3" fmla="*/ 382031 h 382031"/>
              <a:gd name="connsiteX4" fmla="*/ 250 w 390260"/>
              <a:gd name="connsiteY4" fmla="*/ 248 h 382031"/>
              <a:gd name="connsiteX0" fmla="*/ 839 w 390849"/>
              <a:gd name="connsiteY0" fmla="*/ 248 h 382031"/>
              <a:gd name="connsiteX1" fmla="*/ 190361 w 390849"/>
              <a:gd name="connsiteY1" fmla="*/ 0 h 382031"/>
              <a:gd name="connsiteX2" fmla="*/ 390849 w 390849"/>
              <a:gd name="connsiteY2" fmla="*/ 381336 h 382031"/>
              <a:gd name="connsiteX3" fmla="*/ 474 w 390849"/>
              <a:gd name="connsiteY3" fmla="*/ 382031 h 382031"/>
              <a:gd name="connsiteX4" fmla="*/ 839 w 390849"/>
              <a:gd name="connsiteY4" fmla="*/ 248 h 382031"/>
              <a:gd name="connsiteX0" fmla="*/ 839 w 390503"/>
              <a:gd name="connsiteY0" fmla="*/ 248 h 382374"/>
              <a:gd name="connsiteX1" fmla="*/ 190361 w 390503"/>
              <a:gd name="connsiteY1" fmla="*/ 0 h 382374"/>
              <a:gd name="connsiteX2" fmla="*/ 390503 w 390503"/>
              <a:gd name="connsiteY2" fmla="*/ 382374 h 382374"/>
              <a:gd name="connsiteX3" fmla="*/ 474 w 390503"/>
              <a:gd name="connsiteY3" fmla="*/ 382031 h 382374"/>
              <a:gd name="connsiteX4" fmla="*/ 839 w 390503"/>
              <a:gd name="connsiteY4" fmla="*/ 248 h 382374"/>
              <a:gd name="connsiteX0" fmla="*/ 0 w 390702"/>
              <a:gd name="connsiteY0" fmla="*/ 0 h 382472"/>
              <a:gd name="connsiteX1" fmla="*/ 190560 w 390702"/>
              <a:gd name="connsiteY1" fmla="*/ 98 h 382472"/>
              <a:gd name="connsiteX2" fmla="*/ 390702 w 390702"/>
              <a:gd name="connsiteY2" fmla="*/ 382472 h 382472"/>
              <a:gd name="connsiteX3" fmla="*/ 673 w 390702"/>
              <a:gd name="connsiteY3" fmla="*/ 382129 h 382472"/>
              <a:gd name="connsiteX4" fmla="*/ 0 w 390702"/>
              <a:gd name="connsiteY4" fmla="*/ 0 h 382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0702" h="382472">
                <a:moveTo>
                  <a:pt x="0" y="0"/>
                </a:moveTo>
                <a:lnTo>
                  <a:pt x="190560" y="98"/>
                </a:lnTo>
                <a:lnTo>
                  <a:pt x="390702" y="382472"/>
                </a:lnTo>
                <a:lnTo>
                  <a:pt x="673" y="382129"/>
                </a:lnTo>
                <a:cubicBezTo>
                  <a:pt x="-921" y="190263"/>
                  <a:pt x="1062" y="127911"/>
                  <a:pt x="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kern="1200" dirty="0" smtClean="0">
                <a:solidFill>
                  <a:schemeClr val="tx2"/>
                </a:solidFill>
              </a:rPr>
              <a:t>   </a:t>
            </a:r>
            <a:endParaRPr lang="en-US" sz="1800" kern="1200" dirty="0">
              <a:solidFill>
                <a:schemeClr val="tx2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1404256" y="2936911"/>
            <a:ext cx="3886200" cy="1143000"/>
          </a:xfrm>
          <a:prstGeom prst="rect">
            <a:avLst/>
          </a:prstGeom>
        </p:spPr>
        <p:txBody>
          <a:bodyPr rIns="0" bIns="0" anchor="b" anchorCtr="0"/>
          <a:lstStyle>
            <a:lvl1pPr>
              <a:lnSpc>
                <a:spcPct val="90000"/>
              </a:lnSpc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1404256" y="4134997"/>
            <a:ext cx="4386944" cy="935515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20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Secondary Text Goes here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357" y="373884"/>
            <a:ext cx="2488753" cy="351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0212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theme" Target="../theme/theme1.xml"/><Relationship Id="rId21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34.xml"/><Relationship Id="rId16" Type="http://schemas.openxmlformats.org/officeDocument/2006/relationships/theme" Target="../theme/theme2.xml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1.xml"/><Relationship Id="rId3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3.xml"/><Relationship Id="rId5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6.xml"/><Relationship Id="rId8" Type="http://schemas.openxmlformats.org/officeDocument/2006/relationships/slideLayout" Target="../slideLayouts/slideLayout27.xml"/><Relationship Id="rId9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990599" y="137160"/>
            <a:ext cx="7713969" cy="762000"/>
          </a:xfrm>
          <a:prstGeom prst="rect">
            <a:avLst/>
          </a:prstGeom>
        </p:spPr>
        <p:txBody>
          <a:bodyPr vert="horz" lIns="0" tIns="0" rIns="91440" bIns="45720" rtlCol="0" anchor="b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idx="1"/>
          </p:nvPr>
        </p:nvSpPr>
        <p:spPr>
          <a:xfrm>
            <a:off x="801198" y="1621971"/>
            <a:ext cx="7049689" cy="4093029"/>
          </a:xfrm>
          <a:prstGeom prst="rect">
            <a:avLst/>
          </a:prstGeom>
        </p:spPr>
        <p:txBody>
          <a:bodyPr vert="horz" lIns="0" tIns="0" rIns="91440" bIns="4572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2351532" y="6525843"/>
            <a:ext cx="857339" cy="168275"/>
          </a:xfrm>
          <a:prstGeom prst="rect">
            <a:avLst/>
          </a:prstGeom>
        </p:spPr>
        <p:txBody>
          <a:bodyPr vert="horz" wrap="none" lIns="0" tIns="0" rIns="0" bIns="0" rtlCol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fld id="{9623C80F-5998-4C5A-8426-1B9517C724DD}" type="datetimeFigureOut">
              <a:rPr lang="en-US" smtClean="0"/>
              <a:pPr/>
              <a:t>3/28/18</a:t>
            </a:fld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1994" y="6484127"/>
            <a:ext cx="5181600" cy="231266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800" y="6484127"/>
            <a:ext cx="346745" cy="231266"/>
          </a:xfrm>
          <a:prstGeom prst="rect">
            <a:avLst/>
          </a:prstGeom>
        </p:spPr>
        <p:txBody>
          <a:bodyPr vert="horz" wrap="none" lIns="0" tIns="0" rIns="0" bIns="0" rtlCol="0" anchor="b"/>
          <a:lstStyle>
            <a:lvl1pPr algn="r">
              <a:defRPr sz="1400">
                <a:solidFill>
                  <a:schemeClr val="accent2"/>
                </a:solidFill>
              </a:defRPr>
            </a:lvl1pPr>
          </a:lstStyle>
          <a:p>
            <a:fld id="{0D558541-60C9-42A2-8392-FF12533A6B7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Rectangle 6"/>
          <p:cNvSpPr/>
          <p:nvPr userDrawn="1"/>
        </p:nvSpPr>
        <p:spPr>
          <a:xfrm>
            <a:off x="0" y="515328"/>
            <a:ext cx="685800" cy="261565"/>
          </a:xfrm>
          <a:custGeom>
            <a:avLst/>
            <a:gdLst>
              <a:gd name="connsiteX0" fmla="*/ 0 w 990600"/>
              <a:gd name="connsiteY0" fmla="*/ 0 h 381000"/>
              <a:gd name="connsiteX1" fmla="*/ 990600 w 990600"/>
              <a:gd name="connsiteY1" fmla="*/ 0 h 381000"/>
              <a:gd name="connsiteX2" fmla="*/ 990600 w 990600"/>
              <a:gd name="connsiteY2" fmla="*/ 381000 h 381000"/>
              <a:gd name="connsiteX3" fmla="*/ 0 w 990600"/>
              <a:gd name="connsiteY3" fmla="*/ 381000 h 381000"/>
              <a:gd name="connsiteX4" fmla="*/ 0 w 990600"/>
              <a:gd name="connsiteY4" fmla="*/ 0 h 381000"/>
              <a:gd name="connsiteX0" fmla="*/ 0 w 990600"/>
              <a:gd name="connsiteY0" fmla="*/ 0 h 381000"/>
              <a:gd name="connsiteX1" fmla="*/ 731308 w 990600"/>
              <a:gd name="connsiteY1" fmla="*/ 0 h 381000"/>
              <a:gd name="connsiteX2" fmla="*/ 990600 w 990600"/>
              <a:gd name="connsiteY2" fmla="*/ 381000 h 381000"/>
              <a:gd name="connsiteX3" fmla="*/ 0 w 990600"/>
              <a:gd name="connsiteY3" fmla="*/ 381000 h 381000"/>
              <a:gd name="connsiteX4" fmla="*/ 0 w 990600"/>
              <a:gd name="connsiteY4" fmla="*/ 0 h 381000"/>
              <a:gd name="connsiteX0" fmla="*/ 0 w 990600"/>
              <a:gd name="connsiteY0" fmla="*/ 0 h 381000"/>
              <a:gd name="connsiteX1" fmla="*/ 800099 w 990600"/>
              <a:gd name="connsiteY1" fmla="*/ 0 h 381000"/>
              <a:gd name="connsiteX2" fmla="*/ 990600 w 990600"/>
              <a:gd name="connsiteY2" fmla="*/ 381000 h 381000"/>
              <a:gd name="connsiteX3" fmla="*/ 0 w 990600"/>
              <a:gd name="connsiteY3" fmla="*/ 381000 h 381000"/>
              <a:gd name="connsiteX4" fmla="*/ 0 w 990600"/>
              <a:gd name="connsiteY4" fmla="*/ 0 h 381000"/>
              <a:gd name="connsiteX0" fmla="*/ 0 w 990600"/>
              <a:gd name="connsiteY0" fmla="*/ 0 h 381000"/>
              <a:gd name="connsiteX1" fmla="*/ 794257 w 990600"/>
              <a:gd name="connsiteY1" fmla="*/ 0 h 381000"/>
              <a:gd name="connsiteX2" fmla="*/ 990600 w 990600"/>
              <a:gd name="connsiteY2" fmla="*/ 381000 h 381000"/>
              <a:gd name="connsiteX3" fmla="*/ 0 w 990600"/>
              <a:gd name="connsiteY3" fmla="*/ 381000 h 381000"/>
              <a:gd name="connsiteX4" fmla="*/ 0 w 990600"/>
              <a:gd name="connsiteY4" fmla="*/ 0 h 381000"/>
              <a:gd name="connsiteX0" fmla="*/ 0 w 998946"/>
              <a:gd name="connsiteY0" fmla="*/ 0 h 381000"/>
              <a:gd name="connsiteX1" fmla="*/ 794257 w 998946"/>
              <a:gd name="connsiteY1" fmla="*/ 0 h 381000"/>
              <a:gd name="connsiteX2" fmla="*/ 998946 w 998946"/>
              <a:gd name="connsiteY2" fmla="*/ 381000 h 381000"/>
              <a:gd name="connsiteX3" fmla="*/ 0 w 998946"/>
              <a:gd name="connsiteY3" fmla="*/ 381000 h 381000"/>
              <a:gd name="connsiteX4" fmla="*/ 0 w 998946"/>
              <a:gd name="connsiteY4" fmla="*/ 0 h 38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8946" h="381000">
                <a:moveTo>
                  <a:pt x="0" y="0"/>
                </a:moveTo>
                <a:lnTo>
                  <a:pt x="794257" y="0"/>
                </a:lnTo>
                <a:lnTo>
                  <a:pt x="998946" y="381000"/>
                </a:lnTo>
                <a:lnTo>
                  <a:pt x="0" y="38100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tx2"/>
              </a:gs>
              <a:gs pos="100000">
                <a:schemeClr val="accent1"/>
              </a:gs>
            </a:gsLst>
            <a:lin ang="1452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chemeClr val="tx2"/>
                </a:solidFill>
              </a:rPr>
              <a:t>  </a:t>
            </a:r>
            <a:endParaRPr lang="en-US" sz="1800" dirty="0">
              <a:solidFill>
                <a:schemeClr val="tx2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020" y="6469538"/>
            <a:ext cx="1693981" cy="321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940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711" r:id="rId2"/>
    <p:sldLayoutId id="2147483708" r:id="rId3"/>
    <p:sldLayoutId id="2147483709" r:id="rId4"/>
    <p:sldLayoutId id="2147483707" r:id="rId5"/>
    <p:sldLayoutId id="2147483710" r:id="rId6"/>
    <p:sldLayoutId id="2147483712" r:id="rId7"/>
    <p:sldLayoutId id="2147483713" r:id="rId8"/>
    <p:sldLayoutId id="2147483714" r:id="rId9"/>
    <p:sldLayoutId id="2147483715" r:id="rId10"/>
    <p:sldLayoutId id="2147483685" r:id="rId11"/>
    <p:sldLayoutId id="2147483686" r:id="rId12"/>
    <p:sldLayoutId id="2147483687" r:id="rId13"/>
    <p:sldLayoutId id="2147483688" r:id="rId14"/>
    <p:sldLayoutId id="2147483689" r:id="rId15"/>
    <p:sldLayoutId id="2147483690" r:id="rId16"/>
    <p:sldLayoutId id="2147483691" r:id="rId17"/>
    <p:sldLayoutId id="2147483723" r:id="rId18"/>
    <p:sldLayoutId id="2147483721" r:id="rId19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2800" kern="1200" spc="-5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74625" indent="-174625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50" kern="1200" spc="-5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50825" algn="l" defTabSz="914400" rtl="0" eaLnBrk="1" latinLnBrk="0" hangingPunct="1">
        <a:spcBef>
          <a:spcPct val="20000"/>
        </a:spcBef>
        <a:buClr>
          <a:srgbClr val="605F62"/>
        </a:buClr>
        <a:buFont typeface="Symbol" pitchFamily="18" charset="2"/>
        <a:buChar char="-"/>
        <a:defRPr sz="1850" kern="1200" spc="-50" baseline="0">
          <a:solidFill>
            <a:schemeClr val="tx1"/>
          </a:solidFill>
          <a:latin typeface="+mn-lt"/>
          <a:ea typeface="+mn-ea"/>
          <a:cs typeface="+mn-cs"/>
        </a:defRPr>
      </a:lvl2pPr>
      <a:lvl3pPr marL="620713" indent="-163513" algn="l" defTabSz="914400" rtl="0" eaLnBrk="1" latinLnBrk="0" hangingPunct="1">
        <a:spcBef>
          <a:spcPct val="20000"/>
        </a:spcBef>
        <a:buClr>
          <a:srgbClr val="605F62"/>
        </a:buClr>
        <a:buFont typeface="Arial" pitchFamily="34" charset="0"/>
        <a:buChar char="•"/>
        <a:defRPr sz="1400" kern="1200" spc="-50" baseline="0">
          <a:solidFill>
            <a:schemeClr val="tx1"/>
          </a:solidFill>
          <a:latin typeface="+mn-lt"/>
          <a:ea typeface="+mn-ea"/>
          <a:cs typeface="+mn-cs"/>
        </a:defRPr>
      </a:lvl3pPr>
      <a:lvl4pPr marL="804863" indent="-173038" algn="l" defTabSz="914400" rtl="0" eaLnBrk="1" latinLnBrk="0" hangingPunct="1">
        <a:spcBef>
          <a:spcPct val="20000"/>
        </a:spcBef>
        <a:buClr>
          <a:srgbClr val="605F62"/>
        </a:buClr>
        <a:buFont typeface="Arial" pitchFamily="34" charset="0"/>
        <a:buChar char="•"/>
        <a:defRPr sz="1400" kern="1200" spc="-50" baseline="0">
          <a:solidFill>
            <a:schemeClr val="tx1"/>
          </a:solidFill>
          <a:latin typeface="+mn-lt"/>
          <a:ea typeface="+mn-ea"/>
          <a:cs typeface="+mn-cs"/>
        </a:defRPr>
      </a:lvl4pPr>
      <a:lvl5pPr marL="968375" indent="-163513" algn="l" defTabSz="914400" rtl="0" eaLnBrk="1" latinLnBrk="0" hangingPunct="1">
        <a:spcBef>
          <a:spcPct val="20000"/>
        </a:spcBef>
        <a:buClr>
          <a:srgbClr val="605F62"/>
        </a:buClr>
        <a:buFont typeface="Arial" pitchFamily="34" charset="0"/>
        <a:buChar char="•"/>
        <a:defRPr sz="1400" kern="1200" spc="-5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90599" y="339954"/>
            <a:ext cx="7713969" cy="574446"/>
          </a:xfrm>
          <a:prstGeom prst="rect">
            <a:avLst/>
          </a:prstGeom>
        </p:spPr>
        <p:txBody>
          <a:bodyPr vert="horz" lIns="0" tIns="0" rIns="91440" bIns="45720" rtlCol="0" anchor="t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1524001"/>
            <a:ext cx="7924800" cy="4343400"/>
          </a:xfrm>
          <a:prstGeom prst="rect">
            <a:avLst/>
          </a:prstGeom>
        </p:spPr>
        <p:txBody>
          <a:bodyPr vert="horz" lIns="0" tIns="0" rIns="91440" bIns="4572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5794" y="6545263"/>
            <a:ext cx="1831006" cy="160338"/>
          </a:xfrm>
          <a:prstGeom prst="rect">
            <a:avLst/>
          </a:prstGeom>
        </p:spPr>
        <p:txBody>
          <a:bodyPr vert="horz" wrap="none" lIns="0" tIns="0" rIns="0" bIns="0" rtlCol="0" anchor="b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endParaRPr lang="en-US">
              <a:solidFill>
                <a:srgbClr val="605F6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1994" y="6251558"/>
            <a:ext cx="5181600" cy="231266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endParaRPr lang="en-US" dirty="0">
              <a:solidFill>
                <a:srgbClr val="605F6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799" y="6251558"/>
            <a:ext cx="346745" cy="231266"/>
          </a:xfrm>
          <a:prstGeom prst="rect">
            <a:avLst/>
          </a:prstGeom>
        </p:spPr>
        <p:txBody>
          <a:bodyPr vert="horz" wrap="none" lIns="0" tIns="0" rIns="0" bIns="0" rtlCol="0" anchor="b"/>
          <a:lstStyle>
            <a:lvl1pPr algn="r">
              <a:defRPr sz="1400">
                <a:solidFill>
                  <a:schemeClr val="accent2"/>
                </a:solidFill>
              </a:defRPr>
            </a:lvl1pPr>
          </a:lstStyle>
          <a:p>
            <a:fld id="{0D558541-60C9-42A2-8392-FF12533A6B7A}" type="slidenum">
              <a:rPr lang="en-US" smtClean="0">
                <a:solidFill>
                  <a:srgbClr val="97ACD9"/>
                </a:solidFill>
              </a:rPr>
              <a:pPr/>
              <a:t>‹#›</a:t>
            </a:fld>
            <a:endParaRPr lang="en-US" dirty="0">
              <a:solidFill>
                <a:srgbClr val="97ACD9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3" y="474216"/>
            <a:ext cx="883922" cy="30480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157" y="6096906"/>
            <a:ext cx="1790391" cy="334007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1066800" y="917089"/>
            <a:ext cx="7086600" cy="4572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endParaRPr lang="en-US" sz="2800" spc="-50" dirty="0">
              <a:solidFill>
                <a:srgbClr val="AC8DD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1320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874" r:id="rId1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spcBef>
          <a:spcPct val="0"/>
        </a:spcBef>
        <a:buNone/>
        <a:defRPr sz="3600" kern="1200" spc="-5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5425" indent="-225425" algn="l" defTabSz="914400" rtl="0" eaLnBrk="1" latinLnBrk="0" hangingPunct="1">
        <a:spcBef>
          <a:spcPts val="0"/>
        </a:spcBef>
        <a:buClr>
          <a:schemeClr val="accent1"/>
        </a:buClr>
        <a:buFont typeface="Arial" pitchFamily="34" charset="0"/>
        <a:buChar char="•"/>
        <a:defRPr sz="2800" kern="1200" spc="-50" baseline="0">
          <a:solidFill>
            <a:schemeClr val="tx1"/>
          </a:solidFill>
          <a:latin typeface="+mn-lt"/>
          <a:ea typeface="+mn-ea"/>
          <a:cs typeface="+mn-cs"/>
        </a:defRPr>
      </a:lvl1pPr>
      <a:lvl2pPr marL="569913" indent="-279400" algn="l" defTabSz="914400" rtl="0" eaLnBrk="1" latinLnBrk="0" hangingPunct="1">
        <a:spcBef>
          <a:spcPts val="0"/>
        </a:spcBef>
        <a:buClr>
          <a:srgbClr val="605F62"/>
        </a:buClr>
        <a:buFont typeface="Symbol" pitchFamily="18" charset="2"/>
        <a:buChar char="-"/>
        <a:defRPr sz="2800" kern="1200" spc="-50" baseline="0">
          <a:solidFill>
            <a:schemeClr val="tx1"/>
          </a:solidFill>
          <a:latin typeface="+mn-lt"/>
          <a:ea typeface="+mn-ea"/>
          <a:cs typeface="+mn-cs"/>
        </a:defRPr>
      </a:lvl2pPr>
      <a:lvl3pPr marL="795338" indent="-225425" algn="l" defTabSz="914400" rtl="0" eaLnBrk="1" latinLnBrk="0" hangingPunct="1">
        <a:spcBef>
          <a:spcPts val="0"/>
        </a:spcBef>
        <a:buClr>
          <a:srgbClr val="605F62"/>
        </a:buClr>
        <a:buFont typeface="Arial" pitchFamily="34" charset="0"/>
        <a:buChar char="•"/>
        <a:defRPr sz="2400" kern="1200" spc="-50" baseline="0">
          <a:solidFill>
            <a:schemeClr val="tx1"/>
          </a:solidFill>
          <a:latin typeface="+mn-lt"/>
          <a:ea typeface="+mn-ea"/>
          <a:cs typeface="+mn-cs"/>
        </a:defRPr>
      </a:lvl3pPr>
      <a:lvl4pPr marL="804863" indent="-173038" algn="l" defTabSz="914400" rtl="0" eaLnBrk="1" latinLnBrk="0" hangingPunct="1">
        <a:spcBef>
          <a:spcPts val="0"/>
        </a:spcBef>
        <a:buClr>
          <a:srgbClr val="605F62"/>
        </a:buClr>
        <a:buFont typeface="Arial" pitchFamily="34" charset="0"/>
        <a:buChar char="•"/>
        <a:defRPr sz="1400" kern="1200" spc="-50" baseline="0">
          <a:solidFill>
            <a:schemeClr val="tx1"/>
          </a:solidFill>
          <a:latin typeface="+mn-lt"/>
          <a:ea typeface="+mn-ea"/>
          <a:cs typeface="+mn-cs"/>
        </a:defRPr>
      </a:lvl4pPr>
      <a:lvl5pPr marL="968375" indent="-163513" algn="l" defTabSz="914400" rtl="0" eaLnBrk="1" latinLnBrk="0" hangingPunct="1">
        <a:spcBef>
          <a:spcPts val="0"/>
        </a:spcBef>
        <a:buClr>
          <a:srgbClr val="605F62"/>
        </a:buClr>
        <a:buFont typeface="Arial" pitchFamily="34" charset="0"/>
        <a:buChar char="•"/>
        <a:defRPr sz="1400" kern="1200" spc="-5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5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6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iff"/><Relationship Id="rId4" Type="http://schemas.openxmlformats.org/officeDocument/2006/relationships/image" Target="../media/image22.gif"/><Relationship Id="rId5" Type="http://schemas.openxmlformats.org/officeDocument/2006/relationships/image" Target="../media/image27.tiff"/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2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jpg"/><Relationship Id="rId5" Type="http://schemas.openxmlformats.org/officeDocument/2006/relationships/image" Target="../media/image17.png"/><Relationship Id="rId6" Type="http://schemas.openxmlformats.org/officeDocument/2006/relationships/image" Target="../media/image18.jpeg"/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iff"/><Relationship Id="rId4" Type="http://schemas.openxmlformats.org/officeDocument/2006/relationships/image" Target="../media/image20.tiff"/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21.tiff"/><Relationship Id="rId3" Type="http://schemas.openxmlformats.org/officeDocument/2006/relationships/image" Target="../media/image22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4" Type="http://schemas.openxmlformats.org/officeDocument/2006/relationships/image" Target="../media/image21.tiff"/><Relationship Id="rId5" Type="http://schemas.openxmlformats.org/officeDocument/2006/relationships/image" Target="../media/image23.png"/><Relationship Id="rId6" Type="http://schemas.microsoft.com/office/2007/relationships/hdphoto" Target="../media/hdphoto1.wdp"/><Relationship Id="rId7" Type="http://schemas.openxmlformats.org/officeDocument/2006/relationships/image" Target="../media/image24.png"/><Relationship Id="rId8" Type="http://schemas.microsoft.com/office/2007/relationships/hdphoto" Target="../media/hdphoto2.wdp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28600" y="1905000"/>
            <a:ext cx="4648200" cy="2743200"/>
          </a:xfrm>
        </p:spPr>
        <p:txBody>
          <a:bodyPr/>
          <a:lstStyle/>
          <a:p>
            <a:r>
              <a:rPr lang="en-US" sz="3200" b="1" dirty="0"/>
              <a:t>Validity of Cardiovascular Data from Electronic Data Research Networks: </a:t>
            </a:r>
            <a:br>
              <a:rPr lang="en-US" sz="3200" b="1" dirty="0"/>
            </a:br>
            <a:r>
              <a:rPr lang="en-US" sz="3200" b="1" dirty="0"/>
              <a:t>The Multi-Ethnic Study of Atherosclerosis and HealthLNK</a:t>
            </a:r>
            <a:endParaRPr lang="en-US" sz="3200" i="1" dirty="0">
              <a:latin typeface="Arial"/>
              <a:cs typeface="Arial"/>
            </a:endParaRPr>
          </a:p>
        </p:txBody>
      </p:sp>
      <p:sp>
        <p:nvSpPr>
          <p:cNvPr id="6" name="Subtitle 3"/>
          <p:cNvSpPr txBox="1">
            <a:spLocks/>
          </p:cNvSpPr>
          <p:nvPr/>
        </p:nvSpPr>
        <p:spPr>
          <a:xfrm>
            <a:off x="228600" y="4648200"/>
            <a:ext cx="5181600" cy="1524000"/>
          </a:xfrm>
          <a:prstGeom prst="rect">
            <a:avLst/>
          </a:prstGeom>
        </p:spPr>
        <p:txBody>
          <a:bodyPr vert="horz" lIns="0" tIns="0" rIns="91440" bIns="45720" rtlCol="0">
            <a:noAutofit/>
          </a:bodyPr>
          <a:lstStyle>
            <a:lvl1pPr marL="174625" indent="-174625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50" kern="1200" spc="-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50825" algn="l" defTabSz="914400" rtl="0" eaLnBrk="1" latinLnBrk="0" hangingPunct="1">
              <a:spcBef>
                <a:spcPct val="20000"/>
              </a:spcBef>
              <a:buClr>
                <a:srgbClr val="605F62"/>
              </a:buClr>
              <a:buFont typeface="Symbol" pitchFamily="18" charset="2"/>
              <a:buChar char="-"/>
              <a:defRPr sz="1850" kern="1200" spc="-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20713" indent="-163513" algn="l" defTabSz="914400" rtl="0" eaLnBrk="1" latinLnBrk="0" hangingPunct="1">
              <a:spcBef>
                <a:spcPct val="20000"/>
              </a:spcBef>
              <a:buClr>
                <a:srgbClr val="605F62"/>
              </a:buClr>
              <a:buFont typeface="Arial" pitchFamily="34" charset="0"/>
              <a:buChar char="•"/>
              <a:defRPr sz="1400" kern="1200" spc="-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4863" indent="-173038" algn="l" defTabSz="914400" rtl="0" eaLnBrk="1" latinLnBrk="0" hangingPunct="1">
              <a:spcBef>
                <a:spcPct val="20000"/>
              </a:spcBef>
              <a:buClr>
                <a:srgbClr val="605F62"/>
              </a:buClr>
              <a:buFont typeface="Arial" pitchFamily="34" charset="0"/>
              <a:buChar char="•"/>
              <a:defRPr sz="1400" kern="1200" spc="-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68375" indent="-163513" algn="l" defTabSz="914400" rtl="0" eaLnBrk="1" latinLnBrk="0" hangingPunct="1">
              <a:spcBef>
                <a:spcPct val="20000"/>
              </a:spcBef>
              <a:buClr>
                <a:srgbClr val="605F62"/>
              </a:buClr>
              <a:buFont typeface="Arial" pitchFamily="34" charset="0"/>
              <a:buChar char="•"/>
              <a:defRPr sz="1400" kern="1200" spc="-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917EAE"/>
              </a:buClr>
              <a:buFont typeface="Arial" pitchFamily="34" charset="0"/>
              <a:buNone/>
              <a:defRPr/>
            </a:pPr>
            <a:r>
              <a:rPr lang="en-US" sz="1800" dirty="0" smtClean="0">
                <a:solidFill>
                  <a:srgbClr val="605F62"/>
                </a:solidFill>
              </a:rPr>
              <a:t>Faraz S. Ahmad, MD, MS</a:t>
            </a:r>
          </a:p>
          <a:p>
            <a:pPr marL="0" indent="0">
              <a:buClr>
                <a:srgbClr val="917EAE"/>
              </a:buClr>
              <a:buFont typeface="Arial" pitchFamily="34" charset="0"/>
              <a:buNone/>
              <a:defRPr/>
            </a:pPr>
            <a:r>
              <a:rPr lang="en-US" sz="1800" dirty="0" smtClean="0">
                <a:solidFill>
                  <a:srgbClr val="605F62"/>
                </a:solidFill>
              </a:rPr>
              <a:t>Fellow, Advanced Heart Failure and Transplant Cardiology</a:t>
            </a:r>
          </a:p>
          <a:p>
            <a:pPr marL="0" indent="0">
              <a:buClr>
                <a:srgbClr val="917EAE"/>
              </a:buClr>
              <a:buFont typeface="Arial" pitchFamily="34" charset="0"/>
              <a:buNone/>
              <a:defRPr/>
            </a:pPr>
            <a:r>
              <a:rPr lang="en-US" sz="1800" dirty="0" smtClean="0">
                <a:solidFill>
                  <a:srgbClr val="605F62"/>
                </a:solidFill>
              </a:rPr>
              <a:t>Division of Cardiology</a:t>
            </a:r>
          </a:p>
          <a:p>
            <a:pPr marL="0" indent="0">
              <a:buClr>
                <a:srgbClr val="917EAE"/>
              </a:buClr>
              <a:buFont typeface="Arial" pitchFamily="34" charset="0"/>
              <a:buNone/>
              <a:defRPr/>
            </a:pPr>
            <a:r>
              <a:rPr lang="en-US" sz="1800" dirty="0" smtClean="0">
                <a:solidFill>
                  <a:srgbClr val="605F62"/>
                </a:solidFill>
              </a:rPr>
              <a:t>Department of Medicine</a:t>
            </a:r>
          </a:p>
          <a:p>
            <a:pPr marL="0" indent="0">
              <a:buClr>
                <a:srgbClr val="917EAE"/>
              </a:buClr>
              <a:buFont typeface="Arial" pitchFamily="34" charset="0"/>
              <a:buNone/>
              <a:defRPr/>
            </a:pPr>
            <a:r>
              <a:rPr lang="en-US" sz="1800" dirty="0" smtClean="0">
                <a:solidFill>
                  <a:srgbClr val="605F62"/>
                </a:solidFill>
              </a:rPr>
              <a:t>March 29</a:t>
            </a:r>
            <a:r>
              <a:rPr lang="en-US" sz="1800" baseline="30000" dirty="0" smtClean="0">
                <a:solidFill>
                  <a:srgbClr val="605F62"/>
                </a:solidFill>
              </a:rPr>
              <a:t>th</a:t>
            </a:r>
            <a:r>
              <a:rPr lang="en-US" sz="1800" dirty="0" smtClean="0">
                <a:solidFill>
                  <a:srgbClr val="605F62"/>
                </a:solidFill>
              </a:rPr>
              <a:t>, 2018</a:t>
            </a:r>
          </a:p>
          <a:p>
            <a:pPr marL="0" indent="0">
              <a:buClr>
                <a:srgbClr val="917EAE"/>
              </a:buClr>
              <a:buFont typeface="Arial" pitchFamily="34" charset="0"/>
              <a:buNone/>
              <a:defRPr/>
            </a:pPr>
            <a:r>
              <a:rPr lang="en-US" sz="1800" dirty="0" err="1" smtClean="0">
                <a:solidFill>
                  <a:srgbClr val="605F62"/>
                </a:solidFill>
              </a:rPr>
              <a:t>Faraz.Ahmad@northwestern.edu</a:t>
            </a:r>
            <a:endParaRPr lang="en-US" sz="1800" dirty="0" smtClean="0">
              <a:solidFill>
                <a:srgbClr val="605F6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5567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1198" y="179294"/>
            <a:ext cx="7713969" cy="762000"/>
          </a:xfrm>
        </p:spPr>
        <p:txBody>
          <a:bodyPr/>
          <a:lstStyle/>
          <a:p>
            <a:r>
              <a:rPr lang="en-US" sz="3600" dirty="0" smtClean="0"/>
              <a:t>Sample based on MESA Exam 1 data	</a:t>
            </a:r>
            <a:endParaRPr lang="en-US" sz="36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2224773" y="941294"/>
          <a:ext cx="4866818" cy="53057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5157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1523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72543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Overall</a:t>
                      </a:r>
                      <a:r>
                        <a:rPr lang="en-US" sz="2400" baseline="0" dirty="0" smtClean="0"/>
                        <a:t> (n=802)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5343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2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Age, years±SD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61.4±1.8</a:t>
                      </a:r>
                      <a:endParaRPr lang="en-US" sz="2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72543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Male,</a:t>
                      </a:r>
                      <a:r>
                        <a:rPr lang="en-US" sz="2200" baseline="0" dirty="0" smtClean="0"/>
                        <a:t> %</a:t>
                      </a:r>
                      <a:endParaRPr lang="en-US" sz="22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45</a:t>
                      </a:r>
                      <a:endParaRPr lang="en-US" sz="2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20390">
                <a:tc gridSpan="2">
                  <a:txBody>
                    <a:bodyPr/>
                    <a:lstStyle/>
                    <a:p>
                      <a:r>
                        <a:rPr lang="en-US" sz="2200" dirty="0" smtClean="0"/>
                        <a:t>Race/Ethnicity, %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20390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     White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55</a:t>
                      </a:r>
                      <a:endParaRPr lang="en-US" sz="2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01115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     Black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28</a:t>
                      </a:r>
                      <a:endParaRPr lang="en-US" sz="2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01115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     Asian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17</a:t>
                      </a:r>
                      <a:endParaRPr lang="en-US" sz="2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01115">
                <a:tc gridSpan="2">
                  <a:txBody>
                    <a:bodyPr/>
                    <a:lstStyle/>
                    <a:p>
                      <a:r>
                        <a:rPr lang="en-US" sz="2200" dirty="0" smtClean="0"/>
                        <a:t>Education, %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501115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     High</a:t>
                      </a:r>
                      <a:r>
                        <a:rPr lang="en-US" sz="2200" baseline="0" dirty="0" smtClean="0"/>
                        <a:t> school or less</a:t>
                      </a:r>
                      <a:endParaRPr lang="en-US" sz="22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  <a:endParaRPr lang="en-US" sz="2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731693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     More than high</a:t>
                      </a:r>
                      <a:r>
                        <a:rPr lang="en-US" sz="2200" baseline="0" dirty="0" smtClean="0"/>
                        <a:t> </a:t>
                      </a:r>
                      <a:br>
                        <a:rPr lang="en-US" sz="2200" baseline="0" dirty="0" smtClean="0"/>
                      </a:br>
                      <a:r>
                        <a:rPr lang="en-US" sz="2200" baseline="0" dirty="0" smtClean="0"/>
                        <a:t>     </a:t>
                      </a:r>
                      <a:r>
                        <a:rPr lang="en-US" sz="2200" dirty="0" smtClean="0"/>
                        <a:t>school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88</a:t>
                      </a:r>
                      <a:endParaRPr lang="en-US" sz="2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78123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25" y="1273627"/>
            <a:ext cx="8359109" cy="531223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1197" y="152400"/>
            <a:ext cx="7713969" cy="762000"/>
          </a:xfrm>
        </p:spPr>
        <p:txBody>
          <a:bodyPr/>
          <a:lstStyle/>
          <a:p>
            <a:r>
              <a:rPr lang="en-US" sz="3600" dirty="0" smtClean="0"/>
              <a:t>Systolic Blood Pressure	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2677886" y="1289957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endParaRPr lang="en-US" sz="1850" spc="-50" dirty="0">
              <a:solidFill>
                <a:srgbClr val="54585A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335192" y="6172200"/>
            <a:ext cx="6645977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54585A"/>
                </a:solidFill>
                <a:latin typeface="Arial" charset="0"/>
                <a:ea typeface="Arial" charset="0"/>
                <a:cs typeface="Arial" charset="0"/>
              </a:rPr>
              <a:t>Mean MESA and </a:t>
            </a:r>
            <a:r>
              <a:rPr lang="en-US" b="1" dirty="0" err="1" smtClean="0">
                <a:solidFill>
                  <a:srgbClr val="54585A"/>
                </a:solidFill>
                <a:latin typeface="Arial" charset="0"/>
                <a:ea typeface="Arial" charset="0"/>
                <a:cs typeface="Arial" charset="0"/>
              </a:rPr>
              <a:t>HealthLNK</a:t>
            </a:r>
            <a:r>
              <a:rPr lang="en-US" b="1" dirty="0" smtClean="0">
                <a:solidFill>
                  <a:srgbClr val="54585A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b="1" dirty="0" smtClean="0">
                <a:solidFill>
                  <a:srgbClr val="54585A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b="1" dirty="0" smtClean="0">
                <a:solidFill>
                  <a:srgbClr val="54585A"/>
                </a:solidFill>
                <a:latin typeface="Arial" charset="0"/>
                <a:ea typeface="Arial" charset="0"/>
                <a:cs typeface="Arial" charset="0"/>
              </a:rPr>
              <a:t>systolic blood pressure, mm Hg</a:t>
            </a:r>
            <a:endParaRPr lang="en-US" b="1" dirty="0">
              <a:solidFill>
                <a:srgbClr val="54585A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 rot="16200000">
            <a:off x="-2048553" y="3459622"/>
            <a:ext cx="512717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54585A"/>
                </a:solidFill>
                <a:latin typeface="Arial" charset="0"/>
                <a:ea typeface="Arial" charset="0"/>
                <a:cs typeface="Arial" charset="0"/>
              </a:rPr>
              <a:t>Difference between </a:t>
            </a:r>
            <a:br>
              <a:rPr lang="en-US" b="1" dirty="0" smtClean="0">
                <a:solidFill>
                  <a:srgbClr val="54585A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b="1" dirty="0" smtClean="0">
                <a:solidFill>
                  <a:srgbClr val="54585A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b="1" dirty="0" err="1" smtClean="0">
                <a:solidFill>
                  <a:srgbClr val="54585A"/>
                </a:solidFill>
                <a:latin typeface="Arial" charset="0"/>
                <a:ea typeface="Arial" charset="0"/>
                <a:cs typeface="Arial" charset="0"/>
              </a:rPr>
              <a:t>HealthLNK</a:t>
            </a:r>
            <a:r>
              <a:rPr lang="en-US" b="1" dirty="0" smtClean="0">
                <a:solidFill>
                  <a:srgbClr val="54585A"/>
                </a:solidFill>
                <a:latin typeface="Arial" charset="0"/>
                <a:ea typeface="Arial" charset="0"/>
                <a:cs typeface="Arial" charset="0"/>
              </a:rPr>
              <a:t> and MESA, mm Hg</a:t>
            </a:r>
            <a:endParaRPr lang="en-US" b="1" dirty="0">
              <a:solidFill>
                <a:srgbClr val="54585A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553200" y="2204357"/>
            <a:ext cx="1371600" cy="996043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endParaRPr lang="en-US" sz="1850" spc="-50" dirty="0">
              <a:solidFill>
                <a:srgbClr val="54585A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086600" y="2819400"/>
            <a:ext cx="20574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b="1" smtClean="0">
                <a:solidFill>
                  <a:srgbClr val="54585A"/>
                </a:solidFill>
                <a:latin typeface="Arial" charset="0"/>
                <a:ea typeface="Arial" charset="0"/>
                <a:cs typeface="Arial" charset="0"/>
              </a:rPr>
              <a:t>Mean </a:t>
            </a:r>
            <a:r>
              <a:rPr lang="en-US" sz="1600" b="1" dirty="0" smtClean="0">
                <a:solidFill>
                  <a:srgbClr val="54585A"/>
                </a:solidFill>
                <a:latin typeface="Arial" charset="0"/>
                <a:ea typeface="Arial" charset="0"/>
                <a:cs typeface="Arial" charset="0"/>
              </a:rPr>
              <a:t>bias line: 6.0 </a:t>
            </a:r>
            <a:br>
              <a:rPr lang="en-US" sz="1600" b="1" dirty="0" smtClean="0">
                <a:solidFill>
                  <a:srgbClr val="54585A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1600" b="1" dirty="0" smtClean="0">
                <a:solidFill>
                  <a:srgbClr val="54585A"/>
                </a:solidFill>
                <a:latin typeface="Arial" charset="0"/>
                <a:ea typeface="Arial" charset="0"/>
                <a:cs typeface="Arial" charset="0"/>
              </a:rPr>
              <a:t>95% CI (4.2, </a:t>
            </a:r>
            <a:r>
              <a:rPr lang="en-US" sz="1600" b="1" smtClean="0">
                <a:solidFill>
                  <a:srgbClr val="54585A"/>
                </a:solidFill>
                <a:latin typeface="Arial" charset="0"/>
                <a:ea typeface="Arial" charset="0"/>
                <a:cs typeface="Arial" charset="0"/>
              </a:rPr>
              <a:t>7.8)</a:t>
            </a:r>
            <a:endParaRPr lang="en-US" sz="1600" b="1" dirty="0">
              <a:solidFill>
                <a:srgbClr val="54585A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291185" y="4384070"/>
            <a:ext cx="1699682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400" b="1" smtClean="0">
                <a:solidFill>
                  <a:srgbClr val="54585A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sz="1400" b="1" smtClean="0">
                <a:solidFill>
                  <a:srgbClr val="54585A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1400" b="1" smtClean="0">
                <a:solidFill>
                  <a:srgbClr val="54585A"/>
                </a:solidFill>
                <a:latin typeface="Arial" charset="0"/>
                <a:ea typeface="Arial" charset="0"/>
                <a:cs typeface="Arial" charset="0"/>
              </a:rPr>
              <a:t>95</a:t>
            </a:r>
            <a:r>
              <a:rPr lang="en-US" sz="1400" b="1" dirty="0" smtClean="0">
                <a:solidFill>
                  <a:srgbClr val="54585A"/>
                </a:solidFill>
                <a:latin typeface="Arial" charset="0"/>
                <a:ea typeface="Arial" charset="0"/>
                <a:cs typeface="Arial" charset="0"/>
              </a:rPr>
              <a:t>% lower limit</a:t>
            </a:r>
            <a:endParaRPr lang="en-US" sz="1400" b="1" dirty="0">
              <a:solidFill>
                <a:srgbClr val="54585A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215718" y="1597223"/>
            <a:ext cx="1699682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54585A"/>
                </a:solidFill>
                <a:latin typeface="Arial" charset="0"/>
                <a:ea typeface="Arial" charset="0"/>
                <a:cs typeface="Arial" charset="0"/>
              </a:rPr>
              <a:t>95% upper limit</a:t>
            </a:r>
            <a:endParaRPr lang="en-US" sz="1400" b="1" dirty="0">
              <a:solidFill>
                <a:srgbClr val="54585A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7840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59" y="1420907"/>
            <a:ext cx="8856641" cy="449158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1198" y="179294"/>
            <a:ext cx="7713969" cy="762000"/>
          </a:xfrm>
        </p:spPr>
        <p:txBody>
          <a:bodyPr/>
          <a:lstStyle/>
          <a:p>
            <a:r>
              <a:rPr lang="en-US" sz="3600" dirty="0" smtClean="0"/>
              <a:t>Body Mass Index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405581" y="0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endParaRPr lang="en-US" sz="1850" spc="-50" dirty="0">
              <a:solidFill>
                <a:srgbClr val="54585A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 rot="16200000">
            <a:off x="-2046763" y="3103725"/>
            <a:ext cx="497119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54585A"/>
                </a:solidFill>
                <a:latin typeface="Arial" charset="0"/>
                <a:ea typeface="Arial" charset="0"/>
                <a:cs typeface="Arial" charset="0"/>
              </a:rPr>
              <a:t>Difference between </a:t>
            </a:r>
            <a:br>
              <a:rPr lang="en-US" b="1" dirty="0" smtClean="0">
                <a:solidFill>
                  <a:srgbClr val="54585A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b="1" dirty="0" err="1" smtClean="0">
                <a:solidFill>
                  <a:srgbClr val="54585A"/>
                </a:solidFill>
                <a:latin typeface="Arial" charset="0"/>
                <a:ea typeface="Arial" charset="0"/>
                <a:cs typeface="Arial" charset="0"/>
              </a:rPr>
              <a:t>HealthLNK</a:t>
            </a:r>
            <a:r>
              <a:rPr lang="en-US" b="1" dirty="0" smtClean="0">
                <a:solidFill>
                  <a:srgbClr val="54585A"/>
                </a:solidFill>
                <a:latin typeface="Arial" charset="0"/>
                <a:ea typeface="Arial" charset="0"/>
                <a:cs typeface="Arial" charset="0"/>
              </a:rPr>
              <a:t> and MESA, </a:t>
            </a:r>
            <a:r>
              <a:rPr lang="sk-SK" b="1" dirty="0" smtClean="0">
                <a:solidFill>
                  <a:srgbClr val="54585A"/>
                </a:solidFill>
                <a:latin typeface="Arial" charset="0"/>
                <a:ea typeface="Arial" charset="0"/>
                <a:cs typeface="Arial" charset="0"/>
              </a:rPr>
              <a:t>kg/m</a:t>
            </a:r>
            <a:r>
              <a:rPr lang="sk-SK" b="1" baseline="30000" dirty="0" smtClean="0">
                <a:solidFill>
                  <a:srgbClr val="54585A"/>
                </a:solidFill>
                <a:latin typeface="Arial" charset="0"/>
                <a:ea typeface="Arial" charset="0"/>
                <a:cs typeface="Arial" charset="0"/>
              </a:rPr>
              <a:t>2</a:t>
            </a:r>
            <a:endParaRPr lang="en-US" b="1" baseline="30000" dirty="0">
              <a:solidFill>
                <a:srgbClr val="54585A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79162" y="5662337"/>
            <a:ext cx="5415189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54585A"/>
                </a:solidFill>
                <a:latin typeface="Arial" charset="0"/>
                <a:ea typeface="Arial" charset="0"/>
                <a:cs typeface="Arial" charset="0"/>
              </a:rPr>
              <a:t>Mean of MESA and </a:t>
            </a:r>
            <a:r>
              <a:rPr lang="en-US" b="1" dirty="0" err="1" smtClean="0">
                <a:solidFill>
                  <a:srgbClr val="54585A"/>
                </a:solidFill>
                <a:latin typeface="Arial" charset="0"/>
                <a:ea typeface="Arial" charset="0"/>
                <a:cs typeface="Arial" charset="0"/>
              </a:rPr>
              <a:t>HealthLNK</a:t>
            </a:r>
            <a:r>
              <a:rPr lang="en-US" b="1" dirty="0" smtClean="0">
                <a:solidFill>
                  <a:srgbClr val="54585A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br>
              <a:rPr lang="en-US" b="1" dirty="0" smtClean="0">
                <a:solidFill>
                  <a:srgbClr val="54585A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b="1" dirty="0" smtClean="0">
                <a:solidFill>
                  <a:srgbClr val="54585A"/>
                </a:solidFill>
                <a:latin typeface="Arial" charset="0"/>
                <a:ea typeface="Arial" charset="0"/>
                <a:cs typeface="Arial" charset="0"/>
              </a:rPr>
              <a:t>body mass index, </a:t>
            </a:r>
            <a:r>
              <a:rPr lang="sk-SK" b="1" dirty="0" smtClean="0">
                <a:solidFill>
                  <a:srgbClr val="54585A"/>
                </a:solidFill>
                <a:latin typeface="Arial" charset="0"/>
                <a:ea typeface="Arial" charset="0"/>
                <a:cs typeface="Arial" charset="0"/>
              </a:rPr>
              <a:t>kg/m</a:t>
            </a:r>
            <a:r>
              <a:rPr lang="sk-SK" b="1" baseline="30000" dirty="0" smtClean="0">
                <a:solidFill>
                  <a:srgbClr val="54585A"/>
                </a:solidFill>
                <a:latin typeface="Arial" charset="0"/>
                <a:ea typeface="Arial" charset="0"/>
                <a:cs typeface="Arial" charset="0"/>
              </a:rPr>
              <a:t>2</a:t>
            </a:r>
            <a:endParaRPr lang="en-US" b="1" dirty="0">
              <a:solidFill>
                <a:srgbClr val="54585A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23698" y="2578568"/>
            <a:ext cx="161911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400" b="1" dirty="0" smtClean="0">
                <a:solidFill>
                  <a:srgbClr val="54585A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sz="1400" b="1" dirty="0" smtClean="0">
                <a:solidFill>
                  <a:srgbClr val="54585A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1400" b="1" dirty="0" smtClean="0">
                <a:solidFill>
                  <a:srgbClr val="54585A"/>
                </a:solidFill>
                <a:latin typeface="Arial" charset="0"/>
                <a:ea typeface="Arial" charset="0"/>
                <a:cs typeface="Arial" charset="0"/>
              </a:rPr>
              <a:t>95% upper limit</a:t>
            </a:r>
            <a:endParaRPr lang="en-US" sz="1400" b="1" dirty="0">
              <a:solidFill>
                <a:srgbClr val="54585A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442808" y="2638961"/>
            <a:ext cx="1701192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1600" b="1" dirty="0" smtClean="0">
              <a:solidFill>
                <a:srgbClr val="54585A"/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en-US" sz="1600" b="1" dirty="0" smtClean="0">
                <a:solidFill>
                  <a:srgbClr val="54585A"/>
                </a:solidFill>
                <a:latin typeface="Arial" charset="0"/>
                <a:ea typeface="Arial" charset="0"/>
                <a:cs typeface="Arial" charset="0"/>
              </a:rPr>
              <a:t>Mean bias: -0.3 </a:t>
            </a:r>
            <a:br>
              <a:rPr lang="en-US" sz="1600" b="1" dirty="0" smtClean="0">
                <a:solidFill>
                  <a:srgbClr val="54585A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1600" b="1" dirty="0" smtClean="0">
                <a:solidFill>
                  <a:srgbClr val="54585A"/>
                </a:solidFill>
                <a:latin typeface="Arial" charset="0"/>
                <a:ea typeface="Arial" charset="0"/>
                <a:cs typeface="Arial" charset="0"/>
              </a:rPr>
              <a:t>95% CI </a:t>
            </a:r>
            <a:br>
              <a:rPr lang="en-US" sz="1600" b="1" dirty="0" smtClean="0">
                <a:solidFill>
                  <a:srgbClr val="54585A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1600" b="1" dirty="0" smtClean="0">
                <a:solidFill>
                  <a:srgbClr val="54585A"/>
                </a:solidFill>
                <a:latin typeface="Arial" charset="0"/>
                <a:ea typeface="Arial" charset="0"/>
                <a:cs typeface="Arial" charset="0"/>
              </a:rPr>
              <a:t>(-0.4, -0.1)</a:t>
            </a:r>
            <a:endParaRPr lang="en-US" sz="1600" b="1" dirty="0">
              <a:solidFill>
                <a:srgbClr val="54585A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23698" y="3852712"/>
            <a:ext cx="1699682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54585A"/>
                </a:solidFill>
                <a:latin typeface="Arial" charset="0"/>
                <a:ea typeface="Arial" charset="0"/>
                <a:cs typeface="Arial" charset="0"/>
              </a:rPr>
              <a:t>95% lower limit</a:t>
            </a:r>
            <a:endParaRPr lang="en-US" sz="1400" b="1" dirty="0">
              <a:solidFill>
                <a:srgbClr val="54585A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943599" y="3576863"/>
            <a:ext cx="1525871" cy="2178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2192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1198" y="179294"/>
            <a:ext cx="7713969" cy="762000"/>
          </a:xfrm>
        </p:spPr>
        <p:txBody>
          <a:bodyPr/>
          <a:lstStyle/>
          <a:p>
            <a:r>
              <a:rPr lang="en-US" sz="3600" dirty="0" smtClean="0"/>
              <a:t>Hypertension	</a:t>
            </a:r>
            <a:endParaRPr lang="en-US" sz="3600" dirty="0"/>
          </a:p>
        </p:txBody>
      </p:sp>
      <p:sp>
        <p:nvSpPr>
          <p:cNvPr id="10" name="TextBox 9"/>
          <p:cNvSpPr txBox="1"/>
          <p:nvPr/>
        </p:nvSpPr>
        <p:spPr>
          <a:xfrm>
            <a:off x="7050024" y="2066544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endParaRPr lang="en-US" sz="1850" spc="-50" dirty="0">
              <a:solidFill>
                <a:srgbClr val="54585A"/>
              </a:solidFill>
            </a:endParaRP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/>
          </p:nvPr>
        </p:nvGraphicFramePr>
        <p:xfrm>
          <a:off x="972404" y="1219201"/>
          <a:ext cx="7409596" cy="2594222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203538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8278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13895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5247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61483"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dirty="0" err="1" smtClean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HealthLNK</a:t>
                      </a:r>
                      <a:endParaRPr lang="en-US" sz="30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3000" dirty="0" smtClean="0"/>
                        <a:t>MESA</a:t>
                      </a:r>
                      <a:endParaRPr lang="en-US" sz="3000" dirty="0"/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12858">
                <a:tc v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 dirty="0" smtClean="0">
                          <a:effectLst/>
                        </a:rPr>
                        <a:t>HTN </a:t>
                      </a:r>
                      <a:br>
                        <a:rPr lang="en-US" sz="2600" b="1" dirty="0" smtClean="0">
                          <a:effectLst/>
                        </a:rPr>
                      </a:br>
                      <a:r>
                        <a:rPr lang="en-US" sz="2600" b="1" dirty="0" smtClean="0">
                          <a:effectLst/>
                        </a:rPr>
                        <a:t>(n = 340)</a:t>
                      </a:r>
                      <a:endParaRPr lang="en-US" sz="2600" b="1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 dirty="0" smtClean="0">
                          <a:effectLst/>
                        </a:rPr>
                        <a:t>No HTN </a:t>
                      </a:r>
                      <a:br>
                        <a:rPr lang="en-US" sz="2600" b="1" dirty="0" smtClean="0">
                          <a:effectLst/>
                        </a:rPr>
                      </a:br>
                      <a:r>
                        <a:rPr lang="en-US" sz="2600" b="1" dirty="0" smtClean="0">
                          <a:effectLst/>
                        </a:rPr>
                        <a:t>(n = 293) </a:t>
                      </a:r>
                      <a:endParaRPr lang="en-US" sz="2600" b="1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 dirty="0" smtClean="0">
                          <a:effectLst/>
                        </a:rPr>
                        <a:t>Total</a:t>
                      </a:r>
                      <a:endParaRPr lang="en-US" sz="2600" b="1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1285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 dirty="0" smtClean="0">
                          <a:effectLst/>
                        </a:rPr>
                        <a:t>HTN</a:t>
                      </a:r>
                      <a:endParaRPr lang="en-US" sz="2600" b="1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sz="2600" u="none" strike="noStrike" dirty="0" smtClean="0">
                          <a:effectLst/>
                        </a:rPr>
                        <a:t>280</a:t>
                      </a:r>
                      <a:endParaRPr lang="is-IS" sz="26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, Helvetica, Helv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s-IS" sz="2600" u="none" strike="noStrike" dirty="0" smtClean="0">
                          <a:effectLst/>
                        </a:rPr>
                        <a:t>119</a:t>
                      </a:r>
                      <a:endParaRPr lang="is-IS" sz="2600" b="0" i="0" u="none" strike="noStrike" dirty="0">
                        <a:solidFill>
                          <a:srgbClr val="000000"/>
                        </a:solidFill>
                        <a:effectLst/>
                        <a:latin typeface="Arial, Helvetica, Helv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600" u="none" strike="noStrike" dirty="0" smtClean="0">
                          <a:effectLst/>
                        </a:rPr>
                        <a:t>399</a:t>
                      </a:r>
                      <a:endParaRPr lang="cs-CZ" sz="2600" b="0" i="0" u="none" strike="noStrike" dirty="0">
                        <a:solidFill>
                          <a:srgbClr val="000000"/>
                        </a:solidFill>
                        <a:effectLst/>
                        <a:latin typeface="Arial, Helvetica, Helv" charset="0"/>
                      </a:endParaRPr>
                    </a:p>
                  </a:txBody>
                  <a:tcPr marL="12700" marR="12700" marT="1270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2740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 dirty="0" smtClean="0">
                          <a:effectLst/>
                        </a:rPr>
                        <a:t>No HTN</a:t>
                      </a:r>
                      <a:endParaRPr lang="en-US" sz="2600" b="1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s-IS" sz="2600" u="none" strike="noStrike" dirty="0" smtClean="0">
                          <a:effectLst/>
                        </a:rPr>
                        <a:t>60</a:t>
                      </a:r>
                      <a:endParaRPr lang="is-IS" sz="2600" b="0" i="0" u="none" strike="noStrike" dirty="0">
                        <a:solidFill>
                          <a:srgbClr val="000000"/>
                        </a:solidFill>
                        <a:effectLst/>
                        <a:latin typeface="Arial, Helvetica, Helv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s-IS" sz="2600" u="none" strike="noStrike" dirty="0" smtClean="0">
                          <a:effectLst/>
                        </a:rPr>
                        <a:t>174</a:t>
                      </a:r>
                      <a:endParaRPr lang="is-IS" sz="2600" b="0" i="0" u="none" strike="noStrike" dirty="0">
                        <a:solidFill>
                          <a:srgbClr val="000000"/>
                        </a:solidFill>
                        <a:effectLst/>
                        <a:latin typeface="Arial, Helvetica, Helv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2600" u="none" strike="noStrike" dirty="0" smtClean="0">
                          <a:effectLst/>
                        </a:rPr>
                        <a:t>319</a:t>
                      </a:r>
                      <a:endParaRPr lang="en-US" sz="2600" b="0" i="0" u="none" strike="noStrike" dirty="0">
                        <a:solidFill>
                          <a:srgbClr val="000000"/>
                        </a:solidFill>
                        <a:effectLst/>
                        <a:latin typeface="Arial, Helvetica, Helv" charset="0"/>
                      </a:endParaRPr>
                    </a:p>
                  </a:txBody>
                  <a:tcPr marL="12700" marR="12700" marT="1270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609600" y="4030787"/>
            <a:ext cx="4651248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sz="2600" u="sng" spc="-50" dirty="0" err="1" smtClean="0">
                <a:solidFill>
                  <a:srgbClr val="54585A"/>
                </a:solidFill>
              </a:rPr>
              <a:t>HealthLNK</a:t>
            </a:r>
            <a:r>
              <a:rPr lang="en-US" sz="2600" u="sng" spc="-50" dirty="0" smtClean="0">
                <a:solidFill>
                  <a:srgbClr val="54585A"/>
                </a:solidFill>
              </a:rPr>
              <a:t> with clinical data</a:t>
            </a: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sz="2600" spc="-50" dirty="0" smtClean="0">
                <a:solidFill>
                  <a:srgbClr val="54585A"/>
                </a:solidFill>
              </a:rPr>
              <a:t>Sensitivity: 82.4% (280/340) </a:t>
            </a: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sz="2600" spc="-50" dirty="0" smtClean="0">
                <a:solidFill>
                  <a:srgbClr val="54585A"/>
                </a:solidFill>
              </a:rPr>
              <a:t>Specificity: 59.4% (174/293)</a:t>
            </a:r>
            <a:endParaRPr lang="en-US" sz="2600" spc="-50" dirty="0">
              <a:solidFill>
                <a:srgbClr val="54585A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48358" y="4030787"/>
            <a:ext cx="4651248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sz="2600" u="sng" spc="-50" dirty="0" err="1" smtClean="0">
                <a:solidFill>
                  <a:srgbClr val="FF0000"/>
                </a:solidFill>
              </a:rPr>
              <a:t>HealthLNK</a:t>
            </a:r>
            <a:r>
              <a:rPr lang="en-US" sz="2600" u="sng" spc="-50" dirty="0" smtClean="0">
                <a:solidFill>
                  <a:srgbClr val="FF0000"/>
                </a:solidFill>
              </a:rPr>
              <a:t> with ICD codes alone</a:t>
            </a: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sz="2600" spc="-50" dirty="0" smtClean="0">
                <a:solidFill>
                  <a:srgbClr val="FF0000"/>
                </a:solidFill>
              </a:rPr>
              <a:t>Sensitivity: 71.2% </a:t>
            </a: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sz="2600" spc="-50" dirty="0" smtClean="0">
                <a:solidFill>
                  <a:srgbClr val="FF0000"/>
                </a:solidFill>
              </a:rPr>
              <a:t>Specificity: 73.0% </a:t>
            </a:r>
            <a:endParaRPr lang="en-US" sz="2600" spc="-50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110012" y="1447800"/>
            <a:ext cx="1385788" cy="2376804"/>
          </a:xfrm>
          <a:prstGeom prst="rect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876800" y="1447800"/>
            <a:ext cx="1447800" cy="2376804"/>
          </a:xfrm>
          <a:prstGeom prst="rect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95800" y="6248400"/>
            <a:ext cx="4343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sz="1600" spc="-50" dirty="0" smtClean="0">
                <a:solidFill>
                  <a:srgbClr val="000000"/>
                </a:solidFill>
              </a:rPr>
              <a:t>Sample size = 633 </a:t>
            </a: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sz="1600" spc="-50" dirty="0" smtClean="0">
                <a:solidFill>
                  <a:srgbClr val="000000"/>
                </a:solidFill>
              </a:rPr>
              <a:t>(</a:t>
            </a:r>
            <a:r>
              <a:rPr lang="en-US" sz="1600" spc="-50" dirty="0">
                <a:solidFill>
                  <a:srgbClr val="000000"/>
                </a:solidFill>
              </a:rPr>
              <a:t>P</a:t>
            </a:r>
            <a:r>
              <a:rPr lang="en-US" sz="1600" spc="-50" dirty="0" smtClean="0">
                <a:solidFill>
                  <a:srgbClr val="000000"/>
                </a:solidFill>
              </a:rPr>
              <a:t>articipants excluded if missing MESA or </a:t>
            </a:r>
            <a:r>
              <a:rPr lang="en-US" sz="1600" spc="-50" dirty="0" err="1" smtClean="0">
                <a:solidFill>
                  <a:srgbClr val="000000"/>
                </a:solidFill>
              </a:rPr>
              <a:t>HealthLNK</a:t>
            </a:r>
            <a:r>
              <a:rPr lang="en-US" sz="1600" spc="-50" dirty="0" smtClean="0">
                <a:solidFill>
                  <a:srgbClr val="000000"/>
                </a:solidFill>
              </a:rPr>
              <a:t> data)</a:t>
            </a:r>
            <a:endParaRPr lang="en-US" sz="1600" spc="-5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9615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1198" y="179294"/>
            <a:ext cx="7713969" cy="762000"/>
          </a:xfrm>
        </p:spPr>
        <p:txBody>
          <a:bodyPr/>
          <a:lstStyle/>
          <a:p>
            <a:r>
              <a:rPr lang="en-US" sz="3600" dirty="0" smtClean="0"/>
              <a:t>Obesity	</a:t>
            </a:r>
            <a:endParaRPr lang="en-US" sz="3600" dirty="0"/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/>
          </p:nvPr>
        </p:nvGraphicFramePr>
        <p:xfrm>
          <a:off x="1066800" y="1066800"/>
          <a:ext cx="6705600" cy="2468098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184199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3240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3572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9546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19530"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dirty="0" err="1" smtClean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HealthLNK</a:t>
                      </a:r>
                      <a:endParaRPr lang="en-US" sz="30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3000" dirty="0" smtClean="0"/>
                        <a:t>MESA</a:t>
                      </a:r>
                      <a:endParaRPr lang="en-US" sz="3000" dirty="0"/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48053">
                <a:tc v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 dirty="0" smtClean="0">
                          <a:effectLst/>
                        </a:rPr>
                        <a:t>Obesity</a:t>
                      </a:r>
                      <a:br>
                        <a:rPr lang="en-US" sz="2600" b="1" dirty="0" smtClean="0">
                          <a:effectLst/>
                        </a:rPr>
                      </a:br>
                      <a:r>
                        <a:rPr lang="en-US" sz="2600" b="1" dirty="0" smtClean="0">
                          <a:effectLst/>
                        </a:rPr>
                        <a:t>(n = 152)</a:t>
                      </a:r>
                      <a:endParaRPr lang="en-US" sz="2600" b="1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 dirty="0" smtClean="0">
                          <a:effectLst/>
                        </a:rPr>
                        <a:t>No Obesity</a:t>
                      </a:r>
                      <a:br>
                        <a:rPr lang="en-US" sz="2600" b="1" dirty="0" smtClean="0">
                          <a:effectLst/>
                        </a:rPr>
                      </a:br>
                      <a:r>
                        <a:rPr lang="en-US" sz="2600" b="1" dirty="0" smtClean="0">
                          <a:effectLst/>
                        </a:rPr>
                        <a:t>(n = 481) </a:t>
                      </a:r>
                      <a:endParaRPr lang="en-US" sz="2600" b="1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 dirty="0" smtClean="0">
                          <a:effectLst/>
                        </a:rPr>
                        <a:t>Total</a:t>
                      </a:r>
                      <a:endParaRPr lang="en-US" sz="2600" b="1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4805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 dirty="0" smtClean="0">
                          <a:effectLst/>
                        </a:rPr>
                        <a:t>Obesity</a:t>
                      </a:r>
                      <a:endParaRPr lang="en-US" sz="2600" b="1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sz="2600" u="none" strike="noStrike" dirty="0" smtClean="0">
                          <a:effectLst/>
                        </a:rPr>
                        <a:t>111</a:t>
                      </a:r>
                      <a:endParaRPr lang="is-IS" sz="26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, Helvetica, Helv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s-IS" sz="2600" u="none" strike="noStrike" dirty="0" smtClean="0">
                          <a:effectLst/>
                        </a:rPr>
                        <a:t>49</a:t>
                      </a:r>
                      <a:endParaRPr lang="is-IS" sz="2600" b="0" i="0" u="none" strike="noStrike" dirty="0">
                        <a:solidFill>
                          <a:srgbClr val="000000"/>
                        </a:solidFill>
                        <a:effectLst/>
                        <a:latin typeface="Arial, Helvetica, Helv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600" u="none" strike="noStrike" dirty="0" smtClean="0">
                          <a:effectLst/>
                        </a:rPr>
                        <a:t>160</a:t>
                      </a:r>
                      <a:endParaRPr lang="cs-CZ" sz="2600" b="0" i="0" u="none" strike="noStrike" dirty="0">
                        <a:solidFill>
                          <a:srgbClr val="000000"/>
                        </a:solidFill>
                        <a:effectLst/>
                        <a:latin typeface="Arial, Helvetica, Helv" charset="0"/>
                      </a:endParaRPr>
                    </a:p>
                  </a:txBody>
                  <a:tcPr marL="12700" marR="12700" marT="1270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7036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 dirty="0" smtClean="0">
                          <a:effectLst/>
                        </a:rPr>
                        <a:t>No Obesity</a:t>
                      </a:r>
                      <a:endParaRPr lang="en-US" sz="2600" b="1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s-IS" sz="2600" u="none" strike="noStrike" dirty="0" smtClean="0">
                          <a:effectLst/>
                        </a:rPr>
                        <a:t>41</a:t>
                      </a:r>
                      <a:endParaRPr lang="is-IS" sz="2600" b="0" i="0" u="none" strike="noStrike" dirty="0">
                        <a:solidFill>
                          <a:srgbClr val="000000"/>
                        </a:solidFill>
                        <a:effectLst/>
                        <a:latin typeface="Arial, Helvetica, Helv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s-IS" sz="2600" u="none" strike="noStrike" dirty="0" smtClean="0">
                          <a:effectLst/>
                        </a:rPr>
                        <a:t>432</a:t>
                      </a:r>
                      <a:endParaRPr lang="is-IS" sz="2600" b="0" i="0" u="none" strike="noStrike" dirty="0">
                        <a:solidFill>
                          <a:srgbClr val="000000"/>
                        </a:solidFill>
                        <a:effectLst/>
                        <a:latin typeface="Arial, Helvetica, Helv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2600" u="none" strike="noStrike" dirty="0" smtClean="0">
                          <a:effectLst/>
                        </a:rPr>
                        <a:t>473</a:t>
                      </a:r>
                      <a:endParaRPr lang="en-US" sz="2600" b="0" i="0" u="none" strike="noStrike" dirty="0">
                        <a:solidFill>
                          <a:srgbClr val="000000"/>
                        </a:solidFill>
                        <a:effectLst/>
                        <a:latin typeface="Arial, Helvetica, Helv" charset="0"/>
                      </a:endParaRPr>
                    </a:p>
                  </a:txBody>
                  <a:tcPr marL="12700" marR="12700" marT="1270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457200" y="3733800"/>
            <a:ext cx="4651248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sz="2600" u="sng" spc="-50" dirty="0" err="1" smtClean="0">
                <a:solidFill>
                  <a:srgbClr val="54585A"/>
                </a:solidFill>
              </a:rPr>
              <a:t>HealthLNK</a:t>
            </a:r>
            <a:r>
              <a:rPr lang="en-US" sz="2600" u="sng" spc="-50" dirty="0" smtClean="0">
                <a:solidFill>
                  <a:srgbClr val="54585A"/>
                </a:solidFill>
              </a:rPr>
              <a:t> with clinical data</a:t>
            </a: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sz="2600" spc="-50" dirty="0" smtClean="0">
                <a:solidFill>
                  <a:srgbClr val="54585A"/>
                </a:solidFill>
              </a:rPr>
              <a:t>Sensitivity: 73.0% (111/152) </a:t>
            </a: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sz="2600" spc="-50" dirty="0" smtClean="0">
                <a:solidFill>
                  <a:srgbClr val="54585A"/>
                </a:solidFill>
              </a:rPr>
              <a:t>Specificity: 89.8% (432/481)</a:t>
            </a:r>
            <a:endParaRPr lang="en-US" sz="2600" spc="-50" dirty="0">
              <a:solidFill>
                <a:srgbClr val="54585A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45152" y="3733800"/>
            <a:ext cx="4651248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sz="2600" u="sng" spc="-50" dirty="0" err="1" smtClean="0">
                <a:solidFill>
                  <a:srgbClr val="FF0000"/>
                </a:solidFill>
              </a:rPr>
              <a:t>HealthLNK</a:t>
            </a:r>
            <a:r>
              <a:rPr lang="en-US" sz="2600" u="sng" spc="-50" dirty="0" smtClean="0">
                <a:solidFill>
                  <a:srgbClr val="FF0000"/>
                </a:solidFill>
              </a:rPr>
              <a:t> with ICD codes alone</a:t>
            </a: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sz="2600" spc="-50" dirty="0" smtClean="0">
                <a:solidFill>
                  <a:srgbClr val="FF0000"/>
                </a:solidFill>
              </a:rPr>
              <a:t>Sensitivity: 30.9% </a:t>
            </a: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sz="2600" spc="-50" dirty="0" smtClean="0">
                <a:solidFill>
                  <a:srgbClr val="FF0000"/>
                </a:solidFill>
              </a:rPr>
              <a:t>Specificity: 97.5% </a:t>
            </a:r>
            <a:endParaRPr lang="en-US" sz="2600" spc="-5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95800" y="6248400"/>
            <a:ext cx="4343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sz="1600" spc="-50" dirty="0" smtClean="0">
                <a:solidFill>
                  <a:srgbClr val="000000"/>
                </a:solidFill>
              </a:rPr>
              <a:t>Sample size = 633 </a:t>
            </a: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sz="1600" spc="-50" dirty="0" smtClean="0">
                <a:solidFill>
                  <a:srgbClr val="000000"/>
                </a:solidFill>
              </a:rPr>
              <a:t>(</a:t>
            </a:r>
            <a:r>
              <a:rPr lang="en-US" sz="1600" spc="-50" dirty="0">
                <a:solidFill>
                  <a:srgbClr val="000000"/>
                </a:solidFill>
              </a:rPr>
              <a:t>P</a:t>
            </a:r>
            <a:r>
              <a:rPr lang="en-US" sz="1600" spc="-50" dirty="0" smtClean="0">
                <a:solidFill>
                  <a:srgbClr val="000000"/>
                </a:solidFill>
              </a:rPr>
              <a:t>articipants excluded if missing MESA or </a:t>
            </a:r>
            <a:r>
              <a:rPr lang="en-US" sz="1600" spc="-50" dirty="0" err="1" smtClean="0">
                <a:solidFill>
                  <a:srgbClr val="000000"/>
                </a:solidFill>
              </a:rPr>
              <a:t>HealthLNK</a:t>
            </a:r>
            <a:r>
              <a:rPr lang="en-US" sz="1600" spc="-50" dirty="0" smtClean="0">
                <a:solidFill>
                  <a:srgbClr val="000000"/>
                </a:solidFill>
              </a:rPr>
              <a:t> data)</a:t>
            </a:r>
            <a:endParaRPr lang="en-US" sz="1600" spc="-5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3677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1198" y="179294"/>
            <a:ext cx="7713969" cy="762000"/>
          </a:xfrm>
        </p:spPr>
        <p:txBody>
          <a:bodyPr/>
          <a:lstStyle/>
          <a:p>
            <a:r>
              <a:rPr lang="en-US" sz="3600" dirty="0" smtClean="0"/>
              <a:t>Myocardial Infarction	</a:t>
            </a:r>
            <a:endParaRPr lang="en-US" sz="3600" dirty="0"/>
          </a:p>
        </p:txBody>
      </p:sp>
      <p:sp>
        <p:nvSpPr>
          <p:cNvPr id="12" name="Rectangle 11"/>
          <p:cNvSpPr/>
          <p:nvPr/>
        </p:nvSpPr>
        <p:spPr>
          <a:xfrm>
            <a:off x="80010" y="1398494"/>
            <a:ext cx="2106168" cy="134470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ysClr val="windowText" lastClr="000000"/>
                </a:solidFill>
              </a:rPr>
              <a:t>12 </a:t>
            </a:r>
            <a:r>
              <a:rPr lang="en-US" sz="2000" b="1" dirty="0" smtClean="0">
                <a:solidFill>
                  <a:sysClr val="windowText" lastClr="000000"/>
                </a:solidFill>
              </a:rPr>
              <a:t>MESA </a:t>
            </a:r>
            <a:r>
              <a:rPr lang="en-US" sz="2000" b="1" dirty="0">
                <a:solidFill>
                  <a:sysClr val="windowText" lastClr="000000"/>
                </a:solidFill>
              </a:rPr>
              <a:t>Adjudicated MIs</a:t>
            </a:r>
          </a:p>
          <a:p>
            <a:pPr algn="ctr"/>
            <a:r>
              <a:rPr lang="en-US" sz="2000" b="1" dirty="0">
                <a:solidFill>
                  <a:sysClr val="windowText" lastClr="000000"/>
                </a:solidFill>
              </a:rPr>
              <a:t>from 2006 to 2012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038094" y="1398494"/>
            <a:ext cx="2106168" cy="134470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54585A">
                    <a:lumMod val="50000"/>
                  </a:srgbClr>
                </a:solidFill>
              </a:rPr>
              <a:t> 68 </a:t>
            </a:r>
            <a:r>
              <a:rPr lang="en-US" sz="2000" b="1" dirty="0" err="1">
                <a:solidFill>
                  <a:srgbClr val="54585A">
                    <a:lumMod val="50000"/>
                  </a:srgbClr>
                </a:solidFill>
              </a:rPr>
              <a:t>HealthLNK</a:t>
            </a:r>
            <a:r>
              <a:rPr lang="en-US" sz="2000" b="1" dirty="0">
                <a:solidFill>
                  <a:srgbClr val="54585A">
                    <a:lumMod val="50000"/>
                  </a:srgbClr>
                </a:solidFill>
              </a:rPr>
              <a:t> Potential MIs </a:t>
            </a:r>
          </a:p>
        </p:txBody>
      </p:sp>
      <p:sp>
        <p:nvSpPr>
          <p:cNvPr id="16" name="Oval 15"/>
          <p:cNvSpPr/>
          <p:nvPr/>
        </p:nvSpPr>
        <p:spPr>
          <a:xfrm>
            <a:off x="1295400" y="3621024"/>
            <a:ext cx="2541270" cy="1691640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ysClr val="windowText" lastClr="000000"/>
                </a:solidFill>
              </a:rPr>
              <a:t>5 (42%) Concordant MIs in MESA and </a:t>
            </a:r>
            <a:r>
              <a:rPr lang="en-US" sz="2000" b="1" dirty="0" err="1" smtClean="0">
                <a:solidFill>
                  <a:sysClr val="windowText" lastClr="000000"/>
                </a:solidFill>
              </a:rPr>
              <a:t>HealthLNK</a:t>
            </a:r>
            <a:endParaRPr lang="en-US" sz="2000" b="1" dirty="0">
              <a:solidFill>
                <a:sysClr val="windowText" lastClr="0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010400" y="3962400"/>
            <a:ext cx="926592" cy="920496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endParaRPr lang="en-US" sz="1850" spc="-50" dirty="0">
              <a:solidFill>
                <a:srgbClr val="54585A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626096" y="5312664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endParaRPr lang="en-US" sz="1850" spc="-50" dirty="0">
              <a:solidFill>
                <a:srgbClr val="54585A"/>
              </a:solidFill>
            </a:endParaRPr>
          </a:p>
        </p:txBody>
      </p:sp>
      <p:graphicFrame>
        <p:nvGraphicFramePr>
          <p:cNvPr id="19" name="Table 18"/>
          <p:cNvGraphicFramePr>
            <a:graphicFrameLocks noGrp="1"/>
          </p:cNvGraphicFramePr>
          <p:nvPr>
            <p:extLst/>
          </p:nvPr>
        </p:nvGraphicFramePr>
        <p:xfrm>
          <a:off x="4800600" y="3124200"/>
          <a:ext cx="4261103" cy="2532165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90830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838202">
                <a:tc>
                  <a:txBody>
                    <a:bodyPr/>
                    <a:lstStyle/>
                    <a:p>
                      <a:pPr algn="ctr" fontAlgn="t"/>
                      <a:r>
                        <a:rPr lang="is-IS" sz="1600" u="none" strike="noStrike" dirty="0" smtClean="0">
                          <a:effectLst/>
                        </a:rPr>
                        <a:t>ICD-9 Primary Inpatient</a:t>
                      </a:r>
                      <a:endParaRPr lang="is-IS" sz="1600" b="0" i="0" u="none" strike="noStrike" dirty="0">
                        <a:solidFill>
                          <a:srgbClr val="000000"/>
                        </a:solidFill>
                        <a:effectLst/>
                        <a:latin typeface="Arial, Helvetica, Helv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600" u="none" strike="noStrike" kern="1200" dirty="0" smtClean="0">
                          <a:effectLst/>
                        </a:rPr>
                        <a:t>ICD-9</a:t>
                      </a:r>
                      <a:r>
                        <a:rPr lang="cs-CZ" sz="1600" u="none" strike="noStrike" kern="1200" baseline="0" dirty="0" smtClean="0">
                          <a:effectLst/>
                        </a:rPr>
                        <a:t> </a:t>
                      </a:r>
                      <a:r>
                        <a:rPr lang="cs-CZ" sz="1600" u="none" strike="noStrike" kern="1200" baseline="0" dirty="0" err="1" smtClean="0">
                          <a:effectLst/>
                        </a:rPr>
                        <a:t>Secondary</a:t>
                      </a:r>
                      <a:r>
                        <a:rPr lang="cs-CZ" sz="1600" u="none" strike="noStrike" kern="1200" baseline="0" dirty="0" smtClean="0">
                          <a:effectLst/>
                        </a:rPr>
                        <a:t> </a:t>
                      </a:r>
                      <a:r>
                        <a:rPr lang="cs-CZ" sz="1600" u="none" strike="noStrike" kern="1200" baseline="0" dirty="0" err="1" smtClean="0">
                          <a:effectLst/>
                        </a:rPr>
                        <a:t>Inpatient</a:t>
                      </a:r>
                      <a:endParaRPr lang="cs-CZ" sz="1600" b="1" u="none" strike="noStrike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u="none" strike="noStrike" kern="1200" dirty="0" smtClean="0">
                          <a:effectLst/>
                        </a:rPr>
                        <a:t>ICD-9</a:t>
                      </a:r>
                      <a:r>
                        <a:rPr lang="en-US" sz="1600" u="none" strike="noStrike" kern="1200" baseline="0" dirty="0" smtClean="0">
                          <a:effectLst/>
                        </a:rPr>
                        <a:t> </a:t>
                      </a:r>
                      <a:r>
                        <a:rPr lang="en-US" sz="1600" u="none" strike="noStrike" kern="1200" dirty="0" smtClean="0">
                          <a:effectLst/>
                        </a:rPr>
                        <a:t>Outpatient</a:t>
                      </a:r>
                      <a:endParaRPr lang="en-US" sz="1600" b="1" u="none" strike="noStrike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u="none" strike="noStrike" kern="1200" dirty="0" smtClean="0">
                          <a:effectLst/>
                        </a:rPr>
                        <a:t>Abnormal</a:t>
                      </a:r>
                      <a:r>
                        <a:rPr lang="en-US" sz="1600" u="none" strike="noStrike" kern="1200" baseline="0" dirty="0" smtClean="0">
                          <a:effectLst/>
                        </a:rPr>
                        <a:t> Troponin</a:t>
                      </a:r>
                      <a:endParaRPr lang="en-US" sz="1600" b="1" u="none" strike="noStrike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u="none" strike="noStrike" kern="1200" dirty="0" smtClean="0">
                          <a:effectLst/>
                        </a:rPr>
                        <a:t>n</a:t>
                      </a:r>
                      <a:endParaRPr lang="en-US" sz="1600" b="1" u="none" strike="noStrike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04992"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 smtClean="0">
                          <a:effectLst/>
                        </a:rPr>
                        <a:t>Yes</a:t>
                      </a:r>
                      <a:endParaRPr lang="en-US" sz="1600" b="1" kern="1200" dirty="0">
                        <a:solidFill>
                          <a:schemeClr val="dk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s-IS" sz="1600" b="1" kern="1200" dirty="0" smtClean="0">
                          <a:effectLst/>
                        </a:rPr>
                        <a:t>--</a:t>
                      </a:r>
                      <a:endParaRPr lang="is-IS" sz="1600" b="1" kern="1200" dirty="0">
                        <a:solidFill>
                          <a:schemeClr val="dk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 smtClean="0">
                          <a:effectLst/>
                        </a:rPr>
                        <a:t>--</a:t>
                      </a:r>
                      <a:endParaRPr lang="en-US" sz="1600" b="1" kern="1200" dirty="0">
                        <a:solidFill>
                          <a:schemeClr val="dk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 smtClean="0">
                          <a:effectLst/>
                        </a:rPr>
                        <a:t>Yes</a:t>
                      </a:r>
                      <a:endParaRPr lang="en-US" sz="1600" b="1" kern="1200" dirty="0">
                        <a:solidFill>
                          <a:schemeClr val="dk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 smtClean="0">
                          <a:effectLst/>
                        </a:rPr>
                        <a:t>1</a:t>
                      </a:r>
                      <a:endParaRPr lang="en-US" sz="1600" b="1" kern="1200" dirty="0">
                        <a:solidFill>
                          <a:schemeClr val="dk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12700" marR="12700" marT="1270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29657"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 smtClean="0">
                          <a:solidFill>
                            <a:schemeClr val="dk1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--</a:t>
                      </a:r>
                      <a:endParaRPr lang="en-US" sz="1600" b="1" kern="1200" dirty="0">
                        <a:solidFill>
                          <a:schemeClr val="dk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 smtClean="0">
                          <a:solidFill>
                            <a:schemeClr val="dk1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Yes</a:t>
                      </a:r>
                      <a:endParaRPr lang="uk-UA" sz="1600" b="1" kern="1200" dirty="0">
                        <a:solidFill>
                          <a:schemeClr val="dk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600" b="1" kern="1200" dirty="0" smtClean="0">
                          <a:effectLst/>
                        </a:rPr>
                        <a:t>--</a:t>
                      </a:r>
                      <a:endParaRPr lang="fi-FI" sz="1600" b="1" kern="1200" dirty="0">
                        <a:solidFill>
                          <a:schemeClr val="dk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600" b="1" kern="1200" dirty="0" err="1" smtClean="0">
                          <a:effectLst/>
                        </a:rPr>
                        <a:t>Yes</a:t>
                      </a:r>
                      <a:endParaRPr lang="fi-FI" sz="1600" b="1" kern="1200" dirty="0">
                        <a:solidFill>
                          <a:schemeClr val="dk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600" b="1" kern="1200" dirty="0" smtClean="0">
                          <a:effectLst/>
                        </a:rPr>
                        <a:t>1</a:t>
                      </a:r>
                      <a:endParaRPr lang="fi-FI" sz="1600" b="1" kern="1200" dirty="0">
                        <a:solidFill>
                          <a:schemeClr val="dk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12700" marR="12700" marT="1270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29657"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 smtClean="0">
                          <a:effectLst/>
                        </a:rPr>
                        <a:t>--</a:t>
                      </a:r>
                      <a:endParaRPr lang="en-US" sz="1600" b="1" kern="1200" dirty="0">
                        <a:solidFill>
                          <a:schemeClr val="dk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 smtClean="0">
                          <a:effectLst/>
                        </a:rPr>
                        <a:t>Yes</a:t>
                      </a:r>
                      <a:endParaRPr lang="uk-UA" sz="1600" b="1" kern="1200" dirty="0">
                        <a:solidFill>
                          <a:schemeClr val="dk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600" b="1" kern="1200" dirty="0" smtClean="0">
                          <a:effectLst/>
                        </a:rPr>
                        <a:t>--</a:t>
                      </a:r>
                      <a:endParaRPr lang="fi-FI" sz="1600" b="1" kern="1200" dirty="0">
                        <a:solidFill>
                          <a:schemeClr val="dk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600" b="1" kern="1200" dirty="0" smtClean="0">
                          <a:effectLst/>
                        </a:rPr>
                        <a:t>--</a:t>
                      </a:r>
                      <a:endParaRPr lang="fi-FI" sz="1600" b="1" kern="1200" dirty="0">
                        <a:solidFill>
                          <a:schemeClr val="dk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600" b="1" kern="1200" dirty="0" smtClean="0">
                          <a:effectLst/>
                        </a:rPr>
                        <a:t>2</a:t>
                      </a:r>
                      <a:endParaRPr lang="fi-FI" sz="1600" b="1" kern="1200" dirty="0">
                        <a:solidFill>
                          <a:schemeClr val="dk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12700" marR="12700" marT="1270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29657"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 smtClean="0">
                          <a:effectLst/>
                        </a:rPr>
                        <a:t>--</a:t>
                      </a:r>
                      <a:endParaRPr lang="en-US" sz="1600" b="1" kern="1200" dirty="0">
                        <a:solidFill>
                          <a:schemeClr val="dk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 smtClean="0">
                          <a:effectLst/>
                        </a:rPr>
                        <a:t>--</a:t>
                      </a:r>
                      <a:endParaRPr lang="uk-UA" sz="1600" b="1" kern="1200" dirty="0">
                        <a:solidFill>
                          <a:schemeClr val="dk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600" b="1" kern="1200" dirty="0" err="1" smtClean="0">
                          <a:effectLst/>
                        </a:rPr>
                        <a:t>Yes</a:t>
                      </a:r>
                      <a:endParaRPr lang="fi-FI" sz="1600" b="1" kern="1200" dirty="0">
                        <a:solidFill>
                          <a:schemeClr val="dk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600" b="1" kern="1200" dirty="0" err="1" smtClean="0">
                          <a:effectLst/>
                        </a:rPr>
                        <a:t>Yes</a:t>
                      </a:r>
                      <a:endParaRPr lang="fi-FI" sz="1600" b="1" kern="1200" dirty="0">
                        <a:solidFill>
                          <a:schemeClr val="dk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600" b="1" kern="1200" dirty="0" smtClean="0">
                          <a:effectLst/>
                        </a:rPr>
                        <a:t>1</a:t>
                      </a:r>
                      <a:endParaRPr lang="fi-FI" sz="1600" b="1" kern="1200" dirty="0">
                        <a:solidFill>
                          <a:schemeClr val="dk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12700" marR="12700" marT="1270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cxnSp>
        <p:nvCxnSpPr>
          <p:cNvPr id="28" name="Elbow Connector 27"/>
          <p:cNvCxnSpPr>
            <a:stCxn id="12" idx="2"/>
            <a:endCxn id="16" idx="0"/>
          </p:cNvCxnSpPr>
          <p:nvPr/>
        </p:nvCxnSpPr>
        <p:spPr>
          <a:xfrm rot="16200000" flipH="1">
            <a:off x="1410652" y="2465641"/>
            <a:ext cx="877824" cy="1432941"/>
          </a:xfrm>
          <a:prstGeom prst="bentConnector3">
            <a:avLst>
              <a:gd name="adj1" fmla="val 50000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Elbow Connector 29"/>
          <p:cNvCxnSpPr>
            <a:stCxn id="13" idx="2"/>
            <a:endCxn id="16" idx="0"/>
          </p:cNvCxnSpPr>
          <p:nvPr/>
        </p:nvCxnSpPr>
        <p:spPr>
          <a:xfrm rot="5400000">
            <a:off x="2889695" y="2419541"/>
            <a:ext cx="877824" cy="1525143"/>
          </a:xfrm>
          <a:prstGeom prst="bentConnector3">
            <a:avLst>
              <a:gd name="adj1" fmla="val 50000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1905000" y="228600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endParaRPr lang="en-US" sz="1850" spc="-50" dirty="0">
              <a:solidFill>
                <a:srgbClr val="54585A"/>
              </a:solidFill>
            </a:endParaRPr>
          </a:p>
        </p:txBody>
      </p:sp>
      <p:sp>
        <p:nvSpPr>
          <p:cNvPr id="37" name="Right Arrow 36"/>
          <p:cNvSpPr/>
          <p:nvPr/>
        </p:nvSpPr>
        <p:spPr>
          <a:xfrm>
            <a:off x="3957828" y="4106732"/>
            <a:ext cx="709421" cy="496825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 rot="5400000">
            <a:off x="6741660" y="2023357"/>
            <a:ext cx="378982" cy="4261103"/>
          </a:xfrm>
          <a:prstGeom prst="rect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 rot="5400000">
            <a:off x="6268571" y="2863236"/>
            <a:ext cx="1312966" cy="4273296"/>
          </a:xfrm>
          <a:prstGeom prst="rect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681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37" grpId="0" animBg="1"/>
      <p:bldP spid="14" grpId="0" animBg="1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1198" y="179294"/>
            <a:ext cx="7713969" cy="762000"/>
          </a:xfrm>
        </p:spPr>
        <p:txBody>
          <a:bodyPr/>
          <a:lstStyle/>
          <a:p>
            <a:r>
              <a:rPr lang="en-US" sz="3600" dirty="0" smtClean="0"/>
              <a:t>MI: Reasons for Discordance</a:t>
            </a:r>
            <a:endParaRPr lang="en-US" sz="3600" dirty="0"/>
          </a:p>
        </p:txBody>
      </p:sp>
      <p:sp>
        <p:nvSpPr>
          <p:cNvPr id="36" name="TextBox 35"/>
          <p:cNvSpPr txBox="1"/>
          <p:nvPr/>
        </p:nvSpPr>
        <p:spPr>
          <a:xfrm>
            <a:off x="1911096" y="-36576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endParaRPr lang="en-US" sz="1850" spc="-50" dirty="0">
              <a:solidFill>
                <a:srgbClr val="54585A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18888" y="3879848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endParaRPr lang="en-US" sz="1850" spc="-50" dirty="0">
              <a:solidFill>
                <a:srgbClr val="54585A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324415" y="4013592"/>
            <a:ext cx="2795398" cy="170140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>
                <a:solidFill>
                  <a:srgbClr val="54585A">
                    <a:lumMod val="50000"/>
                  </a:srgbClr>
                </a:solidFill>
              </a:rPr>
              <a:t>All 7 MIs Occurred </a:t>
            </a:r>
            <a:r>
              <a:rPr lang="en-US" sz="2200" b="1" dirty="0">
                <a:solidFill>
                  <a:srgbClr val="54585A">
                    <a:lumMod val="50000"/>
                  </a:srgbClr>
                </a:solidFill>
              </a:rPr>
              <a:t>O</a:t>
            </a:r>
            <a:r>
              <a:rPr lang="en-US" sz="2200" b="1" dirty="0" smtClean="0">
                <a:solidFill>
                  <a:srgbClr val="54585A">
                    <a:lumMod val="50000"/>
                  </a:srgbClr>
                </a:solidFill>
              </a:rPr>
              <a:t>utside of </a:t>
            </a:r>
            <a:r>
              <a:rPr lang="en-US" sz="2200" b="1" dirty="0" err="1" smtClean="0">
                <a:solidFill>
                  <a:srgbClr val="54585A">
                    <a:lumMod val="50000"/>
                  </a:srgbClr>
                </a:solidFill>
              </a:rPr>
              <a:t>HealthLNK</a:t>
            </a:r>
            <a:r>
              <a:rPr lang="en-US" sz="2200" b="1" dirty="0" smtClean="0">
                <a:solidFill>
                  <a:srgbClr val="54585A">
                    <a:lumMod val="50000"/>
                  </a:srgbClr>
                </a:solidFill>
              </a:rPr>
              <a:t> Institutions</a:t>
            </a:r>
            <a:endParaRPr lang="en-US" sz="2200" b="1" u="sng" dirty="0">
              <a:solidFill>
                <a:srgbClr val="54585A">
                  <a:lumMod val="50000"/>
                </a:srgbClr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395728" y="1700784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endParaRPr lang="en-US" sz="1850" spc="-50" dirty="0">
              <a:solidFill>
                <a:srgbClr val="54585A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3581400" y="1075038"/>
            <a:ext cx="2376488" cy="169854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rgbClr val="54585A">
                    <a:lumMod val="50000"/>
                  </a:srgbClr>
                </a:solidFill>
              </a:rPr>
              <a:t> </a:t>
            </a:r>
            <a:r>
              <a:rPr lang="en-US" sz="2200" b="1" dirty="0" smtClean="0">
                <a:solidFill>
                  <a:srgbClr val="54585A">
                    <a:lumMod val="50000"/>
                  </a:srgbClr>
                </a:solidFill>
              </a:rPr>
              <a:t>7 MESA Adjudicated MIs during 2006 to 2012 but not in </a:t>
            </a:r>
            <a:r>
              <a:rPr lang="en-US" sz="2200" b="1" dirty="0" err="1" smtClean="0">
                <a:solidFill>
                  <a:srgbClr val="54585A">
                    <a:lumMod val="50000"/>
                  </a:srgbClr>
                </a:solidFill>
              </a:rPr>
              <a:t>HealthLNK</a:t>
            </a:r>
            <a:endParaRPr lang="en-US" sz="2200" b="1" dirty="0">
              <a:solidFill>
                <a:srgbClr val="54585A">
                  <a:lumMod val="50000"/>
                </a:srgbClr>
              </a:solidFill>
            </a:endParaRPr>
          </a:p>
        </p:txBody>
      </p:sp>
      <p:cxnSp>
        <p:nvCxnSpPr>
          <p:cNvPr id="22" name="Elbow Connector 21"/>
          <p:cNvCxnSpPr/>
          <p:nvPr/>
        </p:nvCxnSpPr>
        <p:spPr>
          <a:xfrm rot="5400000">
            <a:off x="4090567" y="3384900"/>
            <a:ext cx="1257381" cy="2"/>
          </a:xfrm>
          <a:prstGeom prst="bentConnector3">
            <a:avLst>
              <a:gd name="adj1" fmla="val 50000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371600" y="3040747"/>
            <a:ext cx="2414901" cy="84644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en-US" sz="2200" b="1" spc="-50" dirty="0" smtClean="0">
                <a:solidFill>
                  <a:srgbClr val="54585A"/>
                </a:solidFill>
              </a:rPr>
              <a:t>Review of MESA</a:t>
            </a:r>
            <a:br>
              <a:rPr lang="en-US" sz="2200" b="1" spc="-50" dirty="0" smtClean="0">
                <a:solidFill>
                  <a:srgbClr val="54585A"/>
                </a:solidFill>
              </a:rPr>
            </a:br>
            <a:r>
              <a:rPr lang="en-US" sz="2200" b="1" spc="-50" dirty="0" smtClean="0">
                <a:solidFill>
                  <a:srgbClr val="54585A"/>
                </a:solidFill>
              </a:rPr>
              <a:t> field center charts</a:t>
            </a:r>
            <a:endParaRPr lang="en-US" sz="2200" b="1" spc="-50" dirty="0">
              <a:solidFill>
                <a:srgbClr val="5458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990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Elbow Connector 17"/>
          <p:cNvCxnSpPr/>
          <p:nvPr/>
        </p:nvCxnSpPr>
        <p:spPr>
          <a:xfrm rot="5400000">
            <a:off x="4396408" y="4238264"/>
            <a:ext cx="667471" cy="1"/>
          </a:xfrm>
          <a:prstGeom prst="bentConnector3">
            <a:avLst>
              <a:gd name="adj1" fmla="val 50000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Elbow Connector 21"/>
          <p:cNvCxnSpPr/>
          <p:nvPr/>
        </p:nvCxnSpPr>
        <p:spPr>
          <a:xfrm rot="5400000">
            <a:off x="4396408" y="2333264"/>
            <a:ext cx="667471" cy="1"/>
          </a:xfrm>
          <a:prstGeom prst="bentConnector3">
            <a:avLst>
              <a:gd name="adj1" fmla="val 50000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1198" y="179294"/>
            <a:ext cx="7713969" cy="762000"/>
          </a:xfrm>
        </p:spPr>
        <p:txBody>
          <a:bodyPr/>
          <a:lstStyle/>
          <a:p>
            <a:r>
              <a:rPr lang="en-US" sz="3600" dirty="0" smtClean="0"/>
              <a:t>MI: Reasons for Discordance</a:t>
            </a:r>
            <a:endParaRPr lang="en-US" sz="3600" dirty="0"/>
          </a:p>
        </p:txBody>
      </p:sp>
      <p:sp>
        <p:nvSpPr>
          <p:cNvPr id="17" name="TextBox 16"/>
          <p:cNvSpPr txBox="1"/>
          <p:nvPr/>
        </p:nvSpPr>
        <p:spPr>
          <a:xfrm>
            <a:off x="7010400" y="3962400"/>
            <a:ext cx="926592" cy="920496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endParaRPr lang="en-US" sz="1850" spc="-50" dirty="0">
              <a:solidFill>
                <a:srgbClr val="54585A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911096" y="-36576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endParaRPr lang="en-US" sz="1850" spc="-50" dirty="0">
              <a:solidFill>
                <a:srgbClr val="54585A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18888" y="3438144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endParaRPr lang="en-US" sz="1850" spc="-50" dirty="0">
              <a:solidFill>
                <a:srgbClr val="54585A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577999" y="2666999"/>
            <a:ext cx="2304288" cy="144770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rgbClr val="54585A">
                    <a:lumMod val="50000"/>
                  </a:srgbClr>
                </a:solidFill>
              </a:rPr>
              <a:t> </a:t>
            </a:r>
            <a:r>
              <a:rPr lang="en-US" sz="2200" b="1" dirty="0" smtClean="0">
                <a:solidFill>
                  <a:srgbClr val="54585A">
                    <a:lumMod val="50000"/>
                  </a:srgbClr>
                </a:solidFill>
              </a:rPr>
              <a:t>8 </a:t>
            </a:r>
            <a:r>
              <a:rPr lang="en-US" sz="2200" b="1" dirty="0" err="1" smtClean="0">
                <a:solidFill>
                  <a:srgbClr val="54585A">
                    <a:lumMod val="50000"/>
                  </a:srgbClr>
                </a:solidFill>
              </a:rPr>
              <a:t>HealthLNK</a:t>
            </a:r>
            <a:r>
              <a:rPr lang="en-US" sz="2200" b="1" dirty="0" smtClean="0">
                <a:solidFill>
                  <a:srgbClr val="54585A">
                    <a:lumMod val="50000"/>
                  </a:srgbClr>
                </a:solidFill>
              </a:rPr>
              <a:t> Potential MIs with Inpatient ICD-9</a:t>
            </a:r>
            <a:endParaRPr lang="en-US" sz="2200" b="1" dirty="0">
              <a:solidFill>
                <a:srgbClr val="54585A">
                  <a:lumMod val="50000"/>
                </a:srgbClr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135687" y="4579431"/>
            <a:ext cx="3188913" cy="212617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charset="2"/>
              <a:buChar char="Ø"/>
            </a:pPr>
            <a:r>
              <a:rPr lang="en-US" b="1" dirty="0">
                <a:solidFill>
                  <a:srgbClr val="54585A">
                    <a:lumMod val="50000"/>
                  </a:srgbClr>
                </a:solidFill>
              </a:rPr>
              <a:t>3</a:t>
            </a:r>
            <a:r>
              <a:rPr lang="en-US" b="1" dirty="0" smtClean="0">
                <a:solidFill>
                  <a:srgbClr val="54585A">
                    <a:lumMod val="50000"/>
                  </a:srgbClr>
                </a:solidFill>
              </a:rPr>
              <a:t> Lost to follow-up in MESA</a:t>
            </a:r>
          </a:p>
          <a:p>
            <a:pPr marL="285750" indent="-285750">
              <a:buFont typeface="Wingdings" charset="2"/>
              <a:buChar char="Ø"/>
            </a:pPr>
            <a:r>
              <a:rPr lang="en-US" b="1" dirty="0">
                <a:solidFill>
                  <a:srgbClr val="54585A">
                    <a:lumMod val="50000"/>
                  </a:srgbClr>
                </a:solidFill>
              </a:rPr>
              <a:t>3 Adjudicated by MESA as stroke, heart failure, non-CVD event</a:t>
            </a:r>
          </a:p>
          <a:p>
            <a:pPr marL="285750" indent="-285750">
              <a:buFont typeface="Wingdings" charset="2"/>
              <a:buChar char="Ø"/>
            </a:pPr>
            <a:r>
              <a:rPr lang="en-US" b="1" dirty="0" smtClean="0">
                <a:solidFill>
                  <a:srgbClr val="54585A">
                    <a:lumMod val="50000"/>
                  </a:srgbClr>
                </a:solidFill>
              </a:rPr>
              <a:t>1 Did not report event to MESA Field Center</a:t>
            </a:r>
          </a:p>
          <a:p>
            <a:pPr marL="285750" indent="-285750">
              <a:buFont typeface="Wingdings" charset="2"/>
              <a:buChar char="Ø"/>
            </a:pPr>
            <a:r>
              <a:rPr lang="en-US" b="1" dirty="0" smtClean="0">
                <a:solidFill>
                  <a:srgbClr val="54585A">
                    <a:lumMod val="50000"/>
                  </a:srgbClr>
                </a:solidFill>
              </a:rPr>
              <a:t>1 Reported event but unable to obtain records</a:t>
            </a:r>
            <a:endParaRPr lang="en-US" b="1" dirty="0">
              <a:solidFill>
                <a:srgbClr val="54585A">
                  <a:lumMod val="50000"/>
                </a:srgbClr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395728" y="1700784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endParaRPr lang="en-US" sz="1850" spc="-50" dirty="0">
              <a:solidFill>
                <a:srgbClr val="54585A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3583688" y="867336"/>
            <a:ext cx="2124200" cy="131148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rgbClr val="54585A">
                    <a:lumMod val="50000"/>
                  </a:srgbClr>
                </a:solidFill>
              </a:rPr>
              <a:t> 63 </a:t>
            </a:r>
            <a:r>
              <a:rPr lang="en-US" sz="2200" b="1" dirty="0" err="1">
                <a:solidFill>
                  <a:srgbClr val="54585A">
                    <a:lumMod val="50000"/>
                  </a:srgbClr>
                </a:solidFill>
              </a:rPr>
              <a:t>HealthLNK</a:t>
            </a:r>
            <a:r>
              <a:rPr lang="en-US" sz="2200" b="1" dirty="0">
                <a:solidFill>
                  <a:srgbClr val="54585A">
                    <a:lumMod val="50000"/>
                  </a:srgbClr>
                </a:solidFill>
              </a:rPr>
              <a:t> Potential </a:t>
            </a:r>
            <a:r>
              <a:rPr lang="en-US" sz="2200" b="1" dirty="0" smtClean="0">
                <a:solidFill>
                  <a:srgbClr val="54585A">
                    <a:lumMod val="50000"/>
                  </a:srgbClr>
                </a:solidFill>
              </a:rPr>
              <a:t>MIs but not in MESA </a:t>
            </a:r>
            <a:endParaRPr lang="en-US" sz="2200" b="1" dirty="0">
              <a:solidFill>
                <a:srgbClr val="54585A">
                  <a:lumMod val="50000"/>
                </a:srgbClr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770721" y="1965153"/>
            <a:ext cx="2539408" cy="87691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en-US" sz="2200" b="1" spc="-50" dirty="0">
                <a:solidFill>
                  <a:srgbClr val="54585A"/>
                </a:solidFill>
              </a:rPr>
              <a:t>Identify subset of </a:t>
            </a:r>
            <a:r>
              <a:rPr lang="en-US" sz="2200" b="1" spc="-50" dirty="0" smtClean="0">
                <a:solidFill>
                  <a:srgbClr val="54585A"/>
                </a:solidFill>
              </a:rPr>
              <a:t>potential MIs </a:t>
            </a:r>
            <a:r>
              <a:rPr lang="en-US" sz="2200" b="1" spc="-50" dirty="0">
                <a:solidFill>
                  <a:srgbClr val="54585A"/>
                </a:solidFill>
              </a:rPr>
              <a:t>with more specific </a:t>
            </a:r>
            <a:r>
              <a:rPr lang="en-US" sz="2200" b="1" spc="-50" dirty="0" smtClean="0">
                <a:solidFill>
                  <a:srgbClr val="54585A"/>
                </a:solidFill>
              </a:rPr>
              <a:t>criteria of inpatient ICD-9 code</a:t>
            </a:r>
            <a:endParaRPr lang="en-US" sz="2200" b="1" spc="-50" dirty="0">
              <a:solidFill>
                <a:srgbClr val="54585A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42848" y="3999727"/>
            <a:ext cx="2414901" cy="84644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en-US" sz="2200" b="1" spc="-50" dirty="0" smtClean="0">
                <a:solidFill>
                  <a:srgbClr val="54585A"/>
                </a:solidFill>
              </a:rPr>
              <a:t>Review of MESA</a:t>
            </a:r>
            <a:br>
              <a:rPr lang="en-US" sz="2200" b="1" spc="-50" dirty="0" smtClean="0">
                <a:solidFill>
                  <a:srgbClr val="54585A"/>
                </a:solidFill>
              </a:rPr>
            </a:br>
            <a:r>
              <a:rPr lang="en-US" sz="2200" b="1" spc="-50" dirty="0" smtClean="0">
                <a:solidFill>
                  <a:srgbClr val="54585A"/>
                </a:solidFill>
              </a:rPr>
              <a:t> field center charts</a:t>
            </a:r>
            <a:endParaRPr lang="en-US" sz="2200" b="1" spc="-50" dirty="0">
              <a:solidFill>
                <a:srgbClr val="54585A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66080" y="1800366"/>
            <a:ext cx="2906520" cy="173326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>
            <a:defPPr>
              <a:defRPr lang="en-US"/>
            </a:defPPr>
            <a:lvl1pPr>
              <a:lnSpc>
                <a:spcPct val="90000"/>
              </a:lnSpc>
              <a:spcBef>
                <a:spcPts val="600"/>
              </a:spcBef>
              <a:defRPr sz="1850" spc="-50"/>
            </a:lvl1pPr>
          </a:lstStyle>
          <a:p>
            <a:r>
              <a:rPr lang="en-US" sz="2000" b="1" u="sng" dirty="0" smtClean="0">
                <a:solidFill>
                  <a:srgbClr val="54585A"/>
                </a:solidFill>
              </a:rPr>
              <a:t>Excluded</a:t>
            </a:r>
            <a:endParaRPr lang="en-US" sz="2000" b="1" dirty="0" smtClean="0">
              <a:solidFill>
                <a:srgbClr val="54585A"/>
              </a:solidFill>
            </a:endParaRPr>
          </a:p>
          <a:p>
            <a:pPr marL="342900" indent="-342900">
              <a:buFont typeface="Arial" charset="0"/>
              <a:buChar char="•"/>
            </a:pPr>
            <a:r>
              <a:rPr lang="en-US" sz="2000" b="1" dirty="0" smtClean="0">
                <a:solidFill>
                  <a:srgbClr val="54585A"/>
                </a:solidFill>
              </a:rPr>
              <a:t>20 Met only outpatient </a:t>
            </a:r>
            <a:br>
              <a:rPr lang="en-US" sz="2000" b="1" dirty="0" smtClean="0">
                <a:solidFill>
                  <a:srgbClr val="54585A"/>
                </a:solidFill>
              </a:rPr>
            </a:br>
            <a:r>
              <a:rPr lang="en-US" sz="2000" b="1" dirty="0" smtClean="0">
                <a:solidFill>
                  <a:srgbClr val="54585A"/>
                </a:solidFill>
              </a:rPr>
              <a:t>ICD criteria 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000" b="1" dirty="0" smtClean="0">
                <a:solidFill>
                  <a:srgbClr val="54585A"/>
                </a:solidFill>
              </a:rPr>
              <a:t>35 Met only abnormal troponin criteria</a:t>
            </a:r>
            <a:endParaRPr lang="en-US" sz="2000" b="1" dirty="0">
              <a:solidFill>
                <a:srgbClr val="54585A"/>
              </a:solidFill>
            </a:endParaRPr>
          </a:p>
        </p:txBody>
      </p:sp>
      <p:cxnSp>
        <p:nvCxnSpPr>
          <p:cNvPr id="16" name="Elbow Connector 15"/>
          <p:cNvCxnSpPr/>
          <p:nvPr/>
        </p:nvCxnSpPr>
        <p:spPr>
          <a:xfrm>
            <a:off x="5148071" y="2426627"/>
            <a:ext cx="1176529" cy="2534"/>
          </a:xfrm>
          <a:prstGeom prst="bentConnector3">
            <a:avLst>
              <a:gd name="adj1" fmla="val 50000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8351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0" grpId="0" animBg="1"/>
      <p:bldP spid="49" grpId="0"/>
      <p:bldP spid="19" grpId="0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1197" y="228600"/>
            <a:ext cx="7713969" cy="762000"/>
          </a:xfrm>
        </p:spPr>
        <p:txBody>
          <a:bodyPr/>
          <a:lstStyle/>
          <a:p>
            <a:r>
              <a:rPr lang="en-US" sz="4200" dirty="0" smtClean="0"/>
              <a:t>Conclusions</a:t>
            </a:r>
            <a:endParaRPr lang="en-US" sz="4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182" y="1219200"/>
            <a:ext cx="8382000" cy="5105400"/>
          </a:xfrm>
        </p:spPr>
        <p:txBody>
          <a:bodyPr/>
          <a:lstStyle/>
          <a:p>
            <a:r>
              <a:rPr lang="en-US" sz="3200" dirty="0"/>
              <a:t>Higher agreement between BMI measurement than blood pressure </a:t>
            </a:r>
            <a:r>
              <a:rPr lang="en-US" sz="3200" dirty="0" smtClean="0"/>
              <a:t>measurement</a:t>
            </a:r>
          </a:p>
          <a:p>
            <a:endParaRPr lang="en-US" sz="3200" dirty="0" smtClean="0"/>
          </a:p>
          <a:p>
            <a:r>
              <a:rPr lang="en-US" sz="3200" dirty="0" smtClean="0"/>
              <a:t>Clinical data improve risk factor </a:t>
            </a:r>
            <a:r>
              <a:rPr lang="en-US" sz="3200" dirty="0" smtClean="0"/>
              <a:t>over </a:t>
            </a:r>
            <a:r>
              <a:rPr lang="en-US" sz="3200" dirty="0" smtClean="0"/>
              <a:t>ICD-9 data alone</a:t>
            </a:r>
          </a:p>
          <a:p>
            <a:endParaRPr lang="en-US" sz="3200" dirty="0"/>
          </a:p>
          <a:p>
            <a:r>
              <a:rPr lang="en-US" sz="3200" dirty="0" smtClean="0"/>
              <a:t>Significant discordance exists for event detection between traditional methods and data networks</a:t>
            </a:r>
          </a:p>
        </p:txBody>
      </p:sp>
    </p:spTree>
    <p:extLst>
      <p:ext uri="{BB962C8B-B14F-4D97-AF65-F5344CB8AC3E}">
        <p14:creationId xmlns:p14="http://schemas.microsoft.com/office/powerpoint/2010/main" val="159654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3615" y="228600"/>
            <a:ext cx="7713969" cy="762000"/>
          </a:xfrm>
        </p:spPr>
        <p:txBody>
          <a:bodyPr/>
          <a:lstStyle/>
          <a:p>
            <a:r>
              <a:rPr lang="en-US" sz="4200" dirty="0" smtClean="0"/>
              <a:t>Limitations</a:t>
            </a:r>
            <a:endParaRPr lang="en-US" sz="4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95400"/>
            <a:ext cx="8382000" cy="5105400"/>
          </a:xfrm>
        </p:spPr>
        <p:txBody>
          <a:bodyPr/>
          <a:lstStyle/>
          <a:p>
            <a:r>
              <a:rPr lang="en-US" sz="3200" dirty="0" smtClean="0"/>
              <a:t>Sample represents single MESA site experience </a:t>
            </a:r>
          </a:p>
          <a:p>
            <a:endParaRPr lang="en-US" sz="3200" dirty="0"/>
          </a:p>
          <a:p>
            <a:r>
              <a:rPr lang="en-US" sz="3200" dirty="0" err="1" smtClean="0"/>
              <a:t>HealthLNK</a:t>
            </a:r>
            <a:r>
              <a:rPr lang="en-US" sz="3200" dirty="0" smtClean="0"/>
              <a:t> only captures care within 6 health systems</a:t>
            </a:r>
          </a:p>
          <a:p>
            <a:endParaRPr lang="en-US" sz="3200" dirty="0"/>
          </a:p>
          <a:p>
            <a:r>
              <a:rPr lang="en-US" sz="3200" dirty="0" smtClean="0"/>
              <a:t>Small number of CVD events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4263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1198" y="152400"/>
            <a:ext cx="7713969" cy="762000"/>
          </a:xfrm>
        </p:spPr>
        <p:txBody>
          <a:bodyPr/>
          <a:lstStyle/>
          <a:p>
            <a:r>
              <a:rPr lang="en-US" sz="3600" dirty="0"/>
              <a:t>Disclosures	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I, Faraz Ahmad, have </a:t>
            </a:r>
            <a:r>
              <a:rPr lang="en-US" sz="2800" dirty="0"/>
              <a:t>no financial relationships to disclose in relation to the content of this </a:t>
            </a:r>
            <a:r>
              <a:rPr lang="en-US" sz="2800" dirty="0" smtClean="0"/>
              <a:t>activity.</a:t>
            </a:r>
            <a:endParaRPr lang="en-US" sz="2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9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28600"/>
            <a:ext cx="7713969" cy="762000"/>
          </a:xfrm>
        </p:spPr>
        <p:txBody>
          <a:bodyPr/>
          <a:lstStyle/>
          <a:p>
            <a:r>
              <a:rPr lang="en-US" sz="4200" dirty="0" smtClean="0"/>
              <a:t>Implications </a:t>
            </a:r>
            <a:endParaRPr lang="en-US" sz="4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984" y="1371600"/>
            <a:ext cx="8382000" cy="5105400"/>
          </a:xfrm>
        </p:spPr>
        <p:txBody>
          <a:bodyPr/>
          <a:lstStyle/>
          <a:p>
            <a:r>
              <a:rPr lang="en-US" sz="3200" dirty="0"/>
              <a:t>Combining data from multiple sources may lead to more efficient cohort studies but more </a:t>
            </a:r>
            <a:r>
              <a:rPr lang="en-US" sz="3200"/>
              <a:t>methodological </a:t>
            </a:r>
            <a:r>
              <a:rPr lang="en-US" sz="3200" smtClean="0"/>
              <a:t>work </a:t>
            </a:r>
            <a:r>
              <a:rPr lang="en-US" sz="3200" dirty="0"/>
              <a:t>is needed</a:t>
            </a:r>
          </a:p>
          <a:p>
            <a:endParaRPr lang="en-US" sz="3200" dirty="0" smtClean="0"/>
          </a:p>
          <a:p>
            <a:r>
              <a:rPr lang="en-US" sz="3200" dirty="0" smtClean="0"/>
              <a:t>Understanding </a:t>
            </a:r>
            <a:r>
              <a:rPr lang="en-US" sz="3200" dirty="0"/>
              <a:t>the strengths and limitations of electronic clinical data research networks </a:t>
            </a:r>
            <a:r>
              <a:rPr lang="en-US" sz="3200" dirty="0" smtClean="0"/>
              <a:t>is </a:t>
            </a:r>
            <a:r>
              <a:rPr lang="en-US" sz="3200" dirty="0"/>
              <a:t>essential to CVD </a:t>
            </a:r>
            <a:r>
              <a:rPr lang="en-US" sz="3200" dirty="0" smtClean="0"/>
              <a:t>epidemiology</a:t>
            </a:r>
            <a:endParaRPr lang="en-US" sz="3200" dirty="0"/>
          </a:p>
          <a:p>
            <a:endParaRPr lang="en-US" sz="2000" dirty="0"/>
          </a:p>
          <a:p>
            <a:endParaRPr lang="en-US" sz="3200" dirty="0"/>
          </a:p>
          <a:p>
            <a:endParaRPr lang="en-US" sz="3200" dirty="0" smtClean="0"/>
          </a:p>
          <a:p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1785070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1198" y="179294"/>
            <a:ext cx="7713969" cy="762000"/>
          </a:xfrm>
        </p:spPr>
        <p:txBody>
          <a:bodyPr/>
          <a:lstStyle/>
          <a:p>
            <a:r>
              <a:rPr lang="en-US" sz="3600" dirty="0" smtClean="0"/>
              <a:t>Acknowledgements	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1198" y="1219200"/>
            <a:ext cx="5891702" cy="5410200"/>
          </a:xfrm>
        </p:spPr>
        <p:txBody>
          <a:bodyPr/>
          <a:lstStyle/>
          <a:p>
            <a:r>
              <a:rPr lang="en-US" sz="2800" dirty="0" err="1" smtClean="0"/>
              <a:t>Norrina</a:t>
            </a:r>
            <a:r>
              <a:rPr lang="en-US" sz="2800" dirty="0" smtClean="0"/>
              <a:t> Allen, PhD, MPH</a:t>
            </a:r>
          </a:p>
          <a:p>
            <a:r>
              <a:rPr lang="en-US" sz="2800" dirty="0" smtClean="0"/>
              <a:t>Abel Kho, MD</a:t>
            </a:r>
          </a:p>
          <a:p>
            <a:r>
              <a:rPr lang="en-US" sz="2800" dirty="0" smtClean="0"/>
              <a:t>Kiang Liu, PhD</a:t>
            </a:r>
          </a:p>
          <a:p>
            <a:r>
              <a:rPr lang="en-US" sz="2800" dirty="0" err="1"/>
              <a:t>Cheeling</a:t>
            </a:r>
            <a:r>
              <a:rPr lang="en-US" sz="2800" dirty="0"/>
              <a:t> Chan, MS</a:t>
            </a:r>
          </a:p>
          <a:p>
            <a:endParaRPr lang="en-US" sz="2800" dirty="0" smtClean="0"/>
          </a:p>
          <a:p>
            <a:r>
              <a:rPr lang="en-US" sz="2800" dirty="0" smtClean="0"/>
              <a:t>Funding</a:t>
            </a:r>
            <a:endParaRPr lang="en-US" sz="2800" dirty="0"/>
          </a:p>
          <a:p>
            <a:pPr lvl="1"/>
            <a:r>
              <a:rPr lang="en-US" sz="2800" dirty="0"/>
              <a:t>T32HL069771 </a:t>
            </a:r>
            <a:br>
              <a:rPr lang="en-US" sz="2800" dirty="0"/>
            </a:br>
            <a:r>
              <a:rPr lang="en-US" sz="2800" dirty="0"/>
              <a:t>(PIs: Greenland, </a:t>
            </a:r>
            <a:r>
              <a:rPr lang="en-US" sz="2800" dirty="0" err="1"/>
              <a:t>Carnethon</a:t>
            </a:r>
            <a:r>
              <a:rPr lang="en-US" sz="2800" dirty="0"/>
              <a:t>)</a:t>
            </a:r>
          </a:p>
          <a:p>
            <a:pPr lvl="1"/>
            <a:r>
              <a:rPr lang="en-US" sz="2800" dirty="0"/>
              <a:t>Heart Failure Society of America</a:t>
            </a:r>
          </a:p>
          <a:p>
            <a:pPr lvl="1"/>
            <a:r>
              <a:rPr lang="en-US" sz="2800" dirty="0"/>
              <a:t>Eleanor Wood-Prince Grants Initiative</a:t>
            </a:r>
          </a:p>
          <a:p>
            <a:endParaRPr lang="en-US" sz="2800" dirty="0" smtClean="0"/>
          </a:p>
          <a:p>
            <a:endParaRPr lang="en-US" sz="28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105400" y="1219200"/>
            <a:ext cx="3810000" cy="3999006"/>
          </a:xfrm>
          <a:prstGeom prst="rect">
            <a:avLst/>
          </a:prstGeom>
        </p:spPr>
        <p:txBody>
          <a:bodyPr vert="horz" lIns="0" tIns="0" rIns="91440" bIns="45720" rtlCol="0">
            <a:noAutofit/>
          </a:bodyPr>
          <a:lstStyle>
            <a:lvl1pPr marL="174625" indent="-174625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50" kern="1200" spc="-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50825" algn="l" defTabSz="914400" rtl="0" eaLnBrk="1" latinLnBrk="0" hangingPunct="1">
              <a:spcBef>
                <a:spcPct val="20000"/>
              </a:spcBef>
              <a:buClr>
                <a:srgbClr val="605F62"/>
              </a:buClr>
              <a:buFont typeface="Symbol" pitchFamily="18" charset="2"/>
              <a:buChar char="-"/>
              <a:defRPr sz="1850" kern="1200" spc="-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20713" indent="-163513" algn="l" defTabSz="914400" rtl="0" eaLnBrk="1" latinLnBrk="0" hangingPunct="1">
              <a:spcBef>
                <a:spcPct val="20000"/>
              </a:spcBef>
              <a:buClr>
                <a:srgbClr val="605F62"/>
              </a:buClr>
              <a:buFont typeface="Arial" pitchFamily="34" charset="0"/>
              <a:buChar char="•"/>
              <a:defRPr sz="1400" kern="1200" spc="-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4863" indent="-173038" algn="l" defTabSz="914400" rtl="0" eaLnBrk="1" latinLnBrk="0" hangingPunct="1">
              <a:spcBef>
                <a:spcPct val="20000"/>
              </a:spcBef>
              <a:buClr>
                <a:srgbClr val="605F62"/>
              </a:buClr>
              <a:buFont typeface="Arial" pitchFamily="34" charset="0"/>
              <a:buChar char="•"/>
              <a:defRPr sz="1400" kern="1200" spc="-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68375" indent="-163513" algn="l" defTabSz="914400" rtl="0" eaLnBrk="1" latinLnBrk="0" hangingPunct="1">
              <a:spcBef>
                <a:spcPct val="20000"/>
              </a:spcBef>
              <a:buClr>
                <a:srgbClr val="605F62"/>
              </a:buClr>
              <a:buFont typeface="Arial" pitchFamily="34" charset="0"/>
              <a:buChar char="•"/>
              <a:defRPr sz="1400" kern="1200" spc="-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/>
              <a:t>Phillip Greenland, MD</a:t>
            </a:r>
            <a:endParaRPr lang="en-US" sz="2800" dirty="0"/>
          </a:p>
          <a:p>
            <a:r>
              <a:rPr lang="en-US" sz="2800" dirty="0" smtClean="0"/>
              <a:t>Daniel Fort, PhD, MPH</a:t>
            </a:r>
          </a:p>
          <a:p>
            <a:r>
              <a:rPr lang="en-US" sz="2800" dirty="0" smtClean="0"/>
              <a:t>Wendy Post, MD, MS</a:t>
            </a:r>
          </a:p>
          <a:p>
            <a:r>
              <a:rPr lang="en-US" sz="2800" dirty="0"/>
              <a:t>Marc </a:t>
            </a:r>
            <a:r>
              <a:rPr lang="en-US" sz="2800" dirty="0" err="1"/>
              <a:t>Rosenman</a:t>
            </a:r>
            <a:r>
              <a:rPr lang="en-US" sz="2800" dirty="0"/>
              <a:t>, </a:t>
            </a:r>
            <a:r>
              <a:rPr lang="en-US" sz="2800" dirty="0" smtClean="0"/>
              <a:t>MD</a:t>
            </a:r>
            <a:endParaRPr lang="en-US" sz="2800" dirty="0"/>
          </a:p>
          <a:p>
            <a:endParaRPr lang="en-US" sz="2800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764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28600" y="1905000"/>
            <a:ext cx="4648200" cy="2743200"/>
          </a:xfrm>
        </p:spPr>
        <p:txBody>
          <a:bodyPr/>
          <a:lstStyle/>
          <a:p>
            <a:r>
              <a:rPr lang="en-US" sz="3200" b="1" dirty="0"/>
              <a:t>Validity of Cardiovascular Data from Electronic Data Research Networks: </a:t>
            </a:r>
            <a:br>
              <a:rPr lang="en-US" sz="3200" b="1" dirty="0"/>
            </a:br>
            <a:r>
              <a:rPr lang="en-US" sz="3200" b="1" dirty="0"/>
              <a:t>The Multi-Ethnic Study of Atherosclerosis and HealthLNK</a:t>
            </a:r>
            <a:endParaRPr lang="en-US" sz="3200" i="1" dirty="0">
              <a:latin typeface="Arial"/>
              <a:cs typeface="Arial"/>
            </a:endParaRPr>
          </a:p>
        </p:txBody>
      </p:sp>
      <p:sp>
        <p:nvSpPr>
          <p:cNvPr id="6" name="Subtitle 3"/>
          <p:cNvSpPr txBox="1">
            <a:spLocks/>
          </p:cNvSpPr>
          <p:nvPr/>
        </p:nvSpPr>
        <p:spPr>
          <a:xfrm>
            <a:off x="228600" y="4648200"/>
            <a:ext cx="5181600" cy="1524000"/>
          </a:xfrm>
          <a:prstGeom prst="rect">
            <a:avLst/>
          </a:prstGeom>
        </p:spPr>
        <p:txBody>
          <a:bodyPr vert="horz" lIns="0" tIns="0" rIns="91440" bIns="45720" rtlCol="0">
            <a:noAutofit/>
          </a:bodyPr>
          <a:lstStyle>
            <a:lvl1pPr marL="174625" indent="-174625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50" kern="1200" spc="-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50825" algn="l" defTabSz="914400" rtl="0" eaLnBrk="1" latinLnBrk="0" hangingPunct="1">
              <a:spcBef>
                <a:spcPct val="20000"/>
              </a:spcBef>
              <a:buClr>
                <a:srgbClr val="605F62"/>
              </a:buClr>
              <a:buFont typeface="Symbol" pitchFamily="18" charset="2"/>
              <a:buChar char="-"/>
              <a:defRPr sz="1850" kern="1200" spc="-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20713" indent="-163513" algn="l" defTabSz="914400" rtl="0" eaLnBrk="1" latinLnBrk="0" hangingPunct="1">
              <a:spcBef>
                <a:spcPct val="20000"/>
              </a:spcBef>
              <a:buClr>
                <a:srgbClr val="605F62"/>
              </a:buClr>
              <a:buFont typeface="Arial" pitchFamily="34" charset="0"/>
              <a:buChar char="•"/>
              <a:defRPr sz="1400" kern="1200" spc="-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4863" indent="-173038" algn="l" defTabSz="914400" rtl="0" eaLnBrk="1" latinLnBrk="0" hangingPunct="1">
              <a:spcBef>
                <a:spcPct val="20000"/>
              </a:spcBef>
              <a:buClr>
                <a:srgbClr val="605F62"/>
              </a:buClr>
              <a:buFont typeface="Arial" pitchFamily="34" charset="0"/>
              <a:buChar char="•"/>
              <a:defRPr sz="1400" kern="1200" spc="-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68375" indent="-163513" algn="l" defTabSz="914400" rtl="0" eaLnBrk="1" latinLnBrk="0" hangingPunct="1">
              <a:spcBef>
                <a:spcPct val="20000"/>
              </a:spcBef>
              <a:buClr>
                <a:srgbClr val="605F62"/>
              </a:buClr>
              <a:buFont typeface="Arial" pitchFamily="34" charset="0"/>
              <a:buChar char="•"/>
              <a:defRPr sz="1400" kern="1200" spc="-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917EAE"/>
              </a:buClr>
              <a:buFont typeface="Arial" pitchFamily="34" charset="0"/>
              <a:buNone/>
              <a:defRPr/>
            </a:pPr>
            <a:r>
              <a:rPr lang="en-US" sz="1800" dirty="0" smtClean="0">
                <a:solidFill>
                  <a:srgbClr val="605F62"/>
                </a:solidFill>
              </a:rPr>
              <a:t>Faraz S. Ahmad, MD, MS</a:t>
            </a:r>
          </a:p>
          <a:p>
            <a:pPr marL="0" indent="0">
              <a:buClr>
                <a:srgbClr val="917EAE"/>
              </a:buClr>
              <a:buFont typeface="Arial" pitchFamily="34" charset="0"/>
              <a:buNone/>
              <a:defRPr/>
            </a:pPr>
            <a:r>
              <a:rPr lang="en-US" sz="1800" dirty="0" smtClean="0">
                <a:solidFill>
                  <a:srgbClr val="605F62"/>
                </a:solidFill>
              </a:rPr>
              <a:t>Fellow, Advanced Heart Failure and Transplant Cardiology</a:t>
            </a:r>
          </a:p>
          <a:p>
            <a:pPr marL="0" indent="0">
              <a:buClr>
                <a:srgbClr val="917EAE"/>
              </a:buClr>
              <a:buFont typeface="Arial" pitchFamily="34" charset="0"/>
              <a:buNone/>
              <a:defRPr/>
            </a:pPr>
            <a:r>
              <a:rPr lang="en-US" sz="1800" dirty="0" smtClean="0">
                <a:solidFill>
                  <a:srgbClr val="605F62"/>
                </a:solidFill>
              </a:rPr>
              <a:t>Division of Cardiology</a:t>
            </a:r>
          </a:p>
          <a:p>
            <a:pPr marL="0" indent="0">
              <a:buClr>
                <a:srgbClr val="917EAE"/>
              </a:buClr>
              <a:buFont typeface="Arial" pitchFamily="34" charset="0"/>
              <a:buNone/>
              <a:defRPr/>
            </a:pPr>
            <a:r>
              <a:rPr lang="en-US" sz="1800" dirty="0" smtClean="0">
                <a:solidFill>
                  <a:srgbClr val="605F62"/>
                </a:solidFill>
              </a:rPr>
              <a:t>Department of Medicine</a:t>
            </a:r>
          </a:p>
          <a:p>
            <a:pPr marL="0" indent="0">
              <a:buClr>
                <a:srgbClr val="917EAE"/>
              </a:buClr>
              <a:buFont typeface="Arial" pitchFamily="34" charset="0"/>
              <a:buNone/>
              <a:defRPr/>
            </a:pPr>
            <a:r>
              <a:rPr lang="en-US" sz="1800" dirty="0" smtClean="0">
                <a:solidFill>
                  <a:srgbClr val="605F62"/>
                </a:solidFill>
              </a:rPr>
              <a:t>March 29</a:t>
            </a:r>
            <a:r>
              <a:rPr lang="en-US" sz="1800" baseline="30000" dirty="0" smtClean="0">
                <a:solidFill>
                  <a:srgbClr val="605F62"/>
                </a:solidFill>
              </a:rPr>
              <a:t>th</a:t>
            </a:r>
            <a:r>
              <a:rPr lang="en-US" sz="1800" dirty="0" smtClean="0">
                <a:solidFill>
                  <a:srgbClr val="605F62"/>
                </a:solidFill>
              </a:rPr>
              <a:t>, 2018</a:t>
            </a:r>
          </a:p>
          <a:p>
            <a:pPr marL="0" indent="0">
              <a:buClr>
                <a:srgbClr val="917EAE"/>
              </a:buClr>
              <a:buFont typeface="Arial" pitchFamily="34" charset="0"/>
              <a:buNone/>
              <a:defRPr/>
            </a:pPr>
            <a:r>
              <a:rPr lang="en-US" sz="1800" dirty="0" err="1" smtClean="0">
                <a:solidFill>
                  <a:srgbClr val="605F62"/>
                </a:solidFill>
              </a:rPr>
              <a:t>Faraz.Ahmad@northwestern.edu</a:t>
            </a:r>
            <a:endParaRPr lang="en-US" sz="1800" dirty="0" smtClean="0">
              <a:solidFill>
                <a:srgbClr val="605F6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218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6430518" y="2407158"/>
            <a:ext cx="685800" cy="6858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90000"/>
              </a:lnSpc>
              <a:spcBef>
                <a:spcPts val="450"/>
              </a:spcBef>
            </a:pPr>
            <a:endParaRPr lang="en-US" sz="1388" spc="-38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51590"/>
            <a:ext cx="3961122" cy="51743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3" name="Content Placeholder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0766" y="320022"/>
            <a:ext cx="1423637" cy="87719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30010" y="533400"/>
            <a:ext cx="685801" cy="502402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90000"/>
              </a:lnSpc>
              <a:spcBef>
                <a:spcPts val="450"/>
              </a:spcBef>
            </a:pPr>
            <a:r>
              <a:rPr lang="en-US" sz="3300" b="1" spc="-38" dirty="0"/>
              <a:t>VS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054407" y="651988"/>
            <a:ext cx="2028825" cy="744975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90000"/>
              </a:lnSpc>
              <a:spcBef>
                <a:spcPts val="450"/>
              </a:spcBef>
            </a:pPr>
            <a:r>
              <a:rPr lang="en-US" sz="2100" b="1" spc="-38" dirty="0"/>
              <a:t>(As “Truth”)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60823" y="3734046"/>
            <a:ext cx="1771650" cy="108585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>
              <a:lnSpc>
                <a:spcPct val="90000"/>
              </a:lnSpc>
              <a:spcBef>
                <a:spcPts val="450"/>
              </a:spcBef>
            </a:pPr>
            <a:r>
              <a:rPr lang="en-US" sz="3000" b="1" spc="-38" dirty="0">
                <a:solidFill>
                  <a:srgbClr val="54585A"/>
                </a:solidFill>
              </a:rPr>
              <a:t>Hypertension</a:t>
            </a:r>
          </a:p>
          <a:p>
            <a:pPr algn="ctr">
              <a:lnSpc>
                <a:spcPct val="90000"/>
              </a:lnSpc>
              <a:spcBef>
                <a:spcPts val="450"/>
              </a:spcBef>
            </a:pPr>
            <a:r>
              <a:rPr lang="en-US" sz="3000" b="1" spc="-38" dirty="0">
                <a:solidFill>
                  <a:srgbClr val="54585A"/>
                </a:solidFill>
              </a:rPr>
              <a:t>diagnosis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179564" y="3734046"/>
            <a:ext cx="3488436" cy="1363718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90000"/>
              </a:lnSpc>
              <a:spcBef>
                <a:spcPts val="450"/>
              </a:spcBef>
            </a:pPr>
            <a:r>
              <a:rPr lang="en-US" sz="2000" b="1" u="sng" spc="-38" dirty="0"/>
              <a:t>Plus clinical data</a:t>
            </a:r>
            <a:endParaRPr lang="en-US" sz="2000" b="1" spc="-38" dirty="0"/>
          </a:p>
          <a:p>
            <a:pPr>
              <a:lnSpc>
                <a:spcPct val="90000"/>
              </a:lnSpc>
              <a:spcBef>
                <a:spcPts val="450"/>
              </a:spcBef>
            </a:pPr>
            <a:r>
              <a:rPr lang="en-US" sz="2000" b="1" spc="-38" dirty="0"/>
              <a:t>82.4% (280/340) </a:t>
            </a:r>
          </a:p>
          <a:p>
            <a:pPr>
              <a:lnSpc>
                <a:spcPct val="90000"/>
              </a:lnSpc>
              <a:spcBef>
                <a:spcPts val="450"/>
              </a:spcBef>
            </a:pPr>
            <a:r>
              <a:rPr lang="en-US" sz="2000" b="1" spc="-38" dirty="0"/>
              <a:t>59.4% (174/293)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76800" y="3734046"/>
            <a:ext cx="3488436" cy="6858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90000"/>
              </a:lnSpc>
              <a:spcBef>
                <a:spcPts val="450"/>
              </a:spcBef>
            </a:pPr>
            <a:r>
              <a:rPr lang="en-US" sz="2000" b="1" u="sng" spc="-38" dirty="0"/>
              <a:t>ICD codes alone</a:t>
            </a:r>
          </a:p>
          <a:p>
            <a:pPr>
              <a:lnSpc>
                <a:spcPct val="90000"/>
              </a:lnSpc>
              <a:spcBef>
                <a:spcPts val="450"/>
              </a:spcBef>
            </a:pPr>
            <a:r>
              <a:rPr lang="en-US" sz="2000" b="1" spc="-38" dirty="0"/>
              <a:t>Sensitivity: 71.2% </a:t>
            </a:r>
          </a:p>
          <a:p>
            <a:pPr>
              <a:lnSpc>
                <a:spcPct val="90000"/>
              </a:lnSpc>
              <a:spcBef>
                <a:spcPts val="450"/>
              </a:spcBef>
            </a:pPr>
            <a:r>
              <a:rPr lang="en-US" sz="2000" b="1" spc="-38" dirty="0"/>
              <a:t>Specificity: 73.0%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39026" y="1688455"/>
            <a:ext cx="2073728" cy="1934936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>
              <a:lnSpc>
                <a:spcPct val="90000"/>
              </a:lnSpc>
              <a:spcBef>
                <a:spcPts val="450"/>
              </a:spcBef>
            </a:pPr>
            <a:r>
              <a:rPr lang="en-US" sz="3000" b="1" spc="-38" dirty="0"/>
              <a:t>Blood pressure </a:t>
            </a:r>
          </a:p>
          <a:p>
            <a:pPr algn="ctr">
              <a:lnSpc>
                <a:spcPct val="90000"/>
              </a:lnSpc>
              <a:spcBef>
                <a:spcPts val="450"/>
              </a:spcBef>
            </a:pPr>
            <a:r>
              <a:rPr lang="en-US" sz="3000" b="1" spc="-38" dirty="0"/>
              <a:t>measurements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04799" y="5097764"/>
            <a:ext cx="3083699" cy="971950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noAutofit/>
          </a:bodyPr>
          <a:lstStyle/>
          <a:p>
            <a:pPr algn="ctr">
              <a:lnSpc>
                <a:spcPct val="90000"/>
              </a:lnSpc>
              <a:spcBef>
                <a:spcPts val="450"/>
              </a:spcBef>
            </a:pPr>
            <a:r>
              <a:rPr lang="en-US" sz="3000" b="1" spc="-38" dirty="0"/>
              <a:t>Heart Failure </a:t>
            </a:r>
          </a:p>
          <a:p>
            <a:pPr algn="ctr">
              <a:lnSpc>
                <a:spcPct val="90000"/>
              </a:lnSpc>
              <a:spcBef>
                <a:spcPts val="450"/>
              </a:spcBef>
            </a:pPr>
            <a:r>
              <a:rPr lang="en-US" sz="3000" b="1" spc="-38" dirty="0"/>
              <a:t>Hospitalizations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024993" y="2024743"/>
            <a:ext cx="685800" cy="6858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90000"/>
              </a:lnSpc>
              <a:spcBef>
                <a:spcPts val="450"/>
              </a:spcBef>
            </a:pPr>
            <a:endParaRPr lang="en-US" sz="1388" spc="-38" dirty="0"/>
          </a:p>
        </p:txBody>
      </p:sp>
      <p:grpSp>
        <p:nvGrpSpPr>
          <p:cNvPr id="26" name="Group 25"/>
          <p:cNvGrpSpPr>
            <a:grpSpLocks noChangeAspect="1"/>
          </p:cNvGrpSpPr>
          <p:nvPr/>
        </p:nvGrpSpPr>
        <p:grpSpPr>
          <a:xfrm>
            <a:off x="5321290" y="1218226"/>
            <a:ext cx="2981328" cy="2307806"/>
            <a:chOff x="4770519" y="1216035"/>
            <a:chExt cx="3632200" cy="2811637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770519" y="1216035"/>
              <a:ext cx="3632200" cy="2811637"/>
            </a:xfrm>
            <a:prstGeom prst="rect">
              <a:avLst/>
            </a:prstGeom>
          </p:spPr>
        </p:pic>
        <p:sp>
          <p:nvSpPr>
            <p:cNvPr id="25" name="Rectangle 24"/>
            <p:cNvSpPr/>
            <p:nvPr/>
          </p:nvSpPr>
          <p:spPr>
            <a:xfrm>
              <a:off x="4973214" y="1228431"/>
              <a:ext cx="284586" cy="2798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5826250" y="5278069"/>
            <a:ext cx="1894336" cy="840841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>
              <a:lnSpc>
                <a:spcPct val="90000"/>
              </a:lnSpc>
              <a:spcBef>
                <a:spcPts val="450"/>
              </a:spcBef>
            </a:pPr>
            <a:r>
              <a:rPr lang="en-US" sz="2000" b="1" spc="-38" dirty="0"/>
              <a:t>62.5% (10/16) concordant HF events </a:t>
            </a:r>
          </a:p>
          <a:p>
            <a:pPr algn="ctr">
              <a:lnSpc>
                <a:spcPct val="90000"/>
              </a:lnSpc>
              <a:spcBef>
                <a:spcPts val="450"/>
              </a:spcBef>
            </a:pPr>
            <a:r>
              <a:rPr lang="en-US" sz="2000" b="1" spc="-38" dirty="0"/>
              <a:t>due to out-of-network hospitalizations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777006" y="6504113"/>
            <a:ext cx="43947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Ahmad et al. Circulation</a:t>
            </a:r>
            <a:r>
              <a:rPr lang="en-US" sz="1600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.</a:t>
            </a:r>
            <a:r>
              <a:rPr lang="is-IS" sz="16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is-IS" sz="1600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2017;136(13</a:t>
            </a:r>
            <a:r>
              <a:rPr lang="is-IS" sz="16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):</a:t>
            </a:r>
            <a:r>
              <a:rPr lang="is-IS" sz="1600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1207-1216</a:t>
            </a:r>
            <a:r>
              <a:rPr lang="en-US" sz="1600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.</a:t>
            </a:r>
            <a:endParaRPr lang="en-US" sz="1600" dirty="0">
              <a:solidFill>
                <a:srgbClr val="000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8890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52" y="34546"/>
            <a:ext cx="8621231" cy="885798"/>
          </a:xfrm>
        </p:spPr>
        <p:txBody>
          <a:bodyPr/>
          <a:lstStyle/>
          <a:p>
            <a:r>
              <a:rPr lang="en-US" sz="3600" dirty="0"/>
              <a:t>Investment in Electronic Data </a:t>
            </a:r>
            <a:r>
              <a:rPr lang="en-US" sz="3600" dirty="0" smtClean="0"/>
              <a:t>Infrastructure</a:t>
            </a:r>
            <a:endParaRPr lang="en-US" sz="36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/>
          <a:srcRect l="-1" r="-679" b="-84"/>
          <a:stretch/>
        </p:blipFill>
        <p:spPr>
          <a:xfrm>
            <a:off x="175256" y="1802982"/>
            <a:ext cx="8689343" cy="292141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5256" y="1600200"/>
            <a:ext cx="8915400" cy="1828800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endParaRPr lang="en-US" sz="1850" spc="-5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2120900" y="3002165"/>
            <a:ext cx="0" cy="457200"/>
          </a:xfrm>
          <a:prstGeom prst="line">
            <a:avLst/>
          </a:prstGeom>
          <a:ln w="889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911600" y="3810000"/>
            <a:ext cx="0" cy="533400"/>
          </a:xfrm>
          <a:prstGeom prst="line">
            <a:avLst/>
          </a:prstGeom>
          <a:ln w="889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084473" y="5914607"/>
            <a:ext cx="3581400" cy="46166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2400" dirty="0"/>
              <a:t>$16.5 million </a:t>
            </a:r>
            <a:endParaRPr lang="en-US" sz="2400" spc="-50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5618126" y="2971800"/>
            <a:ext cx="0" cy="457200"/>
          </a:xfrm>
          <a:prstGeom prst="line">
            <a:avLst/>
          </a:prstGeom>
          <a:ln w="889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911600" y="1437598"/>
            <a:ext cx="3581400" cy="762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2400" dirty="0"/>
              <a:t>2013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7444268" y="3810000"/>
            <a:ext cx="0" cy="533400"/>
          </a:xfrm>
          <a:prstGeom prst="line">
            <a:avLst/>
          </a:prstGeom>
          <a:ln w="889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5207000" y="5914607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400" dirty="0"/>
              <a:t>$215 million </a:t>
            </a:r>
            <a:endParaRPr lang="en-US" sz="2400" dirty="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531100" y="4113170"/>
            <a:ext cx="1208568" cy="47889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en-US" sz="2400" spc="-50" dirty="0"/>
          </a:p>
        </p:txBody>
      </p:sp>
      <p:sp>
        <p:nvSpPr>
          <p:cNvPr id="19" name="TextBox 18"/>
          <p:cNvSpPr txBox="1"/>
          <p:nvPr/>
        </p:nvSpPr>
        <p:spPr>
          <a:xfrm>
            <a:off x="700569" y="4134868"/>
            <a:ext cx="990600" cy="457200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en-US" sz="2400" spc="-50" dirty="0"/>
          </a:p>
        </p:txBody>
      </p:sp>
      <p:sp>
        <p:nvSpPr>
          <p:cNvPr id="20" name="TextBox 19"/>
          <p:cNvSpPr txBox="1"/>
          <p:nvPr/>
        </p:nvSpPr>
        <p:spPr>
          <a:xfrm>
            <a:off x="2084473" y="4371429"/>
            <a:ext cx="3581400" cy="762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2400" dirty="0"/>
              <a:t>2011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4475" y="4886634"/>
            <a:ext cx="3656325" cy="82267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2988" y="1825665"/>
            <a:ext cx="2693442" cy="663001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3862868" y="2542714"/>
            <a:ext cx="3581400" cy="762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2400" dirty="0"/>
              <a:t>$244 million</a:t>
            </a:r>
            <a:endParaRPr lang="en-US" sz="2400" spc="-50" dirty="0"/>
          </a:p>
        </p:txBody>
      </p:sp>
      <p:grpSp>
        <p:nvGrpSpPr>
          <p:cNvPr id="27" name="Group 26"/>
          <p:cNvGrpSpPr/>
          <p:nvPr/>
        </p:nvGrpSpPr>
        <p:grpSpPr>
          <a:xfrm>
            <a:off x="330200" y="1437598"/>
            <a:ext cx="3636548" cy="1867116"/>
            <a:chOff x="381000" y="1361398"/>
            <a:chExt cx="3636548" cy="1867116"/>
          </a:xfrm>
        </p:grpSpPr>
        <p:sp>
          <p:nvSpPr>
            <p:cNvPr id="7" name="TextBox 6"/>
            <p:cNvSpPr txBox="1"/>
            <p:nvPr/>
          </p:nvSpPr>
          <p:spPr>
            <a:xfrm>
              <a:off x="381000" y="1361398"/>
              <a:ext cx="3581400" cy="76200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/>
              <a:r>
                <a:rPr lang="en-US" sz="2400" dirty="0"/>
                <a:t>2009</a:t>
              </a:r>
            </a:p>
            <a:p>
              <a:pPr algn="ctr"/>
              <a:r>
                <a:rPr lang="en-US" sz="2400" dirty="0"/>
                <a:t>American Recovery and Reinvestment </a:t>
              </a:r>
              <a:r>
                <a:rPr lang="en-US" sz="2400" dirty="0" smtClean="0"/>
                <a:t>Act</a:t>
              </a:r>
              <a:endParaRPr lang="en-US" sz="2400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36148" y="2466514"/>
              <a:ext cx="3581400" cy="76200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/>
              <a:r>
                <a:rPr lang="en-US" sz="2400" dirty="0" smtClean="0"/>
                <a:t>$31.1 </a:t>
              </a:r>
              <a:r>
                <a:rPr lang="en-US" sz="2400" dirty="0"/>
                <a:t>billion</a:t>
              </a:r>
              <a:endParaRPr lang="en-US" sz="2400" spc="-50" dirty="0"/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1859" y="4813365"/>
            <a:ext cx="2064818" cy="1061661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5158268" y="4376962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400" dirty="0"/>
              <a:t>2015</a:t>
            </a:r>
          </a:p>
        </p:txBody>
      </p:sp>
      <p:sp>
        <p:nvSpPr>
          <p:cNvPr id="3" name="Rectangle 2"/>
          <p:cNvSpPr/>
          <p:nvPr/>
        </p:nvSpPr>
        <p:spPr>
          <a:xfrm>
            <a:off x="8072817" y="3088745"/>
            <a:ext cx="365760" cy="9853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420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82747"/>
            <a:ext cx="9144000" cy="409250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33400" y="1382747"/>
            <a:ext cx="8077200" cy="3189253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en-US" sz="3000" dirty="0" smtClean="0"/>
              <a:t>“The </a:t>
            </a:r>
            <a:r>
              <a:rPr lang="en-US" sz="3000" dirty="0"/>
              <a:t>networking of large cohorts of individuals with EHR data has the potential to dramatically accelerate biomedical research, while also providing passive follow-up on individual health for longitudinal </a:t>
            </a:r>
            <a:r>
              <a:rPr lang="en-US" sz="3000" dirty="0" smtClean="0"/>
              <a:t>studies” </a:t>
            </a:r>
            <a:endParaRPr lang="en-US" sz="3000" spc="-5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0800" y="5031790"/>
            <a:ext cx="2743200" cy="1826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6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Linking cohorts with electronic data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36388"/>
            <a:ext cx="4038600" cy="4245429"/>
          </a:xfrm>
        </p:spPr>
        <p:txBody>
          <a:bodyPr/>
          <a:lstStyle/>
          <a:p>
            <a:pPr>
              <a:buFont typeface="Wingdings" charset="2"/>
              <a:buChar char="§"/>
            </a:pPr>
            <a:r>
              <a:rPr lang="en-US" sz="2400" b="1" dirty="0" smtClean="0"/>
              <a:t>NHLBI-funded, community-based, CVD cohort</a:t>
            </a:r>
          </a:p>
          <a:p>
            <a:pPr>
              <a:buFont typeface="Wingdings" charset="2"/>
              <a:buChar char="§"/>
            </a:pPr>
            <a:r>
              <a:rPr lang="en-US" sz="2400" b="1" dirty="0" smtClean="0"/>
              <a:t>Enrolled 6,814 men and women ages 45 to 84 years from six, US communities from 2000-2002 </a:t>
            </a:r>
          </a:p>
          <a:p>
            <a:pPr>
              <a:buFont typeface="Wingdings" charset="2"/>
              <a:buChar char="§"/>
            </a:pPr>
            <a:r>
              <a:rPr lang="en-US" sz="2400" b="1" dirty="0" smtClean="0"/>
              <a:t>1,164 participants enrolled at the Chicago Field Center</a:t>
            </a:r>
            <a:endParaRPr lang="en-US" sz="24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800" y="1371600"/>
            <a:ext cx="4083378" cy="533400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4994726" y="2236388"/>
            <a:ext cx="3694602" cy="4245429"/>
          </a:xfrm>
          <a:prstGeom prst="rect">
            <a:avLst/>
          </a:prstGeom>
        </p:spPr>
        <p:txBody>
          <a:bodyPr vert="horz" lIns="0" tIns="0" rIns="91440" bIns="45720" rtlCol="0">
            <a:noAutofit/>
          </a:bodyPr>
          <a:lstStyle>
            <a:lvl1pPr marL="174625" indent="-174625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50" kern="1200" spc="-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50825" algn="l" defTabSz="914400" rtl="0" eaLnBrk="1" latinLnBrk="0" hangingPunct="1">
              <a:spcBef>
                <a:spcPct val="20000"/>
              </a:spcBef>
              <a:buClr>
                <a:srgbClr val="605F62"/>
              </a:buClr>
              <a:buFont typeface="Symbol" pitchFamily="18" charset="2"/>
              <a:buChar char="-"/>
              <a:defRPr sz="1850" kern="1200" spc="-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20713" indent="-163513" algn="l" defTabSz="914400" rtl="0" eaLnBrk="1" latinLnBrk="0" hangingPunct="1">
              <a:spcBef>
                <a:spcPct val="20000"/>
              </a:spcBef>
              <a:buClr>
                <a:srgbClr val="605F62"/>
              </a:buClr>
              <a:buFont typeface="Arial" pitchFamily="34" charset="0"/>
              <a:buChar char="•"/>
              <a:defRPr sz="1400" kern="1200" spc="-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4863" indent="-173038" algn="l" defTabSz="914400" rtl="0" eaLnBrk="1" latinLnBrk="0" hangingPunct="1">
              <a:spcBef>
                <a:spcPct val="20000"/>
              </a:spcBef>
              <a:buClr>
                <a:srgbClr val="605F62"/>
              </a:buClr>
              <a:buFont typeface="Arial" pitchFamily="34" charset="0"/>
              <a:buChar char="•"/>
              <a:defRPr sz="1400" kern="1200" spc="-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68375" indent="-163513" algn="l" defTabSz="914400" rtl="0" eaLnBrk="1" latinLnBrk="0" hangingPunct="1">
              <a:spcBef>
                <a:spcPct val="20000"/>
              </a:spcBef>
              <a:buClr>
                <a:srgbClr val="605F62"/>
              </a:buClr>
              <a:buFont typeface="Arial" pitchFamily="34" charset="0"/>
              <a:buChar char="•"/>
              <a:defRPr sz="1400" kern="1200" spc="-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charset="2"/>
              <a:buChar char="§"/>
            </a:pPr>
            <a:r>
              <a:rPr lang="en-US" sz="2400" b="1" dirty="0" smtClean="0"/>
              <a:t>Database of electronic health records from 5 academic and 1 county health system</a:t>
            </a:r>
          </a:p>
          <a:p>
            <a:pPr>
              <a:buFont typeface="Wingdings" charset="2"/>
              <a:buChar char="§"/>
            </a:pPr>
            <a:r>
              <a:rPr lang="en-US" sz="2400" b="1" dirty="0"/>
              <a:t>O</a:t>
            </a:r>
            <a:r>
              <a:rPr lang="en-US" sz="2400" b="1" dirty="0" smtClean="0"/>
              <a:t>ver 2.95 million unique individuals</a:t>
            </a:r>
          </a:p>
          <a:p>
            <a:pPr>
              <a:buFont typeface="Wingdings" charset="2"/>
              <a:buChar char="§"/>
            </a:pPr>
            <a:r>
              <a:rPr lang="en-US" sz="2400" b="1" smtClean="0"/>
              <a:t>Represents </a:t>
            </a:r>
            <a:r>
              <a:rPr lang="en-US" sz="2400" b="1" dirty="0" smtClean="0"/>
              <a:t>approximately 42% of all acute care beds in Chicago</a:t>
            </a:r>
            <a:endParaRPr lang="en-US" sz="2400" b="1" dirty="0"/>
          </a:p>
        </p:txBody>
      </p:sp>
      <p:pic>
        <p:nvPicPr>
          <p:cNvPr id="5" name="Content Placeholder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006302"/>
            <a:ext cx="1898183" cy="1169588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0" y="2514600"/>
            <a:ext cx="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3810000" y="6443873"/>
            <a:ext cx="55872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err="1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Ahmad</a:t>
            </a:r>
            <a:r>
              <a:rPr lang="it-IT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 et al. </a:t>
            </a:r>
            <a:r>
              <a:rPr lang="it-IT" dirty="0" err="1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Circulation</a:t>
            </a:r>
            <a:r>
              <a:rPr lang="it-IT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. </a:t>
            </a:r>
            <a:r>
              <a:rPr lang="it-IT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2017:26;136(13</a:t>
            </a:r>
            <a:r>
              <a:rPr lang="it-IT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):1207-1216. </a:t>
            </a:r>
            <a:endParaRPr lang="en-US" dirty="0"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621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/>
          </p:cNvSpPr>
          <p:nvPr/>
        </p:nvSpPr>
        <p:spPr>
          <a:xfrm>
            <a:off x="8411130" y="5551047"/>
            <a:ext cx="199470" cy="381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744" y="228600"/>
            <a:ext cx="7713969" cy="688877"/>
          </a:xfrm>
        </p:spPr>
        <p:txBody>
          <a:bodyPr/>
          <a:lstStyle/>
          <a:p>
            <a:r>
              <a:rPr lang="en-US" sz="3800" dirty="0" smtClean="0"/>
              <a:t>Sample</a:t>
            </a:r>
            <a:endParaRPr lang="en-US" sz="3800" dirty="0"/>
          </a:p>
        </p:txBody>
      </p:sp>
      <p:pic>
        <p:nvPicPr>
          <p:cNvPr id="16" name="Content Placeholder 1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332" y="939272"/>
            <a:ext cx="1646444" cy="1014476"/>
          </a:xfrm>
        </p:spPr>
      </p:pic>
      <p:sp>
        <p:nvSpPr>
          <p:cNvPr id="20" name="Rectangle 19"/>
          <p:cNvSpPr>
            <a:spLocks/>
          </p:cNvSpPr>
          <p:nvPr/>
        </p:nvSpPr>
        <p:spPr>
          <a:xfrm>
            <a:off x="563332" y="2438400"/>
            <a:ext cx="8018138" cy="43352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1" name="Rectangle 20"/>
          <p:cNvSpPr>
            <a:spLocks/>
          </p:cNvSpPr>
          <p:nvPr/>
        </p:nvSpPr>
        <p:spPr>
          <a:xfrm>
            <a:off x="563332" y="2828010"/>
            <a:ext cx="179548" cy="42530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2" name="Rectangle 21"/>
          <p:cNvSpPr>
            <a:spLocks/>
          </p:cNvSpPr>
          <p:nvPr/>
        </p:nvSpPr>
        <p:spPr>
          <a:xfrm>
            <a:off x="8410854" y="2836197"/>
            <a:ext cx="170616" cy="42530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>
            <a:spLocks/>
          </p:cNvSpPr>
          <p:nvPr/>
        </p:nvSpPr>
        <p:spPr>
          <a:xfrm>
            <a:off x="281040" y="3389098"/>
            <a:ext cx="955407" cy="407927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sz="3200" spc="-50" dirty="0" smtClean="0"/>
              <a:t>2000</a:t>
            </a:r>
            <a:endParaRPr lang="en-US" sz="3200" spc="-50" dirty="0"/>
          </a:p>
        </p:txBody>
      </p:sp>
      <p:sp>
        <p:nvSpPr>
          <p:cNvPr id="24" name="TextBox 23"/>
          <p:cNvSpPr txBox="1">
            <a:spLocks/>
          </p:cNvSpPr>
          <p:nvPr/>
        </p:nvSpPr>
        <p:spPr>
          <a:xfrm>
            <a:off x="8090277" y="3308196"/>
            <a:ext cx="854896" cy="421538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sz="3200" spc="-50" dirty="0" smtClean="0"/>
              <a:t>2012</a:t>
            </a:r>
            <a:endParaRPr lang="en-US" sz="3200" spc="-50" dirty="0"/>
          </a:p>
        </p:txBody>
      </p:sp>
      <p:sp>
        <p:nvSpPr>
          <p:cNvPr id="25" name="Left Brace 24"/>
          <p:cNvSpPr/>
          <p:nvPr/>
        </p:nvSpPr>
        <p:spPr>
          <a:xfrm rot="5400000">
            <a:off x="6692133" y="1039086"/>
            <a:ext cx="658626" cy="1633469"/>
          </a:xfrm>
          <a:prstGeom prst="leftBrace">
            <a:avLst/>
          </a:prstGeom>
          <a:ln w="60325"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3592083" y="500462"/>
            <a:ext cx="1960633" cy="1115133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en-US" sz="2800" spc="-50" dirty="0" smtClean="0"/>
              <a:t>Exam 4 </a:t>
            </a:r>
          </a:p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en-US" sz="2800" spc="-50" dirty="0" smtClean="0"/>
              <a:t>2005 to 2007</a:t>
            </a:r>
            <a:endParaRPr lang="en-US" sz="2800" spc="-50" dirty="0"/>
          </a:p>
        </p:txBody>
      </p:sp>
      <p:sp>
        <p:nvSpPr>
          <p:cNvPr id="27" name="Left Brace 26"/>
          <p:cNvSpPr/>
          <p:nvPr/>
        </p:nvSpPr>
        <p:spPr>
          <a:xfrm rot="5400000">
            <a:off x="4242074" y="1218555"/>
            <a:ext cx="660653" cy="1272502"/>
          </a:xfrm>
          <a:prstGeom prst="leftBrace">
            <a:avLst/>
          </a:prstGeom>
          <a:ln w="60325"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6015505" y="517930"/>
            <a:ext cx="1960633" cy="1115133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en-US" sz="2800" spc="-50" dirty="0" smtClean="0"/>
              <a:t>Exam 5</a:t>
            </a:r>
          </a:p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en-US" sz="2800" spc="-50" dirty="0" smtClean="0"/>
              <a:t>2010 to 2011</a:t>
            </a:r>
            <a:endParaRPr lang="en-US" sz="2800" spc="-50" dirty="0"/>
          </a:p>
        </p:txBody>
      </p:sp>
      <p:sp>
        <p:nvSpPr>
          <p:cNvPr id="5" name="TextBox 4"/>
          <p:cNvSpPr txBox="1"/>
          <p:nvPr/>
        </p:nvSpPr>
        <p:spPr>
          <a:xfrm>
            <a:off x="838200" y="1981200"/>
            <a:ext cx="1219200" cy="838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sz="2600" b="1" spc="-50" dirty="0" smtClean="0"/>
              <a:t>n = 1164</a:t>
            </a:r>
            <a:endParaRPr lang="en-US" sz="2600" b="1" spc="-5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50" y="4232761"/>
            <a:ext cx="3925187" cy="512736"/>
          </a:xfrm>
          <a:prstGeom prst="rect">
            <a:avLst/>
          </a:prstGeom>
        </p:spPr>
      </p:pic>
      <p:sp>
        <p:nvSpPr>
          <p:cNvPr id="10" name="Rectangle 9"/>
          <p:cNvSpPr>
            <a:spLocks/>
          </p:cNvSpPr>
          <p:nvPr/>
        </p:nvSpPr>
        <p:spPr>
          <a:xfrm>
            <a:off x="4267200" y="5181600"/>
            <a:ext cx="4343400" cy="42172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>
            <a:spLocks/>
          </p:cNvSpPr>
          <p:nvPr/>
        </p:nvSpPr>
        <p:spPr>
          <a:xfrm>
            <a:off x="4267200" y="5506739"/>
            <a:ext cx="179548" cy="42530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>
            <a:spLocks/>
          </p:cNvSpPr>
          <p:nvPr/>
        </p:nvSpPr>
        <p:spPr>
          <a:xfrm>
            <a:off x="3971305" y="6038100"/>
            <a:ext cx="1080501" cy="710996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sz="3200" spc="-50" dirty="0" smtClean="0"/>
              <a:t>2006</a:t>
            </a:r>
            <a:endParaRPr lang="en-US" sz="3200" spc="-50" dirty="0"/>
          </a:p>
        </p:txBody>
      </p:sp>
      <p:sp>
        <p:nvSpPr>
          <p:cNvPr id="19" name="TextBox 18"/>
          <p:cNvSpPr txBox="1">
            <a:spLocks/>
          </p:cNvSpPr>
          <p:nvPr/>
        </p:nvSpPr>
        <p:spPr>
          <a:xfrm>
            <a:off x="8050052" y="6069876"/>
            <a:ext cx="1246348" cy="788124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sz="3200" spc="-50" dirty="0" smtClean="0"/>
              <a:t>2012</a:t>
            </a:r>
            <a:endParaRPr lang="en-US" sz="3200" spc="-50" dirty="0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5">
            <a:biLevel thresh="7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558" b="97552" l="709" r="97518">
                        <a14:foregroundMark x1="49113" y1="9718" x2="49113" y2="9718"/>
                      </a14:backgroundRemoval>
                    </a14:imgEffect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95540" y="3538805"/>
            <a:ext cx="320040" cy="764919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7">
            <a:biLevel thresh="7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81" b="98186" l="3963" r="97561">
                        <a14:foregroundMark x1="52439" y1="8273" x2="52439" y2="827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90251" y="3575304"/>
            <a:ext cx="365654" cy="768096"/>
          </a:xfrm>
          <a:prstGeom prst="rect">
            <a:avLst/>
          </a:prstGeom>
        </p:spPr>
      </p:pic>
      <p:sp>
        <p:nvSpPr>
          <p:cNvPr id="4" name="Down Arrow 3"/>
          <p:cNvSpPr/>
          <p:nvPr/>
        </p:nvSpPr>
        <p:spPr>
          <a:xfrm>
            <a:off x="5210665" y="2983365"/>
            <a:ext cx="320396" cy="445635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32" name="Down Arrow 31"/>
          <p:cNvSpPr/>
          <p:nvPr/>
        </p:nvSpPr>
        <p:spPr>
          <a:xfrm>
            <a:off x="7195540" y="2983365"/>
            <a:ext cx="320396" cy="445635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33" name="Down Arrow 32"/>
          <p:cNvSpPr/>
          <p:nvPr/>
        </p:nvSpPr>
        <p:spPr>
          <a:xfrm rot="10800000">
            <a:off x="5215096" y="4590300"/>
            <a:ext cx="315965" cy="445635"/>
          </a:xfrm>
          <a:prstGeom prst="down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Down Arrow 33"/>
          <p:cNvSpPr/>
          <p:nvPr/>
        </p:nvSpPr>
        <p:spPr>
          <a:xfrm rot="10800000">
            <a:off x="7199971" y="4603544"/>
            <a:ext cx="315965" cy="445635"/>
          </a:xfrm>
          <a:prstGeom prst="down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5">
            <a:biLevel thresh="7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558" b="97552" l="709" r="97518">
                        <a14:foregroundMark x1="49113" y1="9718" x2="49113" y2="9718"/>
                      </a14:backgroundRemoval>
                    </a14:imgEffect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40922" y="3562837"/>
            <a:ext cx="320040" cy="764919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7">
            <a:biLevel thresh="7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81" b="98186" l="3963" r="97561">
                        <a14:foregroundMark x1="52439" y1="8273" x2="52439" y2="827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06017" y="3546183"/>
            <a:ext cx="365654" cy="768096"/>
          </a:xfrm>
          <a:prstGeom prst="rect">
            <a:avLst/>
          </a:prstGeom>
        </p:spPr>
      </p:pic>
      <p:sp>
        <p:nvSpPr>
          <p:cNvPr id="41" name="Down Arrow 40"/>
          <p:cNvSpPr/>
          <p:nvPr/>
        </p:nvSpPr>
        <p:spPr>
          <a:xfrm>
            <a:off x="4740566" y="2983365"/>
            <a:ext cx="320396" cy="445635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42" name="Down Arrow 41"/>
          <p:cNvSpPr/>
          <p:nvPr/>
        </p:nvSpPr>
        <p:spPr>
          <a:xfrm>
            <a:off x="6725441" y="2983365"/>
            <a:ext cx="320396" cy="445635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43" name="Down Arrow 42"/>
          <p:cNvSpPr/>
          <p:nvPr/>
        </p:nvSpPr>
        <p:spPr>
          <a:xfrm rot="10800000">
            <a:off x="4744997" y="4593783"/>
            <a:ext cx="315965" cy="445635"/>
          </a:xfrm>
          <a:prstGeom prst="down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Down Arrow 43"/>
          <p:cNvSpPr/>
          <p:nvPr/>
        </p:nvSpPr>
        <p:spPr>
          <a:xfrm rot="10800000">
            <a:off x="6729872" y="4607027"/>
            <a:ext cx="315965" cy="445635"/>
          </a:xfrm>
          <a:prstGeom prst="down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742879" y="4906507"/>
            <a:ext cx="2333207" cy="69681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sz="2600" b="1" spc="-50" dirty="0" smtClean="0"/>
              <a:t>n </a:t>
            </a:r>
            <a:r>
              <a:rPr lang="en-US" sz="2600" b="1" spc="-50" smtClean="0"/>
              <a:t>= 2.95 </a:t>
            </a:r>
            <a:r>
              <a:rPr lang="en-US" sz="2600" b="1" spc="-50" dirty="0" smtClean="0"/>
              <a:t>million </a:t>
            </a:r>
            <a:endParaRPr lang="en-US" sz="2600" b="1" spc="-50" dirty="0"/>
          </a:p>
        </p:txBody>
      </p:sp>
      <p:sp>
        <p:nvSpPr>
          <p:cNvPr id="37" name="TextBox 36"/>
          <p:cNvSpPr txBox="1"/>
          <p:nvPr/>
        </p:nvSpPr>
        <p:spPr>
          <a:xfrm>
            <a:off x="5649482" y="3733800"/>
            <a:ext cx="1396355" cy="80499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sz="2800" b="1" spc="-50" dirty="0" smtClean="0"/>
              <a:t>n = 802</a:t>
            </a:r>
            <a:endParaRPr lang="en-US" sz="2800" b="1" spc="-50" dirty="0"/>
          </a:p>
        </p:txBody>
      </p:sp>
      <p:sp>
        <p:nvSpPr>
          <p:cNvPr id="35" name="Rectangle 34"/>
          <p:cNvSpPr/>
          <p:nvPr/>
        </p:nvSpPr>
        <p:spPr>
          <a:xfrm>
            <a:off x="5044533" y="6540694"/>
            <a:ext cx="558729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dirty="0" err="1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Ahmad</a:t>
            </a:r>
            <a:r>
              <a:rPr lang="it-IT" sz="1400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 et al. </a:t>
            </a:r>
            <a:r>
              <a:rPr lang="it-IT" sz="1400" dirty="0" err="1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Circulation</a:t>
            </a:r>
            <a:r>
              <a:rPr lang="it-IT" sz="14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. </a:t>
            </a:r>
            <a:r>
              <a:rPr lang="it-IT" sz="1400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2017:26;136(13</a:t>
            </a:r>
            <a:r>
              <a:rPr lang="it-IT" sz="14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):1207-1216. </a:t>
            </a:r>
            <a:endParaRPr lang="en-US" sz="1400" dirty="0"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6716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0" grpId="0" animBg="1"/>
      <p:bldP spid="13" grpId="0" animBg="1"/>
      <p:bldP spid="14" grpId="0"/>
      <p:bldP spid="19" grpId="0"/>
      <p:bldP spid="4" grpId="0" animBg="1"/>
      <p:bldP spid="32" grpId="0" animBg="1"/>
      <p:bldP spid="33" grpId="0" animBg="1"/>
      <p:bldP spid="34" grpId="0" animBg="1"/>
      <p:bldP spid="41" grpId="0" animBg="1"/>
      <p:bldP spid="42" grpId="0" animBg="1"/>
      <p:bldP spid="43" grpId="0" animBg="1"/>
      <p:bldP spid="44" grpId="0" animBg="1"/>
      <p:bldP spid="36" grpId="0"/>
      <p:bldP spid="3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1198" y="179294"/>
            <a:ext cx="7713969" cy="762000"/>
          </a:xfrm>
        </p:spPr>
        <p:txBody>
          <a:bodyPr/>
          <a:lstStyle/>
          <a:p>
            <a:r>
              <a:rPr lang="en-US" sz="3600" dirty="0" smtClean="0"/>
              <a:t>CVD Risk Factor Levels</a:t>
            </a:r>
            <a:endParaRPr lang="en-US" sz="36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/>
          </p:nvPr>
        </p:nvGraphicFramePr>
        <p:xfrm>
          <a:off x="276681" y="1066800"/>
          <a:ext cx="8714919" cy="5333999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18124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24490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6576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8177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MESA</a:t>
                      </a:r>
                      <a:endParaRPr lang="en-US" sz="24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 smtClean="0">
                          <a:effectLst/>
                        </a:rPr>
                        <a:t>HealthLNK</a:t>
                      </a:r>
                      <a:endParaRPr lang="en-US" sz="24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53479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Blood Pressure</a:t>
                      </a:r>
                      <a:endParaRPr lang="en-US" sz="24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marR="0" indent="-34290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charset="0"/>
                        <a:buChar char="•"/>
                      </a:pPr>
                      <a:r>
                        <a:rPr lang="en-US" sz="2400" dirty="0" smtClean="0">
                          <a:effectLst/>
                        </a:rPr>
                        <a:t>Three,</a:t>
                      </a:r>
                      <a:r>
                        <a:rPr lang="en-US" sz="2400" baseline="0" dirty="0" smtClean="0">
                          <a:effectLst/>
                        </a:rPr>
                        <a:t> a</a:t>
                      </a:r>
                      <a:r>
                        <a:rPr lang="en-US" sz="2400" dirty="0" smtClean="0">
                          <a:effectLst/>
                        </a:rPr>
                        <a:t>utomated, </a:t>
                      </a:r>
                      <a:br>
                        <a:rPr lang="en-US" sz="2400" dirty="0" smtClean="0">
                          <a:effectLst/>
                        </a:rPr>
                      </a:br>
                      <a:r>
                        <a:rPr lang="en-US" sz="2400" dirty="0" smtClean="0">
                          <a:effectLst/>
                        </a:rPr>
                        <a:t>in</a:t>
                      </a:r>
                      <a:r>
                        <a:rPr lang="en-US" sz="2400" baseline="0" dirty="0" smtClean="0">
                          <a:effectLst/>
                        </a:rPr>
                        <a:t>-person measurements at rest in a chair</a:t>
                      </a:r>
                    </a:p>
                    <a:p>
                      <a:pPr marL="342900" marR="0" indent="-34290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charset="0"/>
                        <a:buChar char="•"/>
                      </a:pPr>
                      <a:r>
                        <a:rPr lang="en-US" sz="2400" baseline="0" dirty="0" smtClean="0">
                          <a:effectLst/>
                        </a:rPr>
                        <a:t>Mean of second and third measurements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marR="0" indent="-34290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charset="0"/>
                        <a:buChar char="•"/>
                      </a:pPr>
                      <a:r>
                        <a:rPr lang="en-US" sz="2400" baseline="0" dirty="0" smtClean="0">
                          <a:effectLst/>
                        </a:rPr>
                        <a:t>Routine clinical care</a:t>
                      </a:r>
                    </a:p>
                    <a:p>
                      <a:pPr marL="342900" marR="0" indent="-34290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charset="0"/>
                        <a:buChar char="•"/>
                      </a:pPr>
                      <a:r>
                        <a:rPr lang="en-US" sz="2400" baseline="0" dirty="0" smtClean="0">
                          <a:effectLst/>
                        </a:rPr>
                        <a:t>Selected measurement from nearest month/year to MESA exam date (median if multiple) 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21742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Body Mass Index</a:t>
                      </a:r>
                      <a:endParaRPr lang="en-US" sz="24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lang="en-US" sz="2400" dirty="0" smtClean="0">
                          <a:effectLst/>
                        </a:rPr>
                        <a:t>Height,</a:t>
                      </a:r>
                      <a:r>
                        <a:rPr lang="en-US" sz="2400" baseline="0" dirty="0" smtClean="0">
                          <a:effectLst/>
                        </a:rPr>
                        <a:t> weight m</a:t>
                      </a:r>
                      <a:r>
                        <a:rPr lang="en-US" sz="2400" dirty="0" smtClean="0">
                          <a:effectLst/>
                        </a:rPr>
                        <a:t>easured</a:t>
                      </a:r>
                      <a:r>
                        <a:rPr lang="en-US" sz="2400" baseline="0" dirty="0" smtClean="0">
                          <a:effectLst/>
                        </a:rPr>
                        <a:t> in-person with light clothing</a:t>
                      </a:r>
                      <a:endParaRPr lang="en-US" sz="2400" b="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lang="en-US" sz="2400" baseline="0" dirty="0" smtClean="0">
                          <a:effectLst/>
                        </a:rPr>
                        <a:t>Routine clinical care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lang="en-US" sz="2400" baseline="0" dirty="0" smtClean="0">
                          <a:effectLst/>
                        </a:rPr>
                        <a:t>Selected measurement from nearest month/year to MESA exam date (median if multiple) 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094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1198" y="179294"/>
            <a:ext cx="7713969" cy="762000"/>
          </a:xfrm>
        </p:spPr>
        <p:txBody>
          <a:bodyPr/>
          <a:lstStyle/>
          <a:p>
            <a:r>
              <a:rPr lang="en-US" sz="3600" dirty="0" smtClean="0"/>
              <a:t>Hypertension, Obesity, and MI Criteria</a:t>
            </a:r>
            <a:endParaRPr lang="en-US" sz="36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/>
          </p:nvPr>
        </p:nvGraphicFramePr>
        <p:xfrm>
          <a:off x="228600" y="990600"/>
          <a:ext cx="8686800" cy="5230906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201608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23434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43637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5893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MESA</a:t>
                      </a:r>
                      <a:endParaRPr lang="en-US" sz="24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 smtClean="0">
                          <a:effectLst/>
                        </a:rPr>
                        <a:t>HealthLNK</a:t>
                      </a:r>
                      <a:endParaRPr lang="en-US" sz="24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9958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Hypertension</a:t>
                      </a:r>
                      <a:endParaRPr lang="en-US" sz="24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aseline="0" dirty="0" smtClean="0">
                          <a:effectLst/>
                        </a:rPr>
                        <a:t>Self-reported dx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aseline="0" dirty="0" smtClean="0">
                          <a:effectLst/>
                        </a:rPr>
                        <a:t>OR</a:t>
                      </a:r>
                      <a:br>
                        <a:rPr lang="en-US" sz="2000" baseline="0" dirty="0" smtClean="0">
                          <a:effectLst/>
                        </a:rPr>
                      </a:br>
                      <a:r>
                        <a:rPr lang="en-US" sz="2000" baseline="0" dirty="0" smtClean="0">
                          <a:effectLst/>
                        </a:rPr>
                        <a:t>Medication use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aseline="0" dirty="0" smtClean="0">
                          <a:effectLst/>
                        </a:rPr>
                        <a:t>OR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aseline="0" dirty="0" smtClean="0">
                          <a:effectLst/>
                        </a:rPr>
                        <a:t>Mean at one visit blood pressure ≥  140/90</a:t>
                      </a:r>
                      <a:endParaRPr lang="en-US" sz="20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ICD-9</a:t>
                      </a:r>
                      <a:r>
                        <a:rPr lang="en-US" sz="2000" baseline="0" dirty="0" smtClean="0">
                          <a:effectLst/>
                        </a:rPr>
                        <a:t> for hypertension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aseline="0" dirty="0" smtClean="0">
                          <a:effectLst/>
                        </a:rPr>
                        <a:t>OR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aseline="0" dirty="0" smtClean="0">
                          <a:effectLst/>
                        </a:rPr>
                        <a:t>Medication use</a:t>
                      </a:r>
                      <a:endParaRPr lang="en-US" sz="2000" dirty="0" smtClean="0">
                        <a:effectLst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aseline="0" dirty="0" smtClean="0">
                          <a:effectLst/>
                        </a:rPr>
                        <a:t>OR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aseline="0" dirty="0" smtClean="0">
                          <a:effectLst/>
                        </a:rPr>
                        <a:t>Two measurements of</a:t>
                      </a:r>
                      <a:br>
                        <a:rPr lang="en-US" sz="2000" baseline="0" dirty="0" smtClean="0">
                          <a:effectLst/>
                        </a:rPr>
                      </a:br>
                      <a:r>
                        <a:rPr lang="en-US" sz="2000" baseline="0" dirty="0" smtClean="0">
                          <a:effectLst/>
                        </a:rPr>
                        <a:t> ≥ 140/90 in different months</a:t>
                      </a:r>
                      <a:endParaRPr lang="en-US" sz="2000" baseline="0" dirty="0" smtClean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9427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Obesity</a:t>
                      </a:r>
                      <a:endParaRPr lang="en-US" sz="24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BMI </a:t>
                      </a:r>
                      <a:r>
                        <a:rPr lang="en-US" sz="2000" baseline="0" dirty="0" smtClean="0">
                          <a:effectLst/>
                        </a:rPr>
                        <a:t>≥ 30 m/kg</a:t>
                      </a:r>
                      <a:r>
                        <a:rPr lang="en-US" sz="2000" baseline="30000" dirty="0" smtClean="0">
                          <a:effectLst/>
                        </a:rPr>
                        <a:t>2</a:t>
                      </a:r>
                      <a:endParaRPr lang="en-US" sz="2000" dirty="0" smtClean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ICD-9 for obesity </a:t>
                      </a:r>
                    </a:p>
                    <a:p>
                      <a:pPr algn="ctr"/>
                      <a:r>
                        <a:rPr lang="en-US" sz="2000" dirty="0" smtClean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OR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aseline="0" dirty="0" smtClean="0">
                          <a:effectLst/>
                        </a:rPr>
                        <a:t>BMI ≥ 30 m/kg</a:t>
                      </a:r>
                      <a:r>
                        <a:rPr lang="en-US" sz="2000" baseline="30000" dirty="0" smtClean="0">
                          <a:effectLst/>
                        </a:rPr>
                        <a:t>2</a:t>
                      </a:r>
                      <a:endParaRPr lang="en-US" sz="20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85798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Myocardial</a:t>
                      </a:r>
                      <a:r>
                        <a:rPr lang="en-US" sz="2400" baseline="0" dirty="0" smtClean="0">
                          <a:effectLst/>
                        </a:rPr>
                        <a:t>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aseline="0" dirty="0" smtClean="0">
                          <a:effectLst/>
                        </a:rPr>
                        <a:t>Infarction</a:t>
                      </a:r>
                      <a:endParaRPr lang="en-US" sz="24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 smtClean="0">
                          <a:effectLst/>
                        </a:rPr>
                        <a:t>Participant</a:t>
                      </a:r>
                      <a:r>
                        <a:rPr lang="en-US" sz="2000" kern="1200" baseline="0" dirty="0" smtClean="0">
                          <a:effectLst/>
                        </a:rPr>
                        <a:t> reports potential event, records obtained, event adjudicated </a:t>
                      </a:r>
                      <a:r>
                        <a:rPr lang="en-US" sz="2000" kern="1200" dirty="0" smtClean="0">
                          <a:effectLst/>
                        </a:rPr>
                        <a:t>by MESA events committee</a:t>
                      </a:r>
                      <a:endParaRPr lang="en-US" sz="2000" b="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kern="1200" dirty="0" smtClean="0">
                          <a:effectLst/>
                        </a:rPr>
                        <a:t>ICD-9 for MI in any </a:t>
                      </a:r>
                      <a:br>
                        <a:rPr lang="en-US" sz="2000" kern="1200" dirty="0" smtClean="0">
                          <a:effectLst/>
                        </a:rPr>
                      </a:br>
                      <a:r>
                        <a:rPr lang="en-US" sz="2000" kern="1200" dirty="0" smtClean="0">
                          <a:effectLst/>
                        </a:rPr>
                        <a:t>position for inpatient or </a:t>
                      </a:r>
                      <a:br>
                        <a:rPr lang="en-US" sz="2000" kern="1200" dirty="0" smtClean="0">
                          <a:effectLst/>
                        </a:rPr>
                      </a:br>
                      <a:r>
                        <a:rPr lang="en-US" sz="2000" kern="1200" dirty="0" smtClean="0">
                          <a:effectLst/>
                        </a:rPr>
                        <a:t>outpatient encounter</a:t>
                      </a:r>
                    </a:p>
                    <a:p>
                      <a:pPr algn="ctr"/>
                      <a:r>
                        <a:rPr lang="en-US" sz="2000" kern="1200" dirty="0" smtClean="0">
                          <a:effectLst/>
                        </a:rPr>
                        <a:t>OR</a:t>
                      </a:r>
                    </a:p>
                    <a:p>
                      <a:pPr algn="ctr"/>
                      <a:r>
                        <a:rPr lang="en-US" sz="2000" kern="1200" dirty="0" smtClean="0">
                          <a:effectLst/>
                        </a:rPr>
                        <a:t>Troponin  &gt; upper limit </a:t>
                      </a:r>
                      <a:br>
                        <a:rPr lang="en-US" sz="2000" kern="1200" dirty="0" smtClean="0">
                          <a:effectLst/>
                        </a:rPr>
                      </a:br>
                      <a:r>
                        <a:rPr lang="en-US" sz="2000" kern="1200" dirty="0" smtClean="0">
                          <a:effectLst/>
                        </a:rPr>
                        <a:t>of normal</a:t>
                      </a:r>
                      <a:endParaRPr lang="en-US" sz="20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20336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1198" y="179294"/>
            <a:ext cx="7713969" cy="762000"/>
          </a:xfrm>
        </p:spPr>
        <p:txBody>
          <a:bodyPr/>
          <a:lstStyle/>
          <a:p>
            <a:r>
              <a:rPr lang="en-US" sz="3600" dirty="0" smtClean="0"/>
              <a:t>Analysis	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143000"/>
            <a:ext cx="8800002" cy="4114800"/>
          </a:xfrm>
        </p:spPr>
        <p:txBody>
          <a:bodyPr/>
          <a:lstStyle/>
          <a:p>
            <a:r>
              <a:rPr lang="en-US" sz="2800" dirty="0" smtClean="0"/>
              <a:t>Blood pressure, body mass index</a:t>
            </a:r>
          </a:p>
          <a:p>
            <a:pPr lvl="1"/>
            <a:r>
              <a:rPr lang="en-US" sz="2800" dirty="0" smtClean="0"/>
              <a:t>Used Bland-Altman plots to assess agreement</a:t>
            </a:r>
          </a:p>
          <a:p>
            <a:r>
              <a:rPr lang="en-US" sz="2800" dirty="0" smtClean="0"/>
              <a:t>Hypertension, Obesity </a:t>
            </a:r>
            <a:endParaRPr lang="en-US" sz="2800" dirty="0"/>
          </a:p>
          <a:p>
            <a:pPr lvl="1"/>
            <a:r>
              <a:rPr lang="en-US" sz="2800" dirty="0" smtClean="0"/>
              <a:t>Used MESA as criterion standard</a:t>
            </a:r>
          </a:p>
          <a:p>
            <a:pPr lvl="1"/>
            <a:r>
              <a:rPr lang="en-US" sz="2800" dirty="0" smtClean="0"/>
              <a:t>Calculated </a:t>
            </a:r>
            <a:r>
              <a:rPr lang="en-US" sz="2800" dirty="0"/>
              <a:t>sensitivity, specificity of </a:t>
            </a:r>
            <a:r>
              <a:rPr lang="en-US" sz="2800" dirty="0" err="1" smtClean="0"/>
              <a:t>HealthLNK</a:t>
            </a:r>
            <a:endParaRPr lang="en-US" sz="2800" dirty="0" smtClean="0"/>
          </a:p>
          <a:p>
            <a:r>
              <a:rPr lang="en-US" sz="2800" dirty="0" smtClean="0"/>
              <a:t>MI events</a:t>
            </a:r>
          </a:p>
          <a:p>
            <a:pPr lvl="1"/>
            <a:r>
              <a:rPr lang="en-US" sz="2800" dirty="0" smtClean="0"/>
              <a:t>Used MESA as criterion standard</a:t>
            </a:r>
            <a:endParaRPr lang="en-US" sz="2800" dirty="0"/>
          </a:p>
          <a:p>
            <a:pPr lvl="1"/>
            <a:r>
              <a:rPr lang="en-US" sz="2800" dirty="0"/>
              <a:t>Calculated concordance </a:t>
            </a:r>
            <a:r>
              <a:rPr lang="en-US" sz="2800" dirty="0" smtClean="0"/>
              <a:t>rate </a:t>
            </a:r>
            <a:endParaRPr lang="en-US" sz="2800" dirty="0"/>
          </a:p>
          <a:p>
            <a:pPr lvl="1"/>
            <a:r>
              <a:rPr lang="en-US" sz="2800" dirty="0"/>
              <a:t>Identified reasons for </a:t>
            </a:r>
            <a:r>
              <a:rPr lang="en-US" sz="2800" dirty="0" smtClean="0"/>
              <a:t>discordance via field center chart review</a:t>
            </a:r>
            <a:endParaRPr lang="en-US" sz="2800" dirty="0"/>
          </a:p>
          <a:p>
            <a:pPr lvl="1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21645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orthwestern Medicine High Brand">
  <a:themeElements>
    <a:clrScheme name="NM Colors">
      <a:dk1>
        <a:srgbClr val="54585A"/>
      </a:dk1>
      <a:lt1>
        <a:sysClr val="window" lastClr="FFFFFF"/>
      </a:lt1>
      <a:dk2>
        <a:srgbClr val="61468B"/>
      </a:dk2>
      <a:lt2>
        <a:srgbClr val="CFC7DC"/>
      </a:lt2>
      <a:accent1>
        <a:srgbClr val="917EAE"/>
      </a:accent1>
      <a:accent2>
        <a:srgbClr val="B0A2C5"/>
      </a:accent2>
      <a:accent3>
        <a:srgbClr val="00A144"/>
      </a:accent3>
      <a:accent4>
        <a:srgbClr val="CFD641"/>
      </a:accent4>
      <a:accent5>
        <a:srgbClr val="EDAC1A"/>
      </a:accent5>
      <a:accent6>
        <a:srgbClr val="DF6426"/>
      </a:accent6>
      <a:hlink>
        <a:srgbClr val="B1ACCE"/>
      </a:hlink>
      <a:folHlink>
        <a:srgbClr val="D4D5D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noAutofit/>
      </a:bodyPr>
      <a:lstStyle>
        <a:defPPr>
          <a:lnSpc>
            <a:spcPct val="90000"/>
          </a:lnSpc>
          <a:spcBef>
            <a:spcPts val="600"/>
          </a:spcBef>
          <a:defRPr sz="1850" spc="-50" dirty="0"/>
        </a:defPPr>
      </a:lstStyle>
    </a:txDef>
  </a:objectDefaults>
  <a:extraClrSchemeLst/>
</a:theme>
</file>

<file path=ppt/theme/theme2.xml><?xml version="1.0" encoding="utf-8"?>
<a:theme xmlns:a="http://schemas.openxmlformats.org/drawingml/2006/main" name="1_Northwestern Medicine Low Brand">
  <a:themeElements>
    <a:clrScheme name="Northwestern Medicine V05">
      <a:dk1>
        <a:srgbClr val="605F62"/>
      </a:dk1>
      <a:lt1>
        <a:sysClr val="window" lastClr="FFFFFF"/>
      </a:lt1>
      <a:dk2>
        <a:srgbClr val="603FB1"/>
      </a:dk2>
      <a:lt2>
        <a:srgbClr val="AC8DD7"/>
      </a:lt2>
      <a:accent1>
        <a:srgbClr val="603FB1"/>
      </a:accent1>
      <a:accent2>
        <a:srgbClr val="97ACD9"/>
      </a:accent2>
      <a:accent3>
        <a:srgbClr val="00A94F"/>
      </a:accent3>
      <a:accent4>
        <a:srgbClr val="D5E04E"/>
      </a:accent4>
      <a:accent5>
        <a:srgbClr val="F37321"/>
      </a:accent5>
      <a:accent6>
        <a:srgbClr val="FDB913"/>
      </a:accent6>
      <a:hlink>
        <a:srgbClr val="97ACD9"/>
      </a:hlink>
      <a:folHlink>
        <a:srgbClr val="AAACA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noAutofit/>
      </a:bodyPr>
      <a:lstStyle>
        <a:defPPr>
          <a:lnSpc>
            <a:spcPct val="90000"/>
          </a:lnSpc>
          <a:spcBef>
            <a:spcPts val="600"/>
          </a:spcBef>
          <a:defRPr sz="1850" spc="-50" dirty="0"/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12793</TotalTime>
  <Words>998</Words>
  <Application>Microsoft Macintosh PowerPoint</Application>
  <PresentationFormat>On-screen Show (4:3)</PresentationFormat>
  <Paragraphs>288</Paragraphs>
  <Slides>23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2" baseType="lpstr">
      <vt:lpstr>Arial Narrow</vt:lpstr>
      <vt:lpstr>Arial, Helvetica, Helv</vt:lpstr>
      <vt:lpstr>Calibri</vt:lpstr>
      <vt:lpstr>Symbol</vt:lpstr>
      <vt:lpstr>Times New Roman</vt:lpstr>
      <vt:lpstr>Wingdings</vt:lpstr>
      <vt:lpstr>Arial</vt:lpstr>
      <vt:lpstr>Northwestern Medicine High Brand</vt:lpstr>
      <vt:lpstr>1_Northwestern Medicine Low Brand</vt:lpstr>
      <vt:lpstr>Validity of Cardiovascular Data from Electronic Data Research Networks:  The Multi-Ethnic Study of Atherosclerosis and HealthLNK</vt:lpstr>
      <vt:lpstr>Disclosures  </vt:lpstr>
      <vt:lpstr>Investment in Electronic Data Infrastructure</vt:lpstr>
      <vt:lpstr>PowerPoint Presentation</vt:lpstr>
      <vt:lpstr>Linking cohorts with electronic data</vt:lpstr>
      <vt:lpstr>Sample</vt:lpstr>
      <vt:lpstr>CVD Risk Factor Levels</vt:lpstr>
      <vt:lpstr>Hypertension, Obesity, and MI Criteria</vt:lpstr>
      <vt:lpstr>Analysis </vt:lpstr>
      <vt:lpstr>Sample based on MESA Exam 1 data </vt:lpstr>
      <vt:lpstr>Systolic Blood Pressure </vt:lpstr>
      <vt:lpstr>Body Mass Index</vt:lpstr>
      <vt:lpstr>Hypertension </vt:lpstr>
      <vt:lpstr>Obesity </vt:lpstr>
      <vt:lpstr>Myocardial Infarction </vt:lpstr>
      <vt:lpstr>MI: Reasons for Discordance</vt:lpstr>
      <vt:lpstr>MI: Reasons for Discordance</vt:lpstr>
      <vt:lpstr>Conclusions</vt:lpstr>
      <vt:lpstr>Limitations</vt:lpstr>
      <vt:lpstr>Implications </vt:lpstr>
      <vt:lpstr>Acknowledgements </vt:lpstr>
      <vt:lpstr>Validity of Cardiovascular Data from Electronic Data Research Networks:  The Multi-Ethnic Study of Atherosclerosis and HealthLNK</vt:lpstr>
      <vt:lpstr>PowerPoint Presentation</vt:lpstr>
    </vt:vector>
  </TitlesOfParts>
  <Company>Microsoft</Company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Northwestern Medicine</dc:title>
  <dc:creator>Landor Associates Chicago</dc:creator>
  <cp:lastModifiedBy>Faraz Ahmad</cp:lastModifiedBy>
  <cp:revision>969</cp:revision>
  <cp:lastPrinted>2013-09-27T20:14:21Z</cp:lastPrinted>
  <dcterms:created xsi:type="dcterms:W3CDTF">2013-10-23T14:57:36Z</dcterms:created>
  <dcterms:modified xsi:type="dcterms:W3CDTF">2018-03-29T02:22:32Z</dcterms:modified>
</cp:coreProperties>
</file>