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6"/>
  </p:notesMasterIdLst>
  <p:handoutMasterIdLst>
    <p:handoutMasterId r:id="rId57"/>
  </p:handoutMasterIdLst>
  <p:sldIdLst>
    <p:sldId id="409" r:id="rId2"/>
    <p:sldId id="561" r:id="rId3"/>
    <p:sldId id="582" r:id="rId4"/>
    <p:sldId id="569" r:id="rId5"/>
    <p:sldId id="570" r:id="rId6"/>
    <p:sldId id="566" r:id="rId7"/>
    <p:sldId id="568" r:id="rId8"/>
    <p:sldId id="565" r:id="rId9"/>
    <p:sldId id="347" r:id="rId10"/>
    <p:sldId id="571" r:id="rId11"/>
    <p:sldId id="427" r:id="rId12"/>
    <p:sldId id="428" r:id="rId13"/>
    <p:sldId id="431" r:id="rId14"/>
    <p:sldId id="442" r:id="rId15"/>
    <p:sldId id="443" r:id="rId16"/>
    <p:sldId id="444" r:id="rId17"/>
    <p:sldId id="445" r:id="rId18"/>
    <p:sldId id="446" r:id="rId19"/>
    <p:sldId id="481" r:id="rId20"/>
    <p:sldId id="447" r:id="rId21"/>
    <p:sldId id="448" r:id="rId22"/>
    <p:sldId id="508" r:id="rId23"/>
    <p:sldId id="493" r:id="rId24"/>
    <p:sldId id="492" r:id="rId25"/>
    <p:sldId id="497" r:id="rId26"/>
    <p:sldId id="494" r:id="rId27"/>
    <p:sldId id="450" r:id="rId28"/>
    <p:sldId id="451" r:id="rId29"/>
    <p:sldId id="452" r:id="rId30"/>
    <p:sldId id="453" r:id="rId31"/>
    <p:sldId id="461" r:id="rId32"/>
    <p:sldId id="572" r:id="rId33"/>
    <p:sldId id="548" r:id="rId34"/>
    <p:sldId id="579" r:id="rId35"/>
    <p:sldId id="577" r:id="rId36"/>
    <p:sldId id="575" r:id="rId37"/>
    <p:sldId id="576" r:id="rId38"/>
    <p:sldId id="578" r:id="rId39"/>
    <p:sldId id="551" r:id="rId40"/>
    <p:sldId id="552" r:id="rId41"/>
    <p:sldId id="553" r:id="rId42"/>
    <p:sldId id="554" r:id="rId43"/>
    <p:sldId id="556" r:id="rId44"/>
    <p:sldId id="560" r:id="rId45"/>
    <p:sldId id="555" r:id="rId46"/>
    <p:sldId id="573" r:id="rId47"/>
    <p:sldId id="580" r:id="rId48"/>
    <p:sldId id="581" r:id="rId49"/>
    <p:sldId id="531" r:id="rId50"/>
    <p:sldId id="496" r:id="rId51"/>
    <p:sldId id="487" r:id="rId52"/>
    <p:sldId id="490" r:id="rId53"/>
    <p:sldId id="489" r:id="rId54"/>
    <p:sldId id="52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9B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07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96" y="-80"/>
      </p:cViewPr>
      <p:guideLst>
        <p:guide orient="horz" pos="139"/>
        <p:guide pos="28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DE18C-C916-BA4E-9F27-601A83995B69}" type="doc">
      <dgm:prSet loTypeId="urn:microsoft.com/office/officeart/2005/8/layout/orgChar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E6E300-1EB6-2E46-BE47-855C32AB37C7}">
      <dgm:prSet phldrT="[Text]" custT="1"/>
      <dgm:spPr/>
      <dgm:t>
        <a:bodyPr/>
        <a:lstStyle/>
        <a:p>
          <a:r>
            <a:rPr lang="en-US" sz="3200" dirty="0" smtClean="0"/>
            <a:t>Interstitial Lung Diseases</a:t>
          </a:r>
          <a:endParaRPr lang="en-US" sz="3200" dirty="0"/>
        </a:p>
      </dgm:t>
    </dgm:pt>
    <dgm:pt modelId="{5DF9421C-5471-FD4A-BF12-72593BB7275D}" type="parTrans" cxnId="{DA06BF51-0C3D-6443-B4AA-8D407F11491B}">
      <dgm:prSet/>
      <dgm:spPr/>
      <dgm:t>
        <a:bodyPr/>
        <a:lstStyle/>
        <a:p>
          <a:endParaRPr lang="en-US"/>
        </a:p>
      </dgm:t>
    </dgm:pt>
    <dgm:pt modelId="{9D889A5E-31C9-8C47-800D-0EE871AB6493}" type="sibTrans" cxnId="{DA06BF51-0C3D-6443-B4AA-8D407F11491B}">
      <dgm:prSet/>
      <dgm:spPr/>
      <dgm:t>
        <a:bodyPr/>
        <a:lstStyle/>
        <a:p>
          <a:endParaRPr lang="en-US"/>
        </a:p>
      </dgm:t>
    </dgm:pt>
    <dgm:pt modelId="{8814A857-4D22-B542-B20B-B775F69BC35B}">
      <dgm:prSet phldrT="[Text]" custT="1"/>
      <dgm:spPr/>
      <dgm:t>
        <a:bodyPr/>
        <a:lstStyle/>
        <a:p>
          <a:r>
            <a:rPr lang="en-US" sz="1800" dirty="0" smtClean="0"/>
            <a:t>ILD of Known Cause or Association</a:t>
          </a:r>
        </a:p>
      </dgm:t>
    </dgm:pt>
    <dgm:pt modelId="{4526192C-DE23-BB4E-B52D-750549C11657}" type="parTrans" cxnId="{9EB0F11F-09A3-3D46-BE78-ABD5FFEFE6D4}">
      <dgm:prSet/>
      <dgm:spPr/>
      <dgm:t>
        <a:bodyPr/>
        <a:lstStyle/>
        <a:p>
          <a:endParaRPr lang="en-US" sz="2000"/>
        </a:p>
      </dgm:t>
    </dgm:pt>
    <dgm:pt modelId="{17834D55-28E5-8B44-87B4-7CDB13623B07}" type="sibTrans" cxnId="{9EB0F11F-09A3-3D46-BE78-ABD5FFEFE6D4}">
      <dgm:prSet/>
      <dgm:spPr/>
      <dgm:t>
        <a:bodyPr/>
        <a:lstStyle/>
        <a:p>
          <a:endParaRPr lang="en-US"/>
        </a:p>
      </dgm:t>
    </dgm:pt>
    <dgm:pt modelId="{90257162-AA2C-B746-A4A6-146F6A9A8BCF}">
      <dgm:prSet phldrT="[Text]" custT="1"/>
      <dgm:spPr/>
      <dgm:t>
        <a:bodyPr/>
        <a:lstStyle/>
        <a:p>
          <a:r>
            <a:rPr lang="en-US" sz="1800" dirty="0" smtClean="0"/>
            <a:t>Idiopathic Interstitial Pneumonias</a:t>
          </a:r>
          <a:endParaRPr lang="en-US" sz="1800" dirty="0"/>
        </a:p>
      </dgm:t>
    </dgm:pt>
    <dgm:pt modelId="{19AD2DEC-D9EF-594B-A611-C5510E78DE8F}" type="parTrans" cxnId="{97152C8C-F986-044F-8DBD-D0CB130ECFE7}">
      <dgm:prSet/>
      <dgm:spPr/>
      <dgm:t>
        <a:bodyPr/>
        <a:lstStyle/>
        <a:p>
          <a:endParaRPr lang="en-US" sz="2000"/>
        </a:p>
      </dgm:t>
    </dgm:pt>
    <dgm:pt modelId="{7B3561C0-4240-2541-8783-FBE1666A28CA}" type="sibTrans" cxnId="{97152C8C-F986-044F-8DBD-D0CB130ECFE7}">
      <dgm:prSet/>
      <dgm:spPr/>
      <dgm:t>
        <a:bodyPr/>
        <a:lstStyle/>
        <a:p>
          <a:endParaRPr lang="en-US"/>
        </a:p>
      </dgm:t>
    </dgm:pt>
    <dgm:pt modelId="{B491BF25-45B7-5247-B478-2CC4871AF8EC}">
      <dgm:prSet phldrT="[Text]" custT="1"/>
      <dgm:spPr/>
      <dgm:t>
        <a:bodyPr/>
        <a:lstStyle/>
        <a:p>
          <a:r>
            <a:rPr lang="en-US" sz="1800" dirty="0" smtClean="0"/>
            <a:t>Sarcoidosis </a:t>
          </a:r>
          <a:br>
            <a:rPr lang="en-US" sz="1800" dirty="0" smtClean="0"/>
          </a:br>
          <a:endParaRPr lang="en-US" sz="1800" dirty="0" smtClean="0"/>
        </a:p>
      </dgm:t>
    </dgm:pt>
    <dgm:pt modelId="{9E43D692-5A5E-9B43-B2CB-BC35D2165CC6}" type="parTrans" cxnId="{895DC429-6E77-5C49-BD86-248ABC8D23BE}">
      <dgm:prSet/>
      <dgm:spPr/>
      <dgm:t>
        <a:bodyPr/>
        <a:lstStyle/>
        <a:p>
          <a:endParaRPr lang="en-US" sz="2000"/>
        </a:p>
      </dgm:t>
    </dgm:pt>
    <dgm:pt modelId="{DEC6C6BC-8321-6E45-9C4E-19363C497D85}" type="sibTrans" cxnId="{895DC429-6E77-5C49-BD86-248ABC8D23BE}">
      <dgm:prSet/>
      <dgm:spPr/>
      <dgm:t>
        <a:bodyPr/>
        <a:lstStyle/>
        <a:p>
          <a:endParaRPr lang="en-US"/>
        </a:p>
      </dgm:t>
    </dgm:pt>
    <dgm:pt modelId="{669F16C8-A4C9-A842-979B-199DAD54E98B}">
      <dgm:prSet phldrT="[Text]" custT="1"/>
      <dgm:spPr/>
      <dgm:t>
        <a:bodyPr/>
        <a:lstStyle/>
        <a:p>
          <a:r>
            <a:rPr lang="en-US" sz="1400" dirty="0" smtClean="0"/>
            <a:t>Medications</a:t>
          </a:r>
        </a:p>
      </dgm:t>
    </dgm:pt>
    <dgm:pt modelId="{7A21F5BB-EC85-B44A-9B81-5173345F22E2}" type="parTrans" cxnId="{3166F6B8-373C-F840-811A-385147FAF838}">
      <dgm:prSet/>
      <dgm:spPr/>
      <dgm:t>
        <a:bodyPr/>
        <a:lstStyle/>
        <a:p>
          <a:endParaRPr lang="en-US" sz="2000"/>
        </a:p>
      </dgm:t>
    </dgm:pt>
    <dgm:pt modelId="{F20C0538-C494-AA4E-8233-DE47CB1B159F}" type="sibTrans" cxnId="{3166F6B8-373C-F840-811A-385147FAF838}">
      <dgm:prSet/>
      <dgm:spPr/>
      <dgm:t>
        <a:bodyPr/>
        <a:lstStyle/>
        <a:p>
          <a:endParaRPr lang="en-US"/>
        </a:p>
      </dgm:t>
    </dgm:pt>
    <dgm:pt modelId="{1B3F0F17-7C92-394F-97E4-5A1FA5DD2FBA}">
      <dgm:prSet phldrT="[Text]" custT="1"/>
      <dgm:spPr/>
      <dgm:t>
        <a:bodyPr/>
        <a:lstStyle/>
        <a:p>
          <a:r>
            <a:rPr lang="en-US" sz="1400" dirty="0" smtClean="0"/>
            <a:t>Radiation</a:t>
          </a:r>
        </a:p>
      </dgm:t>
    </dgm:pt>
    <dgm:pt modelId="{5ED86DDA-8EF1-F343-9B5B-711C6285FB73}" type="parTrans" cxnId="{EA47790A-E4AB-2845-9B17-B4106DE6FE8F}">
      <dgm:prSet/>
      <dgm:spPr/>
      <dgm:t>
        <a:bodyPr/>
        <a:lstStyle/>
        <a:p>
          <a:endParaRPr lang="en-US" sz="2000"/>
        </a:p>
      </dgm:t>
    </dgm:pt>
    <dgm:pt modelId="{6A0A555F-C176-9941-885A-C48D6D6F6CB4}" type="sibTrans" cxnId="{EA47790A-E4AB-2845-9B17-B4106DE6FE8F}">
      <dgm:prSet/>
      <dgm:spPr/>
      <dgm:t>
        <a:bodyPr/>
        <a:lstStyle/>
        <a:p>
          <a:endParaRPr lang="en-US"/>
        </a:p>
      </dgm:t>
    </dgm:pt>
    <dgm:pt modelId="{ECF6CB86-4D24-0D41-BCF2-57534DB361E5}">
      <dgm:prSet phldrT="[Text]" custT="1"/>
      <dgm:spPr/>
      <dgm:t>
        <a:bodyPr/>
        <a:lstStyle/>
        <a:p>
          <a:r>
            <a:rPr lang="en-US" sz="1400" dirty="0" smtClean="0"/>
            <a:t>Connective Tissue Disease</a:t>
          </a:r>
        </a:p>
      </dgm:t>
    </dgm:pt>
    <dgm:pt modelId="{394BB5C6-32C4-C447-BC89-4F32410CDEF3}" type="parTrans" cxnId="{4F902F74-4BFC-2141-8BD3-CB5A123732C0}">
      <dgm:prSet/>
      <dgm:spPr/>
      <dgm:t>
        <a:bodyPr/>
        <a:lstStyle/>
        <a:p>
          <a:endParaRPr lang="en-US" sz="2000"/>
        </a:p>
      </dgm:t>
    </dgm:pt>
    <dgm:pt modelId="{FF336A9A-03BD-7C44-9622-E903AE961841}" type="sibTrans" cxnId="{4F902F74-4BFC-2141-8BD3-CB5A123732C0}">
      <dgm:prSet/>
      <dgm:spPr/>
      <dgm:t>
        <a:bodyPr/>
        <a:lstStyle/>
        <a:p>
          <a:endParaRPr lang="en-US"/>
        </a:p>
      </dgm:t>
    </dgm:pt>
    <dgm:pt modelId="{488C29C2-A574-AE42-B6FC-5C2A3F419968}">
      <dgm:prSet phldrT="[Text]" custT="1"/>
      <dgm:spPr/>
      <dgm:t>
        <a:bodyPr/>
        <a:lstStyle/>
        <a:p>
          <a:r>
            <a:rPr lang="en-US" sz="1400" dirty="0" smtClean="0"/>
            <a:t>Hypersensitivity Pneumonitis</a:t>
          </a:r>
        </a:p>
      </dgm:t>
    </dgm:pt>
    <dgm:pt modelId="{E3380370-A572-1A47-83C4-EF58F65EF73F}" type="parTrans" cxnId="{741B3010-F6B7-7746-8F31-DE8B0C39E245}">
      <dgm:prSet/>
      <dgm:spPr/>
      <dgm:t>
        <a:bodyPr/>
        <a:lstStyle/>
        <a:p>
          <a:endParaRPr lang="en-US" sz="2000"/>
        </a:p>
      </dgm:t>
    </dgm:pt>
    <dgm:pt modelId="{9B85BCEA-3A69-464A-9102-81605A923B9F}" type="sibTrans" cxnId="{741B3010-F6B7-7746-8F31-DE8B0C39E245}">
      <dgm:prSet/>
      <dgm:spPr/>
      <dgm:t>
        <a:bodyPr/>
        <a:lstStyle/>
        <a:p>
          <a:endParaRPr lang="en-US"/>
        </a:p>
      </dgm:t>
    </dgm:pt>
    <dgm:pt modelId="{A2A74726-3563-2A4E-B283-71A05EFC166D}">
      <dgm:prSet phldrT="[Text]" custT="1"/>
      <dgm:spPr/>
      <dgm:t>
        <a:bodyPr/>
        <a:lstStyle/>
        <a:p>
          <a:r>
            <a:rPr lang="en-US" sz="1400" dirty="0" err="1" smtClean="0"/>
            <a:t>Pneumoconioses</a:t>
          </a:r>
          <a:endParaRPr lang="en-US" sz="1400" dirty="0" smtClean="0"/>
        </a:p>
      </dgm:t>
    </dgm:pt>
    <dgm:pt modelId="{54DC1B0A-CB24-CC41-B47B-1CCE4A732F42}" type="parTrans" cxnId="{25E0EB58-16C7-A745-B316-11813D001854}">
      <dgm:prSet/>
      <dgm:spPr/>
      <dgm:t>
        <a:bodyPr/>
        <a:lstStyle/>
        <a:p>
          <a:endParaRPr lang="en-US" sz="2000"/>
        </a:p>
      </dgm:t>
    </dgm:pt>
    <dgm:pt modelId="{8D178CA5-7C52-9440-8C94-1DC5E8737B7B}" type="sibTrans" cxnId="{25E0EB58-16C7-A745-B316-11813D001854}">
      <dgm:prSet/>
      <dgm:spPr/>
      <dgm:t>
        <a:bodyPr/>
        <a:lstStyle/>
        <a:p>
          <a:endParaRPr lang="en-US"/>
        </a:p>
      </dgm:t>
    </dgm:pt>
    <dgm:pt modelId="{B0E9DF81-3D52-4544-8DC5-874E8D818724}">
      <dgm:prSet phldrT="[Text]" custT="1"/>
      <dgm:spPr/>
      <dgm:t>
        <a:bodyPr/>
        <a:lstStyle/>
        <a:p>
          <a:r>
            <a:rPr lang="en-US" sz="2000" dirty="0" smtClean="0"/>
            <a:t>“Other” ILD</a:t>
          </a:r>
        </a:p>
      </dgm:t>
    </dgm:pt>
    <dgm:pt modelId="{BAEE9010-85D7-A143-AE39-36714A05C007}" type="parTrans" cxnId="{BC9FE8F5-C7B3-D94A-B620-4BFB93216301}">
      <dgm:prSet/>
      <dgm:spPr/>
      <dgm:t>
        <a:bodyPr/>
        <a:lstStyle/>
        <a:p>
          <a:endParaRPr lang="en-US" sz="2000"/>
        </a:p>
      </dgm:t>
    </dgm:pt>
    <dgm:pt modelId="{AF6FE275-8CFA-3C40-976A-91AECD778F82}" type="sibTrans" cxnId="{BC9FE8F5-C7B3-D94A-B620-4BFB93216301}">
      <dgm:prSet/>
      <dgm:spPr/>
      <dgm:t>
        <a:bodyPr/>
        <a:lstStyle/>
        <a:p>
          <a:endParaRPr lang="en-US"/>
        </a:p>
      </dgm:t>
    </dgm:pt>
    <dgm:pt modelId="{BCB38F5A-6DED-484D-BD59-049F173A1931}">
      <dgm:prSet phldrT="[Text]" custT="1"/>
      <dgm:spPr/>
      <dgm:t>
        <a:bodyPr/>
        <a:lstStyle/>
        <a:p>
          <a:r>
            <a:rPr lang="en-US" sz="1400" dirty="0" smtClean="0"/>
            <a:t>LAM</a:t>
          </a:r>
        </a:p>
      </dgm:t>
    </dgm:pt>
    <dgm:pt modelId="{5AC95CCB-8472-734C-99D9-68BB842221FF}" type="parTrans" cxnId="{4550EEBF-5E38-924D-9C65-418A09176380}">
      <dgm:prSet/>
      <dgm:spPr/>
      <dgm:t>
        <a:bodyPr/>
        <a:lstStyle/>
        <a:p>
          <a:endParaRPr lang="en-US" sz="2000"/>
        </a:p>
      </dgm:t>
    </dgm:pt>
    <dgm:pt modelId="{29B53971-6738-3149-B63D-1C20EAAD3E2D}" type="sibTrans" cxnId="{4550EEBF-5E38-924D-9C65-418A09176380}">
      <dgm:prSet/>
      <dgm:spPr/>
      <dgm:t>
        <a:bodyPr/>
        <a:lstStyle/>
        <a:p>
          <a:endParaRPr lang="en-US"/>
        </a:p>
      </dgm:t>
    </dgm:pt>
    <dgm:pt modelId="{6348C1EA-79E0-474B-B0A8-127CD4D10025}">
      <dgm:prSet phldrT="[Text]" custT="1"/>
      <dgm:spPr/>
      <dgm:t>
        <a:bodyPr/>
        <a:lstStyle/>
        <a:p>
          <a:r>
            <a:rPr lang="en-US" sz="1400" dirty="0" smtClean="0"/>
            <a:t>Pulmonary LCH</a:t>
          </a:r>
        </a:p>
      </dgm:t>
    </dgm:pt>
    <dgm:pt modelId="{0BCFFF0D-6209-D845-A09C-0F6E35898F76}" type="parTrans" cxnId="{A628B0F1-DCEA-974C-81AA-D7CB469CC833}">
      <dgm:prSet/>
      <dgm:spPr/>
      <dgm:t>
        <a:bodyPr/>
        <a:lstStyle/>
        <a:p>
          <a:endParaRPr lang="en-US" sz="2000"/>
        </a:p>
      </dgm:t>
    </dgm:pt>
    <dgm:pt modelId="{0C38E669-00C8-0340-B06A-1C454160B9F9}" type="sibTrans" cxnId="{A628B0F1-DCEA-974C-81AA-D7CB469CC833}">
      <dgm:prSet/>
      <dgm:spPr/>
      <dgm:t>
        <a:bodyPr/>
        <a:lstStyle/>
        <a:p>
          <a:endParaRPr lang="en-US"/>
        </a:p>
      </dgm:t>
    </dgm:pt>
    <dgm:pt modelId="{1035C45F-B946-DE46-8472-BD3BE7AD5E16}">
      <dgm:prSet phldrT="[Text]" custT="1"/>
      <dgm:spPr/>
      <dgm:t>
        <a:bodyPr/>
        <a:lstStyle/>
        <a:p>
          <a:r>
            <a:rPr lang="en-US" sz="1400" dirty="0" err="1" smtClean="0"/>
            <a:t>Eosinophilic</a:t>
          </a:r>
          <a:r>
            <a:rPr lang="en-US" sz="1400" dirty="0" smtClean="0"/>
            <a:t> Pneumonias</a:t>
          </a:r>
        </a:p>
      </dgm:t>
    </dgm:pt>
    <dgm:pt modelId="{7FB436D4-AF86-C14B-9C00-EA6B4C2BF0AC}" type="parTrans" cxnId="{7170A856-6213-4F47-A700-8FA4D8DA077B}">
      <dgm:prSet/>
      <dgm:spPr/>
      <dgm:t>
        <a:bodyPr/>
        <a:lstStyle/>
        <a:p>
          <a:endParaRPr lang="en-US" sz="2000"/>
        </a:p>
      </dgm:t>
    </dgm:pt>
    <dgm:pt modelId="{62ED295F-E653-DC4A-9044-B409615BDEF7}" type="sibTrans" cxnId="{7170A856-6213-4F47-A700-8FA4D8DA077B}">
      <dgm:prSet/>
      <dgm:spPr/>
      <dgm:t>
        <a:bodyPr/>
        <a:lstStyle/>
        <a:p>
          <a:endParaRPr lang="en-US"/>
        </a:p>
      </dgm:t>
    </dgm:pt>
    <dgm:pt modelId="{2EA06B57-599A-E94B-B1DE-346EE9D2F324}">
      <dgm:prSet phldrT="[Text]" custT="1"/>
      <dgm:spPr/>
      <dgm:t>
        <a:bodyPr/>
        <a:lstStyle/>
        <a:p>
          <a:r>
            <a:rPr lang="en-US" sz="1400" dirty="0" smtClean="0"/>
            <a:t>Alveolar </a:t>
          </a:r>
          <a:r>
            <a:rPr lang="en-US" sz="1400" dirty="0" err="1" smtClean="0"/>
            <a:t>Proteinosis</a:t>
          </a:r>
          <a:endParaRPr lang="en-US" sz="1400" dirty="0" smtClean="0"/>
        </a:p>
      </dgm:t>
    </dgm:pt>
    <dgm:pt modelId="{0B2B20BE-B05A-534E-B2E0-699C611D56E8}" type="parTrans" cxnId="{57395B56-1B71-FF43-8D57-3D8F4BB5DCCD}">
      <dgm:prSet/>
      <dgm:spPr/>
      <dgm:t>
        <a:bodyPr/>
        <a:lstStyle/>
        <a:p>
          <a:endParaRPr lang="en-US" sz="2000"/>
        </a:p>
      </dgm:t>
    </dgm:pt>
    <dgm:pt modelId="{AC5A52D2-4931-9041-B456-0CB8C754C9B9}" type="sibTrans" cxnId="{57395B56-1B71-FF43-8D57-3D8F4BB5DCCD}">
      <dgm:prSet/>
      <dgm:spPr/>
      <dgm:t>
        <a:bodyPr/>
        <a:lstStyle/>
        <a:p>
          <a:endParaRPr lang="en-US"/>
        </a:p>
      </dgm:t>
    </dgm:pt>
    <dgm:pt modelId="{959EC7F3-CAD1-FC41-8484-1F5E38B22A71}">
      <dgm:prSet phldrT="[Text]" custT="1"/>
      <dgm:spPr/>
      <dgm:t>
        <a:bodyPr/>
        <a:lstStyle/>
        <a:p>
          <a:r>
            <a:rPr lang="en-US" sz="1400" dirty="0" err="1" smtClean="0"/>
            <a:t>Vasculitis</a:t>
          </a:r>
          <a:endParaRPr lang="en-US" sz="1400" dirty="0" smtClean="0"/>
        </a:p>
      </dgm:t>
    </dgm:pt>
    <dgm:pt modelId="{4D568701-E1EA-B741-94D3-A6ED7A091544}" type="parTrans" cxnId="{977B0207-3A97-AB47-9A85-08A6DF630DF3}">
      <dgm:prSet/>
      <dgm:spPr/>
      <dgm:t>
        <a:bodyPr/>
        <a:lstStyle/>
        <a:p>
          <a:endParaRPr lang="en-US" sz="2000"/>
        </a:p>
      </dgm:t>
    </dgm:pt>
    <dgm:pt modelId="{2048AA5E-B38B-C042-AD68-71042C8E5420}" type="sibTrans" cxnId="{977B0207-3A97-AB47-9A85-08A6DF630DF3}">
      <dgm:prSet/>
      <dgm:spPr/>
      <dgm:t>
        <a:bodyPr/>
        <a:lstStyle/>
        <a:p>
          <a:endParaRPr lang="en-US"/>
        </a:p>
      </dgm:t>
    </dgm:pt>
    <dgm:pt modelId="{C4C751D0-C092-BB44-A95D-C6AA45E0DFA5}">
      <dgm:prSet phldrT="[Text]" custT="1"/>
      <dgm:spPr/>
      <dgm:t>
        <a:bodyPr/>
        <a:lstStyle/>
        <a:p>
          <a:r>
            <a:rPr lang="en-US" sz="1400" dirty="0" smtClean="0"/>
            <a:t>Genetic Syndromes</a:t>
          </a:r>
        </a:p>
      </dgm:t>
    </dgm:pt>
    <dgm:pt modelId="{0365CB37-D0A4-FE4E-9B4E-7BD556F3E1AB}" type="parTrans" cxnId="{9E511A82-042B-474F-BB20-E19E359310EA}">
      <dgm:prSet/>
      <dgm:spPr/>
      <dgm:t>
        <a:bodyPr/>
        <a:lstStyle/>
        <a:p>
          <a:endParaRPr lang="en-US" sz="2000"/>
        </a:p>
      </dgm:t>
    </dgm:pt>
    <dgm:pt modelId="{829E8162-94A3-894B-8237-73FDC4DE3E00}" type="sibTrans" cxnId="{9E511A82-042B-474F-BB20-E19E359310EA}">
      <dgm:prSet/>
      <dgm:spPr/>
      <dgm:t>
        <a:bodyPr/>
        <a:lstStyle/>
        <a:p>
          <a:endParaRPr lang="en-US"/>
        </a:p>
      </dgm:t>
    </dgm:pt>
    <dgm:pt modelId="{CBC5A121-E545-F941-9E42-411DAEEF6678}">
      <dgm:prSet phldrT="[Text]" custT="1"/>
      <dgm:spPr/>
      <dgm:t>
        <a:bodyPr/>
        <a:lstStyle/>
        <a:p>
          <a:r>
            <a:rPr lang="en-US" sz="1400" dirty="0" smtClean="0"/>
            <a:t>Idiopathic Pulmonary Fibrosis</a:t>
          </a:r>
          <a:endParaRPr lang="en-US" sz="1400" dirty="0"/>
        </a:p>
      </dgm:t>
    </dgm:pt>
    <dgm:pt modelId="{83F5F92C-E230-BD48-A51A-B1667ABC3900}" type="parTrans" cxnId="{1531C2A3-DD89-014F-807A-2C916303AF8C}">
      <dgm:prSet/>
      <dgm:spPr/>
      <dgm:t>
        <a:bodyPr/>
        <a:lstStyle/>
        <a:p>
          <a:endParaRPr lang="en-US"/>
        </a:p>
      </dgm:t>
    </dgm:pt>
    <dgm:pt modelId="{570D7BBF-9551-5C46-B1A2-F770BF31E2A7}" type="sibTrans" cxnId="{1531C2A3-DD89-014F-807A-2C916303AF8C}">
      <dgm:prSet/>
      <dgm:spPr/>
      <dgm:t>
        <a:bodyPr/>
        <a:lstStyle/>
        <a:p>
          <a:endParaRPr lang="en-US"/>
        </a:p>
      </dgm:t>
    </dgm:pt>
    <dgm:pt modelId="{D897B0BD-C673-1B4A-8575-AA96CF6D0580}">
      <dgm:prSet phldrT="[Text]" custT="1"/>
      <dgm:spPr/>
      <dgm:t>
        <a:bodyPr/>
        <a:lstStyle/>
        <a:p>
          <a:r>
            <a:rPr lang="en-US" sz="1400" dirty="0" smtClean="0"/>
            <a:t>Idiopathic nonspecific </a:t>
          </a:r>
          <a:br>
            <a:rPr lang="en-US" sz="1400" dirty="0" smtClean="0"/>
          </a:br>
          <a:r>
            <a:rPr lang="en-US" sz="1400" dirty="0" smtClean="0"/>
            <a:t>interstitial pneumonia</a:t>
          </a:r>
          <a:endParaRPr lang="en-US" sz="1400" dirty="0"/>
        </a:p>
      </dgm:t>
    </dgm:pt>
    <dgm:pt modelId="{AAFFCDAC-1F50-3D45-9B51-EFCB3BD49CBE}" type="parTrans" cxnId="{2B1E2780-5255-E149-9013-0DB5609FFBDC}">
      <dgm:prSet/>
      <dgm:spPr/>
      <dgm:t>
        <a:bodyPr/>
        <a:lstStyle/>
        <a:p>
          <a:endParaRPr lang="en-US"/>
        </a:p>
      </dgm:t>
    </dgm:pt>
    <dgm:pt modelId="{18230773-A916-A846-B44B-2D99097DAC40}" type="sibTrans" cxnId="{2B1E2780-5255-E149-9013-0DB5609FFBDC}">
      <dgm:prSet/>
      <dgm:spPr/>
      <dgm:t>
        <a:bodyPr/>
        <a:lstStyle/>
        <a:p>
          <a:endParaRPr lang="en-US"/>
        </a:p>
      </dgm:t>
    </dgm:pt>
    <dgm:pt modelId="{458FAE0E-B4B3-A147-8D6C-474A911020FB}">
      <dgm:prSet phldrT="[Text]" custT="1"/>
      <dgm:spPr/>
      <dgm:t>
        <a:bodyPr/>
        <a:lstStyle/>
        <a:p>
          <a:r>
            <a:rPr lang="en-US" sz="1400" dirty="0" smtClean="0"/>
            <a:t>Respiratory bronchiolitis-ILD</a:t>
          </a:r>
          <a:endParaRPr lang="en-US" sz="1400" dirty="0"/>
        </a:p>
      </dgm:t>
    </dgm:pt>
    <dgm:pt modelId="{49D43E12-B52F-A842-9A4F-2B46A176CCD8}" type="parTrans" cxnId="{F9EB092D-7BE4-3544-BFE5-6E4CC36436D6}">
      <dgm:prSet/>
      <dgm:spPr/>
      <dgm:t>
        <a:bodyPr/>
        <a:lstStyle/>
        <a:p>
          <a:endParaRPr lang="en-US"/>
        </a:p>
      </dgm:t>
    </dgm:pt>
    <dgm:pt modelId="{9224DCE4-D256-3B49-BAC0-98478A2B693F}" type="sibTrans" cxnId="{F9EB092D-7BE4-3544-BFE5-6E4CC36436D6}">
      <dgm:prSet/>
      <dgm:spPr/>
      <dgm:t>
        <a:bodyPr/>
        <a:lstStyle/>
        <a:p>
          <a:endParaRPr lang="en-US"/>
        </a:p>
      </dgm:t>
    </dgm:pt>
    <dgm:pt modelId="{098CE4BF-EA94-2F40-B75E-068542C591A0}">
      <dgm:prSet phldrT="[Text]" custT="1"/>
      <dgm:spPr/>
      <dgm:t>
        <a:bodyPr/>
        <a:lstStyle/>
        <a:p>
          <a:r>
            <a:rPr lang="en-US" sz="1400" dirty="0" err="1" smtClean="0"/>
            <a:t>Desquamative</a:t>
          </a:r>
          <a:r>
            <a:rPr lang="en-US" sz="1400" dirty="0" smtClean="0"/>
            <a:t> interstitial pneumonia</a:t>
          </a:r>
          <a:endParaRPr lang="en-US" sz="1400" dirty="0"/>
        </a:p>
      </dgm:t>
    </dgm:pt>
    <dgm:pt modelId="{B7FFB09F-E69F-AF4D-9C8B-F5E3395A91B8}" type="parTrans" cxnId="{783F17A6-26A3-8847-A323-4D3D3E59D305}">
      <dgm:prSet/>
      <dgm:spPr/>
      <dgm:t>
        <a:bodyPr/>
        <a:lstStyle/>
        <a:p>
          <a:endParaRPr lang="en-US"/>
        </a:p>
      </dgm:t>
    </dgm:pt>
    <dgm:pt modelId="{D3FBF3AB-E4C0-C342-A035-6E523EAE086F}" type="sibTrans" cxnId="{783F17A6-26A3-8847-A323-4D3D3E59D305}">
      <dgm:prSet/>
      <dgm:spPr/>
      <dgm:t>
        <a:bodyPr/>
        <a:lstStyle/>
        <a:p>
          <a:endParaRPr lang="en-US"/>
        </a:p>
      </dgm:t>
    </dgm:pt>
    <dgm:pt modelId="{E8841D44-D285-AE49-AAF7-01ED4AF8BF8F}">
      <dgm:prSet phldrT="[Text]" custT="1"/>
      <dgm:spPr/>
      <dgm:t>
        <a:bodyPr/>
        <a:lstStyle/>
        <a:p>
          <a:r>
            <a:rPr lang="en-US" sz="1400" dirty="0" smtClean="0"/>
            <a:t>Cryptogenic organizing pneumonia</a:t>
          </a:r>
          <a:endParaRPr lang="en-US" sz="1400" dirty="0"/>
        </a:p>
      </dgm:t>
    </dgm:pt>
    <dgm:pt modelId="{A42C14AF-F899-0240-A790-03883B68FAE9}" type="parTrans" cxnId="{A4369B2D-F922-E945-96EE-D702FD8B45F3}">
      <dgm:prSet/>
      <dgm:spPr/>
      <dgm:t>
        <a:bodyPr/>
        <a:lstStyle/>
        <a:p>
          <a:endParaRPr lang="en-US"/>
        </a:p>
      </dgm:t>
    </dgm:pt>
    <dgm:pt modelId="{A0B43FC1-5CC6-C842-A28A-4C535A2CE345}" type="sibTrans" cxnId="{A4369B2D-F922-E945-96EE-D702FD8B45F3}">
      <dgm:prSet/>
      <dgm:spPr/>
      <dgm:t>
        <a:bodyPr/>
        <a:lstStyle/>
        <a:p>
          <a:endParaRPr lang="en-US"/>
        </a:p>
      </dgm:t>
    </dgm:pt>
    <dgm:pt modelId="{FF044104-C1C7-2440-BDBF-9C2CC10B8699}">
      <dgm:prSet phldrT="[Text]" custT="1"/>
      <dgm:spPr/>
      <dgm:t>
        <a:bodyPr/>
        <a:lstStyle/>
        <a:p>
          <a:r>
            <a:rPr lang="en-US" sz="1400" dirty="0" smtClean="0"/>
            <a:t>Acute interstitial pneumonia</a:t>
          </a:r>
          <a:endParaRPr lang="en-US" sz="1400" dirty="0"/>
        </a:p>
      </dgm:t>
    </dgm:pt>
    <dgm:pt modelId="{4BEB19CE-62AB-0944-8687-09C4CC1C1FFC}" type="parTrans" cxnId="{43A77376-63A3-984A-BFDB-6D935AE0E3D4}">
      <dgm:prSet/>
      <dgm:spPr/>
      <dgm:t>
        <a:bodyPr/>
        <a:lstStyle/>
        <a:p>
          <a:endParaRPr lang="en-US"/>
        </a:p>
      </dgm:t>
    </dgm:pt>
    <dgm:pt modelId="{441087A2-E320-0D46-8467-76FDE44D0914}" type="sibTrans" cxnId="{43A77376-63A3-984A-BFDB-6D935AE0E3D4}">
      <dgm:prSet/>
      <dgm:spPr/>
      <dgm:t>
        <a:bodyPr/>
        <a:lstStyle/>
        <a:p>
          <a:endParaRPr lang="en-US"/>
        </a:p>
      </dgm:t>
    </dgm:pt>
    <dgm:pt modelId="{4DB97444-5060-8544-BFCF-121053549C70}">
      <dgm:prSet phldrT="[Text]" custT="1"/>
      <dgm:spPr/>
      <dgm:t>
        <a:bodyPr/>
        <a:lstStyle/>
        <a:p>
          <a:r>
            <a:rPr lang="en-US" sz="1400" dirty="0" smtClean="0"/>
            <a:t>Rare IIPs (LIP, IPPFE)</a:t>
          </a:r>
          <a:endParaRPr lang="en-US" sz="1400" dirty="0"/>
        </a:p>
      </dgm:t>
    </dgm:pt>
    <dgm:pt modelId="{3021AC65-98B9-2A48-B77F-98779BE4E460}" type="parTrans" cxnId="{FC675F04-01A5-8C4A-B688-2421481768EF}">
      <dgm:prSet/>
      <dgm:spPr/>
      <dgm:t>
        <a:bodyPr/>
        <a:lstStyle/>
        <a:p>
          <a:endParaRPr lang="en-US"/>
        </a:p>
      </dgm:t>
    </dgm:pt>
    <dgm:pt modelId="{2EB6D4EB-DD47-9944-98FE-2EEB3FE81FA0}" type="sibTrans" cxnId="{FC675F04-01A5-8C4A-B688-2421481768EF}">
      <dgm:prSet/>
      <dgm:spPr/>
      <dgm:t>
        <a:bodyPr/>
        <a:lstStyle/>
        <a:p>
          <a:endParaRPr lang="en-US"/>
        </a:p>
      </dgm:t>
    </dgm:pt>
    <dgm:pt modelId="{6B58C9E3-43BB-C64C-8BC7-D40000C5825F}">
      <dgm:prSet phldrT="[Text]" custT="1"/>
      <dgm:spPr/>
      <dgm:t>
        <a:bodyPr/>
        <a:lstStyle/>
        <a:p>
          <a:r>
            <a:rPr lang="en-US" sz="1400" dirty="0" smtClean="0"/>
            <a:t>Unclassifiable IIP</a:t>
          </a:r>
          <a:endParaRPr lang="en-US" sz="1400" dirty="0"/>
        </a:p>
      </dgm:t>
    </dgm:pt>
    <dgm:pt modelId="{3D4E021E-AB69-7C4C-95E7-84C234E7EB48}" type="parTrans" cxnId="{D8FE640B-39CA-6342-989E-5CE82F25DFFE}">
      <dgm:prSet/>
      <dgm:spPr/>
      <dgm:t>
        <a:bodyPr/>
        <a:lstStyle/>
        <a:p>
          <a:endParaRPr lang="en-US"/>
        </a:p>
      </dgm:t>
    </dgm:pt>
    <dgm:pt modelId="{83FD9BD1-CA6A-FF4E-8835-5C39F1EDA94C}" type="sibTrans" cxnId="{D8FE640B-39CA-6342-989E-5CE82F25DFFE}">
      <dgm:prSet/>
      <dgm:spPr/>
      <dgm:t>
        <a:bodyPr/>
        <a:lstStyle/>
        <a:p>
          <a:endParaRPr lang="en-US"/>
        </a:p>
      </dgm:t>
    </dgm:pt>
    <dgm:pt modelId="{78439F44-8F58-0447-87FC-54D6625E6F5D}" type="pres">
      <dgm:prSet presAssocID="{AEDDE18C-C916-BA4E-9F27-601A83995B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716917-9BAD-4C4D-B589-75C0470B0B8C}" type="pres">
      <dgm:prSet presAssocID="{00E6E300-1EB6-2E46-BE47-855C32AB37C7}" presName="hierRoot1" presStyleCnt="0">
        <dgm:presLayoutVars>
          <dgm:hierBranch val="init"/>
        </dgm:presLayoutVars>
      </dgm:prSet>
      <dgm:spPr/>
    </dgm:pt>
    <dgm:pt modelId="{BD38E46E-699A-754D-ABDF-0FB7A52BD284}" type="pres">
      <dgm:prSet presAssocID="{00E6E300-1EB6-2E46-BE47-855C32AB37C7}" presName="rootComposite1" presStyleCnt="0"/>
      <dgm:spPr/>
    </dgm:pt>
    <dgm:pt modelId="{6933BC84-7FBA-6A4E-B447-B820C77B5785}" type="pres">
      <dgm:prSet presAssocID="{00E6E300-1EB6-2E46-BE47-855C32AB37C7}" presName="rootText1" presStyleLbl="node0" presStyleIdx="0" presStyleCnt="1" custScaleX="905673" custScaleY="279443" custLinFactNeighborX="50305" custLinFactNeighborY="-77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580E7-35F7-474B-810A-8B6F3E08A5E9}" type="pres">
      <dgm:prSet presAssocID="{00E6E300-1EB6-2E46-BE47-855C32AB37C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AF40CF-248C-B441-87E4-9B81880560EF}" type="pres">
      <dgm:prSet presAssocID="{00E6E300-1EB6-2E46-BE47-855C32AB37C7}" presName="hierChild2" presStyleCnt="0"/>
      <dgm:spPr/>
    </dgm:pt>
    <dgm:pt modelId="{97B6871A-C67A-5D46-9681-33F598C93CF9}" type="pres">
      <dgm:prSet presAssocID="{4526192C-DE23-BB4E-B52D-750549C11657}" presName="Name37" presStyleLbl="parChTrans1D2" presStyleIdx="0" presStyleCnt="4" custSzX="3389170"/>
      <dgm:spPr/>
      <dgm:t>
        <a:bodyPr/>
        <a:lstStyle/>
        <a:p>
          <a:endParaRPr lang="en-US"/>
        </a:p>
      </dgm:t>
    </dgm:pt>
    <dgm:pt modelId="{4D006589-C8A3-344E-ABF6-4D7E0D290C9B}" type="pres">
      <dgm:prSet presAssocID="{8814A857-4D22-B542-B20B-B775F69BC35B}" presName="hierRoot2" presStyleCnt="0">
        <dgm:presLayoutVars>
          <dgm:hierBranch val="init"/>
        </dgm:presLayoutVars>
      </dgm:prSet>
      <dgm:spPr/>
    </dgm:pt>
    <dgm:pt modelId="{BB560021-5697-4B4F-AF4B-B611F6AB6BBE}" type="pres">
      <dgm:prSet presAssocID="{8814A857-4D22-B542-B20B-B775F69BC35B}" presName="rootComposite" presStyleCnt="0"/>
      <dgm:spPr/>
    </dgm:pt>
    <dgm:pt modelId="{31CE4051-11AA-E34B-A36B-8EF6744965D4}" type="pres">
      <dgm:prSet presAssocID="{8814A857-4D22-B542-B20B-B775F69BC35B}" presName="rootText" presStyleLbl="node2" presStyleIdx="0" presStyleCnt="4" custScaleX="345315" custScaleY="3820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9F798-0252-BD4E-B938-2878ACAAC312}" type="pres">
      <dgm:prSet presAssocID="{8814A857-4D22-B542-B20B-B775F69BC35B}" presName="rootConnector" presStyleLbl="node2" presStyleIdx="0" presStyleCnt="4"/>
      <dgm:spPr/>
      <dgm:t>
        <a:bodyPr/>
        <a:lstStyle/>
        <a:p>
          <a:endParaRPr lang="en-US"/>
        </a:p>
      </dgm:t>
    </dgm:pt>
    <dgm:pt modelId="{B2655974-B2B8-054E-B7CC-85D363135A20}" type="pres">
      <dgm:prSet presAssocID="{8814A857-4D22-B542-B20B-B775F69BC35B}" presName="hierChild4" presStyleCnt="0"/>
      <dgm:spPr/>
    </dgm:pt>
    <dgm:pt modelId="{9627F770-1B01-F146-ACD2-EB0681EAB689}" type="pres">
      <dgm:prSet presAssocID="{7A21F5BB-EC85-B44A-9B81-5173345F22E2}" presName="Name37" presStyleLbl="parChTrans1D3" presStyleIdx="0" presStyleCnt="19" custSzX="280096"/>
      <dgm:spPr/>
      <dgm:t>
        <a:bodyPr/>
        <a:lstStyle/>
        <a:p>
          <a:endParaRPr lang="en-US"/>
        </a:p>
      </dgm:t>
    </dgm:pt>
    <dgm:pt modelId="{C1D021EB-A8D2-FA49-9B9C-693B448D8530}" type="pres">
      <dgm:prSet presAssocID="{669F16C8-A4C9-A842-979B-199DAD54E98B}" presName="hierRoot2" presStyleCnt="0">
        <dgm:presLayoutVars>
          <dgm:hierBranch val="init"/>
        </dgm:presLayoutVars>
      </dgm:prSet>
      <dgm:spPr/>
    </dgm:pt>
    <dgm:pt modelId="{24413B4A-22C8-CE48-B455-914371DD47D4}" type="pres">
      <dgm:prSet presAssocID="{669F16C8-A4C9-A842-979B-199DAD54E98B}" presName="rootComposite" presStyleCnt="0"/>
      <dgm:spPr/>
    </dgm:pt>
    <dgm:pt modelId="{D7CD9570-A8D0-8140-B23D-A2FDF6C08053}" type="pres">
      <dgm:prSet presAssocID="{669F16C8-A4C9-A842-979B-199DAD54E98B}" presName="rootText" presStyleLbl="node3" presStyleIdx="0" presStyleCnt="19" custScaleX="363841" custScaleY="150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716AE5-1C95-E744-AD53-FFAC26271B21}" type="pres">
      <dgm:prSet presAssocID="{669F16C8-A4C9-A842-979B-199DAD54E98B}" presName="rootConnector" presStyleLbl="node3" presStyleIdx="0" presStyleCnt="19"/>
      <dgm:spPr/>
      <dgm:t>
        <a:bodyPr/>
        <a:lstStyle/>
        <a:p>
          <a:endParaRPr lang="en-US"/>
        </a:p>
      </dgm:t>
    </dgm:pt>
    <dgm:pt modelId="{4DC2706F-084D-5E45-8391-35678CAD5A29}" type="pres">
      <dgm:prSet presAssocID="{669F16C8-A4C9-A842-979B-199DAD54E98B}" presName="hierChild4" presStyleCnt="0"/>
      <dgm:spPr/>
    </dgm:pt>
    <dgm:pt modelId="{FD43F54E-D246-D54F-B90A-8F75AA25FA70}" type="pres">
      <dgm:prSet presAssocID="{669F16C8-A4C9-A842-979B-199DAD54E98B}" presName="hierChild5" presStyleCnt="0"/>
      <dgm:spPr/>
    </dgm:pt>
    <dgm:pt modelId="{7CD242D6-C5DF-FC48-8346-0178A40EDEC9}" type="pres">
      <dgm:prSet presAssocID="{5ED86DDA-8EF1-F343-9B5B-711C6285FB73}" presName="Name37" presStyleLbl="parChTrans1D3" presStyleIdx="1" presStyleCnt="19" custSzX="280096"/>
      <dgm:spPr/>
      <dgm:t>
        <a:bodyPr/>
        <a:lstStyle/>
        <a:p>
          <a:endParaRPr lang="en-US"/>
        </a:p>
      </dgm:t>
    </dgm:pt>
    <dgm:pt modelId="{847E8928-6A7E-3E4C-A9F2-64AADCFA4057}" type="pres">
      <dgm:prSet presAssocID="{1B3F0F17-7C92-394F-97E4-5A1FA5DD2FBA}" presName="hierRoot2" presStyleCnt="0">
        <dgm:presLayoutVars>
          <dgm:hierBranch val="init"/>
        </dgm:presLayoutVars>
      </dgm:prSet>
      <dgm:spPr/>
    </dgm:pt>
    <dgm:pt modelId="{4CF8CA0C-E4C6-9349-B387-8BA2D8E70F89}" type="pres">
      <dgm:prSet presAssocID="{1B3F0F17-7C92-394F-97E4-5A1FA5DD2FBA}" presName="rootComposite" presStyleCnt="0"/>
      <dgm:spPr/>
    </dgm:pt>
    <dgm:pt modelId="{6CE61A02-480F-5E48-93DA-D880208D9339}" type="pres">
      <dgm:prSet presAssocID="{1B3F0F17-7C92-394F-97E4-5A1FA5DD2FBA}" presName="rootText" presStyleLbl="node3" presStyleIdx="1" presStyleCnt="19" custScaleX="363841" custScaleY="150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1A754D-B1CE-B746-A2F9-E5E0A21E62F3}" type="pres">
      <dgm:prSet presAssocID="{1B3F0F17-7C92-394F-97E4-5A1FA5DD2FBA}" presName="rootConnector" presStyleLbl="node3" presStyleIdx="1" presStyleCnt="19"/>
      <dgm:spPr/>
      <dgm:t>
        <a:bodyPr/>
        <a:lstStyle/>
        <a:p>
          <a:endParaRPr lang="en-US"/>
        </a:p>
      </dgm:t>
    </dgm:pt>
    <dgm:pt modelId="{F3189455-C84C-4847-B298-5A799D2CE745}" type="pres">
      <dgm:prSet presAssocID="{1B3F0F17-7C92-394F-97E4-5A1FA5DD2FBA}" presName="hierChild4" presStyleCnt="0"/>
      <dgm:spPr/>
    </dgm:pt>
    <dgm:pt modelId="{3546FA63-2B80-2441-A333-EA0D045277F1}" type="pres">
      <dgm:prSet presAssocID="{1B3F0F17-7C92-394F-97E4-5A1FA5DD2FBA}" presName="hierChild5" presStyleCnt="0"/>
      <dgm:spPr/>
    </dgm:pt>
    <dgm:pt modelId="{410B6AA8-FDF1-B049-91B4-FF0A5B5E1A81}" type="pres">
      <dgm:prSet presAssocID="{394BB5C6-32C4-C447-BC89-4F32410CDEF3}" presName="Name37" presStyleLbl="parChTrans1D3" presStyleIdx="2" presStyleCnt="19" custSzX="280096"/>
      <dgm:spPr/>
      <dgm:t>
        <a:bodyPr/>
        <a:lstStyle/>
        <a:p>
          <a:endParaRPr lang="en-US"/>
        </a:p>
      </dgm:t>
    </dgm:pt>
    <dgm:pt modelId="{82203AC3-8A27-C54B-B6EB-6B2EEE201610}" type="pres">
      <dgm:prSet presAssocID="{ECF6CB86-4D24-0D41-BCF2-57534DB361E5}" presName="hierRoot2" presStyleCnt="0">
        <dgm:presLayoutVars>
          <dgm:hierBranch val="init"/>
        </dgm:presLayoutVars>
      </dgm:prSet>
      <dgm:spPr/>
    </dgm:pt>
    <dgm:pt modelId="{1A17BB33-94E0-9743-A4D4-9645EE71DF85}" type="pres">
      <dgm:prSet presAssocID="{ECF6CB86-4D24-0D41-BCF2-57534DB361E5}" presName="rootComposite" presStyleCnt="0"/>
      <dgm:spPr/>
    </dgm:pt>
    <dgm:pt modelId="{248B2157-1A20-AF46-B7D6-55A19C411653}" type="pres">
      <dgm:prSet presAssocID="{ECF6CB86-4D24-0D41-BCF2-57534DB361E5}" presName="rootText" presStyleLbl="node3" presStyleIdx="2" presStyleCnt="19" custScaleX="363841" custScaleY="150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9B04F9-7D59-364C-ACA9-E1F60A833D99}" type="pres">
      <dgm:prSet presAssocID="{ECF6CB86-4D24-0D41-BCF2-57534DB361E5}" presName="rootConnector" presStyleLbl="node3" presStyleIdx="2" presStyleCnt="19"/>
      <dgm:spPr/>
      <dgm:t>
        <a:bodyPr/>
        <a:lstStyle/>
        <a:p>
          <a:endParaRPr lang="en-US"/>
        </a:p>
      </dgm:t>
    </dgm:pt>
    <dgm:pt modelId="{B5D120EF-0D67-514E-B40C-AF43007F96B0}" type="pres">
      <dgm:prSet presAssocID="{ECF6CB86-4D24-0D41-BCF2-57534DB361E5}" presName="hierChild4" presStyleCnt="0"/>
      <dgm:spPr/>
    </dgm:pt>
    <dgm:pt modelId="{1A1A3614-D548-7C41-BE24-52AA3812021C}" type="pres">
      <dgm:prSet presAssocID="{ECF6CB86-4D24-0D41-BCF2-57534DB361E5}" presName="hierChild5" presStyleCnt="0"/>
      <dgm:spPr/>
    </dgm:pt>
    <dgm:pt modelId="{E2F37099-7591-444C-A9B8-D63FCA3ABBCA}" type="pres">
      <dgm:prSet presAssocID="{4D568701-E1EA-B741-94D3-A6ED7A091544}" presName="Name37" presStyleLbl="parChTrans1D3" presStyleIdx="3" presStyleCnt="19" custSzX="280096"/>
      <dgm:spPr/>
      <dgm:t>
        <a:bodyPr/>
        <a:lstStyle/>
        <a:p>
          <a:endParaRPr lang="en-US"/>
        </a:p>
      </dgm:t>
    </dgm:pt>
    <dgm:pt modelId="{0D57D30B-7934-F845-98B6-9D7C47908737}" type="pres">
      <dgm:prSet presAssocID="{959EC7F3-CAD1-FC41-8484-1F5E38B22A71}" presName="hierRoot2" presStyleCnt="0">
        <dgm:presLayoutVars>
          <dgm:hierBranch val="init"/>
        </dgm:presLayoutVars>
      </dgm:prSet>
      <dgm:spPr/>
    </dgm:pt>
    <dgm:pt modelId="{577699A9-14F3-CA4B-9E16-8C21BB4A9BB9}" type="pres">
      <dgm:prSet presAssocID="{959EC7F3-CAD1-FC41-8484-1F5E38B22A71}" presName="rootComposite" presStyleCnt="0"/>
      <dgm:spPr/>
    </dgm:pt>
    <dgm:pt modelId="{08C9120F-DD66-F94C-A1FF-80B6DDEC1C12}" type="pres">
      <dgm:prSet presAssocID="{959EC7F3-CAD1-FC41-8484-1F5E38B22A71}" presName="rootText" presStyleLbl="node3" presStyleIdx="3" presStyleCnt="19" custScaleX="363841" custScaleY="150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0DF29-701F-CD43-ACC8-3DD094985FFD}" type="pres">
      <dgm:prSet presAssocID="{959EC7F3-CAD1-FC41-8484-1F5E38B22A71}" presName="rootConnector" presStyleLbl="node3" presStyleIdx="3" presStyleCnt="19"/>
      <dgm:spPr/>
      <dgm:t>
        <a:bodyPr/>
        <a:lstStyle/>
        <a:p>
          <a:endParaRPr lang="en-US"/>
        </a:p>
      </dgm:t>
    </dgm:pt>
    <dgm:pt modelId="{07681C6C-DCA8-184C-94CB-D98FE1DA8498}" type="pres">
      <dgm:prSet presAssocID="{959EC7F3-CAD1-FC41-8484-1F5E38B22A71}" presName="hierChild4" presStyleCnt="0"/>
      <dgm:spPr/>
    </dgm:pt>
    <dgm:pt modelId="{8FFDD5B7-5CA2-AF43-AE1E-8944B3AA2055}" type="pres">
      <dgm:prSet presAssocID="{959EC7F3-CAD1-FC41-8484-1F5E38B22A71}" presName="hierChild5" presStyleCnt="0"/>
      <dgm:spPr/>
    </dgm:pt>
    <dgm:pt modelId="{A15DF5BD-D829-9B4E-8ABD-4D63DA2C56DE}" type="pres">
      <dgm:prSet presAssocID="{E3380370-A572-1A47-83C4-EF58F65EF73F}" presName="Name37" presStyleLbl="parChTrans1D3" presStyleIdx="4" presStyleCnt="19" custSzX="280096"/>
      <dgm:spPr/>
      <dgm:t>
        <a:bodyPr/>
        <a:lstStyle/>
        <a:p>
          <a:endParaRPr lang="en-US"/>
        </a:p>
      </dgm:t>
    </dgm:pt>
    <dgm:pt modelId="{A14AC651-D9D3-CA42-B4F4-70020C3BF9DF}" type="pres">
      <dgm:prSet presAssocID="{488C29C2-A574-AE42-B6FC-5C2A3F419968}" presName="hierRoot2" presStyleCnt="0">
        <dgm:presLayoutVars>
          <dgm:hierBranch val="init"/>
        </dgm:presLayoutVars>
      </dgm:prSet>
      <dgm:spPr/>
    </dgm:pt>
    <dgm:pt modelId="{752004AD-92BB-924E-84AB-D60FA7F4EFC2}" type="pres">
      <dgm:prSet presAssocID="{488C29C2-A574-AE42-B6FC-5C2A3F419968}" presName="rootComposite" presStyleCnt="0"/>
      <dgm:spPr/>
    </dgm:pt>
    <dgm:pt modelId="{D40F998E-DCC6-BB4E-8CCB-2D4E35F3E797}" type="pres">
      <dgm:prSet presAssocID="{488C29C2-A574-AE42-B6FC-5C2A3F419968}" presName="rootText" presStyleLbl="node3" presStyleIdx="4" presStyleCnt="19" custScaleX="363841" custScaleY="150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B6E12-F381-CA4C-98BA-FE3452370C14}" type="pres">
      <dgm:prSet presAssocID="{488C29C2-A574-AE42-B6FC-5C2A3F419968}" presName="rootConnector" presStyleLbl="node3" presStyleIdx="4" presStyleCnt="19"/>
      <dgm:spPr/>
      <dgm:t>
        <a:bodyPr/>
        <a:lstStyle/>
        <a:p>
          <a:endParaRPr lang="en-US"/>
        </a:p>
      </dgm:t>
    </dgm:pt>
    <dgm:pt modelId="{282B690D-A5D1-B548-8237-4E2D03EC1796}" type="pres">
      <dgm:prSet presAssocID="{488C29C2-A574-AE42-B6FC-5C2A3F419968}" presName="hierChild4" presStyleCnt="0"/>
      <dgm:spPr/>
    </dgm:pt>
    <dgm:pt modelId="{8C8B6844-F7A6-E549-B8E9-7D763DB47AAD}" type="pres">
      <dgm:prSet presAssocID="{488C29C2-A574-AE42-B6FC-5C2A3F419968}" presName="hierChild5" presStyleCnt="0"/>
      <dgm:spPr/>
    </dgm:pt>
    <dgm:pt modelId="{6DEB6C62-2A16-524F-901D-527E5FE1510F}" type="pres">
      <dgm:prSet presAssocID="{54DC1B0A-CB24-CC41-B47B-1CCE4A732F42}" presName="Name37" presStyleLbl="parChTrans1D3" presStyleIdx="5" presStyleCnt="19" custSzX="280096"/>
      <dgm:spPr/>
      <dgm:t>
        <a:bodyPr/>
        <a:lstStyle/>
        <a:p>
          <a:endParaRPr lang="en-US"/>
        </a:p>
      </dgm:t>
    </dgm:pt>
    <dgm:pt modelId="{EA968F63-083A-1D44-A0B8-7AEE6F45724C}" type="pres">
      <dgm:prSet presAssocID="{A2A74726-3563-2A4E-B283-71A05EFC166D}" presName="hierRoot2" presStyleCnt="0">
        <dgm:presLayoutVars>
          <dgm:hierBranch val="init"/>
        </dgm:presLayoutVars>
      </dgm:prSet>
      <dgm:spPr/>
    </dgm:pt>
    <dgm:pt modelId="{8820D4A2-9F30-7548-804E-DA3BA332D583}" type="pres">
      <dgm:prSet presAssocID="{A2A74726-3563-2A4E-B283-71A05EFC166D}" presName="rootComposite" presStyleCnt="0"/>
      <dgm:spPr/>
    </dgm:pt>
    <dgm:pt modelId="{1BA67125-0B58-6343-9BA0-E5447DD422A6}" type="pres">
      <dgm:prSet presAssocID="{A2A74726-3563-2A4E-B283-71A05EFC166D}" presName="rootText" presStyleLbl="node3" presStyleIdx="5" presStyleCnt="19" custScaleX="363841" custScaleY="1505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C18FB-453F-C347-A310-479FE5C9AFA3}" type="pres">
      <dgm:prSet presAssocID="{A2A74726-3563-2A4E-B283-71A05EFC166D}" presName="rootConnector" presStyleLbl="node3" presStyleIdx="5" presStyleCnt="19"/>
      <dgm:spPr/>
      <dgm:t>
        <a:bodyPr/>
        <a:lstStyle/>
        <a:p>
          <a:endParaRPr lang="en-US"/>
        </a:p>
      </dgm:t>
    </dgm:pt>
    <dgm:pt modelId="{736A4517-E585-3A4E-872E-F271CA8ACAAC}" type="pres">
      <dgm:prSet presAssocID="{A2A74726-3563-2A4E-B283-71A05EFC166D}" presName="hierChild4" presStyleCnt="0"/>
      <dgm:spPr/>
    </dgm:pt>
    <dgm:pt modelId="{9ACCFE88-6730-7741-8A83-3624F5602523}" type="pres">
      <dgm:prSet presAssocID="{A2A74726-3563-2A4E-B283-71A05EFC166D}" presName="hierChild5" presStyleCnt="0"/>
      <dgm:spPr/>
    </dgm:pt>
    <dgm:pt modelId="{A436BDB4-996E-004B-A1EC-B7D0701425B3}" type="pres">
      <dgm:prSet presAssocID="{8814A857-4D22-B542-B20B-B775F69BC35B}" presName="hierChild5" presStyleCnt="0"/>
      <dgm:spPr/>
    </dgm:pt>
    <dgm:pt modelId="{4185E786-9004-EC4E-90C0-F55C304BD8C1}" type="pres">
      <dgm:prSet presAssocID="{19AD2DEC-D9EF-594B-A611-C5510E78DE8F}" presName="Name37" presStyleLbl="parChTrans1D2" presStyleIdx="1" presStyleCnt="4" custSzX="1129723"/>
      <dgm:spPr/>
      <dgm:t>
        <a:bodyPr/>
        <a:lstStyle/>
        <a:p>
          <a:endParaRPr lang="en-US"/>
        </a:p>
      </dgm:t>
    </dgm:pt>
    <dgm:pt modelId="{A5D3FC2C-741F-3D40-B8B8-A80F03B97D29}" type="pres">
      <dgm:prSet presAssocID="{90257162-AA2C-B746-A4A6-146F6A9A8BCF}" presName="hierRoot2" presStyleCnt="0">
        <dgm:presLayoutVars>
          <dgm:hierBranch val="init"/>
        </dgm:presLayoutVars>
      </dgm:prSet>
      <dgm:spPr/>
    </dgm:pt>
    <dgm:pt modelId="{25BD9F2C-DB7D-634C-B6CC-8C2F1B538D82}" type="pres">
      <dgm:prSet presAssocID="{90257162-AA2C-B746-A4A6-146F6A9A8BCF}" presName="rootComposite" presStyleCnt="0"/>
      <dgm:spPr/>
    </dgm:pt>
    <dgm:pt modelId="{7A1EF388-62DE-7541-B5E7-E20C3E7C71F7}" type="pres">
      <dgm:prSet presAssocID="{90257162-AA2C-B746-A4A6-146F6A9A8BCF}" presName="rootText" presStyleLbl="node2" presStyleIdx="1" presStyleCnt="4" custScaleX="345315" custScaleY="382009" custLinFactNeighborX="99846" custLinFactNeighborY="30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44D47-F7BF-C14A-A4F1-8C6C20A12868}" type="pres">
      <dgm:prSet presAssocID="{90257162-AA2C-B746-A4A6-146F6A9A8BCF}" presName="rootConnector" presStyleLbl="node2" presStyleIdx="1" presStyleCnt="4"/>
      <dgm:spPr/>
      <dgm:t>
        <a:bodyPr/>
        <a:lstStyle/>
        <a:p>
          <a:endParaRPr lang="en-US"/>
        </a:p>
      </dgm:t>
    </dgm:pt>
    <dgm:pt modelId="{EC7785D7-0633-774E-A5C8-3D4BD12C31E7}" type="pres">
      <dgm:prSet presAssocID="{90257162-AA2C-B746-A4A6-146F6A9A8BCF}" presName="hierChild4" presStyleCnt="0"/>
      <dgm:spPr/>
    </dgm:pt>
    <dgm:pt modelId="{5300906B-9835-8A40-80F5-A1973F642097}" type="pres">
      <dgm:prSet presAssocID="{83F5F92C-E230-BD48-A51A-B1667ABC3900}" presName="Name37" presStyleLbl="parChTrans1D3" presStyleIdx="6" presStyleCnt="19"/>
      <dgm:spPr/>
      <dgm:t>
        <a:bodyPr/>
        <a:lstStyle/>
        <a:p>
          <a:endParaRPr lang="en-US"/>
        </a:p>
      </dgm:t>
    </dgm:pt>
    <dgm:pt modelId="{5049C33F-81AF-324A-8267-269C09B8871F}" type="pres">
      <dgm:prSet presAssocID="{CBC5A121-E545-F941-9E42-411DAEEF6678}" presName="hierRoot2" presStyleCnt="0">
        <dgm:presLayoutVars>
          <dgm:hierBranch val="init"/>
        </dgm:presLayoutVars>
      </dgm:prSet>
      <dgm:spPr/>
    </dgm:pt>
    <dgm:pt modelId="{86057F3C-7B7F-6342-988F-F5C85EF0FBC8}" type="pres">
      <dgm:prSet presAssocID="{CBC5A121-E545-F941-9E42-411DAEEF6678}" presName="rootComposite" presStyleCnt="0"/>
      <dgm:spPr/>
    </dgm:pt>
    <dgm:pt modelId="{DA2E8700-3BDF-FD48-BD8E-31859F63E22A}" type="pres">
      <dgm:prSet presAssocID="{CBC5A121-E545-F941-9E42-411DAEEF6678}" presName="rootText" presStyleLbl="node3" presStyleIdx="6" presStyleCnt="19" custScaleX="474253" custScaleY="221904" custLinFactX="19993" custLinFactNeighborX="100000" custLinFactNeighborY="-41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87A29E-B61C-884A-AF8E-9B98DFF2C728}" type="pres">
      <dgm:prSet presAssocID="{CBC5A121-E545-F941-9E42-411DAEEF6678}" presName="rootConnector" presStyleLbl="node3" presStyleIdx="6" presStyleCnt="19"/>
      <dgm:spPr/>
      <dgm:t>
        <a:bodyPr/>
        <a:lstStyle/>
        <a:p>
          <a:endParaRPr lang="en-US"/>
        </a:p>
      </dgm:t>
    </dgm:pt>
    <dgm:pt modelId="{819830A9-35FB-5C44-9F8B-E37A3F4D1EFE}" type="pres">
      <dgm:prSet presAssocID="{CBC5A121-E545-F941-9E42-411DAEEF6678}" presName="hierChild4" presStyleCnt="0"/>
      <dgm:spPr/>
    </dgm:pt>
    <dgm:pt modelId="{D30EF3CA-5171-9546-B183-E76D2787F628}" type="pres">
      <dgm:prSet presAssocID="{CBC5A121-E545-F941-9E42-411DAEEF6678}" presName="hierChild5" presStyleCnt="0"/>
      <dgm:spPr/>
    </dgm:pt>
    <dgm:pt modelId="{FA57C19F-58DD-7642-ACBC-B5BA84B31C11}" type="pres">
      <dgm:prSet presAssocID="{AAFFCDAC-1F50-3D45-9B51-EFCB3BD49CBE}" presName="Name37" presStyleLbl="parChTrans1D3" presStyleIdx="7" presStyleCnt="19"/>
      <dgm:spPr/>
      <dgm:t>
        <a:bodyPr/>
        <a:lstStyle/>
        <a:p>
          <a:endParaRPr lang="en-US"/>
        </a:p>
      </dgm:t>
    </dgm:pt>
    <dgm:pt modelId="{7ECB2CD5-FEFB-314E-94B2-A7114218B857}" type="pres">
      <dgm:prSet presAssocID="{D897B0BD-C673-1B4A-8575-AA96CF6D0580}" presName="hierRoot2" presStyleCnt="0">
        <dgm:presLayoutVars>
          <dgm:hierBranch val="init"/>
        </dgm:presLayoutVars>
      </dgm:prSet>
      <dgm:spPr/>
    </dgm:pt>
    <dgm:pt modelId="{B1CEAB26-74BB-D843-B1B4-97A4C6355463}" type="pres">
      <dgm:prSet presAssocID="{D897B0BD-C673-1B4A-8575-AA96CF6D0580}" presName="rootComposite" presStyleCnt="0"/>
      <dgm:spPr/>
    </dgm:pt>
    <dgm:pt modelId="{75A0E8EB-306F-194A-B211-7B97BFCE982D}" type="pres">
      <dgm:prSet presAssocID="{D897B0BD-C673-1B4A-8575-AA96CF6D0580}" presName="rootText" presStyleLbl="node3" presStyleIdx="7" presStyleCnt="19" custScaleX="465018" custScaleY="258038" custLinFactX="19993" custLinFactNeighborX="100000" custLinFactNeighborY="-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3626CC-4B23-744E-BD5E-B55395021FC5}" type="pres">
      <dgm:prSet presAssocID="{D897B0BD-C673-1B4A-8575-AA96CF6D0580}" presName="rootConnector" presStyleLbl="node3" presStyleIdx="7" presStyleCnt="19"/>
      <dgm:spPr/>
      <dgm:t>
        <a:bodyPr/>
        <a:lstStyle/>
        <a:p>
          <a:endParaRPr lang="en-US"/>
        </a:p>
      </dgm:t>
    </dgm:pt>
    <dgm:pt modelId="{3A4A1F12-C1F2-344F-9F34-E7BEDB3C59CB}" type="pres">
      <dgm:prSet presAssocID="{D897B0BD-C673-1B4A-8575-AA96CF6D0580}" presName="hierChild4" presStyleCnt="0"/>
      <dgm:spPr/>
    </dgm:pt>
    <dgm:pt modelId="{8FA881CB-A678-0649-95C6-1D87CA70EF1E}" type="pres">
      <dgm:prSet presAssocID="{D897B0BD-C673-1B4A-8575-AA96CF6D0580}" presName="hierChild5" presStyleCnt="0"/>
      <dgm:spPr/>
    </dgm:pt>
    <dgm:pt modelId="{3B37ECA2-0A6B-9A41-A9FE-BE8B7F47EA8A}" type="pres">
      <dgm:prSet presAssocID="{49D43E12-B52F-A842-9A4F-2B46A176CCD8}" presName="Name37" presStyleLbl="parChTrans1D3" presStyleIdx="8" presStyleCnt="19"/>
      <dgm:spPr/>
      <dgm:t>
        <a:bodyPr/>
        <a:lstStyle/>
        <a:p>
          <a:endParaRPr lang="en-US"/>
        </a:p>
      </dgm:t>
    </dgm:pt>
    <dgm:pt modelId="{A3192A95-836C-0243-AAC0-18A4E063FC62}" type="pres">
      <dgm:prSet presAssocID="{458FAE0E-B4B3-A147-8D6C-474A911020FB}" presName="hierRoot2" presStyleCnt="0">
        <dgm:presLayoutVars>
          <dgm:hierBranch val="init"/>
        </dgm:presLayoutVars>
      </dgm:prSet>
      <dgm:spPr/>
    </dgm:pt>
    <dgm:pt modelId="{18DF55AB-383B-FC48-85EA-BBAC62142CC5}" type="pres">
      <dgm:prSet presAssocID="{458FAE0E-B4B3-A147-8D6C-474A911020FB}" presName="rootComposite" presStyleCnt="0"/>
      <dgm:spPr/>
    </dgm:pt>
    <dgm:pt modelId="{1A16DBB3-246F-FB42-87C7-B5BECFD1863E}" type="pres">
      <dgm:prSet presAssocID="{458FAE0E-B4B3-A147-8D6C-474A911020FB}" presName="rootText" presStyleLbl="node3" presStyleIdx="8" presStyleCnt="19" custScaleX="485119" custScaleY="206637" custLinFactX="23854" custLinFactNeighborX="100000" custLinFactNeighborY="-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9575A-C1A4-4A49-86D9-F35E9ABB995A}" type="pres">
      <dgm:prSet presAssocID="{458FAE0E-B4B3-A147-8D6C-474A911020FB}" presName="rootConnector" presStyleLbl="node3" presStyleIdx="8" presStyleCnt="19"/>
      <dgm:spPr/>
      <dgm:t>
        <a:bodyPr/>
        <a:lstStyle/>
        <a:p>
          <a:endParaRPr lang="en-US"/>
        </a:p>
      </dgm:t>
    </dgm:pt>
    <dgm:pt modelId="{23CF40F2-BC51-2348-9710-912574AF663E}" type="pres">
      <dgm:prSet presAssocID="{458FAE0E-B4B3-A147-8D6C-474A911020FB}" presName="hierChild4" presStyleCnt="0"/>
      <dgm:spPr/>
    </dgm:pt>
    <dgm:pt modelId="{F8035457-651C-BF4D-87E5-FDEC1DA09C5C}" type="pres">
      <dgm:prSet presAssocID="{458FAE0E-B4B3-A147-8D6C-474A911020FB}" presName="hierChild5" presStyleCnt="0"/>
      <dgm:spPr/>
    </dgm:pt>
    <dgm:pt modelId="{A9489FC1-98FD-7A47-84BB-59DE128A889A}" type="pres">
      <dgm:prSet presAssocID="{B7FFB09F-E69F-AF4D-9C8B-F5E3395A91B8}" presName="Name37" presStyleLbl="parChTrans1D3" presStyleIdx="9" presStyleCnt="19"/>
      <dgm:spPr/>
      <dgm:t>
        <a:bodyPr/>
        <a:lstStyle/>
        <a:p>
          <a:endParaRPr lang="en-US"/>
        </a:p>
      </dgm:t>
    </dgm:pt>
    <dgm:pt modelId="{80557418-FA2F-8744-BA6C-1FD34CB7ACCF}" type="pres">
      <dgm:prSet presAssocID="{098CE4BF-EA94-2F40-B75E-068542C591A0}" presName="hierRoot2" presStyleCnt="0">
        <dgm:presLayoutVars>
          <dgm:hierBranch val="init"/>
        </dgm:presLayoutVars>
      </dgm:prSet>
      <dgm:spPr/>
    </dgm:pt>
    <dgm:pt modelId="{808A7CD5-FADD-EE4D-825D-29BD1A2D5E55}" type="pres">
      <dgm:prSet presAssocID="{098CE4BF-EA94-2F40-B75E-068542C591A0}" presName="rootComposite" presStyleCnt="0"/>
      <dgm:spPr/>
    </dgm:pt>
    <dgm:pt modelId="{2B32B158-9F8C-F749-94C6-368CC13415AA}" type="pres">
      <dgm:prSet presAssocID="{098CE4BF-EA94-2F40-B75E-068542C591A0}" presName="rootText" presStyleLbl="node3" presStyleIdx="9" presStyleCnt="19" custScaleX="469313" custScaleY="206882" custLinFactX="23854" custLinFactNeighborX="100000" custLinFactNeighborY="-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C24D02-5D57-C348-A2A9-D86170DD871C}" type="pres">
      <dgm:prSet presAssocID="{098CE4BF-EA94-2F40-B75E-068542C591A0}" presName="rootConnector" presStyleLbl="node3" presStyleIdx="9" presStyleCnt="19"/>
      <dgm:spPr/>
      <dgm:t>
        <a:bodyPr/>
        <a:lstStyle/>
        <a:p>
          <a:endParaRPr lang="en-US"/>
        </a:p>
      </dgm:t>
    </dgm:pt>
    <dgm:pt modelId="{C83C0223-B1D2-0D4F-A632-A188C7F0A7E8}" type="pres">
      <dgm:prSet presAssocID="{098CE4BF-EA94-2F40-B75E-068542C591A0}" presName="hierChild4" presStyleCnt="0"/>
      <dgm:spPr/>
    </dgm:pt>
    <dgm:pt modelId="{1A7A8F6D-6B4E-D04D-B766-5FFCB6238A93}" type="pres">
      <dgm:prSet presAssocID="{098CE4BF-EA94-2F40-B75E-068542C591A0}" presName="hierChild5" presStyleCnt="0"/>
      <dgm:spPr/>
    </dgm:pt>
    <dgm:pt modelId="{31A70847-E541-2A4E-9D2F-134BABDA17FF}" type="pres">
      <dgm:prSet presAssocID="{A42C14AF-F899-0240-A790-03883B68FAE9}" presName="Name37" presStyleLbl="parChTrans1D3" presStyleIdx="10" presStyleCnt="19"/>
      <dgm:spPr/>
      <dgm:t>
        <a:bodyPr/>
        <a:lstStyle/>
        <a:p>
          <a:endParaRPr lang="en-US"/>
        </a:p>
      </dgm:t>
    </dgm:pt>
    <dgm:pt modelId="{62E1474A-2421-7943-830D-208B623F968E}" type="pres">
      <dgm:prSet presAssocID="{E8841D44-D285-AE49-AAF7-01ED4AF8BF8F}" presName="hierRoot2" presStyleCnt="0">
        <dgm:presLayoutVars>
          <dgm:hierBranch val="init"/>
        </dgm:presLayoutVars>
      </dgm:prSet>
      <dgm:spPr/>
    </dgm:pt>
    <dgm:pt modelId="{7B9071B3-67F7-4844-A837-BEBC306986A7}" type="pres">
      <dgm:prSet presAssocID="{E8841D44-D285-AE49-AAF7-01ED4AF8BF8F}" presName="rootComposite" presStyleCnt="0"/>
      <dgm:spPr/>
    </dgm:pt>
    <dgm:pt modelId="{75C6EDCA-3557-CB4D-B6D4-5D1D857F7F40}" type="pres">
      <dgm:prSet presAssocID="{E8841D44-D285-AE49-AAF7-01ED4AF8BF8F}" presName="rootText" presStyleLbl="node3" presStyleIdx="10" presStyleCnt="19" custScaleX="480505" custScaleY="223040" custLinFactX="23854" custLinFactNeighborX="100000" custLinFactNeighborY="-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07657-C689-7B49-AC73-7DEE992736A7}" type="pres">
      <dgm:prSet presAssocID="{E8841D44-D285-AE49-AAF7-01ED4AF8BF8F}" presName="rootConnector" presStyleLbl="node3" presStyleIdx="10" presStyleCnt="19"/>
      <dgm:spPr/>
      <dgm:t>
        <a:bodyPr/>
        <a:lstStyle/>
        <a:p>
          <a:endParaRPr lang="en-US"/>
        </a:p>
      </dgm:t>
    </dgm:pt>
    <dgm:pt modelId="{92048130-C7DC-3B48-A302-2237A556D445}" type="pres">
      <dgm:prSet presAssocID="{E8841D44-D285-AE49-AAF7-01ED4AF8BF8F}" presName="hierChild4" presStyleCnt="0"/>
      <dgm:spPr/>
    </dgm:pt>
    <dgm:pt modelId="{D6C5E7C3-5454-F945-ADC9-D2AABA12EB65}" type="pres">
      <dgm:prSet presAssocID="{E8841D44-D285-AE49-AAF7-01ED4AF8BF8F}" presName="hierChild5" presStyleCnt="0"/>
      <dgm:spPr/>
    </dgm:pt>
    <dgm:pt modelId="{B699EAAA-0D95-4544-BA3B-EB8747C0E0CE}" type="pres">
      <dgm:prSet presAssocID="{4BEB19CE-62AB-0944-8687-09C4CC1C1FFC}" presName="Name37" presStyleLbl="parChTrans1D3" presStyleIdx="11" presStyleCnt="19"/>
      <dgm:spPr/>
      <dgm:t>
        <a:bodyPr/>
        <a:lstStyle/>
        <a:p>
          <a:endParaRPr lang="en-US"/>
        </a:p>
      </dgm:t>
    </dgm:pt>
    <dgm:pt modelId="{EACBD074-881E-0249-AB8A-60B7DE59260F}" type="pres">
      <dgm:prSet presAssocID="{FF044104-C1C7-2440-BDBF-9C2CC10B8699}" presName="hierRoot2" presStyleCnt="0">
        <dgm:presLayoutVars>
          <dgm:hierBranch val="init"/>
        </dgm:presLayoutVars>
      </dgm:prSet>
      <dgm:spPr/>
    </dgm:pt>
    <dgm:pt modelId="{5131912F-795F-984C-9585-641551986B29}" type="pres">
      <dgm:prSet presAssocID="{FF044104-C1C7-2440-BDBF-9C2CC10B8699}" presName="rootComposite" presStyleCnt="0"/>
      <dgm:spPr/>
    </dgm:pt>
    <dgm:pt modelId="{CD348DE9-3BD2-784C-A9EB-BF5E8DA6F30C}" type="pres">
      <dgm:prSet presAssocID="{FF044104-C1C7-2440-BDBF-9C2CC10B8699}" presName="rootText" presStyleLbl="node3" presStyleIdx="11" presStyleCnt="19" custScaleX="463469" custScaleY="141490" custLinFactX="23854" custLinFactNeighborX="100000" custLinFactNeighborY="-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7D1C71-4D4B-A747-9FEC-34CEC787DFDA}" type="pres">
      <dgm:prSet presAssocID="{FF044104-C1C7-2440-BDBF-9C2CC10B8699}" presName="rootConnector" presStyleLbl="node3" presStyleIdx="11" presStyleCnt="19"/>
      <dgm:spPr/>
      <dgm:t>
        <a:bodyPr/>
        <a:lstStyle/>
        <a:p>
          <a:endParaRPr lang="en-US"/>
        </a:p>
      </dgm:t>
    </dgm:pt>
    <dgm:pt modelId="{A258A140-B5B2-E04D-B4EB-3BDCA2F79CDA}" type="pres">
      <dgm:prSet presAssocID="{FF044104-C1C7-2440-BDBF-9C2CC10B8699}" presName="hierChild4" presStyleCnt="0"/>
      <dgm:spPr/>
    </dgm:pt>
    <dgm:pt modelId="{2E56FC9B-718C-1B4A-A38E-1569DBDAC580}" type="pres">
      <dgm:prSet presAssocID="{FF044104-C1C7-2440-BDBF-9C2CC10B8699}" presName="hierChild5" presStyleCnt="0"/>
      <dgm:spPr/>
    </dgm:pt>
    <dgm:pt modelId="{5D24CFEC-7A4E-2A43-BD07-44F826E14E89}" type="pres">
      <dgm:prSet presAssocID="{3021AC65-98B9-2A48-B77F-98779BE4E460}" presName="Name37" presStyleLbl="parChTrans1D3" presStyleIdx="12" presStyleCnt="19"/>
      <dgm:spPr/>
      <dgm:t>
        <a:bodyPr/>
        <a:lstStyle/>
        <a:p>
          <a:endParaRPr lang="en-US"/>
        </a:p>
      </dgm:t>
    </dgm:pt>
    <dgm:pt modelId="{B95B25E1-6C87-1E4D-A520-44CE7D8EC68D}" type="pres">
      <dgm:prSet presAssocID="{4DB97444-5060-8544-BFCF-121053549C70}" presName="hierRoot2" presStyleCnt="0">
        <dgm:presLayoutVars>
          <dgm:hierBranch val="init"/>
        </dgm:presLayoutVars>
      </dgm:prSet>
      <dgm:spPr/>
    </dgm:pt>
    <dgm:pt modelId="{898221E6-0F6C-0940-8480-061B26BD3F03}" type="pres">
      <dgm:prSet presAssocID="{4DB97444-5060-8544-BFCF-121053549C70}" presName="rootComposite" presStyleCnt="0"/>
      <dgm:spPr/>
    </dgm:pt>
    <dgm:pt modelId="{CA3F6F5A-B08B-694F-B186-1CDFEA2B662B}" type="pres">
      <dgm:prSet presAssocID="{4DB97444-5060-8544-BFCF-121053549C70}" presName="rootText" presStyleLbl="node3" presStyleIdx="12" presStyleCnt="19" custScaleX="480799" custScaleY="136874" custLinFactX="23854" custLinFactNeighborX="100000" custLinFactNeighborY="-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C4887-1152-5242-AFFE-FCB3526EABD8}" type="pres">
      <dgm:prSet presAssocID="{4DB97444-5060-8544-BFCF-121053549C70}" presName="rootConnector" presStyleLbl="node3" presStyleIdx="12" presStyleCnt="19"/>
      <dgm:spPr/>
      <dgm:t>
        <a:bodyPr/>
        <a:lstStyle/>
        <a:p>
          <a:endParaRPr lang="en-US"/>
        </a:p>
      </dgm:t>
    </dgm:pt>
    <dgm:pt modelId="{12A6D902-AE23-C14F-8A0D-CC78B59EBEE7}" type="pres">
      <dgm:prSet presAssocID="{4DB97444-5060-8544-BFCF-121053549C70}" presName="hierChild4" presStyleCnt="0"/>
      <dgm:spPr/>
    </dgm:pt>
    <dgm:pt modelId="{BEB4E611-709D-FD43-B13D-B3227D18F13B}" type="pres">
      <dgm:prSet presAssocID="{4DB97444-5060-8544-BFCF-121053549C70}" presName="hierChild5" presStyleCnt="0"/>
      <dgm:spPr/>
    </dgm:pt>
    <dgm:pt modelId="{FE89398E-549E-3E41-9AC5-6D28238B0FFF}" type="pres">
      <dgm:prSet presAssocID="{3D4E021E-AB69-7C4C-95E7-84C234E7EB48}" presName="Name37" presStyleLbl="parChTrans1D3" presStyleIdx="13" presStyleCnt="19"/>
      <dgm:spPr/>
      <dgm:t>
        <a:bodyPr/>
        <a:lstStyle/>
        <a:p>
          <a:endParaRPr lang="en-US"/>
        </a:p>
      </dgm:t>
    </dgm:pt>
    <dgm:pt modelId="{54B1637B-7CD0-E743-8D94-FD49E72E89D7}" type="pres">
      <dgm:prSet presAssocID="{6B58C9E3-43BB-C64C-8BC7-D40000C5825F}" presName="hierRoot2" presStyleCnt="0">
        <dgm:presLayoutVars>
          <dgm:hierBranch val="init"/>
        </dgm:presLayoutVars>
      </dgm:prSet>
      <dgm:spPr/>
    </dgm:pt>
    <dgm:pt modelId="{80A522E1-8991-EE46-92EC-9CCE038C12F4}" type="pres">
      <dgm:prSet presAssocID="{6B58C9E3-43BB-C64C-8BC7-D40000C5825F}" presName="rootComposite" presStyleCnt="0"/>
      <dgm:spPr/>
    </dgm:pt>
    <dgm:pt modelId="{89D294DC-2EB9-4D4B-8E4F-D1D952737888}" type="pres">
      <dgm:prSet presAssocID="{6B58C9E3-43BB-C64C-8BC7-D40000C5825F}" presName="rootText" presStyleLbl="node3" presStyleIdx="13" presStyleCnt="19" custScaleX="442967" custScaleY="114669" custLinFactX="23855" custLinFactNeighborX="100000" custLinFactNeighborY="1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2BC22-CCF8-8D4B-B160-F6D04B8CB1D5}" type="pres">
      <dgm:prSet presAssocID="{6B58C9E3-43BB-C64C-8BC7-D40000C5825F}" presName="rootConnector" presStyleLbl="node3" presStyleIdx="13" presStyleCnt="19"/>
      <dgm:spPr/>
      <dgm:t>
        <a:bodyPr/>
        <a:lstStyle/>
        <a:p>
          <a:endParaRPr lang="en-US"/>
        </a:p>
      </dgm:t>
    </dgm:pt>
    <dgm:pt modelId="{E30051B7-8B1D-1B40-B05C-64E8987A3E69}" type="pres">
      <dgm:prSet presAssocID="{6B58C9E3-43BB-C64C-8BC7-D40000C5825F}" presName="hierChild4" presStyleCnt="0"/>
      <dgm:spPr/>
    </dgm:pt>
    <dgm:pt modelId="{DFD40D01-E2F5-074C-B971-55A076611665}" type="pres">
      <dgm:prSet presAssocID="{6B58C9E3-43BB-C64C-8BC7-D40000C5825F}" presName="hierChild5" presStyleCnt="0"/>
      <dgm:spPr/>
    </dgm:pt>
    <dgm:pt modelId="{0AE597D5-8F8D-5A41-ACF6-D321D621C9FD}" type="pres">
      <dgm:prSet presAssocID="{90257162-AA2C-B746-A4A6-146F6A9A8BCF}" presName="hierChild5" presStyleCnt="0"/>
      <dgm:spPr/>
    </dgm:pt>
    <dgm:pt modelId="{01676C96-83B0-1444-BD56-05F07A546EC7}" type="pres">
      <dgm:prSet presAssocID="{9E43D692-5A5E-9B43-B2CB-BC35D2165CC6}" presName="Name37" presStyleLbl="parChTrans1D2" presStyleIdx="2" presStyleCnt="4" custSzX="1129723"/>
      <dgm:spPr/>
      <dgm:t>
        <a:bodyPr/>
        <a:lstStyle/>
        <a:p>
          <a:endParaRPr lang="en-US"/>
        </a:p>
      </dgm:t>
    </dgm:pt>
    <dgm:pt modelId="{5953A924-AD06-0544-B2EA-3657CDA369F1}" type="pres">
      <dgm:prSet presAssocID="{B491BF25-45B7-5247-B478-2CC4871AF8EC}" presName="hierRoot2" presStyleCnt="0">
        <dgm:presLayoutVars>
          <dgm:hierBranch val="init"/>
        </dgm:presLayoutVars>
      </dgm:prSet>
      <dgm:spPr/>
    </dgm:pt>
    <dgm:pt modelId="{7A59A65C-7E40-F14F-AFBD-E3C75036EC16}" type="pres">
      <dgm:prSet presAssocID="{B491BF25-45B7-5247-B478-2CC4871AF8EC}" presName="rootComposite" presStyleCnt="0"/>
      <dgm:spPr/>
    </dgm:pt>
    <dgm:pt modelId="{408DE3A0-2016-EA4F-9232-3A78A95024E7}" type="pres">
      <dgm:prSet presAssocID="{B491BF25-45B7-5247-B478-2CC4871AF8EC}" presName="rootText" presStyleLbl="node2" presStyleIdx="2" presStyleCnt="4" custScaleX="345315" custScaleY="382009" custLinFactX="47049" custLinFactNeighborX="100000" custLinFactNeighborY="-34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A32A1-E269-9C42-8B0E-05B9D39D6669}" type="pres">
      <dgm:prSet presAssocID="{B491BF25-45B7-5247-B478-2CC4871AF8EC}" presName="rootConnector" presStyleLbl="node2" presStyleIdx="2" presStyleCnt="4"/>
      <dgm:spPr/>
      <dgm:t>
        <a:bodyPr/>
        <a:lstStyle/>
        <a:p>
          <a:endParaRPr lang="en-US"/>
        </a:p>
      </dgm:t>
    </dgm:pt>
    <dgm:pt modelId="{EE1D4E57-8A62-D542-A0E4-5F14A6442949}" type="pres">
      <dgm:prSet presAssocID="{B491BF25-45B7-5247-B478-2CC4871AF8EC}" presName="hierChild4" presStyleCnt="0"/>
      <dgm:spPr/>
    </dgm:pt>
    <dgm:pt modelId="{0DFAF23A-7E80-A149-B933-049DB7F73DFE}" type="pres">
      <dgm:prSet presAssocID="{B491BF25-45B7-5247-B478-2CC4871AF8EC}" presName="hierChild5" presStyleCnt="0"/>
      <dgm:spPr/>
    </dgm:pt>
    <dgm:pt modelId="{A505475C-F766-4844-90FF-F6B010B9709A}" type="pres">
      <dgm:prSet presAssocID="{BAEE9010-85D7-A143-AE39-36714A05C007}" presName="Name37" presStyleLbl="parChTrans1D2" presStyleIdx="3" presStyleCnt="4" custSzX="3389170"/>
      <dgm:spPr/>
      <dgm:t>
        <a:bodyPr/>
        <a:lstStyle/>
        <a:p>
          <a:endParaRPr lang="en-US"/>
        </a:p>
      </dgm:t>
    </dgm:pt>
    <dgm:pt modelId="{D06D481D-D54E-8C4B-A548-2294E2A734D3}" type="pres">
      <dgm:prSet presAssocID="{B0E9DF81-3D52-4544-8DC5-874E8D818724}" presName="hierRoot2" presStyleCnt="0">
        <dgm:presLayoutVars>
          <dgm:hierBranch val="init"/>
        </dgm:presLayoutVars>
      </dgm:prSet>
      <dgm:spPr/>
    </dgm:pt>
    <dgm:pt modelId="{E0196D76-3A6E-3448-A8AF-A8FB0939C944}" type="pres">
      <dgm:prSet presAssocID="{B0E9DF81-3D52-4544-8DC5-874E8D818724}" presName="rootComposite" presStyleCnt="0"/>
      <dgm:spPr/>
    </dgm:pt>
    <dgm:pt modelId="{D803877C-CA7C-EA47-AE93-AF306C4D103E}" type="pres">
      <dgm:prSet presAssocID="{B0E9DF81-3D52-4544-8DC5-874E8D818724}" presName="rootText" presStyleLbl="node2" presStyleIdx="3" presStyleCnt="4" custScaleX="350975" custScaleY="382009" custLinFactX="62331" custLinFactNeighborX="100000" custLinFactNeighborY="-34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B219DA-008C-1F4D-A40E-727EE3E7FC03}" type="pres">
      <dgm:prSet presAssocID="{B0E9DF81-3D52-4544-8DC5-874E8D818724}" presName="rootConnector" presStyleLbl="node2" presStyleIdx="3" presStyleCnt="4"/>
      <dgm:spPr/>
      <dgm:t>
        <a:bodyPr/>
        <a:lstStyle/>
        <a:p>
          <a:endParaRPr lang="en-US"/>
        </a:p>
      </dgm:t>
    </dgm:pt>
    <dgm:pt modelId="{67ACA91B-1D1B-114F-B935-50BB5525E75E}" type="pres">
      <dgm:prSet presAssocID="{B0E9DF81-3D52-4544-8DC5-874E8D818724}" presName="hierChild4" presStyleCnt="0"/>
      <dgm:spPr/>
    </dgm:pt>
    <dgm:pt modelId="{37FC2B00-5613-5E4A-985F-AD281C2A16C4}" type="pres">
      <dgm:prSet presAssocID="{0BCFFF0D-6209-D845-A09C-0F6E35898F76}" presName="Name37" presStyleLbl="parChTrans1D3" presStyleIdx="14" presStyleCnt="19" custSzX="280096"/>
      <dgm:spPr/>
      <dgm:t>
        <a:bodyPr/>
        <a:lstStyle/>
        <a:p>
          <a:endParaRPr lang="en-US"/>
        </a:p>
      </dgm:t>
    </dgm:pt>
    <dgm:pt modelId="{3D04C156-57F6-5943-BE06-B73A02CF6648}" type="pres">
      <dgm:prSet presAssocID="{6348C1EA-79E0-474B-B0A8-127CD4D10025}" presName="hierRoot2" presStyleCnt="0">
        <dgm:presLayoutVars>
          <dgm:hierBranch val="init"/>
        </dgm:presLayoutVars>
      </dgm:prSet>
      <dgm:spPr/>
    </dgm:pt>
    <dgm:pt modelId="{7EE3D7F5-50EC-4849-862B-972C2BFDFFA9}" type="pres">
      <dgm:prSet presAssocID="{6348C1EA-79E0-474B-B0A8-127CD4D10025}" presName="rootComposite" presStyleCnt="0"/>
      <dgm:spPr/>
    </dgm:pt>
    <dgm:pt modelId="{D52EBFB3-A96F-3A4C-8900-FD47B6EBE500}" type="pres">
      <dgm:prSet presAssocID="{6348C1EA-79E0-474B-B0A8-127CD4D10025}" presName="rootText" presStyleLbl="node3" presStyleIdx="14" presStyleCnt="19" custScaleX="363841" custScaleY="150591" custLinFactNeighborX="69918" custLinFactNeighborY="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563E5-1FB8-2D43-A34A-E7AC5A76FE5B}" type="pres">
      <dgm:prSet presAssocID="{6348C1EA-79E0-474B-B0A8-127CD4D10025}" presName="rootConnector" presStyleLbl="node3" presStyleIdx="14" presStyleCnt="19"/>
      <dgm:spPr/>
      <dgm:t>
        <a:bodyPr/>
        <a:lstStyle/>
        <a:p>
          <a:endParaRPr lang="en-US"/>
        </a:p>
      </dgm:t>
    </dgm:pt>
    <dgm:pt modelId="{EC240000-BBA8-C943-A078-A94A74681949}" type="pres">
      <dgm:prSet presAssocID="{6348C1EA-79E0-474B-B0A8-127CD4D10025}" presName="hierChild4" presStyleCnt="0"/>
      <dgm:spPr/>
    </dgm:pt>
    <dgm:pt modelId="{197E64C8-5DBC-B340-9247-AA4259C034E4}" type="pres">
      <dgm:prSet presAssocID="{6348C1EA-79E0-474B-B0A8-127CD4D10025}" presName="hierChild5" presStyleCnt="0"/>
      <dgm:spPr/>
    </dgm:pt>
    <dgm:pt modelId="{0991D9F1-C992-9540-A151-1484665897F1}" type="pres">
      <dgm:prSet presAssocID="{5AC95CCB-8472-734C-99D9-68BB842221FF}" presName="Name37" presStyleLbl="parChTrans1D3" presStyleIdx="15" presStyleCnt="19" custSzX="280096"/>
      <dgm:spPr/>
      <dgm:t>
        <a:bodyPr/>
        <a:lstStyle/>
        <a:p>
          <a:endParaRPr lang="en-US"/>
        </a:p>
      </dgm:t>
    </dgm:pt>
    <dgm:pt modelId="{16590FA8-7D80-3A42-B05F-627BAE33CEF6}" type="pres">
      <dgm:prSet presAssocID="{BCB38F5A-6DED-484D-BD59-049F173A1931}" presName="hierRoot2" presStyleCnt="0">
        <dgm:presLayoutVars>
          <dgm:hierBranch val="init"/>
        </dgm:presLayoutVars>
      </dgm:prSet>
      <dgm:spPr/>
    </dgm:pt>
    <dgm:pt modelId="{69DB3900-DBD4-4046-880C-168ECB87B59B}" type="pres">
      <dgm:prSet presAssocID="{BCB38F5A-6DED-484D-BD59-049F173A1931}" presName="rootComposite" presStyleCnt="0"/>
      <dgm:spPr/>
    </dgm:pt>
    <dgm:pt modelId="{40DCED09-6F80-6F4D-B67E-5EAEBB16EFE8}" type="pres">
      <dgm:prSet presAssocID="{BCB38F5A-6DED-484D-BD59-049F173A1931}" presName="rootText" presStyleLbl="node3" presStyleIdx="15" presStyleCnt="19" custScaleX="363841" custScaleY="150591" custLinFactNeighborX="69918" custLinFactNeighborY="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405B34-6E16-A843-ADBC-D9B32D13361F}" type="pres">
      <dgm:prSet presAssocID="{BCB38F5A-6DED-484D-BD59-049F173A1931}" presName="rootConnector" presStyleLbl="node3" presStyleIdx="15" presStyleCnt="19"/>
      <dgm:spPr/>
      <dgm:t>
        <a:bodyPr/>
        <a:lstStyle/>
        <a:p>
          <a:endParaRPr lang="en-US"/>
        </a:p>
      </dgm:t>
    </dgm:pt>
    <dgm:pt modelId="{DE75B5F3-63D1-894F-BE5F-B5BA53B3E45F}" type="pres">
      <dgm:prSet presAssocID="{BCB38F5A-6DED-484D-BD59-049F173A1931}" presName="hierChild4" presStyleCnt="0"/>
      <dgm:spPr/>
    </dgm:pt>
    <dgm:pt modelId="{3F753DEC-E50F-8F4E-9202-7A975DF579A0}" type="pres">
      <dgm:prSet presAssocID="{BCB38F5A-6DED-484D-BD59-049F173A1931}" presName="hierChild5" presStyleCnt="0"/>
      <dgm:spPr/>
    </dgm:pt>
    <dgm:pt modelId="{393A34DD-DFF9-1F46-98F5-66309EB38890}" type="pres">
      <dgm:prSet presAssocID="{7FB436D4-AF86-C14B-9C00-EA6B4C2BF0AC}" presName="Name37" presStyleLbl="parChTrans1D3" presStyleIdx="16" presStyleCnt="19" custSzX="280096"/>
      <dgm:spPr/>
      <dgm:t>
        <a:bodyPr/>
        <a:lstStyle/>
        <a:p>
          <a:endParaRPr lang="en-US"/>
        </a:p>
      </dgm:t>
    </dgm:pt>
    <dgm:pt modelId="{F256FE0E-BE85-4544-B3A3-7753BB293260}" type="pres">
      <dgm:prSet presAssocID="{1035C45F-B946-DE46-8472-BD3BE7AD5E16}" presName="hierRoot2" presStyleCnt="0">
        <dgm:presLayoutVars>
          <dgm:hierBranch val="init"/>
        </dgm:presLayoutVars>
      </dgm:prSet>
      <dgm:spPr/>
    </dgm:pt>
    <dgm:pt modelId="{D2FC2913-37CC-084D-B666-9A230188CCD7}" type="pres">
      <dgm:prSet presAssocID="{1035C45F-B946-DE46-8472-BD3BE7AD5E16}" presName="rootComposite" presStyleCnt="0"/>
      <dgm:spPr/>
    </dgm:pt>
    <dgm:pt modelId="{CA6CF99C-6D35-DA4F-96DE-CA39F5213883}" type="pres">
      <dgm:prSet presAssocID="{1035C45F-B946-DE46-8472-BD3BE7AD5E16}" presName="rootText" presStyleLbl="node3" presStyleIdx="16" presStyleCnt="19" custScaleX="363841" custScaleY="150591" custLinFactNeighborX="69918" custLinFactNeighborY="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51C8AA-780C-374F-AC0C-140CB25F4114}" type="pres">
      <dgm:prSet presAssocID="{1035C45F-B946-DE46-8472-BD3BE7AD5E16}" presName="rootConnector" presStyleLbl="node3" presStyleIdx="16" presStyleCnt="19"/>
      <dgm:spPr/>
      <dgm:t>
        <a:bodyPr/>
        <a:lstStyle/>
        <a:p>
          <a:endParaRPr lang="en-US"/>
        </a:p>
      </dgm:t>
    </dgm:pt>
    <dgm:pt modelId="{55D8B001-3593-CC41-8060-AC2DC8F0F1CB}" type="pres">
      <dgm:prSet presAssocID="{1035C45F-B946-DE46-8472-BD3BE7AD5E16}" presName="hierChild4" presStyleCnt="0"/>
      <dgm:spPr/>
    </dgm:pt>
    <dgm:pt modelId="{F232CEAA-D01A-5C46-B0BE-B094AC652E1D}" type="pres">
      <dgm:prSet presAssocID="{1035C45F-B946-DE46-8472-BD3BE7AD5E16}" presName="hierChild5" presStyleCnt="0"/>
      <dgm:spPr/>
    </dgm:pt>
    <dgm:pt modelId="{E46FF6EA-86BE-F74A-B54C-AEFAE0373B38}" type="pres">
      <dgm:prSet presAssocID="{0B2B20BE-B05A-534E-B2E0-699C611D56E8}" presName="Name37" presStyleLbl="parChTrans1D3" presStyleIdx="17" presStyleCnt="19" custSzX="280096"/>
      <dgm:spPr/>
      <dgm:t>
        <a:bodyPr/>
        <a:lstStyle/>
        <a:p>
          <a:endParaRPr lang="en-US"/>
        </a:p>
      </dgm:t>
    </dgm:pt>
    <dgm:pt modelId="{FAB1B68C-1B08-B247-9C7F-624067F41256}" type="pres">
      <dgm:prSet presAssocID="{2EA06B57-599A-E94B-B1DE-346EE9D2F324}" presName="hierRoot2" presStyleCnt="0">
        <dgm:presLayoutVars>
          <dgm:hierBranch val="init"/>
        </dgm:presLayoutVars>
      </dgm:prSet>
      <dgm:spPr/>
    </dgm:pt>
    <dgm:pt modelId="{CECD024A-8447-C445-BBD7-E3353E73FA68}" type="pres">
      <dgm:prSet presAssocID="{2EA06B57-599A-E94B-B1DE-346EE9D2F324}" presName="rootComposite" presStyleCnt="0"/>
      <dgm:spPr/>
    </dgm:pt>
    <dgm:pt modelId="{2AA6680B-A507-9D40-B7D1-601F0D1E860B}" type="pres">
      <dgm:prSet presAssocID="{2EA06B57-599A-E94B-B1DE-346EE9D2F324}" presName="rootText" presStyleLbl="node3" presStyleIdx="17" presStyleCnt="19" custScaleX="363841" custScaleY="150591" custLinFactNeighborX="69918" custLinFactNeighborY="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F82871-9238-6E48-980F-DF242F68256A}" type="pres">
      <dgm:prSet presAssocID="{2EA06B57-599A-E94B-B1DE-346EE9D2F324}" presName="rootConnector" presStyleLbl="node3" presStyleIdx="17" presStyleCnt="19"/>
      <dgm:spPr/>
      <dgm:t>
        <a:bodyPr/>
        <a:lstStyle/>
        <a:p>
          <a:endParaRPr lang="en-US"/>
        </a:p>
      </dgm:t>
    </dgm:pt>
    <dgm:pt modelId="{402D49F6-8E77-7341-A8FB-F1ED1A14C916}" type="pres">
      <dgm:prSet presAssocID="{2EA06B57-599A-E94B-B1DE-346EE9D2F324}" presName="hierChild4" presStyleCnt="0"/>
      <dgm:spPr/>
    </dgm:pt>
    <dgm:pt modelId="{1430A9E1-8834-F149-AF6C-0795E7EE96D2}" type="pres">
      <dgm:prSet presAssocID="{2EA06B57-599A-E94B-B1DE-346EE9D2F324}" presName="hierChild5" presStyleCnt="0"/>
      <dgm:spPr/>
    </dgm:pt>
    <dgm:pt modelId="{52AD4057-AA02-6847-A5F0-1A53DA2CA007}" type="pres">
      <dgm:prSet presAssocID="{0365CB37-D0A4-FE4E-9B4E-7BD556F3E1AB}" presName="Name37" presStyleLbl="parChTrans1D3" presStyleIdx="18" presStyleCnt="19" custSzX="280096"/>
      <dgm:spPr/>
      <dgm:t>
        <a:bodyPr/>
        <a:lstStyle/>
        <a:p>
          <a:endParaRPr lang="en-US"/>
        </a:p>
      </dgm:t>
    </dgm:pt>
    <dgm:pt modelId="{49CDA8B2-9D63-D342-BBBD-9B8F6D9CA633}" type="pres">
      <dgm:prSet presAssocID="{C4C751D0-C092-BB44-A95D-C6AA45E0DFA5}" presName="hierRoot2" presStyleCnt="0">
        <dgm:presLayoutVars>
          <dgm:hierBranch val="init"/>
        </dgm:presLayoutVars>
      </dgm:prSet>
      <dgm:spPr/>
    </dgm:pt>
    <dgm:pt modelId="{1059A843-0BDE-FD4F-81FF-8BD294BD912F}" type="pres">
      <dgm:prSet presAssocID="{C4C751D0-C092-BB44-A95D-C6AA45E0DFA5}" presName="rootComposite" presStyleCnt="0"/>
      <dgm:spPr/>
    </dgm:pt>
    <dgm:pt modelId="{E7591209-2703-2A44-832C-F09002024FBD}" type="pres">
      <dgm:prSet presAssocID="{C4C751D0-C092-BB44-A95D-C6AA45E0DFA5}" presName="rootText" presStyleLbl="node3" presStyleIdx="18" presStyleCnt="19" custScaleX="363841" custScaleY="150591" custLinFactNeighborX="69918" custLinFactNeighborY="3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562AD9-39C7-AD43-B120-8E553D275616}" type="pres">
      <dgm:prSet presAssocID="{C4C751D0-C092-BB44-A95D-C6AA45E0DFA5}" presName="rootConnector" presStyleLbl="node3" presStyleIdx="18" presStyleCnt="19"/>
      <dgm:spPr/>
      <dgm:t>
        <a:bodyPr/>
        <a:lstStyle/>
        <a:p>
          <a:endParaRPr lang="en-US"/>
        </a:p>
      </dgm:t>
    </dgm:pt>
    <dgm:pt modelId="{B170400B-DF3D-A241-925C-A890FB6D7C89}" type="pres">
      <dgm:prSet presAssocID="{C4C751D0-C092-BB44-A95D-C6AA45E0DFA5}" presName="hierChild4" presStyleCnt="0"/>
      <dgm:spPr/>
    </dgm:pt>
    <dgm:pt modelId="{81FB7BA3-7880-D94D-A3E1-7109147D8A46}" type="pres">
      <dgm:prSet presAssocID="{C4C751D0-C092-BB44-A95D-C6AA45E0DFA5}" presName="hierChild5" presStyleCnt="0"/>
      <dgm:spPr/>
    </dgm:pt>
    <dgm:pt modelId="{F92476F9-9DF6-624E-A6C4-5F739871F919}" type="pres">
      <dgm:prSet presAssocID="{B0E9DF81-3D52-4544-8DC5-874E8D818724}" presName="hierChild5" presStyleCnt="0"/>
      <dgm:spPr/>
    </dgm:pt>
    <dgm:pt modelId="{44D7014C-4EC3-7B4A-9C15-6787804E4D22}" type="pres">
      <dgm:prSet presAssocID="{00E6E300-1EB6-2E46-BE47-855C32AB37C7}" presName="hierChild3" presStyleCnt="0"/>
      <dgm:spPr/>
    </dgm:pt>
  </dgm:ptLst>
  <dgm:cxnLst>
    <dgm:cxn modelId="{9AE44DC7-3C6B-524A-947F-EAF3C9EBA577}" type="presOf" srcId="{9E43D692-5A5E-9B43-B2CB-BC35D2165CC6}" destId="{01676C96-83B0-1444-BD56-05F07A546EC7}" srcOrd="0" destOrd="0" presId="urn:microsoft.com/office/officeart/2005/8/layout/orgChart1"/>
    <dgm:cxn modelId="{9F285075-9A8D-3348-BDAB-A99C9BEF33ED}" type="presOf" srcId="{458FAE0E-B4B3-A147-8D6C-474A911020FB}" destId="{1A16DBB3-246F-FB42-87C7-B5BECFD1863E}" srcOrd="0" destOrd="0" presId="urn:microsoft.com/office/officeart/2005/8/layout/orgChart1"/>
    <dgm:cxn modelId="{C1ED8662-C2FC-F24B-B1EB-5483ECF0C364}" type="presOf" srcId="{0365CB37-D0A4-FE4E-9B4E-7BD556F3E1AB}" destId="{52AD4057-AA02-6847-A5F0-1A53DA2CA007}" srcOrd="0" destOrd="0" presId="urn:microsoft.com/office/officeart/2005/8/layout/orgChart1"/>
    <dgm:cxn modelId="{F9395C5D-0611-7A4A-90BD-3B4D98ED855B}" type="presOf" srcId="{A2A74726-3563-2A4E-B283-71A05EFC166D}" destId="{C1DC18FB-453F-C347-A310-479FE5C9AFA3}" srcOrd="1" destOrd="0" presId="urn:microsoft.com/office/officeart/2005/8/layout/orgChart1"/>
    <dgm:cxn modelId="{2710C6FE-E2E6-784B-9423-6A12000A43A7}" type="presOf" srcId="{1B3F0F17-7C92-394F-97E4-5A1FA5DD2FBA}" destId="{7C1A754D-B1CE-B746-A2F9-E5E0A21E62F3}" srcOrd="1" destOrd="0" presId="urn:microsoft.com/office/officeart/2005/8/layout/orgChart1"/>
    <dgm:cxn modelId="{38099F32-B193-FB49-B830-AE180E1E2C29}" type="presOf" srcId="{6B58C9E3-43BB-C64C-8BC7-D40000C5825F}" destId="{0392BC22-CCF8-8D4B-B160-F6D04B8CB1D5}" srcOrd="1" destOrd="0" presId="urn:microsoft.com/office/officeart/2005/8/layout/orgChart1"/>
    <dgm:cxn modelId="{15FC71D7-7F20-1546-A279-E2F1E1297411}" type="presOf" srcId="{90257162-AA2C-B746-A4A6-146F6A9A8BCF}" destId="{82F44D47-F7BF-C14A-A4F1-8C6C20A12868}" srcOrd="1" destOrd="0" presId="urn:microsoft.com/office/officeart/2005/8/layout/orgChart1"/>
    <dgm:cxn modelId="{EDE802DB-957D-6C40-B24D-8E8875D9A693}" type="presOf" srcId="{B491BF25-45B7-5247-B478-2CC4871AF8EC}" destId="{408DE3A0-2016-EA4F-9232-3A78A95024E7}" srcOrd="0" destOrd="0" presId="urn:microsoft.com/office/officeart/2005/8/layout/orgChart1"/>
    <dgm:cxn modelId="{AB7C5841-B972-8949-A481-6B7DE398C06C}" type="presOf" srcId="{3D4E021E-AB69-7C4C-95E7-84C234E7EB48}" destId="{FE89398E-549E-3E41-9AC5-6D28238B0FFF}" srcOrd="0" destOrd="0" presId="urn:microsoft.com/office/officeart/2005/8/layout/orgChart1"/>
    <dgm:cxn modelId="{0E58C810-3553-4745-B408-9679782F53A2}" type="presOf" srcId="{BCB38F5A-6DED-484D-BD59-049F173A1931}" destId="{40DCED09-6F80-6F4D-B67E-5EAEBB16EFE8}" srcOrd="0" destOrd="0" presId="urn:microsoft.com/office/officeart/2005/8/layout/orgChart1"/>
    <dgm:cxn modelId="{F7AB9FA5-E509-6F4D-9A89-6F41CC7F318D}" type="presOf" srcId="{394BB5C6-32C4-C447-BC89-4F32410CDEF3}" destId="{410B6AA8-FDF1-B049-91B4-FF0A5B5E1A81}" srcOrd="0" destOrd="0" presId="urn:microsoft.com/office/officeart/2005/8/layout/orgChart1"/>
    <dgm:cxn modelId="{0CC1BD8F-FFBD-0C46-94A6-81CE130CB87A}" type="presOf" srcId="{00E6E300-1EB6-2E46-BE47-855C32AB37C7}" destId="{6EA580E7-35F7-474B-810A-8B6F3E08A5E9}" srcOrd="1" destOrd="0" presId="urn:microsoft.com/office/officeart/2005/8/layout/orgChart1"/>
    <dgm:cxn modelId="{5A582A9A-8603-5241-93C5-64E934BF6D5E}" type="presOf" srcId="{2EA06B57-599A-E94B-B1DE-346EE9D2F324}" destId="{98F82871-9238-6E48-980F-DF242F68256A}" srcOrd="1" destOrd="0" presId="urn:microsoft.com/office/officeart/2005/8/layout/orgChart1"/>
    <dgm:cxn modelId="{0F127B83-21B3-F040-8825-CA5A9A359E67}" type="presOf" srcId="{00E6E300-1EB6-2E46-BE47-855C32AB37C7}" destId="{6933BC84-7FBA-6A4E-B447-B820C77B5785}" srcOrd="0" destOrd="0" presId="urn:microsoft.com/office/officeart/2005/8/layout/orgChart1"/>
    <dgm:cxn modelId="{BD0248FB-3064-554D-A120-D76E36A827FB}" type="presOf" srcId="{E8841D44-D285-AE49-AAF7-01ED4AF8BF8F}" destId="{75C6EDCA-3557-CB4D-B6D4-5D1D857F7F40}" srcOrd="0" destOrd="0" presId="urn:microsoft.com/office/officeart/2005/8/layout/orgChart1"/>
    <dgm:cxn modelId="{84C2D476-66F6-B14A-B81A-CAFFDF55CF6F}" type="presOf" srcId="{4D568701-E1EA-B741-94D3-A6ED7A091544}" destId="{E2F37099-7591-444C-A9B8-D63FCA3ABBCA}" srcOrd="0" destOrd="0" presId="urn:microsoft.com/office/officeart/2005/8/layout/orgChart1"/>
    <dgm:cxn modelId="{DA06BF51-0C3D-6443-B4AA-8D407F11491B}" srcId="{AEDDE18C-C916-BA4E-9F27-601A83995B69}" destId="{00E6E300-1EB6-2E46-BE47-855C32AB37C7}" srcOrd="0" destOrd="0" parTransId="{5DF9421C-5471-FD4A-BF12-72593BB7275D}" sibTransId="{9D889A5E-31C9-8C47-800D-0EE871AB6493}"/>
    <dgm:cxn modelId="{C895FD88-7001-6B47-BF36-B48F6C727037}" type="presOf" srcId="{54DC1B0A-CB24-CC41-B47B-1CCE4A732F42}" destId="{6DEB6C62-2A16-524F-901D-527E5FE1510F}" srcOrd="0" destOrd="0" presId="urn:microsoft.com/office/officeart/2005/8/layout/orgChart1"/>
    <dgm:cxn modelId="{7A2B105A-446E-984D-A26B-AD6C151BBD21}" type="presOf" srcId="{8814A857-4D22-B542-B20B-B775F69BC35B}" destId="{E019F798-0252-BD4E-B938-2878ACAAC312}" srcOrd="1" destOrd="0" presId="urn:microsoft.com/office/officeart/2005/8/layout/orgChart1"/>
    <dgm:cxn modelId="{D501AC11-2AFA-EF4A-A7DA-D9974B27EC58}" type="presOf" srcId="{488C29C2-A574-AE42-B6FC-5C2A3F419968}" destId="{D40F998E-DCC6-BB4E-8CCB-2D4E35F3E797}" srcOrd="0" destOrd="0" presId="urn:microsoft.com/office/officeart/2005/8/layout/orgChart1"/>
    <dgm:cxn modelId="{C354466A-F320-874D-BA79-1F69A14569C7}" type="presOf" srcId="{FF044104-C1C7-2440-BDBF-9C2CC10B8699}" destId="{4D7D1C71-4D4B-A747-9FEC-34CEC787DFDA}" srcOrd="1" destOrd="0" presId="urn:microsoft.com/office/officeart/2005/8/layout/orgChart1"/>
    <dgm:cxn modelId="{8DCAC4F5-5551-7243-AF40-E423597E4BA0}" type="presOf" srcId="{C4C751D0-C092-BB44-A95D-C6AA45E0DFA5}" destId="{E7591209-2703-2A44-832C-F09002024FBD}" srcOrd="0" destOrd="0" presId="urn:microsoft.com/office/officeart/2005/8/layout/orgChart1"/>
    <dgm:cxn modelId="{9FBA1AD7-86DD-2442-9881-2F107E4D5D8D}" type="presOf" srcId="{B7FFB09F-E69F-AF4D-9C8B-F5E3395A91B8}" destId="{A9489FC1-98FD-7A47-84BB-59DE128A889A}" srcOrd="0" destOrd="0" presId="urn:microsoft.com/office/officeart/2005/8/layout/orgChart1"/>
    <dgm:cxn modelId="{43A77376-63A3-984A-BFDB-6D935AE0E3D4}" srcId="{90257162-AA2C-B746-A4A6-146F6A9A8BCF}" destId="{FF044104-C1C7-2440-BDBF-9C2CC10B8699}" srcOrd="5" destOrd="0" parTransId="{4BEB19CE-62AB-0944-8687-09C4CC1C1FFC}" sibTransId="{441087A2-E320-0D46-8467-76FDE44D0914}"/>
    <dgm:cxn modelId="{1F8BDE49-4491-A749-8FAB-F887A8B7C76F}" type="presOf" srcId="{6348C1EA-79E0-474B-B0A8-127CD4D10025}" destId="{15D563E5-1FB8-2D43-A34A-E7AC5A76FE5B}" srcOrd="1" destOrd="0" presId="urn:microsoft.com/office/officeart/2005/8/layout/orgChart1"/>
    <dgm:cxn modelId="{9EB0F11F-09A3-3D46-BE78-ABD5FFEFE6D4}" srcId="{00E6E300-1EB6-2E46-BE47-855C32AB37C7}" destId="{8814A857-4D22-B542-B20B-B775F69BC35B}" srcOrd="0" destOrd="0" parTransId="{4526192C-DE23-BB4E-B52D-750549C11657}" sibTransId="{17834D55-28E5-8B44-87B4-7CDB13623B07}"/>
    <dgm:cxn modelId="{2D1DB82C-6534-0B41-AFDF-B655DA9AC1D8}" type="presOf" srcId="{959EC7F3-CAD1-FC41-8484-1F5E38B22A71}" destId="{08C9120F-DD66-F94C-A1FF-80B6DDEC1C12}" srcOrd="0" destOrd="0" presId="urn:microsoft.com/office/officeart/2005/8/layout/orgChart1"/>
    <dgm:cxn modelId="{2B1E2780-5255-E149-9013-0DB5609FFBDC}" srcId="{90257162-AA2C-B746-A4A6-146F6A9A8BCF}" destId="{D897B0BD-C673-1B4A-8575-AA96CF6D0580}" srcOrd="1" destOrd="0" parTransId="{AAFFCDAC-1F50-3D45-9B51-EFCB3BD49CBE}" sibTransId="{18230773-A916-A846-B44B-2D99097DAC40}"/>
    <dgm:cxn modelId="{7170A856-6213-4F47-A700-8FA4D8DA077B}" srcId="{B0E9DF81-3D52-4544-8DC5-874E8D818724}" destId="{1035C45F-B946-DE46-8472-BD3BE7AD5E16}" srcOrd="2" destOrd="0" parTransId="{7FB436D4-AF86-C14B-9C00-EA6B4C2BF0AC}" sibTransId="{62ED295F-E653-DC4A-9044-B409615BDEF7}"/>
    <dgm:cxn modelId="{4D4CCC1F-07DD-8847-AC19-15F4F69F147F}" type="presOf" srcId="{4526192C-DE23-BB4E-B52D-750549C11657}" destId="{97B6871A-C67A-5D46-9681-33F598C93CF9}" srcOrd="0" destOrd="0" presId="urn:microsoft.com/office/officeart/2005/8/layout/orgChart1"/>
    <dgm:cxn modelId="{D63636C0-C911-A242-88A8-74374CE2FD13}" type="presOf" srcId="{7A21F5BB-EC85-B44A-9B81-5173345F22E2}" destId="{9627F770-1B01-F146-ACD2-EB0681EAB689}" srcOrd="0" destOrd="0" presId="urn:microsoft.com/office/officeart/2005/8/layout/orgChart1"/>
    <dgm:cxn modelId="{E17227EE-E1DD-5245-91A6-87655221F3CF}" type="presOf" srcId="{488C29C2-A574-AE42-B6FC-5C2A3F419968}" destId="{40AB6E12-F381-CA4C-98BA-FE3452370C14}" srcOrd="1" destOrd="0" presId="urn:microsoft.com/office/officeart/2005/8/layout/orgChart1"/>
    <dgm:cxn modelId="{BEF45024-67B4-EF48-B067-D20B26296EAF}" type="presOf" srcId="{1035C45F-B946-DE46-8472-BD3BE7AD5E16}" destId="{CD51C8AA-780C-374F-AC0C-140CB25F4114}" srcOrd="1" destOrd="0" presId="urn:microsoft.com/office/officeart/2005/8/layout/orgChart1"/>
    <dgm:cxn modelId="{CA8CB04B-050C-0C40-9471-9B6147A64B4E}" type="presOf" srcId="{BCB38F5A-6DED-484D-BD59-049F173A1931}" destId="{0B405B34-6E16-A843-ADBC-D9B32D13361F}" srcOrd="1" destOrd="0" presId="urn:microsoft.com/office/officeart/2005/8/layout/orgChart1"/>
    <dgm:cxn modelId="{133EDC5C-2CB1-3A44-ABC8-5446B826569A}" type="presOf" srcId="{49D43E12-B52F-A842-9A4F-2B46A176CCD8}" destId="{3B37ECA2-0A6B-9A41-A9FE-BE8B7F47EA8A}" srcOrd="0" destOrd="0" presId="urn:microsoft.com/office/officeart/2005/8/layout/orgChart1"/>
    <dgm:cxn modelId="{675BCB35-AA70-9F40-B3F6-1B5C80404381}" type="presOf" srcId="{CBC5A121-E545-F941-9E42-411DAEEF6678}" destId="{1C87A29E-B61C-884A-AF8E-9B98DFF2C728}" srcOrd="1" destOrd="0" presId="urn:microsoft.com/office/officeart/2005/8/layout/orgChart1"/>
    <dgm:cxn modelId="{BB854CC6-44BF-2344-B601-CE10EF104055}" type="presOf" srcId="{E8841D44-D285-AE49-AAF7-01ED4AF8BF8F}" destId="{D1907657-C689-7B49-AC73-7DEE992736A7}" srcOrd="1" destOrd="0" presId="urn:microsoft.com/office/officeart/2005/8/layout/orgChart1"/>
    <dgm:cxn modelId="{D8FE640B-39CA-6342-989E-5CE82F25DFFE}" srcId="{90257162-AA2C-B746-A4A6-146F6A9A8BCF}" destId="{6B58C9E3-43BB-C64C-8BC7-D40000C5825F}" srcOrd="7" destOrd="0" parTransId="{3D4E021E-AB69-7C4C-95E7-84C234E7EB48}" sibTransId="{83FD9BD1-CA6A-FF4E-8835-5C39F1EDA94C}"/>
    <dgm:cxn modelId="{03EF71AA-1B0F-FB44-BE9C-4CFBFE890307}" type="presOf" srcId="{458FAE0E-B4B3-A147-8D6C-474A911020FB}" destId="{8E69575A-C1A4-4A49-86D9-F35E9ABB995A}" srcOrd="1" destOrd="0" presId="urn:microsoft.com/office/officeart/2005/8/layout/orgChart1"/>
    <dgm:cxn modelId="{D10011BB-C85F-E240-A8F7-D55F55B606E2}" type="presOf" srcId="{8814A857-4D22-B542-B20B-B775F69BC35B}" destId="{31CE4051-11AA-E34B-A36B-8EF6744965D4}" srcOrd="0" destOrd="0" presId="urn:microsoft.com/office/officeart/2005/8/layout/orgChart1"/>
    <dgm:cxn modelId="{5344A899-B92D-AA44-8F55-D305C80EEC68}" type="presOf" srcId="{90257162-AA2C-B746-A4A6-146F6A9A8BCF}" destId="{7A1EF388-62DE-7541-B5E7-E20C3E7C71F7}" srcOrd="0" destOrd="0" presId="urn:microsoft.com/office/officeart/2005/8/layout/orgChart1"/>
    <dgm:cxn modelId="{CF869D80-6F1F-AA4A-BFDA-0F3B6A00D969}" type="presOf" srcId="{0BCFFF0D-6209-D845-A09C-0F6E35898F76}" destId="{37FC2B00-5613-5E4A-985F-AD281C2A16C4}" srcOrd="0" destOrd="0" presId="urn:microsoft.com/office/officeart/2005/8/layout/orgChart1"/>
    <dgm:cxn modelId="{57395B56-1B71-FF43-8D57-3D8F4BB5DCCD}" srcId="{B0E9DF81-3D52-4544-8DC5-874E8D818724}" destId="{2EA06B57-599A-E94B-B1DE-346EE9D2F324}" srcOrd="3" destOrd="0" parTransId="{0B2B20BE-B05A-534E-B2E0-699C611D56E8}" sibTransId="{AC5A52D2-4931-9041-B456-0CB8C754C9B9}"/>
    <dgm:cxn modelId="{895DC429-6E77-5C49-BD86-248ABC8D23BE}" srcId="{00E6E300-1EB6-2E46-BE47-855C32AB37C7}" destId="{B491BF25-45B7-5247-B478-2CC4871AF8EC}" srcOrd="2" destOrd="0" parTransId="{9E43D692-5A5E-9B43-B2CB-BC35D2165CC6}" sibTransId="{DEC6C6BC-8321-6E45-9C4E-19363C497D85}"/>
    <dgm:cxn modelId="{9E511A82-042B-474F-BB20-E19E359310EA}" srcId="{B0E9DF81-3D52-4544-8DC5-874E8D818724}" destId="{C4C751D0-C092-BB44-A95D-C6AA45E0DFA5}" srcOrd="4" destOrd="0" parTransId="{0365CB37-D0A4-FE4E-9B4E-7BD556F3E1AB}" sibTransId="{829E8162-94A3-894B-8237-73FDC4DE3E00}"/>
    <dgm:cxn modelId="{A4369B2D-F922-E945-96EE-D702FD8B45F3}" srcId="{90257162-AA2C-B746-A4A6-146F6A9A8BCF}" destId="{E8841D44-D285-AE49-AAF7-01ED4AF8BF8F}" srcOrd="4" destOrd="0" parTransId="{A42C14AF-F899-0240-A790-03883B68FAE9}" sibTransId="{A0B43FC1-5CC6-C842-A28A-4C535A2CE345}"/>
    <dgm:cxn modelId="{F5759A6F-C91D-7B48-BD08-0BFA463B5C80}" type="presOf" srcId="{4DB97444-5060-8544-BFCF-121053549C70}" destId="{CA3F6F5A-B08B-694F-B186-1CDFEA2B662B}" srcOrd="0" destOrd="0" presId="urn:microsoft.com/office/officeart/2005/8/layout/orgChart1"/>
    <dgm:cxn modelId="{19AE7622-54DC-4146-B8A6-9A11480D9BDD}" type="presOf" srcId="{D897B0BD-C673-1B4A-8575-AA96CF6D0580}" destId="{75A0E8EB-306F-194A-B211-7B97BFCE982D}" srcOrd="0" destOrd="0" presId="urn:microsoft.com/office/officeart/2005/8/layout/orgChart1"/>
    <dgm:cxn modelId="{977B0207-3A97-AB47-9A85-08A6DF630DF3}" srcId="{8814A857-4D22-B542-B20B-B775F69BC35B}" destId="{959EC7F3-CAD1-FC41-8484-1F5E38B22A71}" srcOrd="3" destOrd="0" parTransId="{4D568701-E1EA-B741-94D3-A6ED7A091544}" sibTransId="{2048AA5E-B38B-C042-AD68-71042C8E5420}"/>
    <dgm:cxn modelId="{00691316-5496-C249-AB99-87FC42B808B4}" type="presOf" srcId="{B491BF25-45B7-5247-B478-2CC4871AF8EC}" destId="{037A32A1-E269-9C42-8B0E-05B9D39D6669}" srcOrd="1" destOrd="0" presId="urn:microsoft.com/office/officeart/2005/8/layout/orgChart1"/>
    <dgm:cxn modelId="{8C1EF1D9-B68C-954A-99D2-2809E641BB27}" type="presOf" srcId="{098CE4BF-EA94-2F40-B75E-068542C591A0}" destId="{2B32B158-9F8C-F749-94C6-368CC13415AA}" srcOrd="0" destOrd="0" presId="urn:microsoft.com/office/officeart/2005/8/layout/orgChart1"/>
    <dgm:cxn modelId="{0B65A2DC-6F69-E64A-A539-04E86E2B385B}" type="presOf" srcId="{0B2B20BE-B05A-534E-B2E0-699C611D56E8}" destId="{E46FF6EA-86BE-F74A-B54C-AEFAE0373B38}" srcOrd="0" destOrd="0" presId="urn:microsoft.com/office/officeart/2005/8/layout/orgChart1"/>
    <dgm:cxn modelId="{CFC4DCE3-773C-4341-A415-498535D3E2CD}" type="presOf" srcId="{D897B0BD-C673-1B4A-8575-AA96CF6D0580}" destId="{0D3626CC-4B23-744E-BD5E-B55395021FC5}" srcOrd="1" destOrd="0" presId="urn:microsoft.com/office/officeart/2005/8/layout/orgChart1"/>
    <dgm:cxn modelId="{6C44C367-D639-8C46-A2BC-A05B740D1287}" type="presOf" srcId="{FF044104-C1C7-2440-BDBF-9C2CC10B8699}" destId="{CD348DE9-3BD2-784C-A9EB-BF5E8DA6F30C}" srcOrd="0" destOrd="0" presId="urn:microsoft.com/office/officeart/2005/8/layout/orgChart1"/>
    <dgm:cxn modelId="{1531C2A3-DD89-014F-807A-2C916303AF8C}" srcId="{90257162-AA2C-B746-A4A6-146F6A9A8BCF}" destId="{CBC5A121-E545-F941-9E42-411DAEEF6678}" srcOrd="0" destOrd="0" parTransId="{83F5F92C-E230-BD48-A51A-B1667ABC3900}" sibTransId="{570D7BBF-9551-5C46-B1A2-F770BF31E2A7}"/>
    <dgm:cxn modelId="{3166F6B8-373C-F840-811A-385147FAF838}" srcId="{8814A857-4D22-B542-B20B-B775F69BC35B}" destId="{669F16C8-A4C9-A842-979B-199DAD54E98B}" srcOrd="0" destOrd="0" parTransId="{7A21F5BB-EC85-B44A-9B81-5173345F22E2}" sibTransId="{F20C0538-C494-AA4E-8233-DE47CB1B159F}"/>
    <dgm:cxn modelId="{71F15ACC-BE35-9F47-B33E-2D9FF6D88DFE}" type="presOf" srcId="{ECF6CB86-4D24-0D41-BCF2-57534DB361E5}" destId="{3C9B04F9-7D59-364C-ACA9-E1F60A833D99}" srcOrd="1" destOrd="0" presId="urn:microsoft.com/office/officeart/2005/8/layout/orgChart1"/>
    <dgm:cxn modelId="{798011BE-D4A6-7C4C-969B-E5BDD2686C9B}" type="presOf" srcId="{4BEB19CE-62AB-0944-8687-09C4CC1C1FFC}" destId="{B699EAAA-0D95-4544-BA3B-EB8747C0E0CE}" srcOrd="0" destOrd="0" presId="urn:microsoft.com/office/officeart/2005/8/layout/orgChart1"/>
    <dgm:cxn modelId="{7E6B6AED-11EE-064D-89DE-A135CFEB7175}" type="presOf" srcId="{7FB436D4-AF86-C14B-9C00-EA6B4C2BF0AC}" destId="{393A34DD-DFF9-1F46-98F5-66309EB38890}" srcOrd="0" destOrd="0" presId="urn:microsoft.com/office/officeart/2005/8/layout/orgChart1"/>
    <dgm:cxn modelId="{741B3010-F6B7-7746-8F31-DE8B0C39E245}" srcId="{8814A857-4D22-B542-B20B-B775F69BC35B}" destId="{488C29C2-A574-AE42-B6FC-5C2A3F419968}" srcOrd="4" destOrd="0" parTransId="{E3380370-A572-1A47-83C4-EF58F65EF73F}" sibTransId="{9B85BCEA-3A69-464A-9102-81605A923B9F}"/>
    <dgm:cxn modelId="{E6DD8816-7904-BE47-A262-E0EA7E95E474}" type="presOf" srcId="{959EC7F3-CAD1-FC41-8484-1F5E38B22A71}" destId="{F720DF29-701F-CD43-ACC8-3DD094985FFD}" srcOrd="1" destOrd="0" presId="urn:microsoft.com/office/officeart/2005/8/layout/orgChart1"/>
    <dgm:cxn modelId="{4F902F74-4BFC-2141-8BD3-CB5A123732C0}" srcId="{8814A857-4D22-B542-B20B-B775F69BC35B}" destId="{ECF6CB86-4D24-0D41-BCF2-57534DB361E5}" srcOrd="2" destOrd="0" parTransId="{394BB5C6-32C4-C447-BC89-4F32410CDEF3}" sibTransId="{FF336A9A-03BD-7C44-9622-E903AE961841}"/>
    <dgm:cxn modelId="{30ADA949-89C4-9E44-A0A0-72DB2A5641B8}" type="presOf" srcId="{B0E9DF81-3D52-4544-8DC5-874E8D818724}" destId="{D803877C-CA7C-EA47-AE93-AF306C4D103E}" srcOrd="0" destOrd="0" presId="urn:microsoft.com/office/officeart/2005/8/layout/orgChart1"/>
    <dgm:cxn modelId="{2205C3D6-3F92-B942-A447-1A63C36BBE94}" type="presOf" srcId="{3021AC65-98B9-2A48-B77F-98779BE4E460}" destId="{5D24CFEC-7A4E-2A43-BD07-44F826E14E89}" srcOrd="0" destOrd="0" presId="urn:microsoft.com/office/officeart/2005/8/layout/orgChart1"/>
    <dgm:cxn modelId="{FEB459F0-01B7-E84D-828D-39F084B26DE6}" type="presOf" srcId="{5ED86DDA-8EF1-F343-9B5B-711C6285FB73}" destId="{7CD242D6-C5DF-FC48-8346-0178A40EDEC9}" srcOrd="0" destOrd="0" presId="urn:microsoft.com/office/officeart/2005/8/layout/orgChart1"/>
    <dgm:cxn modelId="{F8D63C7C-EE88-5349-B19F-AA9C336ADCF6}" type="presOf" srcId="{2EA06B57-599A-E94B-B1DE-346EE9D2F324}" destId="{2AA6680B-A507-9D40-B7D1-601F0D1E860B}" srcOrd="0" destOrd="0" presId="urn:microsoft.com/office/officeart/2005/8/layout/orgChart1"/>
    <dgm:cxn modelId="{FE4C4958-AA7A-E447-A247-00B61D588754}" type="presOf" srcId="{BAEE9010-85D7-A143-AE39-36714A05C007}" destId="{A505475C-F766-4844-90FF-F6B010B9709A}" srcOrd="0" destOrd="0" presId="urn:microsoft.com/office/officeart/2005/8/layout/orgChart1"/>
    <dgm:cxn modelId="{FC675F04-01A5-8C4A-B688-2421481768EF}" srcId="{90257162-AA2C-B746-A4A6-146F6A9A8BCF}" destId="{4DB97444-5060-8544-BFCF-121053549C70}" srcOrd="6" destOrd="0" parTransId="{3021AC65-98B9-2A48-B77F-98779BE4E460}" sibTransId="{2EB6D4EB-DD47-9944-98FE-2EEB3FE81FA0}"/>
    <dgm:cxn modelId="{4767A4B0-C5DF-2C4E-B432-7B2FDD4B805C}" type="presOf" srcId="{669F16C8-A4C9-A842-979B-199DAD54E98B}" destId="{6D716AE5-1C95-E744-AD53-FFAC26271B21}" srcOrd="1" destOrd="0" presId="urn:microsoft.com/office/officeart/2005/8/layout/orgChart1"/>
    <dgm:cxn modelId="{F9EB092D-7BE4-3544-BFE5-6E4CC36436D6}" srcId="{90257162-AA2C-B746-A4A6-146F6A9A8BCF}" destId="{458FAE0E-B4B3-A147-8D6C-474A911020FB}" srcOrd="2" destOrd="0" parTransId="{49D43E12-B52F-A842-9A4F-2B46A176CCD8}" sibTransId="{9224DCE4-D256-3B49-BAC0-98478A2B693F}"/>
    <dgm:cxn modelId="{97152C8C-F986-044F-8DBD-D0CB130ECFE7}" srcId="{00E6E300-1EB6-2E46-BE47-855C32AB37C7}" destId="{90257162-AA2C-B746-A4A6-146F6A9A8BCF}" srcOrd="1" destOrd="0" parTransId="{19AD2DEC-D9EF-594B-A611-C5510E78DE8F}" sibTransId="{7B3561C0-4240-2541-8783-FBE1666A28CA}"/>
    <dgm:cxn modelId="{0601B87E-4C05-FD48-9561-9313732AEBFB}" type="presOf" srcId="{098CE4BF-EA94-2F40-B75E-068542C591A0}" destId="{15C24D02-5D57-C348-A2A9-D86170DD871C}" srcOrd="1" destOrd="0" presId="urn:microsoft.com/office/officeart/2005/8/layout/orgChart1"/>
    <dgm:cxn modelId="{3196A5CC-36A5-5840-814C-6E2356FAF4C7}" type="presOf" srcId="{A2A74726-3563-2A4E-B283-71A05EFC166D}" destId="{1BA67125-0B58-6343-9BA0-E5447DD422A6}" srcOrd="0" destOrd="0" presId="urn:microsoft.com/office/officeart/2005/8/layout/orgChart1"/>
    <dgm:cxn modelId="{25E0EB58-16C7-A745-B316-11813D001854}" srcId="{8814A857-4D22-B542-B20B-B775F69BC35B}" destId="{A2A74726-3563-2A4E-B283-71A05EFC166D}" srcOrd="5" destOrd="0" parTransId="{54DC1B0A-CB24-CC41-B47B-1CCE4A732F42}" sibTransId="{8D178CA5-7C52-9440-8C94-1DC5E8737B7B}"/>
    <dgm:cxn modelId="{8F9F62AA-43BC-DA41-B555-591B17FA2E1B}" type="presOf" srcId="{CBC5A121-E545-F941-9E42-411DAEEF6678}" destId="{DA2E8700-3BDF-FD48-BD8E-31859F63E22A}" srcOrd="0" destOrd="0" presId="urn:microsoft.com/office/officeart/2005/8/layout/orgChart1"/>
    <dgm:cxn modelId="{CBC397C2-8188-0C4D-9765-F9DDA7A3939F}" type="presOf" srcId="{AAFFCDAC-1F50-3D45-9B51-EFCB3BD49CBE}" destId="{FA57C19F-58DD-7642-ACBC-B5BA84B31C11}" srcOrd="0" destOrd="0" presId="urn:microsoft.com/office/officeart/2005/8/layout/orgChart1"/>
    <dgm:cxn modelId="{4550EEBF-5E38-924D-9C65-418A09176380}" srcId="{B0E9DF81-3D52-4544-8DC5-874E8D818724}" destId="{BCB38F5A-6DED-484D-BD59-049F173A1931}" srcOrd="1" destOrd="0" parTransId="{5AC95CCB-8472-734C-99D9-68BB842221FF}" sibTransId="{29B53971-6738-3149-B63D-1C20EAAD3E2D}"/>
    <dgm:cxn modelId="{04FD1EC8-4745-9E4E-B3A4-0F3E367D1449}" type="presOf" srcId="{19AD2DEC-D9EF-594B-A611-C5510E78DE8F}" destId="{4185E786-9004-EC4E-90C0-F55C304BD8C1}" srcOrd="0" destOrd="0" presId="urn:microsoft.com/office/officeart/2005/8/layout/orgChart1"/>
    <dgm:cxn modelId="{BC9FE8F5-C7B3-D94A-B620-4BFB93216301}" srcId="{00E6E300-1EB6-2E46-BE47-855C32AB37C7}" destId="{B0E9DF81-3D52-4544-8DC5-874E8D818724}" srcOrd="3" destOrd="0" parTransId="{BAEE9010-85D7-A143-AE39-36714A05C007}" sibTransId="{AF6FE275-8CFA-3C40-976A-91AECD778F82}"/>
    <dgm:cxn modelId="{79BC5D28-73EE-514F-A585-7286E2172018}" type="presOf" srcId="{6B58C9E3-43BB-C64C-8BC7-D40000C5825F}" destId="{89D294DC-2EB9-4D4B-8E4F-D1D952737888}" srcOrd="0" destOrd="0" presId="urn:microsoft.com/office/officeart/2005/8/layout/orgChart1"/>
    <dgm:cxn modelId="{A628B0F1-DCEA-974C-81AA-D7CB469CC833}" srcId="{B0E9DF81-3D52-4544-8DC5-874E8D818724}" destId="{6348C1EA-79E0-474B-B0A8-127CD4D10025}" srcOrd="0" destOrd="0" parTransId="{0BCFFF0D-6209-D845-A09C-0F6E35898F76}" sibTransId="{0C38E669-00C8-0340-B06A-1C454160B9F9}"/>
    <dgm:cxn modelId="{C69FE7A4-BDB9-884B-ACDB-4F9DEB5AD4FF}" type="presOf" srcId="{6348C1EA-79E0-474B-B0A8-127CD4D10025}" destId="{D52EBFB3-A96F-3A4C-8900-FD47B6EBE500}" srcOrd="0" destOrd="0" presId="urn:microsoft.com/office/officeart/2005/8/layout/orgChart1"/>
    <dgm:cxn modelId="{12E574A6-EA8B-3A4F-B8AF-355BBF3A23C5}" type="presOf" srcId="{1B3F0F17-7C92-394F-97E4-5A1FA5DD2FBA}" destId="{6CE61A02-480F-5E48-93DA-D880208D9339}" srcOrd="0" destOrd="0" presId="urn:microsoft.com/office/officeart/2005/8/layout/orgChart1"/>
    <dgm:cxn modelId="{5FC086F3-5C30-5540-B553-4EF8AD7CEE2C}" type="presOf" srcId="{1035C45F-B946-DE46-8472-BD3BE7AD5E16}" destId="{CA6CF99C-6D35-DA4F-96DE-CA39F5213883}" srcOrd="0" destOrd="0" presId="urn:microsoft.com/office/officeart/2005/8/layout/orgChart1"/>
    <dgm:cxn modelId="{5113C381-29BD-BA44-B4F7-2A35EE87ACCD}" type="presOf" srcId="{C4C751D0-C092-BB44-A95D-C6AA45E0DFA5}" destId="{DE562AD9-39C7-AD43-B120-8E553D275616}" srcOrd="1" destOrd="0" presId="urn:microsoft.com/office/officeart/2005/8/layout/orgChart1"/>
    <dgm:cxn modelId="{EA47790A-E4AB-2845-9B17-B4106DE6FE8F}" srcId="{8814A857-4D22-B542-B20B-B775F69BC35B}" destId="{1B3F0F17-7C92-394F-97E4-5A1FA5DD2FBA}" srcOrd="1" destOrd="0" parTransId="{5ED86DDA-8EF1-F343-9B5B-711C6285FB73}" sibTransId="{6A0A555F-C176-9941-885A-C48D6D6F6CB4}"/>
    <dgm:cxn modelId="{17600A48-C7E2-6040-B575-DA3903161B6C}" type="presOf" srcId="{ECF6CB86-4D24-0D41-BCF2-57534DB361E5}" destId="{248B2157-1A20-AF46-B7D6-55A19C411653}" srcOrd="0" destOrd="0" presId="urn:microsoft.com/office/officeart/2005/8/layout/orgChart1"/>
    <dgm:cxn modelId="{CCD0A16D-98C7-7749-A174-197D93377C3E}" type="presOf" srcId="{4DB97444-5060-8544-BFCF-121053549C70}" destId="{A6AC4887-1152-5242-AFFE-FCB3526EABD8}" srcOrd="1" destOrd="0" presId="urn:microsoft.com/office/officeart/2005/8/layout/orgChart1"/>
    <dgm:cxn modelId="{783F17A6-26A3-8847-A323-4D3D3E59D305}" srcId="{90257162-AA2C-B746-A4A6-146F6A9A8BCF}" destId="{098CE4BF-EA94-2F40-B75E-068542C591A0}" srcOrd="3" destOrd="0" parTransId="{B7FFB09F-E69F-AF4D-9C8B-F5E3395A91B8}" sibTransId="{D3FBF3AB-E4C0-C342-A035-6E523EAE086F}"/>
    <dgm:cxn modelId="{CDA341ED-56FA-D842-9005-FC85F30FF9D7}" type="presOf" srcId="{5AC95CCB-8472-734C-99D9-68BB842221FF}" destId="{0991D9F1-C992-9540-A151-1484665897F1}" srcOrd="0" destOrd="0" presId="urn:microsoft.com/office/officeart/2005/8/layout/orgChart1"/>
    <dgm:cxn modelId="{BAEE6A98-5318-D544-8B4B-0B94122F27E1}" type="presOf" srcId="{E3380370-A572-1A47-83C4-EF58F65EF73F}" destId="{A15DF5BD-D829-9B4E-8ABD-4D63DA2C56DE}" srcOrd="0" destOrd="0" presId="urn:microsoft.com/office/officeart/2005/8/layout/orgChart1"/>
    <dgm:cxn modelId="{34E3A245-395C-A245-A62B-4EC5FD548369}" type="presOf" srcId="{B0E9DF81-3D52-4544-8DC5-874E8D818724}" destId="{CDB219DA-008C-1F4D-A40E-727EE3E7FC03}" srcOrd="1" destOrd="0" presId="urn:microsoft.com/office/officeart/2005/8/layout/orgChart1"/>
    <dgm:cxn modelId="{0D48314A-409D-854E-B4F9-95DD760DD8BB}" type="presOf" srcId="{669F16C8-A4C9-A842-979B-199DAD54E98B}" destId="{D7CD9570-A8D0-8140-B23D-A2FDF6C08053}" srcOrd="0" destOrd="0" presId="urn:microsoft.com/office/officeart/2005/8/layout/orgChart1"/>
    <dgm:cxn modelId="{9141039E-1985-234E-A0A6-F9A24E306643}" type="presOf" srcId="{AEDDE18C-C916-BA4E-9F27-601A83995B69}" destId="{78439F44-8F58-0447-87FC-54D6625E6F5D}" srcOrd="0" destOrd="0" presId="urn:microsoft.com/office/officeart/2005/8/layout/orgChart1"/>
    <dgm:cxn modelId="{06B0E0B1-704D-A746-9BD1-188EBD08C26A}" type="presOf" srcId="{A42C14AF-F899-0240-A790-03883B68FAE9}" destId="{31A70847-E541-2A4E-9D2F-134BABDA17FF}" srcOrd="0" destOrd="0" presId="urn:microsoft.com/office/officeart/2005/8/layout/orgChart1"/>
    <dgm:cxn modelId="{6BA3340E-7B18-FB43-B215-2E596FAE529A}" type="presOf" srcId="{83F5F92C-E230-BD48-A51A-B1667ABC3900}" destId="{5300906B-9835-8A40-80F5-A1973F642097}" srcOrd="0" destOrd="0" presId="urn:microsoft.com/office/officeart/2005/8/layout/orgChart1"/>
    <dgm:cxn modelId="{6A64C6DD-251E-D245-96EA-348CBEC386CF}" type="presParOf" srcId="{78439F44-8F58-0447-87FC-54D6625E6F5D}" destId="{1F716917-9BAD-4C4D-B589-75C0470B0B8C}" srcOrd="0" destOrd="0" presId="urn:microsoft.com/office/officeart/2005/8/layout/orgChart1"/>
    <dgm:cxn modelId="{7D3FA6F9-8474-A64B-9DE7-74638DD20B03}" type="presParOf" srcId="{1F716917-9BAD-4C4D-B589-75C0470B0B8C}" destId="{BD38E46E-699A-754D-ABDF-0FB7A52BD284}" srcOrd="0" destOrd="0" presId="urn:microsoft.com/office/officeart/2005/8/layout/orgChart1"/>
    <dgm:cxn modelId="{59D7DAA2-EFE5-C64A-B349-47A71A9640D6}" type="presParOf" srcId="{BD38E46E-699A-754D-ABDF-0FB7A52BD284}" destId="{6933BC84-7FBA-6A4E-B447-B820C77B5785}" srcOrd="0" destOrd="0" presId="urn:microsoft.com/office/officeart/2005/8/layout/orgChart1"/>
    <dgm:cxn modelId="{16D62CF6-21C0-9C4C-A068-16FA63457E00}" type="presParOf" srcId="{BD38E46E-699A-754D-ABDF-0FB7A52BD284}" destId="{6EA580E7-35F7-474B-810A-8B6F3E08A5E9}" srcOrd="1" destOrd="0" presId="urn:microsoft.com/office/officeart/2005/8/layout/orgChart1"/>
    <dgm:cxn modelId="{C6EC472F-A12F-964E-ADD6-704C0E9BAE87}" type="presParOf" srcId="{1F716917-9BAD-4C4D-B589-75C0470B0B8C}" destId="{FDAF40CF-248C-B441-87E4-9B81880560EF}" srcOrd="1" destOrd="0" presId="urn:microsoft.com/office/officeart/2005/8/layout/orgChart1"/>
    <dgm:cxn modelId="{2099654E-0622-D642-A326-E9B218E2A238}" type="presParOf" srcId="{FDAF40CF-248C-B441-87E4-9B81880560EF}" destId="{97B6871A-C67A-5D46-9681-33F598C93CF9}" srcOrd="0" destOrd="0" presId="urn:microsoft.com/office/officeart/2005/8/layout/orgChart1"/>
    <dgm:cxn modelId="{D3C16B73-558D-FC41-A798-6A2D43876E80}" type="presParOf" srcId="{FDAF40CF-248C-B441-87E4-9B81880560EF}" destId="{4D006589-C8A3-344E-ABF6-4D7E0D290C9B}" srcOrd="1" destOrd="0" presId="urn:microsoft.com/office/officeart/2005/8/layout/orgChart1"/>
    <dgm:cxn modelId="{7EA2EED8-730C-F645-BB76-89CF909C8A79}" type="presParOf" srcId="{4D006589-C8A3-344E-ABF6-4D7E0D290C9B}" destId="{BB560021-5697-4B4F-AF4B-B611F6AB6BBE}" srcOrd="0" destOrd="0" presId="urn:microsoft.com/office/officeart/2005/8/layout/orgChart1"/>
    <dgm:cxn modelId="{26C5E89F-C631-A748-AAD1-A23649F21E97}" type="presParOf" srcId="{BB560021-5697-4B4F-AF4B-B611F6AB6BBE}" destId="{31CE4051-11AA-E34B-A36B-8EF6744965D4}" srcOrd="0" destOrd="0" presId="urn:microsoft.com/office/officeart/2005/8/layout/orgChart1"/>
    <dgm:cxn modelId="{7B148118-314D-7E4B-BFAF-8F57D0CE1E06}" type="presParOf" srcId="{BB560021-5697-4B4F-AF4B-B611F6AB6BBE}" destId="{E019F798-0252-BD4E-B938-2878ACAAC312}" srcOrd="1" destOrd="0" presId="urn:microsoft.com/office/officeart/2005/8/layout/orgChart1"/>
    <dgm:cxn modelId="{6E419D8B-6029-9F4D-94F5-695791BCDEBE}" type="presParOf" srcId="{4D006589-C8A3-344E-ABF6-4D7E0D290C9B}" destId="{B2655974-B2B8-054E-B7CC-85D363135A20}" srcOrd="1" destOrd="0" presId="urn:microsoft.com/office/officeart/2005/8/layout/orgChart1"/>
    <dgm:cxn modelId="{21304369-A191-5A49-B128-8039D7CB4E87}" type="presParOf" srcId="{B2655974-B2B8-054E-B7CC-85D363135A20}" destId="{9627F770-1B01-F146-ACD2-EB0681EAB689}" srcOrd="0" destOrd="0" presId="urn:microsoft.com/office/officeart/2005/8/layout/orgChart1"/>
    <dgm:cxn modelId="{98A4ED71-85D1-454E-AFF2-FBC7B82C71C1}" type="presParOf" srcId="{B2655974-B2B8-054E-B7CC-85D363135A20}" destId="{C1D021EB-A8D2-FA49-9B9C-693B448D8530}" srcOrd="1" destOrd="0" presId="urn:microsoft.com/office/officeart/2005/8/layout/orgChart1"/>
    <dgm:cxn modelId="{35532219-A700-C44B-935D-B7267CFA44E4}" type="presParOf" srcId="{C1D021EB-A8D2-FA49-9B9C-693B448D8530}" destId="{24413B4A-22C8-CE48-B455-914371DD47D4}" srcOrd="0" destOrd="0" presId="urn:microsoft.com/office/officeart/2005/8/layout/orgChart1"/>
    <dgm:cxn modelId="{B4387C23-C25C-5043-91F1-C4BBE44AC632}" type="presParOf" srcId="{24413B4A-22C8-CE48-B455-914371DD47D4}" destId="{D7CD9570-A8D0-8140-B23D-A2FDF6C08053}" srcOrd="0" destOrd="0" presId="urn:microsoft.com/office/officeart/2005/8/layout/orgChart1"/>
    <dgm:cxn modelId="{6B9D2632-7B86-3D40-8B18-7D4D44851387}" type="presParOf" srcId="{24413B4A-22C8-CE48-B455-914371DD47D4}" destId="{6D716AE5-1C95-E744-AD53-FFAC26271B21}" srcOrd="1" destOrd="0" presId="urn:microsoft.com/office/officeart/2005/8/layout/orgChart1"/>
    <dgm:cxn modelId="{947D54DB-12FA-184D-A924-95425064C323}" type="presParOf" srcId="{C1D021EB-A8D2-FA49-9B9C-693B448D8530}" destId="{4DC2706F-084D-5E45-8391-35678CAD5A29}" srcOrd="1" destOrd="0" presId="urn:microsoft.com/office/officeart/2005/8/layout/orgChart1"/>
    <dgm:cxn modelId="{59F098BF-DF0A-874F-A3FF-6F49ED4E5288}" type="presParOf" srcId="{C1D021EB-A8D2-FA49-9B9C-693B448D8530}" destId="{FD43F54E-D246-D54F-B90A-8F75AA25FA70}" srcOrd="2" destOrd="0" presId="urn:microsoft.com/office/officeart/2005/8/layout/orgChart1"/>
    <dgm:cxn modelId="{F1B34318-6F41-0546-AC73-DB2F6F4523CE}" type="presParOf" srcId="{B2655974-B2B8-054E-B7CC-85D363135A20}" destId="{7CD242D6-C5DF-FC48-8346-0178A40EDEC9}" srcOrd="2" destOrd="0" presId="urn:microsoft.com/office/officeart/2005/8/layout/orgChart1"/>
    <dgm:cxn modelId="{E8742FB0-6F56-B049-8789-25021F83DD9B}" type="presParOf" srcId="{B2655974-B2B8-054E-B7CC-85D363135A20}" destId="{847E8928-6A7E-3E4C-A9F2-64AADCFA4057}" srcOrd="3" destOrd="0" presId="urn:microsoft.com/office/officeart/2005/8/layout/orgChart1"/>
    <dgm:cxn modelId="{985C801E-26D4-AF4A-99D5-1BAE2C5E6C62}" type="presParOf" srcId="{847E8928-6A7E-3E4C-A9F2-64AADCFA4057}" destId="{4CF8CA0C-E4C6-9349-B387-8BA2D8E70F89}" srcOrd="0" destOrd="0" presId="urn:microsoft.com/office/officeart/2005/8/layout/orgChart1"/>
    <dgm:cxn modelId="{D857870B-3D83-4D45-A0D7-97E88799CDA7}" type="presParOf" srcId="{4CF8CA0C-E4C6-9349-B387-8BA2D8E70F89}" destId="{6CE61A02-480F-5E48-93DA-D880208D9339}" srcOrd="0" destOrd="0" presId="urn:microsoft.com/office/officeart/2005/8/layout/orgChart1"/>
    <dgm:cxn modelId="{A19EC830-0331-504E-BAB6-5ADA7FC28D1E}" type="presParOf" srcId="{4CF8CA0C-E4C6-9349-B387-8BA2D8E70F89}" destId="{7C1A754D-B1CE-B746-A2F9-E5E0A21E62F3}" srcOrd="1" destOrd="0" presId="urn:microsoft.com/office/officeart/2005/8/layout/orgChart1"/>
    <dgm:cxn modelId="{6E9E864E-D171-A344-B64C-F3A8D8551C24}" type="presParOf" srcId="{847E8928-6A7E-3E4C-A9F2-64AADCFA4057}" destId="{F3189455-C84C-4847-B298-5A799D2CE745}" srcOrd="1" destOrd="0" presId="urn:microsoft.com/office/officeart/2005/8/layout/orgChart1"/>
    <dgm:cxn modelId="{2FCC5DBC-2D9E-FB4F-96D6-2442BF49B643}" type="presParOf" srcId="{847E8928-6A7E-3E4C-A9F2-64AADCFA4057}" destId="{3546FA63-2B80-2441-A333-EA0D045277F1}" srcOrd="2" destOrd="0" presId="urn:microsoft.com/office/officeart/2005/8/layout/orgChart1"/>
    <dgm:cxn modelId="{F444AA31-DB3E-A34B-AB17-261A22A87380}" type="presParOf" srcId="{B2655974-B2B8-054E-B7CC-85D363135A20}" destId="{410B6AA8-FDF1-B049-91B4-FF0A5B5E1A81}" srcOrd="4" destOrd="0" presId="urn:microsoft.com/office/officeart/2005/8/layout/orgChart1"/>
    <dgm:cxn modelId="{A2A0814D-D071-A44E-A09C-1FC70F495B3A}" type="presParOf" srcId="{B2655974-B2B8-054E-B7CC-85D363135A20}" destId="{82203AC3-8A27-C54B-B6EB-6B2EEE201610}" srcOrd="5" destOrd="0" presId="urn:microsoft.com/office/officeart/2005/8/layout/orgChart1"/>
    <dgm:cxn modelId="{68B9F13E-2722-1049-A638-6EEDDEA0C867}" type="presParOf" srcId="{82203AC3-8A27-C54B-B6EB-6B2EEE201610}" destId="{1A17BB33-94E0-9743-A4D4-9645EE71DF85}" srcOrd="0" destOrd="0" presId="urn:microsoft.com/office/officeart/2005/8/layout/orgChart1"/>
    <dgm:cxn modelId="{5D0827E8-D0B1-494A-B873-84EFEA07C346}" type="presParOf" srcId="{1A17BB33-94E0-9743-A4D4-9645EE71DF85}" destId="{248B2157-1A20-AF46-B7D6-55A19C411653}" srcOrd="0" destOrd="0" presId="urn:microsoft.com/office/officeart/2005/8/layout/orgChart1"/>
    <dgm:cxn modelId="{3B9B4A84-4898-1B46-8DD2-E692C8C27DA3}" type="presParOf" srcId="{1A17BB33-94E0-9743-A4D4-9645EE71DF85}" destId="{3C9B04F9-7D59-364C-ACA9-E1F60A833D99}" srcOrd="1" destOrd="0" presId="urn:microsoft.com/office/officeart/2005/8/layout/orgChart1"/>
    <dgm:cxn modelId="{6F3CF532-749B-E14E-BCE4-1301FBE9C54D}" type="presParOf" srcId="{82203AC3-8A27-C54B-B6EB-6B2EEE201610}" destId="{B5D120EF-0D67-514E-B40C-AF43007F96B0}" srcOrd="1" destOrd="0" presId="urn:microsoft.com/office/officeart/2005/8/layout/orgChart1"/>
    <dgm:cxn modelId="{2109789F-73D4-B04F-A5FD-1C04EF1C022E}" type="presParOf" srcId="{82203AC3-8A27-C54B-B6EB-6B2EEE201610}" destId="{1A1A3614-D548-7C41-BE24-52AA3812021C}" srcOrd="2" destOrd="0" presId="urn:microsoft.com/office/officeart/2005/8/layout/orgChart1"/>
    <dgm:cxn modelId="{E78D04C8-5EE9-7B49-9717-07C3286E87C2}" type="presParOf" srcId="{B2655974-B2B8-054E-B7CC-85D363135A20}" destId="{E2F37099-7591-444C-A9B8-D63FCA3ABBCA}" srcOrd="6" destOrd="0" presId="urn:microsoft.com/office/officeart/2005/8/layout/orgChart1"/>
    <dgm:cxn modelId="{F40EB9C8-56E5-D642-8089-2AF142A7F855}" type="presParOf" srcId="{B2655974-B2B8-054E-B7CC-85D363135A20}" destId="{0D57D30B-7934-F845-98B6-9D7C47908737}" srcOrd="7" destOrd="0" presId="urn:microsoft.com/office/officeart/2005/8/layout/orgChart1"/>
    <dgm:cxn modelId="{7137950B-4C2D-7D4C-8469-B6D3F1362B7A}" type="presParOf" srcId="{0D57D30B-7934-F845-98B6-9D7C47908737}" destId="{577699A9-14F3-CA4B-9E16-8C21BB4A9BB9}" srcOrd="0" destOrd="0" presId="urn:microsoft.com/office/officeart/2005/8/layout/orgChart1"/>
    <dgm:cxn modelId="{20CE24BB-C24B-2D48-BB7E-FD0073C17FB3}" type="presParOf" srcId="{577699A9-14F3-CA4B-9E16-8C21BB4A9BB9}" destId="{08C9120F-DD66-F94C-A1FF-80B6DDEC1C12}" srcOrd="0" destOrd="0" presId="urn:microsoft.com/office/officeart/2005/8/layout/orgChart1"/>
    <dgm:cxn modelId="{C7955E97-0D7A-8B4A-827B-4F845C96C187}" type="presParOf" srcId="{577699A9-14F3-CA4B-9E16-8C21BB4A9BB9}" destId="{F720DF29-701F-CD43-ACC8-3DD094985FFD}" srcOrd="1" destOrd="0" presId="urn:microsoft.com/office/officeart/2005/8/layout/orgChart1"/>
    <dgm:cxn modelId="{789F8BF0-5798-8E4F-A7DB-FC2C33625459}" type="presParOf" srcId="{0D57D30B-7934-F845-98B6-9D7C47908737}" destId="{07681C6C-DCA8-184C-94CB-D98FE1DA8498}" srcOrd="1" destOrd="0" presId="urn:microsoft.com/office/officeart/2005/8/layout/orgChart1"/>
    <dgm:cxn modelId="{EE19D6DE-2A58-B84F-BF6A-C02D75C5EE7C}" type="presParOf" srcId="{0D57D30B-7934-F845-98B6-9D7C47908737}" destId="{8FFDD5B7-5CA2-AF43-AE1E-8944B3AA2055}" srcOrd="2" destOrd="0" presId="urn:microsoft.com/office/officeart/2005/8/layout/orgChart1"/>
    <dgm:cxn modelId="{42B50B68-9B4F-714F-A250-F0A729CC2E36}" type="presParOf" srcId="{B2655974-B2B8-054E-B7CC-85D363135A20}" destId="{A15DF5BD-D829-9B4E-8ABD-4D63DA2C56DE}" srcOrd="8" destOrd="0" presId="urn:microsoft.com/office/officeart/2005/8/layout/orgChart1"/>
    <dgm:cxn modelId="{97A6AF3A-1392-5541-B26D-96F90F592D4A}" type="presParOf" srcId="{B2655974-B2B8-054E-B7CC-85D363135A20}" destId="{A14AC651-D9D3-CA42-B4F4-70020C3BF9DF}" srcOrd="9" destOrd="0" presId="urn:microsoft.com/office/officeart/2005/8/layout/orgChart1"/>
    <dgm:cxn modelId="{566D824D-F0E0-7440-A1DC-C577C9E63F3A}" type="presParOf" srcId="{A14AC651-D9D3-CA42-B4F4-70020C3BF9DF}" destId="{752004AD-92BB-924E-84AB-D60FA7F4EFC2}" srcOrd="0" destOrd="0" presId="urn:microsoft.com/office/officeart/2005/8/layout/orgChart1"/>
    <dgm:cxn modelId="{289CF713-EED5-9748-900B-CFAB7EB9A366}" type="presParOf" srcId="{752004AD-92BB-924E-84AB-D60FA7F4EFC2}" destId="{D40F998E-DCC6-BB4E-8CCB-2D4E35F3E797}" srcOrd="0" destOrd="0" presId="urn:microsoft.com/office/officeart/2005/8/layout/orgChart1"/>
    <dgm:cxn modelId="{8CFBE71A-D2CA-E043-B8CE-948108B9CD3C}" type="presParOf" srcId="{752004AD-92BB-924E-84AB-D60FA7F4EFC2}" destId="{40AB6E12-F381-CA4C-98BA-FE3452370C14}" srcOrd="1" destOrd="0" presId="urn:microsoft.com/office/officeart/2005/8/layout/orgChart1"/>
    <dgm:cxn modelId="{7D4D2C35-698A-4E41-870B-91135EF42EEA}" type="presParOf" srcId="{A14AC651-D9D3-CA42-B4F4-70020C3BF9DF}" destId="{282B690D-A5D1-B548-8237-4E2D03EC1796}" srcOrd="1" destOrd="0" presId="urn:microsoft.com/office/officeart/2005/8/layout/orgChart1"/>
    <dgm:cxn modelId="{85B7A5DF-BF46-374A-B2C7-C2093D339BD0}" type="presParOf" srcId="{A14AC651-D9D3-CA42-B4F4-70020C3BF9DF}" destId="{8C8B6844-F7A6-E549-B8E9-7D763DB47AAD}" srcOrd="2" destOrd="0" presId="urn:microsoft.com/office/officeart/2005/8/layout/orgChart1"/>
    <dgm:cxn modelId="{525A596C-F1F6-0B48-B2F6-1D624511BFE0}" type="presParOf" srcId="{B2655974-B2B8-054E-B7CC-85D363135A20}" destId="{6DEB6C62-2A16-524F-901D-527E5FE1510F}" srcOrd="10" destOrd="0" presId="urn:microsoft.com/office/officeart/2005/8/layout/orgChart1"/>
    <dgm:cxn modelId="{4262B527-D2F0-5942-9BAB-A945A5B3811E}" type="presParOf" srcId="{B2655974-B2B8-054E-B7CC-85D363135A20}" destId="{EA968F63-083A-1D44-A0B8-7AEE6F45724C}" srcOrd="11" destOrd="0" presId="urn:microsoft.com/office/officeart/2005/8/layout/orgChart1"/>
    <dgm:cxn modelId="{7A834A23-45D7-AA47-9874-3D519F854646}" type="presParOf" srcId="{EA968F63-083A-1D44-A0B8-7AEE6F45724C}" destId="{8820D4A2-9F30-7548-804E-DA3BA332D583}" srcOrd="0" destOrd="0" presId="urn:microsoft.com/office/officeart/2005/8/layout/orgChart1"/>
    <dgm:cxn modelId="{D7F8995E-D6B5-7641-BB73-B943A818BAF6}" type="presParOf" srcId="{8820D4A2-9F30-7548-804E-DA3BA332D583}" destId="{1BA67125-0B58-6343-9BA0-E5447DD422A6}" srcOrd="0" destOrd="0" presId="urn:microsoft.com/office/officeart/2005/8/layout/orgChart1"/>
    <dgm:cxn modelId="{7B032F01-2E71-8B44-A40F-40B36E90E15D}" type="presParOf" srcId="{8820D4A2-9F30-7548-804E-DA3BA332D583}" destId="{C1DC18FB-453F-C347-A310-479FE5C9AFA3}" srcOrd="1" destOrd="0" presId="urn:microsoft.com/office/officeart/2005/8/layout/orgChart1"/>
    <dgm:cxn modelId="{FB093EB4-14BA-D141-BACC-D09DFFA30623}" type="presParOf" srcId="{EA968F63-083A-1D44-A0B8-7AEE6F45724C}" destId="{736A4517-E585-3A4E-872E-F271CA8ACAAC}" srcOrd="1" destOrd="0" presId="urn:microsoft.com/office/officeart/2005/8/layout/orgChart1"/>
    <dgm:cxn modelId="{E5A2183B-1F17-0141-8A64-C947454DA6E7}" type="presParOf" srcId="{EA968F63-083A-1D44-A0B8-7AEE6F45724C}" destId="{9ACCFE88-6730-7741-8A83-3624F5602523}" srcOrd="2" destOrd="0" presId="urn:microsoft.com/office/officeart/2005/8/layout/orgChart1"/>
    <dgm:cxn modelId="{946BCF47-A6CD-B34F-86EB-D9F99932DADB}" type="presParOf" srcId="{4D006589-C8A3-344E-ABF6-4D7E0D290C9B}" destId="{A436BDB4-996E-004B-A1EC-B7D0701425B3}" srcOrd="2" destOrd="0" presId="urn:microsoft.com/office/officeart/2005/8/layout/orgChart1"/>
    <dgm:cxn modelId="{75268E2A-ACB6-A64D-9CAA-F3388FCDD756}" type="presParOf" srcId="{FDAF40CF-248C-B441-87E4-9B81880560EF}" destId="{4185E786-9004-EC4E-90C0-F55C304BD8C1}" srcOrd="2" destOrd="0" presId="urn:microsoft.com/office/officeart/2005/8/layout/orgChart1"/>
    <dgm:cxn modelId="{E6135AEC-9FAD-8D43-863C-C07892D8145E}" type="presParOf" srcId="{FDAF40CF-248C-B441-87E4-9B81880560EF}" destId="{A5D3FC2C-741F-3D40-B8B8-A80F03B97D29}" srcOrd="3" destOrd="0" presId="urn:microsoft.com/office/officeart/2005/8/layout/orgChart1"/>
    <dgm:cxn modelId="{B7941E0A-DC5D-8344-8520-F17DB3A982EC}" type="presParOf" srcId="{A5D3FC2C-741F-3D40-B8B8-A80F03B97D29}" destId="{25BD9F2C-DB7D-634C-B6CC-8C2F1B538D82}" srcOrd="0" destOrd="0" presId="urn:microsoft.com/office/officeart/2005/8/layout/orgChart1"/>
    <dgm:cxn modelId="{76593575-7E85-5744-99B7-12E4A907D992}" type="presParOf" srcId="{25BD9F2C-DB7D-634C-B6CC-8C2F1B538D82}" destId="{7A1EF388-62DE-7541-B5E7-E20C3E7C71F7}" srcOrd="0" destOrd="0" presId="urn:microsoft.com/office/officeart/2005/8/layout/orgChart1"/>
    <dgm:cxn modelId="{5761A487-BDFC-084E-BFBD-5F00DEEBC428}" type="presParOf" srcId="{25BD9F2C-DB7D-634C-B6CC-8C2F1B538D82}" destId="{82F44D47-F7BF-C14A-A4F1-8C6C20A12868}" srcOrd="1" destOrd="0" presId="urn:microsoft.com/office/officeart/2005/8/layout/orgChart1"/>
    <dgm:cxn modelId="{78903071-74EA-D343-941B-C3399C585393}" type="presParOf" srcId="{A5D3FC2C-741F-3D40-B8B8-A80F03B97D29}" destId="{EC7785D7-0633-774E-A5C8-3D4BD12C31E7}" srcOrd="1" destOrd="0" presId="urn:microsoft.com/office/officeart/2005/8/layout/orgChart1"/>
    <dgm:cxn modelId="{15BBF750-74F2-0C44-A1F3-E99FDA087D33}" type="presParOf" srcId="{EC7785D7-0633-774E-A5C8-3D4BD12C31E7}" destId="{5300906B-9835-8A40-80F5-A1973F642097}" srcOrd="0" destOrd="0" presId="urn:microsoft.com/office/officeart/2005/8/layout/orgChart1"/>
    <dgm:cxn modelId="{41751762-9873-2A43-8AE7-747708A2D2C8}" type="presParOf" srcId="{EC7785D7-0633-774E-A5C8-3D4BD12C31E7}" destId="{5049C33F-81AF-324A-8267-269C09B8871F}" srcOrd="1" destOrd="0" presId="urn:microsoft.com/office/officeart/2005/8/layout/orgChart1"/>
    <dgm:cxn modelId="{7C312B12-BA3D-C442-A742-462C0159A771}" type="presParOf" srcId="{5049C33F-81AF-324A-8267-269C09B8871F}" destId="{86057F3C-7B7F-6342-988F-F5C85EF0FBC8}" srcOrd="0" destOrd="0" presId="urn:microsoft.com/office/officeart/2005/8/layout/orgChart1"/>
    <dgm:cxn modelId="{FD477DF1-4B14-154E-B52B-EC58799D538C}" type="presParOf" srcId="{86057F3C-7B7F-6342-988F-F5C85EF0FBC8}" destId="{DA2E8700-3BDF-FD48-BD8E-31859F63E22A}" srcOrd="0" destOrd="0" presId="urn:microsoft.com/office/officeart/2005/8/layout/orgChart1"/>
    <dgm:cxn modelId="{88B79CEC-DD44-2D45-A38E-9DEA8642DF17}" type="presParOf" srcId="{86057F3C-7B7F-6342-988F-F5C85EF0FBC8}" destId="{1C87A29E-B61C-884A-AF8E-9B98DFF2C728}" srcOrd="1" destOrd="0" presId="urn:microsoft.com/office/officeart/2005/8/layout/orgChart1"/>
    <dgm:cxn modelId="{632CC68A-2832-A246-BC37-30ED73183201}" type="presParOf" srcId="{5049C33F-81AF-324A-8267-269C09B8871F}" destId="{819830A9-35FB-5C44-9F8B-E37A3F4D1EFE}" srcOrd="1" destOrd="0" presId="urn:microsoft.com/office/officeart/2005/8/layout/orgChart1"/>
    <dgm:cxn modelId="{8840D3CB-9F62-3043-9C53-D44CAEF67BE6}" type="presParOf" srcId="{5049C33F-81AF-324A-8267-269C09B8871F}" destId="{D30EF3CA-5171-9546-B183-E76D2787F628}" srcOrd="2" destOrd="0" presId="urn:microsoft.com/office/officeart/2005/8/layout/orgChart1"/>
    <dgm:cxn modelId="{FF32F0BF-3202-4045-AEB6-4D14F8C25E88}" type="presParOf" srcId="{EC7785D7-0633-774E-A5C8-3D4BD12C31E7}" destId="{FA57C19F-58DD-7642-ACBC-B5BA84B31C11}" srcOrd="2" destOrd="0" presId="urn:microsoft.com/office/officeart/2005/8/layout/orgChart1"/>
    <dgm:cxn modelId="{FC508B60-47A6-D240-9C6E-264EC4D6AB1A}" type="presParOf" srcId="{EC7785D7-0633-774E-A5C8-3D4BD12C31E7}" destId="{7ECB2CD5-FEFB-314E-94B2-A7114218B857}" srcOrd="3" destOrd="0" presId="urn:microsoft.com/office/officeart/2005/8/layout/orgChart1"/>
    <dgm:cxn modelId="{261D1EA7-DA60-8B4C-9A28-076FD5F55963}" type="presParOf" srcId="{7ECB2CD5-FEFB-314E-94B2-A7114218B857}" destId="{B1CEAB26-74BB-D843-B1B4-97A4C6355463}" srcOrd="0" destOrd="0" presId="urn:microsoft.com/office/officeart/2005/8/layout/orgChart1"/>
    <dgm:cxn modelId="{A574E789-BB02-7148-AC70-E2746A0D982F}" type="presParOf" srcId="{B1CEAB26-74BB-D843-B1B4-97A4C6355463}" destId="{75A0E8EB-306F-194A-B211-7B97BFCE982D}" srcOrd="0" destOrd="0" presId="urn:microsoft.com/office/officeart/2005/8/layout/orgChart1"/>
    <dgm:cxn modelId="{8409D0AB-E848-DE47-B93C-E83D67690988}" type="presParOf" srcId="{B1CEAB26-74BB-D843-B1B4-97A4C6355463}" destId="{0D3626CC-4B23-744E-BD5E-B55395021FC5}" srcOrd="1" destOrd="0" presId="urn:microsoft.com/office/officeart/2005/8/layout/orgChart1"/>
    <dgm:cxn modelId="{D84FD0F2-853A-9245-BB28-6FB52135FC9C}" type="presParOf" srcId="{7ECB2CD5-FEFB-314E-94B2-A7114218B857}" destId="{3A4A1F12-C1F2-344F-9F34-E7BEDB3C59CB}" srcOrd="1" destOrd="0" presId="urn:microsoft.com/office/officeart/2005/8/layout/orgChart1"/>
    <dgm:cxn modelId="{A263D3EC-B55E-BA46-852B-4771309B52EA}" type="presParOf" srcId="{7ECB2CD5-FEFB-314E-94B2-A7114218B857}" destId="{8FA881CB-A678-0649-95C6-1D87CA70EF1E}" srcOrd="2" destOrd="0" presId="urn:microsoft.com/office/officeart/2005/8/layout/orgChart1"/>
    <dgm:cxn modelId="{D98D14A7-DD0C-4E4C-A356-E1B5F38D9B86}" type="presParOf" srcId="{EC7785D7-0633-774E-A5C8-3D4BD12C31E7}" destId="{3B37ECA2-0A6B-9A41-A9FE-BE8B7F47EA8A}" srcOrd="4" destOrd="0" presId="urn:microsoft.com/office/officeart/2005/8/layout/orgChart1"/>
    <dgm:cxn modelId="{38700E13-CC4B-2C4B-BE7C-CCEFCE3E163F}" type="presParOf" srcId="{EC7785D7-0633-774E-A5C8-3D4BD12C31E7}" destId="{A3192A95-836C-0243-AAC0-18A4E063FC62}" srcOrd="5" destOrd="0" presId="urn:microsoft.com/office/officeart/2005/8/layout/orgChart1"/>
    <dgm:cxn modelId="{900E756E-457F-D54D-9E95-05A9EDF66FAD}" type="presParOf" srcId="{A3192A95-836C-0243-AAC0-18A4E063FC62}" destId="{18DF55AB-383B-FC48-85EA-BBAC62142CC5}" srcOrd="0" destOrd="0" presId="urn:microsoft.com/office/officeart/2005/8/layout/orgChart1"/>
    <dgm:cxn modelId="{3DCD11BE-A966-1D41-8AA7-17017AD3B442}" type="presParOf" srcId="{18DF55AB-383B-FC48-85EA-BBAC62142CC5}" destId="{1A16DBB3-246F-FB42-87C7-B5BECFD1863E}" srcOrd="0" destOrd="0" presId="urn:microsoft.com/office/officeart/2005/8/layout/orgChart1"/>
    <dgm:cxn modelId="{08B4AA72-AEDD-7C44-B3F4-8D1B05FEFBE0}" type="presParOf" srcId="{18DF55AB-383B-FC48-85EA-BBAC62142CC5}" destId="{8E69575A-C1A4-4A49-86D9-F35E9ABB995A}" srcOrd="1" destOrd="0" presId="urn:microsoft.com/office/officeart/2005/8/layout/orgChart1"/>
    <dgm:cxn modelId="{875B13B8-403D-004E-85BA-EE62C26A003C}" type="presParOf" srcId="{A3192A95-836C-0243-AAC0-18A4E063FC62}" destId="{23CF40F2-BC51-2348-9710-912574AF663E}" srcOrd="1" destOrd="0" presId="urn:microsoft.com/office/officeart/2005/8/layout/orgChart1"/>
    <dgm:cxn modelId="{14AC9B08-11AB-EC4D-99F5-5B2236C03167}" type="presParOf" srcId="{A3192A95-836C-0243-AAC0-18A4E063FC62}" destId="{F8035457-651C-BF4D-87E5-FDEC1DA09C5C}" srcOrd="2" destOrd="0" presId="urn:microsoft.com/office/officeart/2005/8/layout/orgChart1"/>
    <dgm:cxn modelId="{ACE01DBB-1015-B346-AEFE-8EE1692731A5}" type="presParOf" srcId="{EC7785D7-0633-774E-A5C8-3D4BD12C31E7}" destId="{A9489FC1-98FD-7A47-84BB-59DE128A889A}" srcOrd="6" destOrd="0" presId="urn:microsoft.com/office/officeart/2005/8/layout/orgChart1"/>
    <dgm:cxn modelId="{90B9C9F8-E9DA-E14A-89F0-109DBED8A04E}" type="presParOf" srcId="{EC7785D7-0633-774E-A5C8-3D4BD12C31E7}" destId="{80557418-FA2F-8744-BA6C-1FD34CB7ACCF}" srcOrd="7" destOrd="0" presId="urn:microsoft.com/office/officeart/2005/8/layout/orgChart1"/>
    <dgm:cxn modelId="{468336CD-344D-1C4B-8292-B2CF22E570D1}" type="presParOf" srcId="{80557418-FA2F-8744-BA6C-1FD34CB7ACCF}" destId="{808A7CD5-FADD-EE4D-825D-29BD1A2D5E55}" srcOrd="0" destOrd="0" presId="urn:microsoft.com/office/officeart/2005/8/layout/orgChart1"/>
    <dgm:cxn modelId="{D7256550-1A13-0C4B-B177-6C281C747F52}" type="presParOf" srcId="{808A7CD5-FADD-EE4D-825D-29BD1A2D5E55}" destId="{2B32B158-9F8C-F749-94C6-368CC13415AA}" srcOrd="0" destOrd="0" presId="urn:microsoft.com/office/officeart/2005/8/layout/orgChart1"/>
    <dgm:cxn modelId="{73831AB5-9BAC-8E4C-AB39-1A61B0DB3711}" type="presParOf" srcId="{808A7CD5-FADD-EE4D-825D-29BD1A2D5E55}" destId="{15C24D02-5D57-C348-A2A9-D86170DD871C}" srcOrd="1" destOrd="0" presId="urn:microsoft.com/office/officeart/2005/8/layout/orgChart1"/>
    <dgm:cxn modelId="{253210C8-8D9F-F749-B42A-FC8B2965E7C6}" type="presParOf" srcId="{80557418-FA2F-8744-BA6C-1FD34CB7ACCF}" destId="{C83C0223-B1D2-0D4F-A632-A188C7F0A7E8}" srcOrd="1" destOrd="0" presId="urn:microsoft.com/office/officeart/2005/8/layout/orgChart1"/>
    <dgm:cxn modelId="{D0532085-A22D-504C-9C45-6CE044E2C73B}" type="presParOf" srcId="{80557418-FA2F-8744-BA6C-1FD34CB7ACCF}" destId="{1A7A8F6D-6B4E-D04D-B766-5FFCB6238A93}" srcOrd="2" destOrd="0" presId="urn:microsoft.com/office/officeart/2005/8/layout/orgChart1"/>
    <dgm:cxn modelId="{7E4B428C-8DC1-4540-9F52-249AD500CCBA}" type="presParOf" srcId="{EC7785D7-0633-774E-A5C8-3D4BD12C31E7}" destId="{31A70847-E541-2A4E-9D2F-134BABDA17FF}" srcOrd="8" destOrd="0" presId="urn:microsoft.com/office/officeart/2005/8/layout/orgChart1"/>
    <dgm:cxn modelId="{F2101B56-3655-0140-87A4-772D0C99226E}" type="presParOf" srcId="{EC7785D7-0633-774E-A5C8-3D4BD12C31E7}" destId="{62E1474A-2421-7943-830D-208B623F968E}" srcOrd="9" destOrd="0" presId="urn:microsoft.com/office/officeart/2005/8/layout/orgChart1"/>
    <dgm:cxn modelId="{EAA6EE43-961B-D84B-A741-42A330FFEC48}" type="presParOf" srcId="{62E1474A-2421-7943-830D-208B623F968E}" destId="{7B9071B3-67F7-4844-A837-BEBC306986A7}" srcOrd="0" destOrd="0" presId="urn:microsoft.com/office/officeart/2005/8/layout/orgChart1"/>
    <dgm:cxn modelId="{9FBBFC59-C820-274F-AAA6-4328ECEE6355}" type="presParOf" srcId="{7B9071B3-67F7-4844-A837-BEBC306986A7}" destId="{75C6EDCA-3557-CB4D-B6D4-5D1D857F7F40}" srcOrd="0" destOrd="0" presId="urn:microsoft.com/office/officeart/2005/8/layout/orgChart1"/>
    <dgm:cxn modelId="{4B3DABAA-59E9-3E45-B67F-CE522B21DC5C}" type="presParOf" srcId="{7B9071B3-67F7-4844-A837-BEBC306986A7}" destId="{D1907657-C689-7B49-AC73-7DEE992736A7}" srcOrd="1" destOrd="0" presId="urn:microsoft.com/office/officeart/2005/8/layout/orgChart1"/>
    <dgm:cxn modelId="{02DDAE64-6934-3747-B502-B274BAB8B99A}" type="presParOf" srcId="{62E1474A-2421-7943-830D-208B623F968E}" destId="{92048130-C7DC-3B48-A302-2237A556D445}" srcOrd="1" destOrd="0" presId="urn:microsoft.com/office/officeart/2005/8/layout/orgChart1"/>
    <dgm:cxn modelId="{1533C881-DAA4-3848-872B-04EA2E991680}" type="presParOf" srcId="{62E1474A-2421-7943-830D-208B623F968E}" destId="{D6C5E7C3-5454-F945-ADC9-D2AABA12EB65}" srcOrd="2" destOrd="0" presId="urn:microsoft.com/office/officeart/2005/8/layout/orgChart1"/>
    <dgm:cxn modelId="{2D5C469B-1FE5-B848-93D2-9F7ED2569633}" type="presParOf" srcId="{EC7785D7-0633-774E-A5C8-3D4BD12C31E7}" destId="{B699EAAA-0D95-4544-BA3B-EB8747C0E0CE}" srcOrd="10" destOrd="0" presId="urn:microsoft.com/office/officeart/2005/8/layout/orgChart1"/>
    <dgm:cxn modelId="{7C7CC6DC-3BC4-FE45-A1CA-423DBA4EAE1D}" type="presParOf" srcId="{EC7785D7-0633-774E-A5C8-3D4BD12C31E7}" destId="{EACBD074-881E-0249-AB8A-60B7DE59260F}" srcOrd="11" destOrd="0" presId="urn:microsoft.com/office/officeart/2005/8/layout/orgChart1"/>
    <dgm:cxn modelId="{2CBCB1A8-9A9D-A448-B52C-796DC96F3A8F}" type="presParOf" srcId="{EACBD074-881E-0249-AB8A-60B7DE59260F}" destId="{5131912F-795F-984C-9585-641551986B29}" srcOrd="0" destOrd="0" presId="urn:microsoft.com/office/officeart/2005/8/layout/orgChart1"/>
    <dgm:cxn modelId="{49A0CFD0-F4C7-0846-B311-5EE46210C07F}" type="presParOf" srcId="{5131912F-795F-984C-9585-641551986B29}" destId="{CD348DE9-3BD2-784C-A9EB-BF5E8DA6F30C}" srcOrd="0" destOrd="0" presId="urn:microsoft.com/office/officeart/2005/8/layout/orgChart1"/>
    <dgm:cxn modelId="{1633085F-CAFB-434B-A266-EF321C9CF21A}" type="presParOf" srcId="{5131912F-795F-984C-9585-641551986B29}" destId="{4D7D1C71-4D4B-A747-9FEC-34CEC787DFDA}" srcOrd="1" destOrd="0" presId="urn:microsoft.com/office/officeart/2005/8/layout/orgChart1"/>
    <dgm:cxn modelId="{913AEC4D-D227-D548-82D1-CE0BAEEF4F15}" type="presParOf" srcId="{EACBD074-881E-0249-AB8A-60B7DE59260F}" destId="{A258A140-B5B2-E04D-B4EB-3BDCA2F79CDA}" srcOrd="1" destOrd="0" presId="urn:microsoft.com/office/officeart/2005/8/layout/orgChart1"/>
    <dgm:cxn modelId="{A1E73C03-A062-CE43-B780-868EA8B58327}" type="presParOf" srcId="{EACBD074-881E-0249-AB8A-60B7DE59260F}" destId="{2E56FC9B-718C-1B4A-A38E-1569DBDAC580}" srcOrd="2" destOrd="0" presId="urn:microsoft.com/office/officeart/2005/8/layout/orgChart1"/>
    <dgm:cxn modelId="{499B62B9-82FC-5F46-8551-DDCA2F074204}" type="presParOf" srcId="{EC7785D7-0633-774E-A5C8-3D4BD12C31E7}" destId="{5D24CFEC-7A4E-2A43-BD07-44F826E14E89}" srcOrd="12" destOrd="0" presId="urn:microsoft.com/office/officeart/2005/8/layout/orgChart1"/>
    <dgm:cxn modelId="{971C727C-3677-4E4B-893A-13E847A6854F}" type="presParOf" srcId="{EC7785D7-0633-774E-A5C8-3D4BD12C31E7}" destId="{B95B25E1-6C87-1E4D-A520-44CE7D8EC68D}" srcOrd="13" destOrd="0" presId="urn:microsoft.com/office/officeart/2005/8/layout/orgChart1"/>
    <dgm:cxn modelId="{488CEB79-9C84-6B4A-B08E-0F1BAAFE18E1}" type="presParOf" srcId="{B95B25E1-6C87-1E4D-A520-44CE7D8EC68D}" destId="{898221E6-0F6C-0940-8480-061B26BD3F03}" srcOrd="0" destOrd="0" presId="urn:microsoft.com/office/officeart/2005/8/layout/orgChart1"/>
    <dgm:cxn modelId="{AD71F3B8-810D-3844-B4F7-75BA5D5D95BB}" type="presParOf" srcId="{898221E6-0F6C-0940-8480-061B26BD3F03}" destId="{CA3F6F5A-B08B-694F-B186-1CDFEA2B662B}" srcOrd="0" destOrd="0" presId="urn:microsoft.com/office/officeart/2005/8/layout/orgChart1"/>
    <dgm:cxn modelId="{ACB97230-632F-F647-801E-0D7EE33EEE35}" type="presParOf" srcId="{898221E6-0F6C-0940-8480-061B26BD3F03}" destId="{A6AC4887-1152-5242-AFFE-FCB3526EABD8}" srcOrd="1" destOrd="0" presId="urn:microsoft.com/office/officeart/2005/8/layout/orgChart1"/>
    <dgm:cxn modelId="{A296D17B-1ED5-9C4B-90D9-7CA4DD0D9C33}" type="presParOf" srcId="{B95B25E1-6C87-1E4D-A520-44CE7D8EC68D}" destId="{12A6D902-AE23-C14F-8A0D-CC78B59EBEE7}" srcOrd="1" destOrd="0" presId="urn:microsoft.com/office/officeart/2005/8/layout/orgChart1"/>
    <dgm:cxn modelId="{C35384E4-E0CD-7B47-AE7A-067A93F11326}" type="presParOf" srcId="{B95B25E1-6C87-1E4D-A520-44CE7D8EC68D}" destId="{BEB4E611-709D-FD43-B13D-B3227D18F13B}" srcOrd="2" destOrd="0" presId="urn:microsoft.com/office/officeart/2005/8/layout/orgChart1"/>
    <dgm:cxn modelId="{A43AEE0A-6C5F-844C-8C06-909E7129FFD8}" type="presParOf" srcId="{EC7785D7-0633-774E-A5C8-3D4BD12C31E7}" destId="{FE89398E-549E-3E41-9AC5-6D28238B0FFF}" srcOrd="14" destOrd="0" presId="urn:microsoft.com/office/officeart/2005/8/layout/orgChart1"/>
    <dgm:cxn modelId="{F0A3856A-34BB-4743-BD12-D7ABD657BD6B}" type="presParOf" srcId="{EC7785D7-0633-774E-A5C8-3D4BD12C31E7}" destId="{54B1637B-7CD0-E743-8D94-FD49E72E89D7}" srcOrd="15" destOrd="0" presId="urn:microsoft.com/office/officeart/2005/8/layout/orgChart1"/>
    <dgm:cxn modelId="{5924A0EA-5E33-5240-8B2A-66607915B656}" type="presParOf" srcId="{54B1637B-7CD0-E743-8D94-FD49E72E89D7}" destId="{80A522E1-8991-EE46-92EC-9CCE038C12F4}" srcOrd="0" destOrd="0" presId="urn:microsoft.com/office/officeart/2005/8/layout/orgChart1"/>
    <dgm:cxn modelId="{F47675A8-5B0F-FE4F-BC17-FEC51800AF1F}" type="presParOf" srcId="{80A522E1-8991-EE46-92EC-9CCE038C12F4}" destId="{89D294DC-2EB9-4D4B-8E4F-D1D952737888}" srcOrd="0" destOrd="0" presId="urn:microsoft.com/office/officeart/2005/8/layout/orgChart1"/>
    <dgm:cxn modelId="{AE325AAD-D53C-924C-8C93-36F38F1BC2B8}" type="presParOf" srcId="{80A522E1-8991-EE46-92EC-9CCE038C12F4}" destId="{0392BC22-CCF8-8D4B-B160-F6D04B8CB1D5}" srcOrd="1" destOrd="0" presId="urn:microsoft.com/office/officeart/2005/8/layout/orgChart1"/>
    <dgm:cxn modelId="{16AF8CEE-4428-6C4C-BB05-361E532FA1EC}" type="presParOf" srcId="{54B1637B-7CD0-E743-8D94-FD49E72E89D7}" destId="{E30051B7-8B1D-1B40-B05C-64E8987A3E69}" srcOrd="1" destOrd="0" presId="urn:microsoft.com/office/officeart/2005/8/layout/orgChart1"/>
    <dgm:cxn modelId="{565C2659-8A03-C348-94BC-1EEB676E1BB2}" type="presParOf" srcId="{54B1637B-7CD0-E743-8D94-FD49E72E89D7}" destId="{DFD40D01-E2F5-074C-B971-55A076611665}" srcOrd="2" destOrd="0" presId="urn:microsoft.com/office/officeart/2005/8/layout/orgChart1"/>
    <dgm:cxn modelId="{94CA6950-85F3-144D-863F-AD3C30013B05}" type="presParOf" srcId="{A5D3FC2C-741F-3D40-B8B8-A80F03B97D29}" destId="{0AE597D5-8F8D-5A41-ACF6-D321D621C9FD}" srcOrd="2" destOrd="0" presId="urn:microsoft.com/office/officeart/2005/8/layout/orgChart1"/>
    <dgm:cxn modelId="{617D164D-DA1A-AC4E-890C-B58DA44C2C98}" type="presParOf" srcId="{FDAF40CF-248C-B441-87E4-9B81880560EF}" destId="{01676C96-83B0-1444-BD56-05F07A546EC7}" srcOrd="4" destOrd="0" presId="urn:microsoft.com/office/officeart/2005/8/layout/orgChart1"/>
    <dgm:cxn modelId="{E4147E16-1BA1-494C-86F2-DC54DD142A9E}" type="presParOf" srcId="{FDAF40CF-248C-B441-87E4-9B81880560EF}" destId="{5953A924-AD06-0544-B2EA-3657CDA369F1}" srcOrd="5" destOrd="0" presId="urn:microsoft.com/office/officeart/2005/8/layout/orgChart1"/>
    <dgm:cxn modelId="{A13D83AB-C5D0-1A48-8DE4-95A11C2AA4E8}" type="presParOf" srcId="{5953A924-AD06-0544-B2EA-3657CDA369F1}" destId="{7A59A65C-7E40-F14F-AFBD-E3C75036EC16}" srcOrd="0" destOrd="0" presId="urn:microsoft.com/office/officeart/2005/8/layout/orgChart1"/>
    <dgm:cxn modelId="{EEB41A6A-1B5A-BC45-9990-7DE2EC157583}" type="presParOf" srcId="{7A59A65C-7E40-F14F-AFBD-E3C75036EC16}" destId="{408DE3A0-2016-EA4F-9232-3A78A95024E7}" srcOrd="0" destOrd="0" presId="urn:microsoft.com/office/officeart/2005/8/layout/orgChart1"/>
    <dgm:cxn modelId="{F57AE769-E381-0B46-8698-D4873716CDAD}" type="presParOf" srcId="{7A59A65C-7E40-F14F-AFBD-E3C75036EC16}" destId="{037A32A1-E269-9C42-8B0E-05B9D39D6669}" srcOrd="1" destOrd="0" presId="urn:microsoft.com/office/officeart/2005/8/layout/orgChart1"/>
    <dgm:cxn modelId="{E9EA2940-4C81-BD45-AEAC-B3822404BD40}" type="presParOf" srcId="{5953A924-AD06-0544-B2EA-3657CDA369F1}" destId="{EE1D4E57-8A62-D542-A0E4-5F14A6442949}" srcOrd="1" destOrd="0" presId="urn:microsoft.com/office/officeart/2005/8/layout/orgChart1"/>
    <dgm:cxn modelId="{B150FB64-2F39-6244-A086-326C6379E6D1}" type="presParOf" srcId="{5953A924-AD06-0544-B2EA-3657CDA369F1}" destId="{0DFAF23A-7E80-A149-B933-049DB7F73DFE}" srcOrd="2" destOrd="0" presId="urn:microsoft.com/office/officeart/2005/8/layout/orgChart1"/>
    <dgm:cxn modelId="{5DD833BF-3B81-0047-AA9B-33A3CECBF01E}" type="presParOf" srcId="{FDAF40CF-248C-B441-87E4-9B81880560EF}" destId="{A505475C-F766-4844-90FF-F6B010B9709A}" srcOrd="6" destOrd="0" presId="urn:microsoft.com/office/officeart/2005/8/layout/orgChart1"/>
    <dgm:cxn modelId="{7D7AD728-BD0C-B545-A16C-F11DAAB6978E}" type="presParOf" srcId="{FDAF40CF-248C-B441-87E4-9B81880560EF}" destId="{D06D481D-D54E-8C4B-A548-2294E2A734D3}" srcOrd="7" destOrd="0" presId="urn:microsoft.com/office/officeart/2005/8/layout/orgChart1"/>
    <dgm:cxn modelId="{F9F92E59-B0B8-2448-9E7F-4B0BD141BC2F}" type="presParOf" srcId="{D06D481D-D54E-8C4B-A548-2294E2A734D3}" destId="{E0196D76-3A6E-3448-A8AF-A8FB0939C944}" srcOrd="0" destOrd="0" presId="urn:microsoft.com/office/officeart/2005/8/layout/orgChart1"/>
    <dgm:cxn modelId="{115D3A52-A47B-B847-A136-25538EBF8338}" type="presParOf" srcId="{E0196D76-3A6E-3448-A8AF-A8FB0939C944}" destId="{D803877C-CA7C-EA47-AE93-AF306C4D103E}" srcOrd="0" destOrd="0" presId="urn:microsoft.com/office/officeart/2005/8/layout/orgChart1"/>
    <dgm:cxn modelId="{926BE7A8-56BD-6144-B83E-76557448B599}" type="presParOf" srcId="{E0196D76-3A6E-3448-A8AF-A8FB0939C944}" destId="{CDB219DA-008C-1F4D-A40E-727EE3E7FC03}" srcOrd="1" destOrd="0" presId="urn:microsoft.com/office/officeart/2005/8/layout/orgChart1"/>
    <dgm:cxn modelId="{D1D6853B-B482-1F4E-9E0D-3BF2766E8AD9}" type="presParOf" srcId="{D06D481D-D54E-8C4B-A548-2294E2A734D3}" destId="{67ACA91B-1D1B-114F-B935-50BB5525E75E}" srcOrd="1" destOrd="0" presId="urn:microsoft.com/office/officeart/2005/8/layout/orgChart1"/>
    <dgm:cxn modelId="{37D29D60-6C97-A441-B527-3C7F34F32DF7}" type="presParOf" srcId="{67ACA91B-1D1B-114F-B935-50BB5525E75E}" destId="{37FC2B00-5613-5E4A-985F-AD281C2A16C4}" srcOrd="0" destOrd="0" presId="urn:microsoft.com/office/officeart/2005/8/layout/orgChart1"/>
    <dgm:cxn modelId="{CA1FB048-71F8-0F4F-9350-B808C5FD471C}" type="presParOf" srcId="{67ACA91B-1D1B-114F-B935-50BB5525E75E}" destId="{3D04C156-57F6-5943-BE06-B73A02CF6648}" srcOrd="1" destOrd="0" presId="urn:microsoft.com/office/officeart/2005/8/layout/orgChart1"/>
    <dgm:cxn modelId="{F22BF725-87BA-F843-A52C-B81B9D4A15EC}" type="presParOf" srcId="{3D04C156-57F6-5943-BE06-B73A02CF6648}" destId="{7EE3D7F5-50EC-4849-862B-972C2BFDFFA9}" srcOrd="0" destOrd="0" presId="urn:microsoft.com/office/officeart/2005/8/layout/orgChart1"/>
    <dgm:cxn modelId="{E77D6E6C-8A98-EA4B-8038-6F684AC79215}" type="presParOf" srcId="{7EE3D7F5-50EC-4849-862B-972C2BFDFFA9}" destId="{D52EBFB3-A96F-3A4C-8900-FD47B6EBE500}" srcOrd="0" destOrd="0" presId="urn:microsoft.com/office/officeart/2005/8/layout/orgChart1"/>
    <dgm:cxn modelId="{FEFAA825-905A-9A49-8E60-E45A998D4588}" type="presParOf" srcId="{7EE3D7F5-50EC-4849-862B-972C2BFDFFA9}" destId="{15D563E5-1FB8-2D43-A34A-E7AC5A76FE5B}" srcOrd="1" destOrd="0" presId="urn:microsoft.com/office/officeart/2005/8/layout/orgChart1"/>
    <dgm:cxn modelId="{DD881FC0-1E7D-E94C-A1E1-0687C77EF45B}" type="presParOf" srcId="{3D04C156-57F6-5943-BE06-B73A02CF6648}" destId="{EC240000-BBA8-C943-A078-A94A74681949}" srcOrd="1" destOrd="0" presId="urn:microsoft.com/office/officeart/2005/8/layout/orgChart1"/>
    <dgm:cxn modelId="{CE91D55A-5AA4-984C-A3E4-27FB371B3D18}" type="presParOf" srcId="{3D04C156-57F6-5943-BE06-B73A02CF6648}" destId="{197E64C8-5DBC-B340-9247-AA4259C034E4}" srcOrd="2" destOrd="0" presId="urn:microsoft.com/office/officeart/2005/8/layout/orgChart1"/>
    <dgm:cxn modelId="{80913D23-299C-CD4B-BE38-93C2DC6F78EC}" type="presParOf" srcId="{67ACA91B-1D1B-114F-B935-50BB5525E75E}" destId="{0991D9F1-C992-9540-A151-1484665897F1}" srcOrd="2" destOrd="0" presId="urn:microsoft.com/office/officeart/2005/8/layout/orgChart1"/>
    <dgm:cxn modelId="{C6667A1F-39C8-A045-8F90-AD8A9127A0D2}" type="presParOf" srcId="{67ACA91B-1D1B-114F-B935-50BB5525E75E}" destId="{16590FA8-7D80-3A42-B05F-627BAE33CEF6}" srcOrd="3" destOrd="0" presId="urn:microsoft.com/office/officeart/2005/8/layout/orgChart1"/>
    <dgm:cxn modelId="{C147DED6-E3EE-0B43-8585-D5D74852B478}" type="presParOf" srcId="{16590FA8-7D80-3A42-B05F-627BAE33CEF6}" destId="{69DB3900-DBD4-4046-880C-168ECB87B59B}" srcOrd="0" destOrd="0" presId="urn:microsoft.com/office/officeart/2005/8/layout/orgChart1"/>
    <dgm:cxn modelId="{1758A07F-4B77-0948-BFBE-C8EC70A037DC}" type="presParOf" srcId="{69DB3900-DBD4-4046-880C-168ECB87B59B}" destId="{40DCED09-6F80-6F4D-B67E-5EAEBB16EFE8}" srcOrd="0" destOrd="0" presId="urn:microsoft.com/office/officeart/2005/8/layout/orgChart1"/>
    <dgm:cxn modelId="{24544F13-1136-BE42-AEBE-6096B6FBC756}" type="presParOf" srcId="{69DB3900-DBD4-4046-880C-168ECB87B59B}" destId="{0B405B34-6E16-A843-ADBC-D9B32D13361F}" srcOrd="1" destOrd="0" presId="urn:microsoft.com/office/officeart/2005/8/layout/orgChart1"/>
    <dgm:cxn modelId="{9031FD86-57B3-BE47-9CD3-2B8C4878CD06}" type="presParOf" srcId="{16590FA8-7D80-3A42-B05F-627BAE33CEF6}" destId="{DE75B5F3-63D1-894F-BE5F-B5BA53B3E45F}" srcOrd="1" destOrd="0" presId="urn:microsoft.com/office/officeart/2005/8/layout/orgChart1"/>
    <dgm:cxn modelId="{233CDD09-9C02-194C-BC72-49C8B8AE9C55}" type="presParOf" srcId="{16590FA8-7D80-3A42-B05F-627BAE33CEF6}" destId="{3F753DEC-E50F-8F4E-9202-7A975DF579A0}" srcOrd="2" destOrd="0" presId="urn:microsoft.com/office/officeart/2005/8/layout/orgChart1"/>
    <dgm:cxn modelId="{B91C3B8B-52FC-1D4F-A157-7CF06C7D7299}" type="presParOf" srcId="{67ACA91B-1D1B-114F-B935-50BB5525E75E}" destId="{393A34DD-DFF9-1F46-98F5-66309EB38890}" srcOrd="4" destOrd="0" presId="urn:microsoft.com/office/officeart/2005/8/layout/orgChart1"/>
    <dgm:cxn modelId="{3C41174A-9D96-9E4D-B6D1-562BD1DA3AFA}" type="presParOf" srcId="{67ACA91B-1D1B-114F-B935-50BB5525E75E}" destId="{F256FE0E-BE85-4544-B3A3-7753BB293260}" srcOrd="5" destOrd="0" presId="urn:microsoft.com/office/officeart/2005/8/layout/orgChart1"/>
    <dgm:cxn modelId="{396E2FD3-F467-C947-A331-2C5B0040D462}" type="presParOf" srcId="{F256FE0E-BE85-4544-B3A3-7753BB293260}" destId="{D2FC2913-37CC-084D-B666-9A230188CCD7}" srcOrd="0" destOrd="0" presId="urn:microsoft.com/office/officeart/2005/8/layout/orgChart1"/>
    <dgm:cxn modelId="{7987B6FE-27A7-4940-9869-1E6694CBAF25}" type="presParOf" srcId="{D2FC2913-37CC-084D-B666-9A230188CCD7}" destId="{CA6CF99C-6D35-DA4F-96DE-CA39F5213883}" srcOrd="0" destOrd="0" presId="urn:microsoft.com/office/officeart/2005/8/layout/orgChart1"/>
    <dgm:cxn modelId="{343708E2-4A89-9646-B5C9-286CC7D9792E}" type="presParOf" srcId="{D2FC2913-37CC-084D-B666-9A230188CCD7}" destId="{CD51C8AA-780C-374F-AC0C-140CB25F4114}" srcOrd="1" destOrd="0" presId="urn:microsoft.com/office/officeart/2005/8/layout/orgChart1"/>
    <dgm:cxn modelId="{C95F8CA9-4ED2-524F-A62B-0FC03255E58F}" type="presParOf" srcId="{F256FE0E-BE85-4544-B3A3-7753BB293260}" destId="{55D8B001-3593-CC41-8060-AC2DC8F0F1CB}" srcOrd="1" destOrd="0" presId="urn:microsoft.com/office/officeart/2005/8/layout/orgChart1"/>
    <dgm:cxn modelId="{8811DFC9-DCA9-8B47-9589-97E484E7C57D}" type="presParOf" srcId="{F256FE0E-BE85-4544-B3A3-7753BB293260}" destId="{F232CEAA-D01A-5C46-B0BE-B094AC652E1D}" srcOrd="2" destOrd="0" presId="urn:microsoft.com/office/officeart/2005/8/layout/orgChart1"/>
    <dgm:cxn modelId="{9823EC6E-0992-8349-82A5-4EBEDB09A6C8}" type="presParOf" srcId="{67ACA91B-1D1B-114F-B935-50BB5525E75E}" destId="{E46FF6EA-86BE-F74A-B54C-AEFAE0373B38}" srcOrd="6" destOrd="0" presId="urn:microsoft.com/office/officeart/2005/8/layout/orgChart1"/>
    <dgm:cxn modelId="{A1363C49-5A77-5340-862A-9A1A94D65DA4}" type="presParOf" srcId="{67ACA91B-1D1B-114F-B935-50BB5525E75E}" destId="{FAB1B68C-1B08-B247-9C7F-624067F41256}" srcOrd="7" destOrd="0" presId="urn:microsoft.com/office/officeart/2005/8/layout/orgChart1"/>
    <dgm:cxn modelId="{0617EC6D-8798-844B-8BCA-5261684F2D09}" type="presParOf" srcId="{FAB1B68C-1B08-B247-9C7F-624067F41256}" destId="{CECD024A-8447-C445-BBD7-E3353E73FA68}" srcOrd="0" destOrd="0" presId="urn:microsoft.com/office/officeart/2005/8/layout/orgChart1"/>
    <dgm:cxn modelId="{348FDE74-9320-584F-A716-29B281CFC970}" type="presParOf" srcId="{CECD024A-8447-C445-BBD7-E3353E73FA68}" destId="{2AA6680B-A507-9D40-B7D1-601F0D1E860B}" srcOrd="0" destOrd="0" presId="urn:microsoft.com/office/officeart/2005/8/layout/orgChart1"/>
    <dgm:cxn modelId="{26448043-8985-D74B-9DA6-5596CAD033FB}" type="presParOf" srcId="{CECD024A-8447-C445-BBD7-E3353E73FA68}" destId="{98F82871-9238-6E48-980F-DF242F68256A}" srcOrd="1" destOrd="0" presId="urn:microsoft.com/office/officeart/2005/8/layout/orgChart1"/>
    <dgm:cxn modelId="{A38BD7B4-0752-B242-B7FA-71D1C899F872}" type="presParOf" srcId="{FAB1B68C-1B08-B247-9C7F-624067F41256}" destId="{402D49F6-8E77-7341-A8FB-F1ED1A14C916}" srcOrd="1" destOrd="0" presId="urn:microsoft.com/office/officeart/2005/8/layout/orgChart1"/>
    <dgm:cxn modelId="{D88B7C3C-E436-7B4E-9411-5A481F137A08}" type="presParOf" srcId="{FAB1B68C-1B08-B247-9C7F-624067F41256}" destId="{1430A9E1-8834-F149-AF6C-0795E7EE96D2}" srcOrd="2" destOrd="0" presId="urn:microsoft.com/office/officeart/2005/8/layout/orgChart1"/>
    <dgm:cxn modelId="{E8BBA2AE-2F81-104C-A104-329464ADD7ED}" type="presParOf" srcId="{67ACA91B-1D1B-114F-B935-50BB5525E75E}" destId="{52AD4057-AA02-6847-A5F0-1A53DA2CA007}" srcOrd="8" destOrd="0" presId="urn:microsoft.com/office/officeart/2005/8/layout/orgChart1"/>
    <dgm:cxn modelId="{BD3E8AC6-3BBF-924A-8048-BB3F4194DA46}" type="presParOf" srcId="{67ACA91B-1D1B-114F-B935-50BB5525E75E}" destId="{49CDA8B2-9D63-D342-BBBD-9B8F6D9CA633}" srcOrd="9" destOrd="0" presId="urn:microsoft.com/office/officeart/2005/8/layout/orgChart1"/>
    <dgm:cxn modelId="{30B6E0A2-CBAE-B048-8ABC-82E00830FE3E}" type="presParOf" srcId="{49CDA8B2-9D63-D342-BBBD-9B8F6D9CA633}" destId="{1059A843-0BDE-FD4F-81FF-8BD294BD912F}" srcOrd="0" destOrd="0" presId="urn:microsoft.com/office/officeart/2005/8/layout/orgChart1"/>
    <dgm:cxn modelId="{46C76AF2-7400-E54A-8CEA-D310F85A30A5}" type="presParOf" srcId="{1059A843-0BDE-FD4F-81FF-8BD294BD912F}" destId="{E7591209-2703-2A44-832C-F09002024FBD}" srcOrd="0" destOrd="0" presId="urn:microsoft.com/office/officeart/2005/8/layout/orgChart1"/>
    <dgm:cxn modelId="{AFC568DD-38B3-E44F-8881-507EFFA531FA}" type="presParOf" srcId="{1059A843-0BDE-FD4F-81FF-8BD294BD912F}" destId="{DE562AD9-39C7-AD43-B120-8E553D275616}" srcOrd="1" destOrd="0" presId="urn:microsoft.com/office/officeart/2005/8/layout/orgChart1"/>
    <dgm:cxn modelId="{F9F2BDA9-648B-F844-9025-AE712AC7847B}" type="presParOf" srcId="{49CDA8B2-9D63-D342-BBBD-9B8F6D9CA633}" destId="{B170400B-DF3D-A241-925C-A890FB6D7C89}" srcOrd="1" destOrd="0" presId="urn:microsoft.com/office/officeart/2005/8/layout/orgChart1"/>
    <dgm:cxn modelId="{0599C17C-622A-484F-B9F8-F6A7726FC1CE}" type="presParOf" srcId="{49CDA8B2-9D63-D342-BBBD-9B8F6D9CA633}" destId="{81FB7BA3-7880-D94D-A3E1-7109147D8A46}" srcOrd="2" destOrd="0" presId="urn:microsoft.com/office/officeart/2005/8/layout/orgChart1"/>
    <dgm:cxn modelId="{9DFAF3AC-A4DB-1D4A-9FEF-54926AE92D5D}" type="presParOf" srcId="{D06D481D-D54E-8C4B-A548-2294E2A734D3}" destId="{F92476F9-9DF6-624E-A6C4-5F739871F919}" srcOrd="2" destOrd="0" presId="urn:microsoft.com/office/officeart/2005/8/layout/orgChart1"/>
    <dgm:cxn modelId="{9DC69A2F-86B2-BA41-93FD-08D3172F30DB}" type="presParOf" srcId="{1F716917-9BAD-4C4D-B589-75C0470B0B8C}" destId="{44D7014C-4EC3-7B4A-9C15-6787804E4D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0120B-6C13-6043-BF46-EEDD098F782A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E83087-08FD-4848-9E23-A6D6937E279B}">
      <dgm:prSet phldrT="[Text]" custT="1"/>
      <dgm:spPr/>
      <dgm:t>
        <a:bodyPr/>
        <a:lstStyle/>
        <a:p>
          <a:r>
            <a:rPr lang="en-US" sz="3000" dirty="0" smtClean="0"/>
            <a:t>HAA &amp; ILA</a:t>
          </a:r>
          <a:endParaRPr lang="en-US" sz="3000" dirty="0"/>
        </a:p>
      </dgm:t>
    </dgm:pt>
    <dgm:pt modelId="{97F95E98-80C8-2B44-AB89-8793E33227B6}" type="parTrans" cxnId="{3CB528E2-F884-9B4E-9E08-24A7F3E5D67C}">
      <dgm:prSet/>
      <dgm:spPr/>
      <dgm:t>
        <a:bodyPr/>
        <a:lstStyle/>
        <a:p>
          <a:endParaRPr lang="en-US"/>
        </a:p>
      </dgm:t>
    </dgm:pt>
    <dgm:pt modelId="{E9646CBE-C283-AE42-9754-ADEE9E75DDFD}" type="sibTrans" cxnId="{3CB528E2-F884-9B4E-9E08-24A7F3E5D67C}">
      <dgm:prSet/>
      <dgm:spPr/>
      <dgm:t>
        <a:bodyPr/>
        <a:lstStyle/>
        <a:p>
          <a:endParaRPr lang="en-US"/>
        </a:p>
      </dgm:t>
    </dgm:pt>
    <dgm:pt modelId="{3D666D23-436A-8144-B07D-C02673D06B3A}">
      <dgm:prSet phldrT="[Text]" custT="1"/>
      <dgm:spPr/>
      <dgm:t>
        <a:bodyPr/>
        <a:lstStyle/>
        <a:p>
          <a:r>
            <a:rPr lang="en-US" sz="2000" dirty="0" smtClean="0"/>
            <a:t>Genetics</a:t>
          </a:r>
          <a:endParaRPr lang="en-US" sz="2000" dirty="0"/>
        </a:p>
      </dgm:t>
    </dgm:pt>
    <dgm:pt modelId="{4A3EDEFB-FCFB-1C4C-A193-9D70AB9583C9}" type="parTrans" cxnId="{C18A3195-E2D6-2D47-9D6F-AB4836307AB1}">
      <dgm:prSet/>
      <dgm:spPr/>
      <dgm:t>
        <a:bodyPr/>
        <a:lstStyle/>
        <a:p>
          <a:endParaRPr lang="en-US"/>
        </a:p>
      </dgm:t>
    </dgm:pt>
    <dgm:pt modelId="{B1EC15D4-DDDA-5D4C-BE9A-7A73E0F9AEC0}" type="sibTrans" cxnId="{C18A3195-E2D6-2D47-9D6F-AB4836307AB1}">
      <dgm:prSet/>
      <dgm:spPr/>
      <dgm:t>
        <a:bodyPr/>
        <a:lstStyle/>
        <a:p>
          <a:endParaRPr lang="en-US"/>
        </a:p>
      </dgm:t>
    </dgm:pt>
    <dgm:pt modelId="{D0B364F3-49E5-824F-BC11-A7211F4D969F}">
      <dgm:prSet phldrT="[Text]" custT="1"/>
      <dgm:spPr/>
      <dgm:t>
        <a:bodyPr/>
        <a:lstStyle/>
        <a:p>
          <a:r>
            <a:rPr lang="en-US" sz="2000" dirty="0" smtClean="0"/>
            <a:t>Sleep apnea</a:t>
          </a:r>
          <a:endParaRPr lang="en-US" sz="2000" dirty="0"/>
        </a:p>
      </dgm:t>
    </dgm:pt>
    <dgm:pt modelId="{F76105DA-E917-DC45-B989-74F656B42879}" type="parTrans" cxnId="{44E3C2A7-AB3C-0741-8D9D-4A3FE7F4EC1C}">
      <dgm:prSet/>
      <dgm:spPr/>
      <dgm:t>
        <a:bodyPr/>
        <a:lstStyle/>
        <a:p>
          <a:endParaRPr lang="en-US"/>
        </a:p>
      </dgm:t>
    </dgm:pt>
    <dgm:pt modelId="{2656D89A-37BF-7B47-9D5B-B321B972600B}" type="sibTrans" cxnId="{44E3C2A7-AB3C-0741-8D9D-4A3FE7F4EC1C}">
      <dgm:prSet/>
      <dgm:spPr/>
      <dgm:t>
        <a:bodyPr/>
        <a:lstStyle/>
        <a:p>
          <a:endParaRPr lang="en-US"/>
        </a:p>
      </dgm:t>
    </dgm:pt>
    <dgm:pt modelId="{7EBC4108-62E7-AD45-B6CA-75299374E545}">
      <dgm:prSet phldrT="[Text]" custT="1"/>
      <dgm:spPr/>
      <dgm:t>
        <a:bodyPr/>
        <a:lstStyle/>
        <a:p>
          <a:r>
            <a:rPr lang="en-US" sz="2000" dirty="0" smtClean="0"/>
            <a:t>Biomarkers</a:t>
          </a:r>
          <a:endParaRPr lang="en-US" sz="2000" dirty="0"/>
        </a:p>
      </dgm:t>
    </dgm:pt>
    <dgm:pt modelId="{BF8BCD28-F8C3-A44B-9D19-000DDE744E17}" type="parTrans" cxnId="{C6F470DB-A463-A845-AB31-27CD9AD850BC}">
      <dgm:prSet/>
      <dgm:spPr/>
      <dgm:t>
        <a:bodyPr/>
        <a:lstStyle/>
        <a:p>
          <a:endParaRPr lang="en-US"/>
        </a:p>
      </dgm:t>
    </dgm:pt>
    <dgm:pt modelId="{4684126B-B5E1-5744-BF6C-FB53F9D048EF}" type="sibTrans" cxnId="{C6F470DB-A463-A845-AB31-27CD9AD850BC}">
      <dgm:prSet/>
      <dgm:spPr/>
      <dgm:t>
        <a:bodyPr/>
        <a:lstStyle/>
        <a:p>
          <a:endParaRPr lang="en-US"/>
        </a:p>
      </dgm:t>
    </dgm:pt>
    <dgm:pt modelId="{541115F7-2C8E-C54C-957C-A55DC8165FE0}">
      <dgm:prSet phldrT="[Text]" custT="1"/>
      <dgm:spPr/>
      <dgm:t>
        <a:bodyPr/>
        <a:lstStyle/>
        <a:p>
          <a:r>
            <a:rPr lang="en-US" sz="2000" dirty="0" smtClean="0"/>
            <a:t>Mortality</a:t>
          </a:r>
          <a:endParaRPr lang="en-US" sz="2000" dirty="0"/>
        </a:p>
      </dgm:t>
    </dgm:pt>
    <dgm:pt modelId="{3F56816F-2009-FB4D-A35C-57E0DECD9D4E}" type="parTrans" cxnId="{D1A0FA51-D2F8-534F-953B-3724DDD9C308}">
      <dgm:prSet/>
      <dgm:spPr/>
      <dgm:t>
        <a:bodyPr/>
        <a:lstStyle/>
        <a:p>
          <a:endParaRPr lang="en-US"/>
        </a:p>
      </dgm:t>
    </dgm:pt>
    <dgm:pt modelId="{875C0699-DC94-C540-A4A7-E9F42E1DE7E1}" type="sibTrans" cxnId="{D1A0FA51-D2F8-534F-953B-3724DDD9C308}">
      <dgm:prSet/>
      <dgm:spPr/>
      <dgm:t>
        <a:bodyPr/>
        <a:lstStyle/>
        <a:p>
          <a:endParaRPr lang="en-US"/>
        </a:p>
      </dgm:t>
    </dgm:pt>
    <dgm:pt modelId="{3DA026BC-0FDF-0443-A0F2-AAD2F07F3121}">
      <dgm:prSet phldrT="[Text]" custT="1"/>
      <dgm:spPr/>
      <dgm:t>
        <a:bodyPr/>
        <a:lstStyle/>
        <a:p>
          <a:r>
            <a:rPr lang="en-US" sz="2000" dirty="0" smtClean="0"/>
            <a:t>Dyspnea</a:t>
          </a:r>
          <a:endParaRPr lang="en-US" sz="2000" dirty="0"/>
        </a:p>
      </dgm:t>
    </dgm:pt>
    <dgm:pt modelId="{7960D2FA-01D2-8F4E-9985-D1FCB48CC4A2}" type="parTrans" cxnId="{FEA42DD3-2894-7C46-9C3A-064CF8D3BC81}">
      <dgm:prSet/>
      <dgm:spPr/>
      <dgm:t>
        <a:bodyPr/>
        <a:lstStyle/>
        <a:p>
          <a:endParaRPr lang="en-US"/>
        </a:p>
      </dgm:t>
    </dgm:pt>
    <dgm:pt modelId="{C594DB9C-D709-274A-83CE-9A2097139820}" type="sibTrans" cxnId="{FEA42DD3-2894-7C46-9C3A-064CF8D3BC81}">
      <dgm:prSet/>
      <dgm:spPr/>
      <dgm:t>
        <a:bodyPr/>
        <a:lstStyle/>
        <a:p>
          <a:endParaRPr lang="en-US"/>
        </a:p>
      </dgm:t>
    </dgm:pt>
    <dgm:pt modelId="{D004D117-D453-BF48-A7AA-9F1CB4EC6CAF}">
      <dgm:prSet phldrT="[Text]" custT="1"/>
      <dgm:spPr/>
      <dgm:t>
        <a:bodyPr/>
        <a:lstStyle/>
        <a:p>
          <a:r>
            <a:rPr lang="en-US" sz="2000" dirty="0" smtClean="0"/>
            <a:t>Physiology</a:t>
          </a:r>
          <a:endParaRPr lang="en-US" sz="2000" dirty="0"/>
        </a:p>
      </dgm:t>
    </dgm:pt>
    <dgm:pt modelId="{0C325C3B-5139-234F-B4CA-01B33FE107F6}" type="parTrans" cxnId="{BB1F166F-C7A9-3A4B-96E5-574FBFCA5DEF}">
      <dgm:prSet/>
      <dgm:spPr/>
      <dgm:t>
        <a:bodyPr/>
        <a:lstStyle/>
        <a:p>
          <a:endParaRPr lang="en-US"/>
        </a:p>
      </dgm:t>
    </dgm:pt>
    <dgm:pt modelId="{CBC3FE99-632E-D34A-9F75-284F883022E9}" type="sibTrans" cxnId="{BB1F166F-C7A9-3A4B-96E5-574FBFCA5DEF}">
      <dgm:prSet/>
      <dgm:spPr/>
      <dgm:t>
        <a:bodyPr/>
        <a:lstStyle/>
        <a:p>
          <a:endParaRPr lang="en-US"/>
        </a:p>
      </dgm:t>
    </dgm:pt>
    <dgm:pt modelId="{9F775386-961E-6E49-9656-55CC1A6346BD}">
      <dgm:prSet phldrT="[Text]" custT="1"/>
      <dgm:spPr/>
      <dgm:t>
        <a:bodyPr/>
        <a:lstStyle/>
        <a:p>
          <a:r>
            <a:rPr lang="en-US" sz="2000" dirty="0" smtClean="0"/>
            <a:t>Autoimmunity</a:t>
          </a:r>
          <a:endParaRPr lang="en-US" sz="2000" dirty="0"/>
        </a:p>
      </dgm:t>
    </dgm:pt>
    <dgm:pt modelId="{A0A9F52F-0A31-664A-A09F-E8F6EB18A2C6}" type="parTrans" cxnId="{C772C057-4EF2-E748-A4F7-5BD878DBCD50}">
      <dgm:prSet/>
      <dgm:spPr/>
      <dgm:t>
        <a:bodyPr/>
        <a:lstStyle/>
        <a:p>
          <a:endParaRPr lang="en-US"/>
        </a:p>
      </dgm:t>
    </dgm:pt>
    <dgm:pt modelId="{3AA5FEF6-E788-1544-B2E0-B2B7D3D995B5}" type="sibTrans" cxnId="{C772C057-4EF2-E748-A4F7-5BD878DBCD50}">
      <dgm:prSet/>
      <dgm:spPr/>
      <dgm:t>
        <a:bodyPr/>
        <a:lstStyle/>
        <a:p>
          <a:endParaRPr lang="en-US"/>
        </a:p>
      </dgm:t>
    </dgm:pt>
    <dgm:pt modelId="{C6BB0585-4144-0846-B8E9-D9A6DF4029DA}" type="pres">
      <dgm:prSet presAssocID="{6BC0120B-6C13-6043-BF46-EEDD098F78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FB953A-2803-614C-83D9-C0D10CE8302C}" type="pres">
      <dgm:prSet presAssocID="{20E83087-08FD-4848-9E23-A6D6937E279B}" presName="centerShape" presStyleLbl="node0" presStyleIdx="0" presStyleCnt="1"/>
      <dgm:spPr/>
      <dgm:t>
        <a:bodyPr/>
        <a:lstStyle/>
        <a:p>
          <a:endParaRPr lang="en-US"/>
        </a:p>
      </dgm:t>
    </dgm:pt>
    <dgm:pt modelId="{98045287-7F59-3144-B938-DEB4B75EE261}" type="pres">
      <dgm:prSet presAssocID="{4A3EDEFB-FCFB-1C4C-A193-9D70AB9583C9}" presName="Name9" presStyleLbl="parChTrans1D2" presStyleIdx="0" presStyleCnt="7"/>
      <dgm:spPr/>
      <dgm:t>
        <a:bodyPr/>
        <a:lstStyle/>
        <a:p>
          <a:endParaRPr lang="en-US"/>
        </a:p>
      </dgm:t>
    </dgm:pt>
    <dgm:pt modelId="{B70CBBAD-7DA1-9F43-A5DB-8766DBBD6DB1}" type="pres">
      <dgm:prSet presAssocID="{4A3EDEFB-FCFB-1C4C-A193-9D70AB9583C9}" presName="connTx" presStyleLbl="parChTrans1D2" presStyleIdx="0" presStyleCnt="7"/>
      <dgm:spPr/>
      <dgm:t>
        <a:bodyPr/>
        <a:lstStyle/>
        <a:p>
          <a:endParaRPr lang="en-US"/>
        </a:p>
      </dgm:t>
    </dgm:pt>
    <dgm:pt modelId="{A5D5EB6B-A395-9241-9DDB-53E785B81CB5}" type="pres">
      <dgm:prSet presAssocID="{3D666D23-436A-8144-B07D-C02673D06B3A}" presName="node" presStyleLbl="node1" presStyleIdx="0" presStyleCnt="7" custScaleX="158858" custScaleY="15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44015-A7DD-D64A-A560-D4FF55C24F2B}" type="pres">
      <dgm:prSet presAssocID="{F76105DA-E917-DC45-B989-74F656B42879}" presName="Name9" presStyleLbl="parChTrans1D2" presStyleIdx="1" presStyleCnt="7"/>
      <dgm:spPr/>
      <dgm:t>
        <a:bodyPr/>
        <a:lstStyle/>
        <a:p>
          <a:endParaRPr lang="en-US"/>
        </a:p>
      </dgm:t>
    </dgm:pt>
    <dgm:pt modelId="{7AB8D48E-3D17-E746-8D7B-F30B757F8A3E}" type="pres">
      <dgm:prSet presAssocID="{F76105DA-E917-DC45-B989-74F656B42879}" presName="connTx" presStyleLbl="parChTrans1D2" presStyleIdx="1" presStyleCnt="7"/>
      <dgm:spPr/>
      <dgm:t>
        <a:bodyPr/>
        <a:lstStyle/>
        <a:p>
          <a:endParaRPr lang="en-US"/>
        </a:p>
      </dgm:t>
    </dgm:pt>
    <dgm:pt modelId="{F08EDFF9-4DFE-CE49-AE86-A54E8719447D}" type="pres">
      <dgm:prSet presAssocID="{D0B364F3-49E5-824F-BC11-A7211F4D969F}" presName="node" presStyleLbl="node1" presStyleIdx="1" presStyleCnt="7" custScaleX="158858" custScaleY="15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B60FB-72E8-E846-A612-C693A324732B}" type="pres">
      <dgm:prSet presAssocID="{BF8BCD28-F8C3-A44B-9D19-000DDE744E17}" presName="Name9" presStyleLbl="parChTrans1D2" presStyleIdx="2" presStyleCnt="7"/>
      <dgm:spPr/>
      <dgm:t>
        <a:bodyPr/>
        <a:lstStyle/>
        <a:p>
          <a:endParaRPr lang="en-US"/>
        </a:p>
      </dgm:t>
    </dgm:pt>
    <dgm:pt modelId="{6DA3C91E-E7A0-DD42-9A79-6B5C98EB0FFD}" type="pres">
      <dgm:prSet presAssocID="{BF8BCD28-F8C3-A44B-9D19-000DDE744E17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0E7D4F9-1EE2-D04C-B53C-933E6140CB38}" type="pres">
      <dgm:prSet presAssocID="{7EBC4108-62E7-AD45-B6CA-75299374E545}" presName="node" presStyleLbl="node1" presStyleIdx="2" presStyleCnt="7" custScaleX="158858" custScaleY="15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EC778-36B2-E64A-9292-0AD9F955B2B0}" type="pres">
      <dgm:prSet presAssocID="{3F56816F-2009-FB4D-A35C-57E0DECD9D4E}" presName="Name9" presStyleLbl="parChTrans1D2" presStyleIdx="3" presStyleCnt="7"/>
      <dgm:spPr/>
      <dgm:t>
        <a:bodyPr/>
        <a:lstStyle/>
        <a:p>
          <a:endParaRPr lang="en-US"/>
        </a:p>
      </dgm:t>
    </dgm:pt>
    <dgm:pt modelId="{9A566262-F51D-5C4F-A0AF-8A0AB238AD24}" type="pres">
      <dgm:prSet presAssocID="{3F56816F-2009-FB4D-A35C-57E0DECD9D4E}" presName="connTx" presStyleLbl="parChTrans1D2" presStyleIdx="3" presStyleCnt="7"/>
      <dgm:spPr/>
      <dgm:t>
        <a:bodyPr/>
        <a:lstStyle/>
        <a:p>
          <a:endParaRPr lang="en-US"/>
        </a:p>
      </dgm:t>
    </dgm:pt>
    <dgm:pt modelId="{374DC8FC-0E52-E342-9D8A-9CFEE2DF2CB9}" type="pres">
      <dgm:prSet presAssocID="{541115F7-2C8E-C54C-957C-A55DC8165FE0}" presName="node" presStyleLbl="node1" presStyleIdx="3" presStyleCnt="7" custScaleX="158858" custScaleY="15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47B5-7481-E041-BC3C-BE19A5B52066}" type="pres">
      <dgm:prSet presAssocID="{7960D2FA-01D2-8F4E-9985-D1FCB48CC4A2}" presName="Name9" presStyleLbl="parChTrans1D2" presStyleIdx="4" presStyleCnt="7"/>
      <dgm:spPr/>
      <dgm:t>
        <a:bodyPr/>
        <a:lstStyle/>
        <a:p>
          <a:endParaRPr lang="en-US"/>
        </a:p>
      </dgm:t>
    </dgm:pt>
    <dgm:pt modelId="{0A153DDD-FA17-2441-B974-134EAABB443C}" type="pres">
      <dgm:prSet presAssocID="{7960D2FA-01D2-8F4E-9985-D1FCB48CC4A2}" presName="connTx" presStyleLbl="parChTrans1D2" presStyleIdx="4" presStyleCnt="7"/>
      <dgm:spPr/>
      <dgm:t>
        <a:bodyPr/>
        <a:lstStyle/>
        <a:p>
          <a:endParaRPr lang="en-US"/>
        </a:p>
      </dgm:t>
    </dgm:pt>
    <dgm:pt modelId="{2F0AB3C9-3D6A-8449-8685-2390F7933CC9}" type="pres">
      <dgm:prSet presAssocID="{3DA026BC-0FDF-0443-A0F2-AAD2F07F3121}" presName="node" presStyleLbl="node1" presStyleIdx="4" presStyleCnt="7" custScaleX="158858" custScaleY="15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C3DB8-2498-4D45-AFA5-FFA67253AD6A}" type="pres">
      <dgm:prSet presAssocID="{0C325C3B-5139-234F-B4CA-01B33FE107F6}" presName="Name9" presStyleLbl="parChTrans1D2" presStyleIdx="5" presStyleCnt="7"/>
      <dgm:spPr/>
      <dgm:t>
        <a:bodyPr/>
        <a:lstStyle/>
        <a:p>
          <a:endParaRPr lang="en-US"/>
        </a:p>
      </dgm:t>
    </dgm:pt>
    <dgm:pt modelId="{D58C4014-D52E-F643-9310-210F2FF4226F}" type="pres">
      <dgm:prSet presAssocID="{0C325C3B-5139-234F-B4CA-01B33FE107F6}" presName="connTx" presStyleLbl="parChTrans1D2" presStyleIdx="5" presStyleCnt="7"/>
      <dgm:spPr/>
      <dgm:t>
        <a:bodyPr/>
        <a:lstStyle/>
        <a:p>
          <a:endParaRPr lang="en-US"/>
        </a:p>
      </dgm:t>
    </dgm:pt>
    <dgm:pt modelId="{EEBF0E64-062D-9849-A06C-B1FBABE930B4}" type="pres">
      <dgm:prSet presAssocID="{D004D117-D453-BF48-A7AA-9F1CB4EC6CAF}" presName="node" presStyleLbl="node1" presStyleIdx="5" presStyleCnt="7" custScaleX="158858" custScaleY="15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009F0-A9BB-0646-910A-1BD29BFD30C3}" type="pres">
      <dgm:prSet presAssocID="{A0A9F52F-0A31-664A-A09F-E8F6EB18A2C6}" presName="Name9" presStyleLbl="parChTrans1D2" presStyleIdx="6" presStyleCnt="7"/>
      <dgm:spPr/>
      <dgm:t>
        <a:bodyPr/>
        <a:lstStyle/>
        <a:p>
          <a:endParaRPr lang="en-US"/>
        </a:p>
      </dgm:t>
    </dgm:pt>
    <dgm:pt modelId="{DDF403C6-4E47-864F-93E8-C2DF498C87F0}" type="pres">
      <dgm:prSet presAssocID="{A0A9F52F-0A31-664A-A09F-E8F6EB18A2C6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7115AFE-CC0D-2C4E-A15B-36852F0A8AF2}" type="pres">
      <dgm:prSet presAssocID="{9F775386-961E-6E49-9656-55CC1A6346BD}" presName="node" presStyleLbl="node1" presStyleIdx="6" presStyleCnt="7" custScaleX="158858" custScaleY="15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0FA51-D2F8-534F-953B-3724DDD9C308}" srcId="{20E83087-08FD-4848-9E23-A6D6937E279B}" destId="{541115F7-2C8E-C54C-957C-A55DC8165FE0}" srcOrd="3" destOrd="0" parTransId="{3F56816F-2009-FB4D-A35C-57E0DECD9D4E}" sibTransId="{875C0699-DC94-C540-A4A7-E9F42E1DE7E1}"/>
    <dgm:cxn modelId="{3CB528E2-F884-9B4E-9E08-24A7F3E5D67C}" srcId="{6BC0120B-6C13-6043-BF46-EEDD098F782A}" destId="{20E83087-08FD-4848-9E23-A6D6937E279B}" srcOrd="0" destOrd="0" parTransId="{97F95E98-80C8-2B44-AB89-8793E33227B6}" sibTransId="{E9646CBE-C283-AE42-9754-ADEE9E75DDFD}"/>
    <dgm:cxn modelId="{AD7D9016-A642-C546-9B34-D03DE18ED4A6}" type="presOf" srcId="{7960D2FA-01D2-8F4E-9985-D1FCB48CC4A2}" destId="{B68247B5-7481-E041-BC3C-BE19A5B52066}" srcOrd="0" destOrd="0" presId="urn:microsoft.com/office/officeart/2005/8/layout/radial1"/>
    <dgm:cxn modelId="{34FAADEC-E0A4-1042-841A-938F847B1669}" type="presOf" srcId="{0C325C3B-5139-234F-B4CA-01B33FE107F6}" destId="{C39C3DB8-2498-4D45-AFA5-FFA67253AD6A}" srcOrd="0" destOrd="0" presId="urn:microsoft.com/office/officeart/2005/8/layout/radial1"/>
    <dgm:cxn modelId="{63887ABE-8489-2442-9B06-B9FB84B664FF}" type="presOf" srcId="{6BC0120B-6C13-6043-BF46-EEDD098F782A}" destId="{C6BB0585-4144-0846-B8E9-D9A6DF4029DA}" srcOrd="0" destOrd="0" presId="urn:microsoft.com/office/officeart/2005/8/layout/radial1"/>
    <dgm:cxn modelId="{FB0D83E8-4C33-2F46-A2AB-E00E63857195}" type="presOf" srcId="{4A3EDEFB-FCFB-1C4C-A193-9D70AB9583C9}" destId="{B70CBBAD-7DA1-9F43-A5DB-8766DBBD6DB1}" srcOrd="1" destOrd="0" presId="urn:microsoft.com/office/officeart/2005/8/layout/radial1"/>
    <dgm:cxn modelId="{0C389CB7-56D8-9144-B943-C4398E37CA12}" type="presOf" srcId="{4A3EDEFB-FCFB-1C4C-A193-9D70AB9583C9}" destId="{98045287-7F59-3144-B938-DEB4B75EE261}" srcOrd="0" destOrd="0" presId="urn:microsoft.com/office/officeart/2005/8/layout/radial1"/>
    <dgm:cxn modelId="{C18A3195-E2D6-2D47-9D6F-AB4836307AB1}" srcId="{20E83087-08FD-4848-9E23-A6D6937E279B}" destId="{3D666D23-436A-8144-B07D-C02673D06B3A}" srcOrd="0" destOrd="0" parTransId="{4A3EDEFB-FCFB-1C4C-A193-9D70AB9583C9}" sibTransId="{B1EC15D4-DDDA-5D4C-BE9A-7A73E0F9AEC0}"/>
    <dgm:cxn modelId="{78CC77BC-51CA-5442-88F8-ABC2BB6D1F94}" type="presOf" srcId="{D0B364F3-49E5-824F-BC11-A7211F4D969F}" destId="{F08EDFF9-4DFE-CE49-AE86-A54E8719447D}" srcOrd="0" destOrd="0" presId="urn:microsoft.com/office/officeart/2005/8/layout/radial1"/>
    <dgm:cxn modelId="{1E4AF51A-852B-9843-B7F5-96B8012694E9}" type="presOf" srcId="{F76105DA-E917-DC45-B989-74F656B42879}" destId="{7AB8D48E-3D17-E746-8D7B-F30B757F8A3E}" srcOrd="1" destOrd="0" presId="urn:microsoft.com/office/officeart/2005/8/layout/radial1"/>
    <dgm:cxn modelId="{34CC211C-74AA-8A47-B61F-3406ABE70633}" type="presOf" srcId="{20E83087-08FD-4848-9E23-A6D6937E279B}" destId="{60FB953A-2803-614C-83D9-C0D10CE8302C}" srcOrd="0" destOrd="0" presId="urn:microsoft.com/office/officeart/2005/8/layout/radial1"/>
    <dgm:cxn modelId="{D4B4B92F-094E-5B4D-BBD2-13B04A80428F}" type="presOf" srcId="{9F775386-961E-6E49-9656-55CC1A6346BD}" destId="{97115AFE-CC0D-2C4E-A15B-36852F0A8AF2}" srcOrd="0" destOrd="0" presId="urn:microsoft.com/office/officeart/2005/8/layout/radial1"/>
    <dgm:cxn modelId="{3AD7DAD6-57D0-314F-9BCF-DC9F98577C84}" type="presOf" srcId="{A0A9F52F-0A31-664A-A09F-E8F6EB18A2C6}" destId="{85A009F0-A9BB-0646-910A-1BD29BFD30C3}" srcOrd="0" destOrd="0" presId="urn:microsoft.com/office/officeart/2005/8/layout/radial1"/>
    <dgm:cxn modelId="{DCA2FBD1-EBD6-974D-B438-2EECB264AF10}" type="presOf" srcId="{D004D117-D453-BF48-A7AA-9F1CB4EC6CAF}" destId="{EEBF0E64-062D-9849-A06C-B1FBABE930B4}" srcOrd="0" destOrd="0" presId="urn:microsoft.com/office/officeart/2005/8/layout/radial1"/>
    <dgm:cxn modelId="{7B7EE7C9-670E-3347-A8EB-8073C4E63E94}" type="presOf" srcId="{3D666D23-436A-8144-B07D-C02673D06B3A}" destId="{A5D5EB6B-A395-9241-9DDB-53E785B81CB5}" srcOrd="0" destOrd="0" presId="urn:microsoft.com/office/officeart/2005/8/layout/radial1"/>
    <dgm:cxn modelId="{B6B97938-81BC-A449-9EBE-4EAD5E2ECCBE}" type="presOf" srcId="{A0A9F52F-0A31-664A-A09F-E8F6EB18A2C6}" destId="{DDF403C6-4E47-864F-93E8-C2DF498C87F0}" srcOrd="1" destOrd="0" presId="urn:microsoft.com/office/officeart/2005/8/layout/radial1"/>
    <dgm:cxn modelId="{F5692F70-D959-CB43-AF79-51232FD5030E}" type="presOf" srcId="{7960D2FA-01D2-8F4E-9985-D1FCB48CC4A2}" destId="{0A153DDD-FA17-2441-B974-134EAABB443C}" srcOrd="1" destOrd="0" presId="urn:microsoft.com/office/officeart/2005/8/layout/radial1"/>
    <dgm:cxn modelId="{FEA42DD3-2894-7C46-9C3A-064CF8D3BC81}" srcId="{20E83087-08FD-4848-9E23-A6D6937E279B}" destId="{3DA026BC-0FDF-0443-A0F2-AAD2F07F3121}" srcOrd="4" destOrd="0" parTransId="{7960D2FA-01D2-8F4E-9985-D1FCB48CC4A2}" sibTransId="{C594DB9C-D709-274A-83CE-9A2097139820}"/>
    <dgm:cxn modelId="{65B226BA-B34A-4C45-A4C5-07C74CFAA035}" type="presOf" srcId="{3F56816F-2009-FB4D-A35C-57E0DECD9D4E}" destId="{6D3EC778-36B2-E64A-9292-0AD9F955B2B0}" srcOrd="0" destOrd="0" presId="urn:microsoft.com/office/officeart/2005/8/layout/radial1"/>
    <dgm:cxn modelId="{495134DF-38B5-A345-86B0-42B24358110C}" type="presOf" srcId="{0C325C3B-5139-234F-B4CA-01B33FE107F6}" destId="{D58C4014-D52E-F643-9310-210F2FF4226F}" srcOrd="1" destOrd="0" presId="urn:microsoft.com/office/officeart/2005/8/layout/radial1"/>
    <dgm:cxn modelId="{970230E5-6363-CE49-AD85-689DAB4856A8}" type="presOf" srcId="{3F56816F-2009-FB4D-A35C-57E0DECD9D4E}" destId="{9A566262-F51D-5C4F-A0AF-8A0AB238AD24}" srcOrd="1" destOrd="0" presId="urn:microsoft.com/office/officeart/2005/8/layout/radial1"/>
    <dgm:cxn modelId="{7FED8523-249C-904E-B8CC-4569F51DA36F}" type="presOf" srcId="{7EBC4108-62E7-AD45-B6CA-75299374E545}" destId="{60E7D4F9-1EE2-D04C-B53C-933E6140CB38}" srcOrd="0" destOrd="0" presId="urn:microsoft.com/office/officeart/2005/8/layout/radial1"/>
    <dgm:cxn modelId="{67EB581F-0EA2-224D-AFD4-7FD10C01C6F5}" type="presOf" srcId="{3DA026BC-0FDF-0443-A0F2-AAD2F07F3121}" destId="{2F0AB3C9-3D6A-8449-8685-2390F7933CC9}" srcOrd="0" destOrd="0" presId="urn:microsoft.com/office/officeart/2005/8/layout/radial1"/>
    <dgm:cxn modelId="{B46BBCAB-B82F-064F-ADB8-3D967850EEE9}" type="presOf" srcId="{BF8BCD28-F8C3-A44B-9D19-000DDE744E17}" destId="{AA2B60FB-72E8-E846-A612-C693A324732B}" srcOrd="0" destOrd="0" presId="urn:microsoft.com/office/officeart/2005/8/layout/radial1"/>
    <dgm:cxn modelId="{C772C057-4EF2-E748-A4F7-5BD878DBCD50}" srcId="{20E83087-08FD-4848-9E23-A6D6937E279B}" destId="{9F775386-961E-6E49-9656-55CC1A6346BD}" srcOrd="6" destOrd="0" parTransId="{A0A9F52F-0A31-664A-A09F-E8F6EB18A2C6}" sibTransId="{3AA5FEF6-E788-1544-B2E0-B2B7D3D995B5}"/>
    <dgm:cxn modelId="{7BD11F3D-184E-5A4F-88D6-06E259FB8991}" type="presOf" srcId="{BF8BCD28-F8C3-A44B-9D19-000DDE744E17}" destId="{6DA3C91E-E7A0-DD42-9A79-6B5C98EB0FFD}" srcOrd="1" destOrd="0" presId="urn:microsoft.com/office/officeart/2005/8/layout/radial1"/>
    <dgm:cxn modelId="{B4521E5A-788A-5B40-9458-FEADD5ABA9C6}" type="presOf" srcId="{541115F7-2C8E-C54C-957C-A55DC8165FE0}" destId="{374DC8FC-0E52-E342-9D8A-9CFEE2DF2CB9}" srcOrd="0" destOrd="0" presId="urn:microsoft.com/office/officeart/2005/8/layout/radial1"/>
    <dgm:cxn modelId="{883EB02E-29F1-9A45-A073-2F8D7F66B265}" type="presOf" srcId="{F76105DA-E917-DC45-B989-74F656B42879}" destId="{5F944015-A7DD-D64A-A560-D4FF55C24F2B}" srcOrd="0" destOrd="0" presId="urn:microsoft.com/office/officeart/2005/8/layout/radial1"/>
    <dgm:cxn modelId="{BB1F166F-C7A9-3A4B-96E5-574FBFCA5DEF}" srcId="{20E83087-08FD-4848-9E23-A6D6937E279B}" destId="{D004D117-D453-BF48-A7AA-9F1CB4EC6CAF}" srcOrd="5" destOrd="0" parTransId="{0C325C3B-5139-234F-B4CA-01B33FE107F6}" sibTransId="{CBC3FE99-632E-D34A-9F75-284F883022E9}"/>
    <dgm:cxn modelId="{C6F470DB-A463-A845-AB31-27CD9AD850BC}" srcId="{20E83087-08FD-4848-9E23-A6D6937E279B}" destId="{7EBC4108-62E7-AD45-B6CA-75299374E545}" srcOrd="2" destOrd="0" parTransId="{BF8BCD28-F8C3-A44B-9D19-000DDE744E17}" sibTransId="{4684126B-B5E1-5744-BF6C-FB53F9D048EF}"/>
    <dgm:cxn modelId="{44E3C2A7-AB3C-0741-8D9D-4A3FE7F4EC1C}" srcId="{20E83087-08FD-4848-9E23-A6D6937E279B}" destId="{D0B364F3-49E5-824F-BC11-A7211F4D969F}" srcOrd="1" destOrd="0" parTransId="{F76105DA-E917-DC45-B989-74F656B42879}" sibTransId="{2656D89A-37BF-7B47-9D5B-B321B972600B}"/>
    <dgm:cxn modelId="{F8CF8EF1-DE22-C34E-B6B5-F5823623F6E1}" type="presParOf" srcId="{C6BB0585-4144-0846-B8E9-D9A6DF4029DA}" destId="{60FB953A-2803-614C-83D9-C0D10CE8302C}" srcOrd="0" destOrd="0" presId="urn:microsoft.com/office/officeart/2005/8/layout/radial1"/>
    <dgm:cxn modelId="{7C6603CC-6BC0-054E-B867-78D6DEA01500}" type="presParOf" srcId="{C6BB0585-4144-0846-B8E9-D9A6DF4029DA}" destId="{98045287-7F59-3144-B938-DEB4B75EE261}" srcOrd="1" destOrd="0" presId="urn:microsoft.com/office/officeart/2005/8/layout/radial1"/>
    <dgm:cxn modelId="{E12A4EE7-EF6C-1842-BBC1-37DA50F02C60}" type="presParOf" srcId="{98045287-7F59-3144-B938-DEB4B75EE261}" destId="{B70CBBAD-7DA1-9F43-A5DB-8766DBBD6DB1}" srcOrd="0" destOrd="0" presId="urn:microsoft.com/office/officeart/2005/8/layout/radial1"/>
    <dgm:cxn modelId="{36F91E06-34BA-EB43-827C-6EB71FB32167}" type="presParOf" srcId="{C6BB0585-4144-0846-B8E9-D9A6DF4029DA}" destId="{A5D5EB6B-A395-9241-9DDB-53E785B81CB5}" srcOrd="2" destOrd="0" presId="urn:microsoft.com/office/officeart/2005/8/layout/radial1"/>
    <dgm:cxn modelId="{5C5548F8-4886-BF4F-BDFD-3A3B6CEE266D}" type="presParOf" srcId="{C6BB0585-4144-0846-B8E9-D9A6DF4029DA}" destId="{5F944015-A7DD-D64A-A560-D4FF55C24F2B}" srcOrd="3" destOrd="0" presId="urn:microsoft.com/office/officeart/2005/8/layout/radial1"/>
    <dgm:cxn modelId="{C009CE6F-6352-BD45-BC99-553BE3220321}" type="presParOf" srcId="{5F944015-A7DD-D64A-A560-D4FF55C24F2B}" destId="{7AB8D48E-3D17-E746-8D7B-F30B757F8A3E}" srcOrd="0" destOrd="0" presId="urn:microsoft.com/office/officeart/2005/8/layout/radial1"/>
    <dgm:cxn modelId="{5EE2A8E6-2A1A-9643-B798-51E4AFDC91FC}" type="presParOf" srcId="{C6BB0585-4144-0846-B8E9-D9A6DF4029DA}" destId="{F08EDFF9-4DFE-CE49-AE86-A54E8719447D}" srcOrd="4" destOrd="0" presId="urn:microsoft.com/office/officeart/2005/8/layout/radial1"/>
    <dgm:cxn modelId="{B4BAE163-DC64-CF48-97E4-DFCACC4B466E}" type="presParOf" srcId="{C6BB0585-4144-0846-B8E9-D9A6DF4029DA}" destId="{AA2B60FB-72E8-E846-A612-C693A324732B}" srcOrd="5" destOrd="0" presId="urn:microsoft.com/office/officeart/2005/8/layout/radial1"/>
    <dgm:cxn modelId="{99DA8340-FEB3-754E-A39A-EC75E7462512}" type="presParOf" srcId="{AA2B60FB-72E8-E846-A612-C693A324732B}" destId="{6DA3C91E-E7A0-DD42-9A79-6B5C98EB0FFD}" srcOrd="0" destOrd="0" presId="urn:microsoft.com/office/officeart/2005/8/layout/radial1"/>
    <dgm:cxn modelId="{2EC1D937-1ABC-204E-B367-00C8C04E2D1C}" type="presParOf" srcId="{C6BB0585-4144-0846-B8E9-D9A6DF4029DA}" destId="{60E7D4F9-1EE2-D04C-B53C-933E6140CB38}" srcOrd="6" destOrd="0" presId="urn:microsoft.com/office/officeart/2005/8/layout/radial1"/>
    <dgm:cxn modelId="{5028DD21-CF6D-FA4A-BFB0-C1CD6F5D3E2B}" type="presParOf" srcId="{C6BB0585-4144-0846-B8E9-D9A6DF4029DA}" destId="{6D3EC778-36B2-E64A-9292-0AD9F955B2B0}" srcOrd="7" destOrd="0" presId="urn:microsoft.com/office/officeart/2005/8/layout/radial1"/>
    <dgm:cxn modelId="{3CACC73F-EFE4-334B-9BD1-ECD2B791AD37}" type="presParOf" srcId="{6D3EC778-36B2-E64A-9292-0AD9F955B2B0}" destId="{9A566262-F51D-5C4F-A0AF-8A0AB238AD24}" srcOrd="0" destOrd="0" presId="urn:microsoft.com/office/officeart/2005/8/layout/radial1"/>
    <dgm:cxn modelId="{D1AF334F-5169-744F-8FEC-E0CD610717E6}" type="presParOf" srcId="{C6BB0585-4144-0846-B8E9-D9A6DF4029DA}" destId="{374DC8FC-0E52-E342-9D8A-9CFEE2DF2CB9}" srcOrd="8" destOrd="0" presId="urn:microsoft.com/office/officeart/2005/8/layout/radial1"/>
    <dgm:cxn modelId="{57CC33F8-B048-AE4B-B202-D64C2A771352}" type="presParOf" srcId="{C6BB0585-4144-0846-B8E9-D9A6DF4029DA}" destId="{B68247B5-7481-E041-BC3C-BE19A5B52066}" srcOrd="9" destOrd="0" presId="urn:microsoft.com/office/officeart/2005/8/layout/radial1"/>
    <dgm:cxn modelId="{CDD21532-BB81-4545-A9E9-F6B7F952E5BF}" type="presParOf" srcId="{B68247B5-7481-E041-BC3C-BE19A5B52066}" destId="{0A153DDD-FA17-2441-B974-134EAABB443C}" srcOrd="0" destOrd="0" presId="urn:microsoft.com/office/officeart/2005/8/layout/radial1"/>
    <dgm:cxn modelId="{757885C4-90E9-DE44-8BA2-3D7AE931EB4F}" type="presParOf" srcId="{C6BB0585-4144-0846-B8E9-D9A6DF4029DA}" destId="{2F0AB3C9-3D6A-8449-8685-2390F7933CC9}" srcOrd="10" destOrd="0" presId="urn:microsoft.com/office/officeart/2005/8/layout/radial1"/>
    <dgm:cxn modelId="{155CEC00-9CDE-C440-9BCF-ADC241C4A166}" type="presParOf" srcId="{C6BB0585-4144-0846-B8E9-D9A6DF4029DA}" destId="{C39C3DB8-2498-4D45-AFA5-FFA67253AD6A}" srcOrd="11" destOrd="0" presId="urn:microsoft.com/office/officeart/2005/8/layout/radial1"/>
    <dgm:cxn modelId="{7C18F6EE-2C01-4644-B376-69D7239B779D}" type="presParOf" srcId="{C39C3DB8-2498-4D45-AFA5-FFA67253AD6A}" destId="{D58C4014-D52E-F643-9310-210F2FF4226F}" srcOrd="0" destOrd="0" presId="urn:microsoft.com/office/officeart/2005/8/layout/radial1"/>
    <dgm:cxn modelId="{E2531599-CD05-7B4B-A6B4-018811578EA5}" type="presParOf" srcId="{C6BB0585-4144-0846-B8E9-D9A6DF4029DA}" destId="{EEBF0E64-062D-9849-A06C-B1FBABE930B4}" srcOrd="12" destOrd="0" presId="urn:microsoft.com/office/officeart/2005/8/layout/radial1"/>
    <dgm:cxn modelId="{90F6A5C9-FC04-6643-ACC1-D51CC3DD8B87}" type="presParOf" srcId="{C6BB0585-4144-0846-B8E9-D9A6DF4029DA}" destId="{85A009F0-A9BB-0646-910A-1BD29BFD30C3}" srcOrd="13" destOrd="0" presId="urn:microsoft.com/office/officeart/2005/8/layout/radial1"/>
    <dgm:cxn modelId="{E730DD05-11E2-5549-B1D9-9BEB58685D0E}" type="presParOf" srcId="{85A009F0-A9BB-0646-910A-1BD29BFD30C3}" destId="{DDF403C6-4E47-864F-93E8-C2DF498C87F0}" srcOrd="0" destOrd="0" presId="urn:microsoft.com/office/officeart/2005/8/layout/radial1"/>
    <dgm:cxn modelId="{C0977A49-B70A-1542-8994-1A8F6B842390}" type="presParOf" srcId="{C6BB0585-4144-0846-B8E9-D9A6DF4029DA}" destId="{97115AFE-CC0D-2C4E-A15B-36852F0A8AF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D4057-AA02-6847-A5F0-1A53DA2CA007}">
      <dsp:nvSpPr>
        <dsp:cNvPr id="0" name=""/>
        <dsp:cNvSpPr/>
      </dsp:nvSpPr>
      <dsp:spPr>
        <a:xfrm>
          <a:off x="6844806" y="1735667"/>
          <a:ext cx="196922" cy="2215919"/>
        </a:xfrm>
        <a:custGeom>
          <a:avLst/>
          <a:gdLst/>
          <a:ahLst/>
          <a:cxnLst/>
          <a:rect l="0" t="0" r="0" b="0"/>
          <a:pathLst>
            <a:path>
              <a:moveTo>
                <a:pt x="196922" y="0"/>
              </a:moveTo>
              <a:lnTo>
                <a:pt x="0" y="221591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FF6EA-86BE-F74A-B54C-AEFAE0373B38}">
      <dsp:nvSpPr>
        <dsp:cNvPr id="0" name=""/>
        <dsp:cNvSpPr/>
      </dsp:nvSpPr>
      <dsp:spPr>
        <a:xfrm>
          <a:off x="6844806" y="1735667"/>
          <a:ext cx="196922" cy="1739070"/>
        </a:xfrm>
        <a:custGeom>
          <a:avLst/>
          <a:gdLst/>
          <a:ahLst/>
          <a:cxnLst/>
          <a:rect l="0" t="0" r="0" b="0"/>
          <a:pathLst>
            <a:path>
              <a:moveTo>
                <a:pt x="196922" y="0"/>
              </a:moveTo>
              <a:lnTo>
                <a:pt x="0" y="173907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A34DD-DFF9-1F46-98F5-66309EB38890}">
      <dsp:nvSpPr>
        <dsp:cNvPr id="0" name=""/>
        <dsp:cNvSpPr/>
      </dsp:nvSpPr>
      <dsp:spPr>
        <a:xfrm>
          <a:off x="6844806" y="1735667"/>
          <a:ext cx="196922" cy="1262222"/>
        </a:xfrm>
        <a:custGeom>
          <a:avLst/>
          <a:gdLst/>
          <a:ahLst/>
          <a:cxnLst/>
          <a:rect l="0" t="0" r="0" b="0"/>
          <a:pathLst>
            <a:path>
              <a:moveTo>
                <a:pt x="196922" y="0"/>
              </a:moveTo>
              <a:lnTo>
                <a:pt x="0" y="126222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1D9F1-C992-9540-A151-1484665897F1}">
      <dsp:nvSpPr>
        <dsp:cNvPr id="0" name=""/>
        <dsp:cNvSpPr/>
      </dsp:nvSpPr>
      <dsp:spPr>
        <a:xfrm>
          <a:off x="6844806" y="1735667"/>
          <a:ext cx="196922" cy="785374"/>
        </a:xfrm>
        <a:custGeom>
          <a:avLst/>
          <a:gdLst/>
          <a:ahLst/>
          <a:cxnLst/>
          <a:rect l="0" t="0" r="0" b="0"/>
          <a:pathLst>
            <a:path>
              <a:moveTo>
                <a:pt x="196922" y="0"/>
              </a:moveTo>
              <a:lnTo>
                <a:pt x="0" y="78537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C2B00-5613-5E4A-985F-AD281C2A16C4}">
      <dsp:nvSpPr>
        <dsp:cNvPr id="0" name=""/>
        <dsp:cNvSpPr/>
      </dsp:nvSpPr>
      <dsp:spPr>
        <a:xfrm>
          <a:off x="6844806" y="1735667"/>
          <a:ext cx="196922" cy="308526"/>
        </a:xfrm>
        <a:custGeom>
          <a:avLst/>
          <a:gdLst/>
          <a:ahLst/>
          <a:cxnLst/>
          <a:rect l="0" t="0" r="0" b="0"/>
          <a:pathLst>
            <a:path>
              <a:moveTo>
                <a:pt x="196922" y="0"/>
              </a:moveTo>
              <a:lnTo>
                <a:pt x="0" y="30852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5475C-F766-4844-90FF-F6B010B9709A}">
      <dsp:nvSpPr>
        <dsp:cNvPr id="0" name=""/>
        <dsp:cNvSpPr/>
      </dsp:nvSpPr>
      <dsp:spPr>
        <a:xfrm>
          <a:off x="4415367" y="691890"/>
          <a:ext cx="3321561" cy="97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41"/>
              </a:lnTo>
              <a:lnTo>
                <a:pt x="3321561" y="45941"/>
              </a:lnTo>
              <a:lnTo>
                <a:pt x="3321561" y="9793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76C96-83B0-1444-BD56-05F07A546EC7}">
      <dsp:nvSpPr>
        <dsp:cNvPr id="0" name=""/>
        <dsp:cNvSpPr/>
      </dsp:nvSpPr>
      <dsp:spPr>
        <a:xfrm>
          <a:off x="4415367" y="691890"/>
          <a:ext cx="1417907" cy="97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41"/>
              </a:lnTo>
              <a:lnTo>
                <a:pt x="1417907" y="45941"/>
              </a:lnTo>
              <a:lnTo>
                <a:pt x="1417907" y="9793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398E-549E-3E41-9AC5-6D28238B0FFF}">
      <dsp:nvSpPr>
        <dsp:cNvPr id="0" name=""/>
        <dsp:cNvSpPr/>
      </dsp:nvSpPr>
      <dsp:spPr>
        <a:xfrm>
          <a:off x="3101574" y="1751667"/>
          <a:ext cx="375387" cy="4422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2507"/>
              </a:lnTo>
              <a:lnTo>
                <a:pt x="375387" y="442250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4CFEC-7A4E-2A43-BD07-44F826E14E89}">
      <dsp:nvSpPr>
        <dsp:cNvPr id="0" name=""/>
        <dsp:cNvSpPr/>
      </dsp:nvSpPr>
      <dsp:spPr>
        <a:xfrm>
          <a:off x="3101574" y="1751667"/>
          <a:ext cx="375382" cy="3995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058"/>
              </a:lnTo>
              <a:lnTo>
                <a:pt x="375382" y="3995058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9EAAA-0D95-4544-BA3B-EB8747C0E0CE}">
      <dsp:nvSpPr>
        <dsp:cNvPr id="0" name=""/>
        <dsp:cNvSpPr/>
      </dsp:nvSpPr>
      <dsp:spPr>
        <a:xfrm>
          <a:off x="3101574" y="1751667"/>
          <a:ext cx="375382" cy="3546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6458"/>
              </a:lnTo>
              <a:lnTo>
                <a:pt x="375382" y="3546458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70847-E541-2A4E-9D2F-134BABDA17FF}">
      <dsp:nvSpPr>
        <dsp:cNvPr id="0" name=""/>
        <dsp:cNvSpPr/>
      </dsp:nvSpPr>
      <dsp:spPr>
        <a:xfrm>
          <a:off x="3101574" y="1751667"/>
          <a:ext cx="375382" cy="299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186"/>
              </a:lnTo>
              <a:lnTo>
                <a:pt x="375382" y="299118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89FC1-98FD-7A47-84BB-59DE128A889A}">
      <dsp:nvSpPr>
        <dsp:cNvPr id="0" name=""/>
        <dsp:cNvSpPr/>
      </dsp:nvSpPr>
      <dsp:spPr>
        <a:xfrm>
          <a:off x="3101574" y="1751667"/>
          <a:ext cx="375382" cy="2354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960"/>
              </a:lnTo>
              <a:lnTo>
                <a:pt x="375382" y="235496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7ECA2-0A6B-9A41-A9FE-BE8B7F47EA8A}">
      <dsp:nvSpPr>
        <dsp:cNvPr id="0" name=""/>
        <dsp:cNvSpPr/>
      </dsp:nvSpPr>
      <dsp:spPr>
        <a:xfrm>
          <a:off x="3101574" y="1751667"/>
          <a:ext cx="375382" cy="1739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041"/>
              </a:lnTo>
              <a:lnTo>
                <a:pt x="375382" y="173904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7C19F-58DD-7642-ACBC-B5BA84B31C11}">
      <dsp:nvSpPr>
        <dsp:cNvPr id="0" name=""/>
        <dsp:cNvSpPr/>
      </dsp:nvSpPr>
      <dsp:spPr>
        <a:xfrm>
          <a:off x="3101574" y="1751667"/>
          <a:ext cx="356262" cy="1069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227"/>
              </a:lnTo>
              <a:lnTo>
                <a:pt x="356262" y="106922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0906B-9835-8A40-80F5-A1973F642097}">
      <dsp:nvSpPr>
        <dsp:cNvPr id="0" name=""/>
        <dsp:cNvSpPr/>
      </dsp:nvSpPr>
      <dsp:spPr>
        <a:xfrm>
          <a:off x="3101574" y="1751667"/>
          <a:ext cx="356262" cy="360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861"/>
              </a:lnTo>
              <a:lnTo>
                <a:pt x="356262" y="36086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5E786-9004-EC4E-90C0-F55C304BD8C1}">
      <dsp:nvSpPr>
        <dsp:cNvPr id="0" name=""/>
        <dsp:cNvSpPr/>
      </dsp:nvSpPr>
      <dsp:spPr>
        <a:xfrm>
          <a:off x="3785564" y="691890"/>
          <a:ext cx="629803" cy="113936"/>
        </a:xfrm>
        <a:custGeom>
          <a:avLst/>
          <a:gdLst/>
          <a:ahLst/>
          <a:cxnLst/>
          <a:rect l="0" t="0" r="0" b="0"/>
          <a:pathLst>
            <a:path>
              <a:moveTo>
                <a:pt x="629803" y="0"/>
              </a:moveTo>
              <a:lnTo>
                <a:pt x="629803" y="61941"/>
              </a:lnTo>
              <a:lnTo>
                <a:pt x="0" y="61941"/>
              </a:lnTo>
              <a:lnTo>
                <a:pt x="0" y="11393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B6C62-2A16-524F-901D-527E5FE1510F}">
      <dsp:nvSpPr>
        <dsp:cNvPr id="0" name=""/>
        <dsp:cNvSpPr/>
      </dsp:nvSpPr>
      <dsp:spPr>
        <a:xfrm>
          <a:off x="701439" y="1744189"/>
          <a:ext cx="256496" cy="2674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660"/>
              </a:lnTo>
              <a:lnTo>
                <a:pt x="256496" y="267466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DF5BD-D829-9B4E-8ABD-4D63DA2C56DE}">
      <dsp:nvSpPr>
        <dsp:cNvPr id="0" name=""/>
        <dsp:cNvSpPr/>
      </dsp:nvSpPr>
      <dsp:spPr>
        <a:xfrm>
          <a:off x="701439" y="1744189"/>
          <a:ext cx="256496" cy="219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812"/>
              </a:lnTo>
              <a:lnTo>
                <a:pt x="256496" y="219781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7099-7591-444C-A9B8-D63FCA3ABBCA}">
      <dsp:nvSpPr>
        <dsp:cNvPr id="0" name=""/>
        <dsp:cNvSpPr/>
      </dsp:nvSpPr>
      <dsp:spPr>
        <a:xfrm>
          <a:off x="701439" y="1744189"/>
          <a:ext cx="256496" cy="172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964"/>
              </a:lnTo>
              <a:lnTo>
                <a:pt x="256496" y="17209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B6AA8-FDF1-B049-91B4-FF0A5B5E1A81}">
      <dsp:nvSpPr>
        <dsp:cNvPr id="0" name=""/>
        <dsp:cNvSpPr/>
      </dsp:nvSpPr>
      <dsp:spPr>
        <a:xfrm>
          <a:off x="701439" y="1744189"/>
          <a:ext cx="256496" cy="1244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115"/>
              </a:lnTo>
              <a:lnTo>
                <a:pt x="256496" y="124411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242D6-C5DF-FC48-8346-0178A40EDEC9}">
      <dsp:nvSpPr>
        <dsp:cNvPr id="0" name=""/>
        <dsp:cNvSpPr/>
      </dsp:nvSpPr>
      <dsp:spPr>
        <a:xfrm>
          <a:off x="701439" y="1744189"/>
          <a:ext cx="256496" cy="767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267"/>
              </a:lnTo>
              <a:lnTo>
                <a:pt x="256496" y="76726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7F770-1B01-F146-ACD2-EB0681EAB689}">
      <dsp:nvSpPr>
        <dsp:cNvPr id="0" name=""/>
        <dsp:cNvSpPr/>
      </dsp:nvSpPr>
      <dsp:spPr>
        <a:xfrm>
          <a:off x="701439" y="1744189"/>
          <a:ext cx="256496" cy="290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419"/>
              </a:lnTo>
              <a:lnTo>
                <a:pt x="256496" y="29041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871A-C67A-5D46-9681-33F598C93CF9}">
      <dsp:nvSpPr>
        <dsp:cNvPr id="0" name=""/>
        <dsp:cNvSpPr/>
      </dsp:nvSpPr>
      <dsp:spPr>
        <a:xfrm>
          <a:off x="1385429" y="691890"/>
          <a:ext cx="3029937" cy="106458"/>
        </a:xfrm>
        <a:custGeom>
          <a:avLst/>
          <a:gdLst/>
          <a:ahLst/>
          <a:cxnLst/>
          <a:rect l="0" t="0" r="0" b="0"/>
          <a:pathLst>
            <a:path>
              <a:moveTo>
                <a:pt x="3029937" y="0"/>
              </a:moveTo>
              <a:lnTo>
                <a:pt x="3029937" y="54463"/>
              </a:lnTo>
              <a:lnTo>
                <a:pt x="0" y="54463"/>
              </a:lnTo>
              <a:lnTo>
                <a:pt x="0" y="10645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3BC84-7FBA-6A4E-B447-B820C77B5785}">
      <dsp:nvSpPr>
        <dsp:cNvPr id="0" name=""/>
        <dsp:cNvSpPr/>
      </dsp:nvSpPr>
      <dsp:spPr>
        <a:xfrm>
          <a:off x="2172954" y="0"/>
          <a:ext cx="4484826" cy="6918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Interstitial Lung Diseases</a:t>
          </a:r>
          <a:endParaRPr lang="en-US" sz="3200" kern="1200" dirty="0"/>
        </a:p>
      </dsp:txBody>
      <dsp:txXfrm>
        <a:off x="2172954" y="0"/>
        <a:ext cx="4484826" cy="691890"/>
      </dsp:txXfrm>
    </dsp:sp>
    <dsp:sp modelId="{31CE4051-11AA-E34B-A36B-8EF6744965D4}">
      <dsp:nvSpPr>
        <dsp:cNvPr id="0" name=""/>
        <dsp:cNvSpPr/>
      </dsp:nvSpPr>
      <dsp:spPr>
        <a:xfrm>
          <a:off x="530442" y="798349"/>
          <a:ext cx="1709974" cy="9458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ILD of Known Cause or Association</a:t>
          </a:r>
        </a:p>
      </dsp:txBody>
      <dsp:txXfrm>
        <a:off x="530442" y="798349"/>
        <a:ext cx="1709974" cy="945840"/>
      </dsp:txXfrm>
    </dsp:sp>
    <dsp:sp modelId="{D7CD9570-A8D0-8140-B23D-A2FDF6C08053}">
      <dsp:nvSpPr>
        <dsp:cNvPr id="0" name=""/>
        <dsp:cNvSpPr/>
      </dsp:nvSpPr>
      <dsp:spPr>
        <a:xfrm>
          <a:off x="957936" y="1848180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Medications</a:t>
          </a:r>
        </a:p>
      </dsp:txBody>
      <dsp:txXfrm>
        <a:off x="957936" y="1848180"/>
        <a:ext cx="1801713" cy="372857"/>
      </dsp:txXfrm>
    </dsp:sp>
    <dsp:sp modelId="{6CE61A02-480F-5E48-93DA-D880208D9339}">
      <dsp:nvSpPr>
        <dsp:cNvPr id="0" name=""/>
        <dsp:cNvSpPr/>
      </dsp:nvSpPr>
      <dsp:spPr>
        <a:xfrm>
          <a:off x="957936" y="2325028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Radiation</a:t>
          </a:r>
        </a:p>
      </dsp:txBody>
      <dsp:txXfrm>
        <a:off x="957936" y="2325028"/>
        <a:ext cx="1801713" cy="372857"/>
      </dsp:txXfrm>
    </dsp:sp>
    <dsp:sp modelId="{248B2157-1A20-AF46-B7D6-55A19C411653}">
      <dsp:nvSpPr>
        <dsp:cNvPr id="0" name=""/>
        <dsp:cNvSpPr/>
      </dsp:nvSpPr>
      <dsp:spPr>
        <a:xfrm>
          <a:off x="957936" y="2801876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Connective Tissue Disease</a:t>
          </a:r>
        </a:p>
      </dsp:txBody>
      <dsp:txXfrm>
        <a:off x="957936" y="2801876"/>
        <a:ext cx="1801713" cy="372857"/>
      </dsp:txXfrm>
    </dsp:sp>
    <dsp:sp modelId="{08C9120F-DD66-F94C-A1FF-80B6DDEC1C12}">
      <dsp:nvSpPr>
        <dsp:cNvPr id="0" name=""/>
        <dsp:cNvSpPr/>
      </dsp:nvSpPr>
      <dsp:spPr>
        <a:xfrm>
          <a:off x="957936" y="3278725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Vasculitis</a:t>
          </a:r>
          <a:endParaRPr lang="en-US" sz="1400" kern="1200" dirty="0" smtClean="0"/>
        </a:p>
      </dsp:txBody>
      <dsp:txXfrm>
        <a:off x="957936" y="3278725"/>
        <a:ext cx="1801713" cy="372857"/>
      </dsp:txXfrm>
    </dsp:sp>
    <dsp:sp modelId="{D40F998E-DCC6-BB4E-8CCB-2D4E35F3E797}">
      <dsp:nvSpPr>
        <dsp:cNvPr id="0" name=""/>
        <dsp:cNvSpPr/>
      </dsp:nvSpPr>
      <dsp:spPr>
        <a:xfrm>
          <a:off x="957936" y="3755573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Hypersensitivity Pneumonitis</a:t>
          </a:r>
        </a:p>
      </dsp:txBody>
      <dsp:txXfrm>
        <a:off x="957936" y="3755573"/>
        <a:ext cx="1801713" cy="372857"/>
      </dsp:txXfrm>
    </dsp:sp>
    <dsp:sp modelId="{1BA67125-0B58-6343-9BA0-E5447DD422A6}">
      <dsp:nvSpPr>
        <dsp:cNvPr id="0" name=""/>
        <dsp:cNvSpPr/>
      </dsp:nvSpPr>
      <dsp:spPr>
        <a:xfrm>
          <a:off x="957936" y="4232421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Pneumoconioses</a:t>
          </a:r>
          <a:endParaRPr lang="en-US" sz="1400" kern="1200" dirty="0" smtClean="0"/>
        </a:p>
      </dsp:txBody>
      <dsp:txXfrm>
        <a:off x="957936" y="4232421"/>
        <a:ext cx="1801713" cy="372857"/>
      </dsp:txXfrm>
    </dsp:sp>
    <dsp:sp modelId="{7A1EF388-62DE-7541-B5E7-E20C3E7C71F7}">
      <dsp:nvSpPr>
        <dsp:cNvPr id="0" name=""/>
        <dsp:cNvSpPr/>
      </dsp:nvSpPr>
      <dsp:spPr>
        <a:xfrm>
          <a:off x="2930576" y="805826"/>
          <a:ext cx="1709974" cy="9458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Idiopathic Interstitial Pneumonias</a:t>
          </a:r>
          <a:endParaRPr lang="en-US" sz="1800" kern="1200" dirty="0"/>
        </a:p>
      </dsp:txBody>
      <dsp:txXfrm>
        <a:off x="2930576" y="805826"/>
        <a:ext cx="1709974" cy="945840"/>
      </dsp:txXfrm>
    </dsp:sp>
    <dsp:sp modelId="{DA2E8700-3BDF-FD48-BD8E-31859F63E22A}">
      <dsp:nvSpPr>
        <dsp:cNvPr id="0" name=""/>
        <dsp:cNvSpPr/>
      </dsp:nvSpPr>
      <dsp:spPr>
        <a:xfrm>
          <a:off x="3457837" y="1837815"/>
          <a:ext cx="2348466" cy="5494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Idiopathic Pulmonary Fibrosis</a:t>
          </a:r>
          <a:endParaRPr lang="en-US" sz="1400" kern="1200" dirty="0"/>
        </a:p>
      </dsp:txBody>
      <dsp:txXfrm>
        <a:off x="3457837" y="1837815"/>
        <a:ext cx="2348466" cy="549426"/>
      </dsp:txXfrm>
    </dsp:sp>
    <dsp:sp modelId="{75A0E8EB-306F-194A-B211-7B97BFCE982D}">
      <dsp:nvSpPr>
        <dsp:cNvPr id="0" name=""/>
        <dsp:cNvSpPr/>
      </dsp:nvSpPr>
      <dsp:spPr>
        <a:xfrm>
          <a:off x="3457837" y="2501448"/>
          <a:ext cx="2302735" cy="6388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Idiopathic nonspecific </a:t>
          </a:r>
          <a:br>
            <a:rPr lang="en-US" sz="1400" kern="1200" dirty="0" smtClean="0"/>
          </a:br>
          <a:r>
            <a:rPr lang="en-US" sz="1400" kern="1200" dirty="0" smtClean="0"/>
            <a:t>interstitial pneumonia</a:t>
          </a:r>
          <a:endParaRPr lang="en-US" sz="1400" kern="1200" dirty="0"/>
        </a:p>
      </dsp:txBody>
      <dsp:txXfrm>
        <a:off x="3457837" y="2501448"/>
        <a:ext cx="2302735" cy="638892"/>
      </dsp:txXfrm>
    </dsp:sp>
    <dsp:sp modelId="{1A16DBB3-246F-FB42-87C7-B5BECFD1863E}">
      <dsp:nvSpPr>
        <dsp:cNvPr id="0" name=""/>
        <dsp:cNvSpPr/>
      </dsp:nvSpPr>
      <dsp:spPr>
        <a:xfrm>
          <a:off x="3476956" y="3234895"/>
          <a:ext cx="2402273" cy="5116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Respiratory bronchiolitis-ILD</a:t>
          </a:r>
          <a:endParaRPr lang="en-US" sz="1400" kern="1200" dirty="0"/>
        </a:p>
      </dsp:txBody>
      <dsp:txXfrm>
        <a:off x="3476956" y="3234895"/>
        <a:ext cx="2402273" cy="511625"/>
      </dsp:txXfrm>
    </dsp:sp>
    <dsp:sp modelId="{2B32B158-9F8C-F749-94C6-368CC13415AA}">
      <dsp:nvSpPr>
        <dsp:cNvPr id="0" name=""/>
        <dsp:cNvSpPr/>
      </dsp:nvSpPr>
      <dsp:spPr>
        <a:xfrm>
          <a:off x="3476956" y="3850511"/>
          <a:ext cx="2324003" cy="5122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Desquamative</a:t>
          </a:r>
          <a:r>
            <a:rPr lang="en-US" sz="1400" kern="1200" dirty="0" smtClean="0"/>
            <a:t> interstitial pneumonia</a:t>
          </a:r>
          <a:endParaRPr lang="en-US" sz="1400" kern="1200" dirty="0"/>
        </a:p>
      </dsp:txBody>
      <dsp:txXfrm>
        <a:off x="3476956" y="3850511"/>
        <a:ext cx="2324003" cy="512232"/>
      </dsp:txXfrm>
    </dsp:sp>
    <dsp:sp modelId="{75C6EDCA-3557-CB4D-B6D4-5D1D857F7F40}">
      <dsp:nvSpPr>
        <dsp:cNvPr id="0" name=""/>
        <dsp:cNvSpPr/>
      </dsp:nvSpPr>
      <dsp:spPr>
        <a:xfrm>
          <a:off x="3476956" y="4466734"/>
          <a:ext cx="2379425" cy="5522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Cryptogenic organizing pneumonia</a:t>
          </a:r>
          <a:endParaRPr lang="en-US" sz="1400" kern="1200" dirty="0"/>
        </a:p>
      </dsp:txBody>
      <dsp:txXfrm>
        <a:off x="3476956" y="4466734"/>
        <a:ext cx="2379425" cy="552238"/>
      </dsp:txXfrm>
    </dsp:sp>
    <dsp:sp modelId="{CD348DE9-3BD2-784C-A9EB-BF5E8DA6F30C}">
      <dsp:nvSpPr>
        <dsp:cNvPr id="0" name=""/>
        <dsp:cNvSpPr/>
      </dsp:nvSpPr>
      <dsp:spPr>
        <a:xfrm>
          <a:off x="3476956" y="5122963"/>
          <a:ext cx="2295064" cy="3503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Acute interstitial pneumonia</a:t>
          </a:r>
          <a:endParaRPr lang="en-US" sz="1400" kern="1200" dirty="0"/>
        </a:p>
      </dsp:txBody>
      <dsp:txXfrm>
        <a:off x="3476956" y="5122963"/>
        <a:ext cx="2295064" cy="350324"/>
      </dsp:txXfrm>
    </dsp:sp>
    <dsp:sp modelId="{CA3F6F5A-B08B-694F-B186-1CDFEA2B662B}">
      <dsp:nvSpPr>
        <dsp:cNvPr id="0" name=""/>
        <dsp:cNvSpPr/>
      </dsp:nvSpPr>
      <dsp:spPr>
        <a:xfrm>
          <a:off x="3476956" y="5577278"/>
          <a:ext cx="2380881" cy="3388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Rare IIPs (LIP, IPPFE)</a:t>
          </a:r>
          <a:endParaRPr lang="en-US" sz="1400" kern="1200" dirty="0"/>
        </a:p>
      </dsp:txBody>
      <dsp:txXfrm>
        <a:off x="3476956" y="5577278"/>
        <a:ext cx="2380881" cy="338895"/>
      </dsp:txXfrm>
    </dsp:sp>
    <dsp:sp modelId="{89D294DC-2EB9-4D4B-8E4F-D1D952737888}">
      <dsp:nvSpPr>
        <dsp:cNvPr id="0" name=""/>
        <dsp:cNvSpPr/>
      </dsp:nvSpPr>
      <dsp:spPr>
        <a:xfrm>
          <a:off x="3476961" y="6032216"/>
          <a:ext cx="2193540" cy="2839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Unclassifiable IIP</a:t>
          </a:r>
          <a:endParaRPr lang="en-US" sz="1400" kern="1200" dirty="0"/>
        </a:p>
      </dsp:txBody>
      <dsp:txXfrm>
        <a:off x="3476961" y="6032216"/>
        <a:ext cx="2193540" cy="283916"/>
      </dsp:txXfrm>
    </dsp:sp>
    <dsp:sp modelId="{408DE3A0-2016-EA4F-9232-3A78A95024E7}">
      <dsp:nvSpPr>
        <dsp:cNvPr id="0" name=""/>
        <dsp:cNvSpPr/>
      </dsp:nvSpPr>
      <dsp:spPr>
        <a:xfrm>
          <a:off x="4978287" y="789827"/>
          <a:ext cx="1709974" cy="9458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Sarcoidosis </a:t>
          </a:r>
          <a:br>
            <a:rPr lang="en-US" sz="1800" kern="1200" dirty="0" smtClean="0"/>
          </a:br>
          <a:endParaRPr lang="en-US" sz="1800" kern="1200" dirty="0" smtClean="0"/>
        </a:p>
      </dsp:txBody>
      <dsp:txXfrm>
        <a:off x="4978287" y="789827"/>
        <a:ext cx="1709974" cy="945840"/>
      </dsp:txXfrm>
    </dsp:sp>
    <dsp:sp modelId="{D803877C-CA7C-EA47-AE93-AF306C4D103E}">
      <dsp:nvSpPr>
        <dsp:cNvPr id="0" name=""/>
        <dsp:cNvSpPr/>
      </dsp:nvSpPr>
      <dsp:spPr>
        <a:xfrm>
          <a:off x="6867928" y="789827"/>
          <a:ext cx="1738002" cy="9458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“Other” ILD</a:t>
          </a:r>
        </a:p>
      </dsp:txBody>
      <dsp:txXfrm>
        <a:off x="6867928" y="789827"/>
        <a:ext cx="1738002" cy="945840"/>
      </dsp:txXfrm>
    </dsp:sp>
    <dsp:sp modelId="{D52EBFB3-A96F-3A4C-8900-FD47B6EBE500}">
      <dsp:nvSpPr>
        <dsp:cNvPr id="0" name=""/>
        <dsp:cNvSpPr/>
      </dsp:nvSpPr>
      <dsp:spPr>
        <a:xfrm>
          <a:off x="6844806" y="1857764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Pulmonary LCH</a:t>
          </a:r>
        </a:p>
      </dsp:txBody>
      <dsp:txXfrm>
        <a:off x="6844806" y="1857764"/>
        <a:ext cx="1801713" cy="372857"/>
      </dsp:txXfrm>
    </dsp:sp>
    <dsp:sp modelId="{40DCED09-6F80-6F4D-B67E-5EAEBB16EFE8}">
      <dsp:nvSpPr>
        <dsp:cNvPr id="0" name=""/>
        <dsp:cNvSpPr/>
      </dsp:nvSpPr>
      <dsp:spPr>
        <a:xfrm>
          <a:off x="6844806" y="2334613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LAM</a:t>
          </a:r>
        </a:p>
      </dsp:txBody>
      <dsp:txXfrm>
        <a:off x="6844806" y="2334613"/>
        <a:ext cx="1801713" cy="372857"/>
      </dsp:txXfrm>
    </dsp:sp>
    <dsp:sp modelId="{CA6CF99C-6D35-DA4F-96DE-CA39F5213883}">
      <dsp:nvSpPr>
        <dsp:cNvPr id="0" name=""/>
        <dsp:cNvSpPr/>
      </dsp:nvSpPr>
      <dsp:spPr>
        <a:xfrm>
          <a:off x="6844806" y="2811461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Eosinophilic</a:t>
          </a:r>
          <a:r>
            <a:rPr lang="en-US" sz="1400" kern="1200" dirty="0" smtClean="0"/>
            <a:t> Pneumonias</a:t>
          </a:r>
        </a:p>
      </dsp:txBody>
      <dsp:txXfrm>
        <a:off x="6844806" y="2811461"/>
        <a:ext cx="1801713" cy="372857"/>
      </dsp:txXfrm>
    </dsp:sp>
    <dsp:sp modelId="{2AA6680B-A507-9D40-B7D1-601F0D1E860B}">
      <dsp:nvSpPr>
        <dsp:cNvPr id="0" name=""/>
        <dsp:cNvSpPr/>
      </dsp:nvSpPr>
      <dsp:spPr>
        <a:xfrm>
          <a:off x="6844806" y="3288309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Alveolar </a:t>
          </a:r>
          <a:r>
            <a:rPr lang="en-US" sz="1400" kern="1200" dirty="0" err="1" smtClean="0"/>
            <a:t>Proteinosis</a:t>
          </a:r>
          <a:endParaRPr lang="en-US" sz="1400" kern="1200" dirty="0" smtClean="0"/>
        </a:p>
      </dsp:txBody>
      <dsp:txXfrm>
        <a:off x="6844806" y="3288309"/>
        <a:ext cx="1801713" cy="372857"/>
      </dsp:txXfrm>
    </dsp:sp>
    <dsp:sp modelId="{E7591209-2703-2A44-832C-F09002024FBD}">
      <dsp:nvSpPr>
        <dsp:cNvPr id="0" name=""/>
        <dsp:cNvSpPr/>
      </dsp:nvSpPr>
      <dsp:spPr>
        <a:xfrm>
          <a:off x="6844806" y="3765157"/>
          <a:ext cx="1801713" cy="3728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Genetic Syndromes</a:t>
          </a:r>
        </a:p>
      </dsp:txBody>
      <dsp:txXfrm>
        <a:off x="6844806" y="3765157"/>
        <a:ext cx="1801713" cy="372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CC3B-2226-074E-8725-B819CDF4FE95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5B8F2-65D1-1244-AA61-A9006D3AE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70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6BB26-6707-2542-8088-70A3695D06B7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0F322-5A14-C44A-B8D9-A87E0D9F9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9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19459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4810125" cy="268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A9C8AF-8C3E-44BC-A175-5F7B843952DF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2E91-8031-414C-B45A-53FC52D523D8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7F8C-07EF-FF47-A0E5-A29E6DC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800225"/>
            <a:ext cx="9144000" cy="1828800"/>
          </a:xfrm>
        </p:spPr>
        <p:txBody>
          <a:bodyPr lIns="90000" tIns="46800" rIns="90000" bIns="4680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 smtClean="0"/>
              <a:t>Subclinical Interstitial Lung Disease:</a:t>
            </a:r>
            <a:br>
              <a:rPr lang="en-US" sz="3600" dirty="0" smtClean="0"/>
            </a:br>
            <a:r>
              <a:rPr lang="en-US" sz="3600" dirty="0" smtClean="0"/>
              <a:t>MESA Lung Fibrosis (and Sleep…)</a:t>
            </a:r>
            <a:endParaRPr lang="en-GB" sz="3600" dirty="0" smtClean="0">
              <a:effectLst/>
              <a:ea typeface="+mj-ea"/>
              <a:cs typeface="+mj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-485775" y="3886200"/>
            <a:ext cx="9629775" cy="2971800"/>
          </a:xfrm>
        </p:spPr>
        <p:txBody>
          <a:bodyPr lIns="90000" tIns="46800" rIns="90000" bIns="46800"/>
          <a:lstStyle/>
          <a:p>
            <a:pPr marL="457200" lvl="1" indent="0" algn="ctr" eaLnBrk="1" hangingPunct="1">
              <a:lnSpc>
                <a:spcPct val="93000"/>
              </a:lnSpc>
              <a:spcBef>
                <a:spcPts val="700"/>
              </a:spcBef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/>
            </a:r>
            <a:br>
              <a:rPr lang="en-GB" sz="2400" b="1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</a:b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ＭＳ Ｐゴシック" charset="0"/>
                <a:cs typeface="Calibri"/>
              </a:rPr>
              <a:t>David J. Lederer, MD, MS</a:t>
            </a:r>
          </a:p>
          <a:p>
            <a:pPr marL="457200" lvl="1" indent="0" algn="ctr" eaLnBrk="1" hangingPunct="1">
              <a:lnSpc>
                <a:spcPct val="93000"/>
              </a:lnSpc>
              <a:spcBef>
                <a:spcPts val="700"/>
              </a:spcBef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/>
                <a:latin typeface="Calibri"/>
                <a:ea typeface="ＭＳ Ｐゴシック" charset="0"/>
                <a:cs typeface="Calibri"/>
              </a:rPr>
              <a:t>Associate Professor of Medicine and Epidemiology</a:t>
            </a:r>
            <a:endParaRPr lang="en-GB" sz="2000" dirty="0">
              <a:solidFill>
                <a:srgbClr val="FFFFFF"/>
              </a:solidFill>
              <a:effectLst/>
              <a:latin typeface="Calibri"/>
              <a:ea typeface="ＭＳ Ｐゴシック" charset="0"/>
              <a:cs typeface="Calibri"/>
            </a:endParaRPr>
          </a:p>
          <a:p>
            <a:pPr marL="457200" lvl="1" indent="0" algn="ctr" eaLnBrk="1" hangingPunct="1">
              <a:lnSpc>
                <a:spcPct val="93000"/>
              </a:lnSpc>
              <a:spcBef>
                <a:spcPts val="700"/>
              </a:spcBef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/>
                <a:latin typeface="Calibri"/>
                <a:ea typeface="ＭＳ Ｐゴシック" charset="0"/>
                <a:cs typeface="Calibri"/>
              </a:rPr>
              <a:t>Columbia </a:t>
            </a:r>
            <a:r>
              <a:rPr lang="en-GB" sz="2000" dirty="0">
                <a:solidFill>
                  <a:srgbClr val="FFFFFF"/>
                </a:solidFill>
                <a:effectLst/>
                <a:latin typeface="Calibri"/>
                <a:ea typeface="ＭＳ Ｐゴシック" charset="0"/>
                <a:cs typeface="Calibri"/>
              </a:rPr>
              <a:t>University </a:t>
            </a:r>
            <a:r>
              <a:rPr lang="en-GB" sz="2000" dirty="0" smtClean="0">
                <a:solidFill>
                  <a:srgbClr val="FFFFFF"/>
                </a:solidFill>
                <a:effectLst/>
                <a:latin typeface="Calibri"/>
                <a:ea typeface="ＭＳ Ｐゴシック" charset="0"/>
                <a:cs typeface="Calibri"/>
              </a:rPr>
              <a:t>Medical Center</a:t>
            </a:r>
            <a:endParaRPr lang="en-GB" sz="2000" dirty="0">
              <a:solidFill>
                <a:srgbClr val="FFFFFF"/>
              </a:solidFill>
              <a:effectLst/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4873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3"/>
          <p:cNvPicPr>
            <a:picLocks noChangeAspect="1" noChangeArrowheads="1"/>
          </p:cNvPicPr>
          <p:nvPr/>
        </p:nvPicPr>
        <p:blipFill>
          <a:blip r:embed="rId3"/>
          <a:srcRect l="27011" t="13435" r="25958" b="23853"/>
          <a:stretch>
            <a:fillRect/>
          </a:stretch>
        </p:blipFill>
        <p:spPr bwMode="auto">
          <a:xfrm>
            <a:off x="2376488" y="4383088"/>
            <a:ext cx="387032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charset="0"/>
                <a:ea typeface="+mj-ea"/>
                <a:cs typeface="+mj-cs"/>
              </a:rPr>
              <a:t>Clinically, ILD is typically identified and diagnosed using CT imaging of the chest</a:t>
            </a:r>
            <a:endParaRPr lang="en-US" sz="3600" dirty="0">
              <a:latin typeface="Arial" charset="0"/>
              <a:ea typeface="+mj-ea"/>
              <a:cs typeface="+mj-cs"/>
            </a:endParaRPr>
          </a:p>
        </p:txBody>
      </p:sp>
      <p:pic>
        <p:nvPicPr>
          <p:cNvPr id="942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6149" t="18828" r="26724" b="12669"/>
          <a:stretch>
            <a:fillRect/>
          </a:stretch>
        </p:blipFill>
        <p:spPr>
          <a:xfrm>
            <a:off x="457200" y="1519238"/>
            <a:ext cx="3878263" cy="2703512"/>
          </a:xfrm>
          <a:noFill/>
        </p:spPr>
      </p:pic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5"/>
          <a:srcRect l="31422" t="12228" r="31778" b="21463"/>
          <a:stretch>
            <a:fillRect/>
          </a:stretch>
        </p:blipFill>
        <p:spPr bwMode="auto">
          <a:xfrm>
            <a:off x="5454650" y="1476375"/>
            <a:ext cx="33242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TextBox 5"/>
          <p:cNvSpPr txBox="1">
            <a:spLocks noChangeArrowheads="1"/>
          </p:cNvSpPr>
          <p:nvPr/>
        </p:nvSpPr>
        <p:spPr bwMode="auto">
          <a:xfrm>
            <a:off x="582613" y="4203700"/>
            <a:ext cx="17884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Ground-glass &amp;</a:t>
            </a:r>
          </a:p>
          <a:p>
            <a:r>
              <a:rPr lang="en-US" dirty="0" smtClean="0">
                <a:latin typeface="Arial" pitchFamily="34" charset="0"/>
              </a:rPr>
              <a:t>Reticulation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4214" name="TextBox 6"/>
          <p:cNvSpPr txBox="1">
            <a:spLocks noChangeArrowheads="1"/>
          </p:cNvSpPr>
          <p:nvPr/>
        </p:nvSpPr>
        <p:spPr bwMode="auto">
          <a:xfrm>
            <a:off x="6780213" y="4387850"/>
            <a:ext cx="2288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Patchy ground-glass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4215" name="TextBox 7"/>
          <p:cNvSpPr txBox="1">
            <a:spLocks noChangeArrowheads="1"/>
          </p:cNvSpPr>
          <p:nvPr/>
        </p:nvSpPr>
        <p:spPr bwMode="auto">
          <a:xfrm>
            <a:off x="6275820" y="6179919"/>
            <a:ext cx="1686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Reticulation &amp; </a:t>
            </a:r>
          </a:p>
          <a:p>
            <a:r>
              <a:rPr lang="en-US" dirty="0" smtClean="0">
                <a:latin typeface="Arial" pitchFamily="34" charset="0"/>
              </a:rPr>
              <a:t>honeycombing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5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Picturedpl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0500"/>
            <a:ext cx="5446712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The Multi-Ethnic Study of Atherosclerosis (MESA)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NHLBI-funded prospective cohort study</a:t>
            </a:r>
            <a:br>
              <a:rPr lang="en-US" dirty="0" smtClean="0">
                <a:latin typeface="Calibri"/>
                <a:cs typeface="Calibri"/>
              </a:rPr>
            </a:br>
            <a:endParaRPr lang="en-US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/>
              <a:t>6,814 adults were sampled from six communities in the U.S. in 2000-2002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Men and women age 45 to 84 years old free of clinical cardiovascular disease</a:t>
            </a:r>
          </a:p>
          <a:p>
            <a:pPr>
              <a:defRPr/>
            </a:pPr>
            <a:endParaRPr lang="en-US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  <a:latin typeface="Calibri"/>
                <a:ea typeface="ＭＳ Ｐゴシック" charset="0"/>
                <a:cs typeface="Calibri"/>
              </a:rPr>
              <a:t>Selected MESA </a:t>
            </a:r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exclusion criteria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>
                <a:effectLst/>
                <a:latin typeface="Calibri"/>
                <a:ea typeface="ＭＳ Ｐゴシック" charset="0"/>
                <a:cs typeface="Calibri"/>
              </a:rPr>
              <a:t>Clinical cardiovascular disease:  MI, angina, TIA, stroke, CHF</a:t>
            </a:r>
            <a:br>
              <a:rPr lang="en-US" sz="2200" dirty="0">
                <a:effectLst/>
                <a:latin typeface="Calibri"/>
                <a:ea typeface="ＭＳ Ｐゴシック" charset="0"/>
                <a:cs typeface="Calibri"/>
              </a:rPr>
            </a:br>
            <a:endParaRPr lang="en-US" sz="2200" dirty="0">
              <a:effectLst/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effectLst/>
                <a:latin typeface="Calibri"/>
                <a:ea typeface="ＭＳ Ｐゴシック" charset="0"/>
                <a:cs typeface="Calibri"/>
              </a:rPr>
              <a:t>Active </a:t>
            </a:r>
            <a:r>
              <a:rPr lang="en-US" sz="2200" dirty="0">
                <a:effectLst/>
                <a:latin typeface="Calibri"/>
                <a:ea typeface="ＭＳ Ｐゴシック" charset="0"/>
                <a:cs typeface="Calibri"/>
              </a:rPr>
              <a:t>treatment for cancer</a:t>
            </a:r>
            <a:br>
              <a:rPr lang="en-US" sz="2200" dirty="0">
                <a:effectLst/>
                <a:latin typeface="Calibri"/>
                <a:ea typeface="ＭＳ Ｐゴシック" charset="0"/>
                <a:cs typeface="Calibri"/>
              </a:rPr>
            </a:br>
            <a:endParaRPr lang="en-US" sz="2200" dirty="0" smtClean="0">
              <a:effectLst/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alibri"/>
                <a:ea typeface="ＭＳ Ｐゴシック" charset="0"/>
                <a:cs typeface="Calibri"/>
              </a:rPr>
              <a:t>Residence in a skilled nursing facility</a:t>
            </a:r>
            <a:br>
              <a:rPr lang="en-US" sz="2200" dirty="0" smtClean="0">
                <a:latin typeface="Calibri"/>
                <a:ea typeface="ＭＳ Ｐゴシック" charset="0"/>
                <a:cs typeface="Calibri"/>
              </a:rPr>
            </a:br>
            <a:endParaRPr lang="en-US" sz="2200" dirty="0">
              <a:effectLst/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FFFF00"/>
                </a:solidFill>
                <a:effectLst/>
                <a:latin typeface="Calibri"/>
                <a:ea typeface="ＭＳ Ｐゴシック" charset="0"/>
                <a:cs typeface="Calibri"/>
              </a:rPr>
              <a:t>“Any serious medical condition which would prevent long-term participation”</a:t>
            </a:r>
            <a:r>
              <a:rPr lang="en-US" altLang="ja-JP" sz="2200" dirty="0">
                <a:effectLst/>
                <a:latin typeface="Calibri"/>
                <a:ea typeface="ＭＳ Ｐゴシック" charset="0"/>
                <a:cs typeface="Calibri"/>
              </a:rPr>
              <a:t/>
            </a:r>
            <a:br>
              <a:rPr lang="en-US" altLang="ja-JP" sz="2200" dirty="0">
                <a:effectLst/>
                <a:latin typeface="Calibri"/>
                <a:ea typeface="ＭＳ Ｐゴシック" charset="0"/>
                <a:cs typeface="Calibri"/>
              </a:rPr>
            </a:br>
            <a:endParaRPr lang="en-US" altLang="ja-JP" sz="2200" dirty="0">
              <a:effectLst/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FF00"/>
                </a:solidFill>
                <a:effectLst/>
                <a:latin typeface="Calibri"/>
                <a:ea typeface="ＭＳ Ｐゴシック" charset="0"/>
                <a:cs typeface="Calibri"/>
              </a:rPr>
              <a:t>Chest </a:t>
            </a:r>
            <a:r>
              <a:rPr lang="en-US" sz="2200" dirty="0">
                <a:solidFill>
                  <a:srgbClr val="FFFF00"/>
                </a:solidFill>
                <a:effectLst/>
                <a:latin typeface="Calibri"/>
                <a:ea typeface="ＭＳ Ｐゴシック" charset="0"/>
                <a:cs typeface="Calibri"/>
              </a:rPr>
              <a:t>CT scan in the past year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Calibri"/>
                <a:ea typeface="ＭＳ Ｐゴシック" charset="0"/>
                <a:cs typeface="Calibri"/>
              </a:rPr>
              <a:t>CT Attenuation of Normal 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81926" name="Picture 2" descr="histo nl ipf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7"/>
          <a:stretch>
            <a:fillRect/>
          </a:stretch>
        </p:blipFill>
        <p:spPr bwMode="auto">
          <a:xfrm>
            <a:off x="1054100" y="2133600"/>
            <a:ext cx="7010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6"/>
          <p:cNvSpPr txBox="1">
            <a:spLocks noChangeArrowheads="1"/>
          </p:cNvSpPr>
          <p:nvPr/>
        </p:nvSpPr>
        <p:spPr bwMode="auto">
          <a:xfrm>
            <a:off x="7032625" y="648811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 </a:t>
            </a:r>
            <a:r>
              <a:rPr lang="en-US" sz="1200" b="0"/>
              <a:t>Best et al., </a:t>
            </a:r>
            <a:r>
              <a:rPr lang="en-US" sz="1200" b="0" i="1"/>
              <a:t>Radiology</a:t>
            </a:r>
            <a:r>
              <a:rPr lang="en-US" sz="1200" b="0"/>
              <a:t> 2003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574800"/>
            <a:ext cx="2819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Calibri"/>
                <a:ea typeface="ＭＳ Ｐゴシック" charset="0"/>
                <a:cs typeface="Calibri"/>
              </a:rPr>
              <a:t>CT Attenuation of Normal 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83976" name="Picture 2" descr="histo nl ipf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7"/>
          <a:stretch>
            <a:fillRect/>
          </a:stretch>
        </p:blipFill>
        <p:spPr bwMode="auto">
          <a:xfrm>
            <a:off x="1054100" y="2133600"/>
            <a:ext cx="7010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Box 6"/>
          <p:cNvSpPr txBox="1">
            <a:spLocks noChangeArrowheads="1"/>
          </p:cNvSpPr>
          <p:nvPr/>
        </p:nvSpPr>
        <p:spPr bwMode="auto">
          <a:xfrm>
            <a:off x="7032625" y="648811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 </a:t>
            </a:r>
            <a:r>
              <a:rPr lang="en-US" sz="1200" b="0"/>
              <a:t>Best et al., </a:t>
            </a:r>
            <a:r>
              <a:rPr lang="en-US" sz="1200" b="0" i="1"/>
              <a:t>Radiology</a:t>
            </a:r>
            <a:r>
              <a:rPr lang="en-US" sz="1200" b="0"/>
              <a:t> 2003</a:t>
            </a:r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574800"/>
            <a:ext cx="2819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 rot="16200000" flipH="1">
            <a:off x="750887" y="3878263"/>
            <a:ext cx="3254375" cy="12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981200" y="5557838"/>
            <a:ext cx="94773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-128"/>
                <a:cs typeface="+mn-cs"/>
              </a:rPr>
              <a:t>-910 HU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Calibri"/>
                <a:ea typeface="ＭＳ Ｐゴシック" charset="0"/>
                <a:cs typeface="Calibri"/>
              </a:rPr>
              <a:t>CT Attenuation of Normal 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86025" name="Picture 2" descr="histo nl ipf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7"/>
          <a:stretch>
            <a:fillRect/>
          </a:stretch>
        </p:blipFill>
        <p:spPr bwMode="auto">
          <a:xfrm>
            <a:off x="1054100" y="2133600"/>
            <a:ext cx="7010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6"/>
          <p:cNvSpPr txBox="1">
            <a:spLocks noChangeArrowheads="1"/>
          </p:cNvSpPr>
          <p:nvPr/>
        </p:nvSpPr>
        <p:spPr bwMode="auto">
          <a:xfrm>
            <a:off x="7032625" y="648811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 </a:t>
            </a:r>
            <a:r>
              <a:rPr lang="en-US" sz="1200" b="0"/>
              <a:t>Best et al., </a:t>
            </a:r>
            <a:r>
              <a:rPr lang="en-US" sz="1200" b="0" i="1"/>
              <a:t>Radiology</a:t>
            </a:r>
            <a:r>
              <a:rPr lang="en-US" sz="1200" b="0"/>
              <a:t> 2003</a:t>
            </a: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574800"/>
            <a:ext cx="2819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 rot="16200000" flipH="1">
            <a:off x="750887" y="3878263"/>
            <a:ext cx="3254375" cy="12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15"/>
          <p:cNvGrpSpPr/>
          <p:nvPr/>
        </p:nvGrpSpPr>
        <p:grpSpPr>
          <a:xfrm>
            <a:off x="2004060" y="3771900"/>
            <a:ext cx="382904" cy="1407160"/>
            <a:chOff x="2004060" y="3771900"/>
            <a:chExt cx="382904" cy="140716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4" name="Isosceles Triangle 13"/>
            <p:cNvSpPr/>
            <p:nvPr/>
          </p:nvSpPr>
          <p:spPr bwMode="auto">
            <a:xfrm>
              <a:off x="2110739" y="3771900"/>
              <a:ext cx="276225" cy="1405889"/>
            </a:xfrm>
            <a:prstGeom prst="triangle">
              <a:avLst>
                <a:gd name="adj" fmla="val 8888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ea typeface="ＭＳ Ｐゴシック" charset="-128"/>
                <a:cs typeface="+mn-cs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>
              <a:off x="2004060" y="4787900"/>
              <a:ext cx="228600" cy="391160"/>
            </a:xfrm>
            <a:prstGeom prst="triangle">
              <a:avLst>
                <a:gd name="adj" fmla="val 9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ea typeface="ＭＳ Ｐゴシック" charset="-128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81200" y="5557838"/>
            <a:ext cx="94773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-128"/>
                <a:cs typeface="+mn-cs"/>
              </a:rPr>
              <a:t>-910 HU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Quantification of Emphysema</a:t>
            </a:r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2070100"/>
            <a:ext cx="8753475" cy="310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 Box 8"/>
          <p:cNvSpPr txBox="1">
            <a:spLocks noChangeArrowheads="1"/>
          </p:cNvSpPr>
          <p:nvPr/>
        </p:nvSpPr>
        <p:spPr bwMode="auto">
          <a:xfrm>
            <a:off x="6067425" y="6581775"/>
            <a:ext cx="307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/>
              <a:t>Mishima et al. </a:t>
            </a:r>
            <a:r>
              <a:rPr lang="en-US" sz="1200" b="0" i="1"/>
              <a:t>PNAS</a:t>
            </a:r>
            <a:r>
              <a:rPr lang="en-US" sz="1200" b="0"/>
              <a:t> 1999;96:8829-34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Calibri"/>
                <a:ea typeface="+mj-ea"/>
                <a:cs typeface="Calibri"/>
              </a:rPr>
              <a:t>Idiopathic Pulmonary Fibrosis</a:t>
            </a:r>
            <a:endParaRPr lang="en-US" dirty="0">
              <a:latin typeface="Calibri"/>
              <a:ea typeface="+mj-ea"/>
              <a:cs typeface="Calibri"/>
            </a:endParaRPr>
          </a:p>
        </p:txBody>
      </p:sp>
      <p:pic>
        <p:nvPicPr>
          <p:cNvPr id="90114" name="Content Placeholder 5" descr="CT NORMAL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16280" r="11668" b="22507"/>
          <a:stretch>
            <a:fillRect/>
          </a:stretch>
        </p:blipFill>
        <p:spPr bwMode="auto">
          <a:xfrm>
            <a:off x="177800" y="2070100"/>
            <a:ext cx="4308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t="22125" r="28091" b="16527"/>
          <a:stretch>
            <a:fillRect/>
          </a:stretch>
        </p:blipFill>
        <p:spPr>
          <a:xfrm>
            <a:off x="4573588" y="2057400"/>
            <a:ext cx="4171950" cy="3441700"/>
          </a:xfrm>
        </p:spPr>
      </p:pic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1327150" y="5727700"/>
            <a:ext cx="2100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dirty="0"/>
              <a:t>Normal Lungs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4713288" y="5727700"/>
            <a:ext cx="401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dirty="0"/>
              <a:t>Usual Interstitial Pneumonia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Calibri"/>
                <a:ea typeface="ＭＳ Ｐゴシック" charset="0"/>
                <a:cs typeface="Calibri"/>
              </a:rPr>
              <a:t>CT Attenuation of Normal 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81926" name="Picture 2" descr="histo nl ipf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7"/>
          <a:stretch>
            <a:fillRect/>
          </a:stretch>
        </p:blipFill>
        <p:spPr bwMode="auto">
          <a:xfrm>
            <a:off x="1054100" y="2133600"/>
            <a:ext cx="7010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6"/>
          <p:cNvSpPr txBox="1">
            <a:spLocks noChangeArrowheads="1"/>
          </p:cNvSpPr>
          <p:nvPr/>
        </p:nvSpPr>
        <p:spPr bwMode="auto">
          <a:xfrm>
            <a:off x="7032625" y="648811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 </a:t>
            </a:r>
            <a:r>
              <a:rPr lang="en-US" sz="1200" b="0"/>
              <a:t>Best et al., </a:t>
            </a:r>
            <a:r>
              <a:rPr lang="en-US" sz="1200" b="0" i="1"/>
              <a:t>Radiology</a:t>
            </a:r>
            <a:r>
              <a:rPr lang="en-US" sz="1200" b="0"/>
              <a:t> 2003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574800"/>
            <a:ext cx="2819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73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Steering Committee/Consultant</a:t>
            </a:r>
          </a:p>
          <a:p>
            <a:pPr lvl="1"/>
            <a:r>
              <a:rPr lang="en-US" dirty="0" smtClean="0"/>
              <a:t>Gilead, RAINIER trial of </a:t>
            </a:r>
            <a:r>
              <a:rPr lang="en-US" dirty="0" err="1" smtClean="0"/>
              <a:t>simtuzumab</a:t>
            </a:r>
            <a:r>
              <a:rPr lang="en-US" dirty="0" smtClean="0"/>
              <a:t> for IPF</a:t>
            </a:r>
          </a:p>
          <a:p>
            <a:pPr lvl="1"/>
            <a:r>
              <a:rPr lang="en-US" dirty="0" err="1" smtClean="0"/>
              <a:t>Intermune</a:t>
            </a:r>
            <a:r>
              <a:rPr lang="en-US" dirty="0" smtClean="0"/>
              <a:t>, ASCEND trial of </a:t>
            </a:r>
            <a:r>
              <a:rPr lang="en-US" dirty="0" err="1" smtClean="0"/>
              <a:t>pirfenidone</a:t>
            </a:r>
            <a:r>
              <a:rPr lang="en-US" dirty="0" smtClean="0"/>
              <a:t> for IPF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Consultant</a:t>
            </a:r>
          </a:p>
          <a:p>
            <a:pPr lvl="1"/>
            <a:r>
              <a:rPr lang="en-US" dirty="0" err="1" smtClean="0"/>
              <a:t>Boehringer-Ingelheim</a:t>
            </a:r>
            <a:endParaRPr lang="en-US" dirty="0" smtClean="0"/>
          </a:p>
          <a:p>
            <a:pPr lvl="1"/>
            <a:r>
              <a:rPr lang="en-US" dirty="0" err="1" smtClean="0"/>
              <a:t>ImmuneWorks</a:t>
            </a:r>
            <a:endParaRPr lang="en-US" dirty="0" smtClean="0"/>
          </a:p>
          <a:p>
            <a:pPr lvl="1"/>
            <a:r>
              <a:rPr lang="en-US" dirty="0" smtClean="0"/>
              <a:t>XVIVO Therapeutics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2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/>
                <a:ea typeface="ＭＳ Ｐゴシック" charset="0"/>
                <a:cs typeface="Calibri"/>
              </a:rPr>
              <a:t>Increased CT attenuation in IPF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6" name="Picture 2" descr="histo nl ipf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8" r="2510"/>
          <a:stretch>
            <a:fillRect/>
          </a:stretch>
        </p:blipFill>
        <p:spPr bwMode="auto">
          <a:xfrm>
            <a:off x="1065213" y="2146300"/>
            <a:ext cx="700881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Box 6"/>
          <p:cNvSpPr txBox="1">
            <a:spLocks noChangeArrowheads="1"/>
          </p:cNvSpPr>
          <p:nvPr/>
        </p:nvSpPr>
        <p:spPr bwMode="auto">
          <a:xfrm>
            <a:off x="5984875" y="648811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 </a:t>
            </a:r>
            <a:r>
              <a:rPr lang="en-US" sz="1200" b="0"/>
              <a:t>Best et al., </a:t>
            </a:r>
            <a:r>
              <a:rPr lang="en-US" sz="1200" b="0" i="1"/>
              <a:t>Radiology</a:t>
            </a:r>
            <a:r>
              <a:rPr lang="en-US" sz="1200" b="0"/>
              <a:t> 2003</a:t>
            </a:r>
          </a:p>
        </p:txBody>
      </p:sp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689100"/>
            <a:ext cx="29241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94211" name="TextBox 6"/>
          <p:cNvSpPr txBox="1">
            <a:spLocks noChangeArrowheads="1"/>
          </p:cNvSpPr>
          <p:nvPr/>
        </p:nvSpPr>
        <p:spPr bwMode="auto">
          <a:xfrm>
            <a:off x="5984875" y="648811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 </a:t>
            </a:r>
            <a:r>
              <a:rPr lang="en-US" sz="1200" b="0"/>
              <a:t>Best et al., </a:t>
            </a:r>
            <a:r>
              <a:rPr lang="en-US" sz="1200" b="0" i="1"/>
              <a:t>Radiology</a:t>
            </a:r>
            <a:r>
              <a:rPr lang="en-US" sz="1200" b="0"/>
              <a:t> 2003</a:t>
            </a:r>
          </a:p>
        </p:txBody>
      </p:sp>
      <p:grpSp>
        <p:nvGrpSpPr>
          <p:cNvPr id="94212" name="Group 11"/>
          <p:cNvGrpSpPr>
            <a:grpSpLocks/>
          </p:cNvGrpSpPr>
          <p:nvPr/>
        </p:nvGrpSpPr>
        <p:grpSpPr bwMode="auto">
          <a:xfrm>
            <a:off x="1069182" y="2125663"/>
            <a:ext cx="7008812" cy="3771900"/>
            <a:chOff x="1065213" y="2146300"/>
            <a:chExt cx="7008812" cy="3771900"/>
          </a:xfrm>
        </p:grpSpPr>
        <p:pic>
          <p:nvPicPr>
            <p:cNvPr id="94220" name="Picture 2" descr="histo nl ipf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18" r="2510"/>
            <a:stretch>
              <a:fillRect/>
            </a:stretch>
          </p:blipFill>
          <p:spPr bwMode="auto">
            <a:xfrm>
              <a:off x="1065213" y="2146300"/>
              <a:ext cx="7008812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8" name="Rectangle 8"/>
            <p:cNvSpPr>
              <a:spLocks noChangeArrowheads="1"/>
            </p:cNvSpPr>
            <p:nvPr/>
          </p:nvSpPr>
          <p:spPr bwMode="auto">
            <a:xfrm>
              <a:off x="4856480" y="5021580"/>
              <a:ext cx="2626360" cy="1600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94219" name="Isosceles Triangle 9"/>
            <p:cNvSpPr>
              <a:spLocks noChangeArrowheads="1"/>
            </p:cNvSpPr>
            <p:nvPr/>
          </p:nvSpPr>
          <p:spPr bwMode="auto">
            <a:xfrm>
              <a:off x="4852988" y="4800600"/>
              <a:ext cx="2182812" cy="259080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cxnSp>
        <p:nvCxnSpPr>
          <p:cNvPr id="94213" name="Straight Connector 12"/>
          <p:cNvCxnSpPr>
            <a:cxnSpLocks noChangeShapeType="1"/>
          </p:cNvCxnSpPr>
          <p:nvPr/>
        </p:nvCxnSpPr>
        <p:spPr bwMode="auto">
          <a:xfrm rot="16200000" flipH="1">
            <a:off x="3235325" y="3878263"/>
            <a:ext cx="3254375" cy="127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14" name="TextBox 13"/>
          <p:cNvSpPr txBox="1">
            <a:spLocks noChangeArrowheads="1"/>
          </p:cNvSpPr>
          <p:nvPr/>
        </p:nvSpPr>
        <p:spPr bwMode="auto">
          <a:xfrm>
            <a:off x="6880225" y="5557838"/>
            <a:ext cx="947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solidFill>
                  <a:srgbClr val="C00000"/>
                </a:solidFill>
              </a:rPr>
              <a:t>-250 HU</a:t>
            </a:r>
          </a:p>
        </p:txBody>
      </p:sp>
      <p:cxnSp>
        <p:nvCxnSpPr>
          <p:cNvPr id="94215" name="Straight Connector 14"/>
          <p:cNvCxnSpPr>
            <a:cxnSpLocks noChangeShapeType="1"/>
          </p:cNvCxnSpPr>
          <p:nvPr/>
        </p:nvCxnSpPr>
        <p:spPr bwMode="auto">
          <a:xfrm rot="16200000" flipH="1">
            <a:off x="5828507" y="3850481"/>
            <a:ext cx="3313112" cy="9525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42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689100"/>
            <a:ext cx="29241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8788" y="287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libri"/>
                <a:ea typeface="ＭＳ Ｐゴシック" charset="0"/>
                <a:cs typeface="Calibri"/>
              </a:rPr>
              <a:t>Increased CT attenuation in IPF </a:t>
            </a:r>
            <a:endParaRPr lang="en-US" sz="400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230188" y="381000"/>
            <a:ext cx="8686800" cy="1371600"/>
          </a:xfrm>
        </p:spPr>
        <p:txBody>
          <a:bodyPr/>
          <a:lstStyle/>
          <a:p>
            <a:r>
              <a:rPr lang="en-US" sz="3600">
                <a:effectLst/>
                <a:latin typeface="Arial" charset="0"/>
                <a:ea typeface="ＭＳ Ｐゴシック" charset="0"/>
              </a:rPr>
              <a:t>Elevated HAA resembles early 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14691" name="Picture 2" descr="resprentative CT scans for grant2 cop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"/>
          <a:stretch>
            <a:fillRect/>
          </a:stretch>
        </p:blipFill>
        <p:spPr bwMode="auto">
          <a:xfrm>
            <a:off x="58738" y="1779588"/>
            <a:ext cx="9085262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60702" y="6581001"/>
            <a:ext cx="1883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Lederer (unpublished data)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031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MESA Exam Components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1938" y="1917700"/>
          <a:ext cx="8755062" cy="3946526"/>
        </p:xfrm>
        <a:graphic>
          <a:graphicData uri="http://schemas.openxmlformats.org/drawingml/2006/table">
            <a:tbl>
              <a:tblPr/>
              <a:tblGrid>
                <a:gridCol w="3078162"/>
                <a:gridCol w="1287169"/>
                <a:gridCol w="1127821"/>
                <a:gridCol w="1141010"/>
                <a:gridCol w="1028700"/>
                <a:gridCol w="1092200"/>
              </a:tblGrid>
              <a:tr h="699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component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Year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1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2000-02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2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2002-04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3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2004-05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4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2005-07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5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2010-12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Medical,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demographics, socioeconomics, diet, anthropometry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Phlebotomy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Cardiac CT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scans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77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Full-lung CT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scans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15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MESA Exam Components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1938" y="1917700"/>
          <a:ext cx="8755062" cy="3946526"/>
        </p:xfrm>
        <a:graphic>
          <a:graphicData uri="http://schemas.openxmlformats.org/drawingml/2006/table">
            <a:tbl>
              <a:tblPr/>
              <a:tblGrid>
                <a:gridCol w="3078162"/>
                <a:gridCol w="1287169"/>
                <a:gridCol w="1127821"/>
                <a:gridCol w="1141010"/>
                <a:gridCol w="1028700"/>
                <a:gridCol w="1092200"/>
              </a:tblGrid>
              <a:tr h="699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component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Year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1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2000-02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2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2002-04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3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2004-05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4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2005-07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5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2010-12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Medical,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demographics, socioeconomics, diet, anthropometry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Phlebotomy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Cardiac CT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scans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77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Full-lung CT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scans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65700" y="5041900"/>
            <a:ext cx="158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HAA measured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78200" y="4178300"/>
            <a:ext cx="5918200" cy="1778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6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66"/>
                  </a:outerShdw>
                </a:effectLst>
                <a:latin typeface="Calibri"/>
                <a:ea typeface="ＭＳ Ｐゴシック" charset="0"/>
                <a:cs typeface="Calibri"/>
              </a:rPr>
              <a:t>“Interstitial Lung Abnormalities” (ILAs)</a:t>
            </a:r>
            <a:endParaRPr lang="en-US" dirty="0">
              <a:effectLst>
                <a:outerShdw blurRad="38100" dist="38100" dir="2700000" algn="tl">
                  <a:srgbClr val="000066"/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20"/>
          <a:stretch>
            <a:fillRect/>
          </a:stretch>
        </p:blipFill>
        <p:spPr>
          <a:xfrm>
            <a:off x="1497013" y="1658938"/>
            <a:ext cx="6226175" cy="2093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5691188" y="6581775"/>
            <a:ext cx="3452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/>
              <a:t>Washko &amp; Rosas, </a:t>
            </a:r>
            <a:r>
              <a:rPr lang="en-US" sz="1200" b="0" i="1"/>
              <a:t>NEJM</a:t>
            </a:r>
            <a:r>
              <a:rPr lang="en-US" sz="1200" b="0"/>
              <a:t> 2011;364(10):897-906.</a:t>
            </a:r>
            <a:endParaRPr lang="en-US" sz="1200" b="0" i="1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4"/>
          <a:stretch>
            <a:fillRect/>
          </a:stretch>
        </p:blipFill>
        <p:spPr bwMode="auto">
          <a:xfrm>
            <a:off x="1497013" y="3733800"/>
            <a:ext cx="62277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71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MESA Exam Components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1938" y="1917700"/>
          <a:ext cx="8755062" cy="3946526"/>
        </p:xfrm>
        <a:graphic>
          <a:graphicData uri="http://schemas.openxmlformats.org/drawingml/2006/table">
            <a:tbl>
              <a:tblPr/>
              <a:tblGrid>
                <a:gridCol w="3078162"/>
                <a:gridCol w="1287169"/>
                <a:gridCol w="1127821"/>
                <a:gridCol w="1141010"/>
                <a:gridCol w="1028700"/>
                <a:gridCol w="1092200"/>
              </a:tblGrid>
              <a:tr h="699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component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Year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1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2000-02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2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2002-04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3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2004-05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4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2005-07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 5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2010-12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Medical,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demographics, socioeconomics, diet, anthropometry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Phlebotomy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7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Cardiac CT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scans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77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Full-lung CT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scans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65700" y="5041900"/>
            <a:ext cx="158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HAA measured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78200" y="4178300"/>
            <a:ext cx="5918200" cy="1778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13500" y="5378966"/>
            <a:ext cx="146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ILA measured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08900" y="5041900"/>
            <a:ext cx="1739900" cy="106680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ffectLst/>
                <a:latin typeface="Calibri"/>
                <a:ea typeface="ＭＳ Ｐゴシック" charset="0"/>
                <a:cs typeface="Calibri"/>
              </a:rPr>
              <a:t>HAA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1816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Calibri"/>
                <a:ea typeface="+mn-ea"/>
                <a:cs typeface="Calibri"/>
              </a:rPr>
              <a:t>ICC 0.93</a:t>
            </a:r>
          </a:p>
          <a:p>
            <a:pPr>
              <a:defRPr/>
            </a:pPr>
            <a:r>
              <a:rPr lang="en-US" dirty="0" smtClean="0">
                <a:effectLst/>
                <a:latin typeface="Calibri"/>
                <a:ea typeface="+mn-ea"/>
                <a:cs typeface="Calibri"/>
              </a:rPr>
              <a:t>42 full lung scans</a:t>
            </a:r>
          </a:p>
        </p:txBody>
      </p:sp>
      <p:pic>
        <p:nvPicPr>
          <p:cNvPr id="98307" name="Picture 2" descr="BAplot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r="9106" b="6927"/>
          <a:stretch>
            <a:fillRect/>
          </a:stretch>
        </p:blipFill>
        <p:spPr bwMode="auto">
          <a:xfrm>
            <a:off x="3795713" y="1917700"/>
            <a:ext cx="4914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Box 6"/>
          <p:cNvSpPr txBox="1">
            <a:spLocks noChangeArrowheads="1"/>
          </p:cNvSpPr>
          <p:nvPr/>
        </p:nvSpPr>
        <p:spPr bwMode="auto">
          <a:xfrm>
            <a:off x="3589338" y="6088063"/>
            <a:ext cx="4992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Bland-Altman plot showing agreement between HAA on full and cardiac</a:t>
            </a:r>
          </a:p>
          <a:p>
            <a:pPr eaLnBrk="1" hangingPunct="1"/>
            <a:r>
              <a:rPr lang="en-US" sz="1100"/>
              <a:t> CT scans. The mean difference was 0.2% (</a:t>
            </a:r>
            <a:r>
              <a:rPr lang="en-US" sz="1100" i="1"/>
              <a:t>solid line</a:t>
            </a:r>
            <a:r>
              <a:rPr lang="en-US" sz="1100"/>
              <a:t>). </a:t>
            </a:r>
          </a:p>
          <a:p>
            <a:pPr eaLnBrk="1" hangingPunct="1"/>
            <a:r>
              <a:rPr lang="en-US" sz="1100"/>
              <a:t>The 95% limits of agreement were -2.5% to 3.0% (</a:t>
            </a:r>
            <a:r>
              <a:rPr lang="en-US" sz="1100" i="1"/>
              <a:t>dashed lines</a:t>
            </a:r>
            <a:r>
              <a:rPr lang="en-US" sz="1100"/>
              <a:t>).</a:t>
            </a:r>
          </a:p>
          <a:p>
            <a:pPr eaLnBrk="1" hangingPunct="1"/>
            <a:endParaRPr lang="en-US" sz="1100"/>
          </a:p>
        </p:txBody>
      </p:sp>
      <p:sp>
        <p:nvSpPr>
          <p:cNvPr id="6" name="TextBox 5"/>
          <p:cNvSpPr txBox="1"/>
          <p:nvPr/>
        </p:nvSpPr>
        <p:spPr>
          <a:xfrm>
            <a:off x="7260702" y="6581001"/>
            <a:ext cx="1883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Lederer (unpublished data)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ffectLst/>
                <a:latin typeface="Calibri"/>
                <a:ea typeface="ＭＳ Ｐゴシック" charset="0"/>
                <a:cs typeface="Calibri"/>
              </a:rPr>
              <a:t>HAA in “</a:t>
            </a:r>
            <a:r>
              <a:rPr lang="en-US" altLang="ja-JP" sz="4000" dirty="0" err="1">
                <a:effectLst/>
                <a:latin typeface="Calibri"/>
                <a:ea typeface="ＭＳ Ｐゴシック" charset="0"/>
                <a:cs typeface="Calibri"/>
              </a:rPr>
              <a:t>normals</a:t>
            </a:r>
            <a:r>
              <a:rPr lang="en-US" sz="4000" dirty="0">
                <a:effectLst/>
                <a:latin typeface="Calibri"/>
                <a:ea typeface="ＭＳ Ｐゴシック" charset="0"/>
                <a:cs typeface="Calibri"/>
              </a:rPr>
              <a:t>”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5181600" cy="4114800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Median 4.1%</a:t>
            </a:r>
          </a:p>
          <a:p>
            <a:pPr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95</a:t>
            </a:r>
            <a:r>
              <a:rPr lang="en-US" baseline="30000" dirty="0">
                <a:effectLst/>
                <a:latin typeface="Calibri"/>
                <a:ea typeface="ＭＳ Ｐゴシック" charset="0"/>
                <a:cs typeface="Calibri"/>
              </a:rPr>
              <a:t>th</a:t>
            </a:r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 percentile 9.1%</a:t>
            </a:r>
          </a:p>
          <a:p>
            <a:pPr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“Elevated HAA”</a:t>
            </a:r>
          </a:p>
          <a:p>
            <a:pPr lvl="1"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HAA &gt; 9.1%</a:t>
            </a:r>
          </a:p>
          <a:p>
            <a:pPr eaLnBrk="1" hangingPunct="1"/>
            <a:endParaRPr lang="en-US" dirty="0"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00355" name="Content Placeholder 3" descr="haa mesa normal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r="81767" b="12389"/>
          <a:stretch>
            <a:fillRect/>
          </a:stretch>
        </p:blipFill>
        <p:spPr bwMode="auto">
          <a:xfrm>
            <a:off x="5056188" y="1587500"/>
            <a:ext cx="117475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Content Placeholder 3" descr="haa mesa normal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1" t="9856" r="29333" b="12389"/>
          <a:stretch>
            <a:fillRect/>
          </a:stretch>
        </p:blipFill>
        <p:spPr bwMode="auto">
          <a:xfrm>
            <a:off x="6115050" y="1587500"/>
            <a:ext cx="125095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60702" y="6581001"/>
            <a:ext cx="1883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Lederer (unpublished data)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alibri"/>
                <a:ea typeface="ＭＳ Ｐゴシック" charset="0"/>
                <a:cs typeface="Calibri"/>
              </a:rPr>
              <a:t>HAA: Construct Validity</a:t>
            </a:r>
            <a:endParaRPr lang="en-US" sz="3600" dirty="0">
              <a:effectLst/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102403" name="Picture 2" descr="boxplots 4 revised3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r="4460" b="4106"/>
          <a:stretch>
            <a:fillRect/>
          </a:stretch>
        </p:blipFill>
        <p:spPr bwMode="auto">
          <a:xfrm>
            <a:off x="1677988" y="1417637"/>
            <a:ext cx="5676900" cy="505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60702" y="6581001"/>
            <a:ext cx="1883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Lederer (unpublished data)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2-25 at 1.49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92" r="-18692"/>
          <a:stretch>
            <a:fillRect/>
          </a:stretch>
        </p:blipFill>
        <p:spPr>
          <a:xfrm>
            <a:off x="-67429" y="698500"/>
            <a:ext cx="9167733" cy="5041900"/>
          </a:xfrm>
        </p:spPr>
      </p:pic>
    </p:spTree>
    <p:extLst>
      <p:ext uri="{BB962C8B-B14F-4D97-AF65-F5344CB8AC3E}">
        <p14:creationId xmlns:p14="http://schemas.microsoft.com/office/powerpoint/2010/main" val="1433902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effectLst/>
                <a:latin typeface="Calibri"/>
                <a:ea typeface="ＭＳ Ｐゴシック" charset="0"/>
                <a:cs typeface="Calibri"/>
              </a:rPr>
              <a:t>Greater HAA is associated with lower FVC</a:t>
            </a:r>
          </a:p>
        </p:txBody>
      </p:sp>
      <p:pic>
        <p:nvPicPr>
          <p:cNvPr id="104450" name="Content Placeholder 3" descr="fvc ha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2725" y="1905000"/>
            <a:ext cx="6238875" cy="4762500"/>
          </a:xfrm>
        </p:spPr>
      </p:pic>
      <p:sp>
        <p:nvSpPr>
          <p:cNvPr id="4" name="TextBox 3"/>
          <p:cNvSpPr txBox="1"/>
          <p:nvPr/>
        </p:nvSpPr>
        <p:spPr>
          <a:xfrm>
            <a:off x="7260702" y="6581001"/>
            <a:ext cx="1883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Lederer (unpublished data)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>
                <a:effectLst/>
                <a:latin typeface="Arial" charset="0"/>
                <a:ea typeface="ＭＳ Ｐゴシック" charset="0"/>
              </a:rPr>
              <a:t>Cigarette smoking is associated with greater HAA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120835" name="Picture 2" descr="new figure mesa HAA cc sept 09 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3868"/>
          <a:stretch>
            <a:fillRect/>
          </a:stretch>
        </p:blipFill>
        <p:spPr bwMode="auto">
          <a:xfrm>
            <a:off x="2360613" y="1905000"/>
            <a:ext cx="449738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TextBox 8"/>
          <p:cNvSpPr txBox="1">
            <a:spLocks noChangeArrowheads="1"/>
          </p:cNvSpPr>
          <p:nvPr/>
        </p:nvSpPr>
        <p:spPr bwMode="auto">
          <a:xfrm>
            <a:off x="1501775" y="6075363"/>
            <a:ext cx="7108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Adjusted for age, sex, race/ethnicity, smoking status, height, body mass index, </a:t>
            </a:r>
          </a:p>
          <a:p>
            <a:r>
              <a:rPr lang="en-US" sz="1200"/>
              <a:t>waist and hip circumference, center,  total volume of imaged lung, and mA dose</a:t>
            </a:r>
          </a:p>
          <a:p>
            <a:r>
              <a:rPr lang="en-US" sz="1800"/>
              <a:t/>
            </a:r>
            <a:br>
              <a:rPr lang="en-US" sz="1800"/>
            </a:br>
            <a:endParaRPr lang="en-US" sz="1800"/>
          </a:p>
        </p:txBody>
      </p:sp>
      <p:sp>
        <p:nvSpPr>
          <p:cNvPr id="120837" name="TextBox 6"/>
          <p:cNvSpPr txBox="1">
            <a:spLocks noChangeArrowheads="1"/>
          </p:cNvSpPr>
          <p:nvPr/>
        </p:nvSpPr>
        <p:spPr bwMode="auto">
          <a:xfrm>
            <a:off x="6361113" y="6596063"/>
            <a:ext cx="26480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b="0" dirty="0">
                <a:latin typeface="Calibri"/>
                <a:cs typeface="Calibri"/>
              </a:rPr>
              <a:t>Lederer et al. </a:t>
            </a:r>
            <a:r>
              <a:rPr lang="en-US" sz="1100" b="0" i="1" dirty="0">
                <a:latin typeface="Calibri"/>
                <a:cs typeface="Calibri"/>
              </a:rPr>
              <a:t>AJRCCM</a:t>
            </a:r>
            <a:r>
              <a:rPr lang="en-US" sz="1100" b="0" dirty="0">
                <a:latin typeface="Calibri"/>
                <a:cs typeface="Calibri"/>
              </a:rPr>
              <a:t> 2009;180(5):407-14.</a:t>
            </a:r>
          </a:p>
        </p:txBody>
      </p:sp>
      <p:sp>
        <p:nvSpPr>
          <p:cNvPr id="120838" name="TextBox 7"/>
          <p:cNvSpPr txBox="1">
            <a:spLocks noChangeArrowheads="1"/>
          </p:cNvSpPr>
          <p:nvPr/>
        </p:nvSpPr>
        <p:spPr bwMode="auto">
          <a:xfrm>
            <a:off x="3125788" y="2374900"/>
            <a:ext cx="828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0">
                <a:solidFill>
                  <a:schemeClr val="bg1"/>
                </a:solidFill>
              </a:rPr>
              <a:t>p &lt; 0.001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Lung Fibrosis Aims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>
                <a:latin typeface="Calibri"/>
                <a:ea typeface="ＭＳ Ｐゴシック" charset="0"/>
                <a:cs typeface="Calibri"/>
              </a:rPr>
              <a:t>Aim 1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Calibri"/>
                <a:ea typeface="ＭＳ Ｐゴシック" charset="0"/>
                <a:cs typeface="Calibri"/>
              </a:rPr>
              <a:t>Determine whether </a:t>
            </a:r>
            <a:r>
              <a:rPr lang="en-US" sz="2200" dirty="0">
                <a:latin typeface="Calibri"/>
                <a:ea typeface="ＭＳ Ｐゴシック" charset="0"/>
                <a:cs typeface="Calibri"/>
              </a:rPr>
              <a:t>cases with elevated HAA have higher serum levels of markers of alveolar epithelial cell injury and extracellular matrix remodeling compared to a comparison group</a:t>
            </a:r>
          </a:p>
          <a:p>
            <a:pPr lvl="1">
              <a:lnSpc>
                <a:spcPct val="80000"/>
              </a:lnSpc>
            </a:pPr>
            <a:endParaRPr lang="en-US" sz="2200" dirty="0"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/>
                <a:ea typeface="ＭＳ Ｐゴシック" charset="0"/>
                <a:cs typeface="Calibri"/>
              </a:rPr>
              <a:t>Aim 2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Calibri"/>
                <a:ea typeface="ＭＳ Ｐゴシック" charset="0"/>
                <a:cs typeface="Calibri"/>
              </a:rPr>
              <a:t>Determine whether MESA </a:t>
            </a:r>
            <a:r>
              <a:rPr lang="en-US" sz="2200" dirty="0">
                <a:latin typeface="Calibri"/>
                <a:ea typeface="ＭＳ Ｐゴシック" charset="0"/>
                <a:cs typeface="Calibri"/>
              </a:rPr>
              <a:t>participants </a:t>
            </a:r>
            <a:r>
              <a:rPr lang="en-US" sz="2200" dirty="0" smtClean="0">
                <a:latin typeface="Calibri"/>
                <a:ea typeface="ＭＳ Ｐゴシック" charset="0"/>
                <a:cs typeface="Calibri"/>
              </a:rPr>
              <a:t>with elevated </a:t>
            </a:r>
            <a:r>
              <a:rPr lang="en-US" sz="2200" dirty="0">
                <a:latin typeface="Calibri"/>
                <a:ea typeface="ＭＳ Ｐゴシック" charset="0"/>
                <a:cs typeface="Calibri"/>
              </a:rPr>
              <a:t>HAA have impaired lung </a:t>
            </a:r>
            <a:r>
              <a:rPr lang="en-US" sz="2200" dirty="0" smtClean="0">
                <a:latin typeface="Calibri"/>
                <a:ea typeface="ＭＳ Ｐゴシック" charset="0"/>
                <a:cs typeface="Calibri"/>
              </a:rPr>
              <a:t>function and exercise capacity </a:t>
            </a:r>
            <a:r>
              <a:rPr lang="en-US" sz="2200" dirty="0">
                <a:latin typeface="Calibri"/>
                <a:ea typeface="ＭＳ Ｐゴシック" charset="0"/>
                <a:cs typeface="Calibri"/>
              </a:rPr>
              <a:t>compared to those with normal HAA</a:t>
            </a:r>
            <a:br>
              <a:rPr lang="en-US" sz="2200" dirty="0">
                <a:latin typeface="Calibri"/>
                <a:ea typeface="ＭＳ Ｐゴシック" charset="0"/>
                <a:cs typeface="Calibri"/>
              </a:rPr>
            </a:br>
            <a:endParaRPr lang="en-US" sz="2200" dirty="0">
              <a:latin typeface="Calibri"/>
              <a:ea typeface="ＭＳ Ｐゴシック" charset="0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/>
                <a:ea typeface="ＭＳ Ｐゴシック" charset="0"/>
                <a:cs typeface="Calibri"/>
              </a:rPr>
              <a:t>Aim 3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/>
                <a:ea typeface="ＭＳ Ｐゴシック" charset="0"/>
                <a:cs typeface="Calibri"/>
              </a:rPr>
              <a:t>To perform statistical genetic analyses </a:t>
            </a:r>
            <a:r>
              <a:rPr lang="en-US" sz="2200" dirty="0" smtClean="0">
                <a:latin typeface="Calibri"/>
                <a:ea typeface="ＭＳ Ｐゴシック" charset="0"/>
                <a:cs typeface="Calibri"/>
              </a:rPr>
              <a:t>subclinical ILD </a:t>
            </a:r>
            <a:r>
              <a:rPr lang="en-US" sz="2200" dirty="0">
                <a:latin typeface="Calibri"/>
                <a:ea typeface="ＭＳ Ｐゴシック" charset="0"/>
                <a:cs typeface="Calibri"/>
              </a:rPr>
              <a:t>phenotypes </a:t>
            </a:r>
            <a:r>
              <a:rPr lang="en-US" sz="2200" dirty="0" smtClean="0">
                <a:latin typeface="Calibri"/>
                <a:ea typeface="ＭＳ Ｐゴシック" charset="0"/>
                <a:cs typeface="Calibri"/>
              </a:rPr>
              <a:t>in </a:t>
            </a:r>
            <a:r>
              <a:rPr lang="en-US" sz="2200" dirty="0">
                <a:latin typeface="Calibri"/>
                <a:ea typeface="ＭＳ Ｐゴシック" charset="0"/>
                <a:cs typeface="Calibri"/>
              </a:rPr>
              <a:t>the MESA and MESA Family Studies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17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28827"/>
              </p:ext>
            </p:extLst>
          </p:nvPr>
        </p:nvGraphicFramePr>
        <p:xfrm>
          <a:off x="-444500" y="546100"/>
          <a:ext cx="10058400" cy="585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1800" y="-538163"/>
            <a:ext cx="9410700" cy="1359893"/>
          </a:xfrm>
        </p:spPr>
        <p:txBody>
          <a:bodyPr>
            <a:normAutofit/>
          </a:bodyPr>
          <a:lstStyle/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16416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Exam 1 HAA is associated with Exam 5 ILA</a:t>
            </a:r>
            <a:endParaRPr lang="en-US" sz="3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936716"/>
              </p:ext>
            </p:extLst>
          </p:nvPr>
        </p:nvGraphicFramePr>
        <p:xfrm>
          <a:off x="457200" y="1600200"/>
          <a:ext cx="832530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162"/>
                <a:gridCol w="1780541"/>
                <a:gridCol w="1714500"/>
                <a:gridCol w="1435101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Odds Ratio*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95%</a:t>
                      </a:r>
                      <a:r>
                        <a:rPr lang="en-US" sz="2200" baseline="0" dirty="0" smtClean="0"/>
                        <a:t> CI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 value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Suspicious</a:t>
                      </a:r>
                      <a:r>
                        <a:rPr lang="en-US" sz="2200" b="1" baseline="0" dirty="0" smtClean="0"/>
                        <a:t> or confirmed ILA</a:t>
                      </a:r>
                      <a:endParaRPr lang="en-US" sz="2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sz="2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Unadjusted 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1.74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1.32 – 2.31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&lt;0.001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Adjusted 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1.86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1.35 – 2.55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&lt;0.001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Suspicious</a:t>
                      </a:r>
                      <a:r>
                        <a:rPr lang="en-US" sz="2200" b="1" baseline="0" dirty="0" smtClean="0"/>
                        <a:t> for</a:t>
                      </a:r>
                      <a:r>
                        <a:rPr lang="en-US" sz="2200" b="1" dirty="0" smtClean="0"/>
                        <a:t> ILA</a:t>
                      </a:r>
                      <a:endParaRPr lang="en-US" sz="2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Unadjusted 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1.54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1.15 – 2.05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0.003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Adjusted 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1.61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1.18 – 2.20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0.003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Confirmed ILA (UIP pattern)</a:t>
                      </a:r>
                      <a:endParaRPr lang="en-US" sz="2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Unadjusted 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3.22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1.56 – 6.65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0.002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Adjusted 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3.87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1.74 – 8.58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&lt;0.001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070600"/>
            <a:ext cx="831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Adjusted odds ratio are adjusted for age</a:t>
            </a:r>
            <a:r>
              <a:rPr lang="en-US" sz="1200" dirty="0"/>
              <a:t>, gender, race, </a:t>
            </a:r>
            <a:r>
              <a:rPr lang="en-US" sz="1200" dirty="0" smtClean="0"/>
              <a:t>smoking status, </a:t>
            </a:r>
            <a:r>
              <a:rPr lang="en-US" sz="1200" dirty="0" err="1" smtClean="0"/>
              <a:t>packyears</a:t>
            </a:r>
            <a:r>
              <a:rPr lang="en-US" sz="1200" dirty="0" smtClean="0"/>
              <a:t>, body mass index, and study site</a:t>
            </a:r>
          </a:p>
          <a:p>
            <a:r>
              <a:rPr lang="en-US" sz="1200" dirty="0" smtClean="0"/>
              <a:t>*per natural log unit increase in HAA</a:t>
            </a:r>
            <a:endParaRPr lang="en-US" sz="1200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134100" y="6565900"/>
            <a:ext cx="3009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0" dirty="0">
                <a:latin typeface="Calibri" charset="0"/>
                <a:cs typeface="Calibri" charset="0"/>
              </a:rPr>
              <a:t>Podolanczuk &amp; Lederer, unpublished data</a:t>
            </a:r>
          </a:p>
        </p:txBody>
      </p:sp>
    </p:spTree>
    <p:extLst>
      <p:ext uri="{BB962C8B-B14F-4D97-AF65-F5344CB8AC3E}">
        <p14:creationId xmlns:p14="http://schemas.microsoft.com/office/powerpoint/2010/main" val="422317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HAA is associated with higher </a:t>
            </a:r>
            <a:br>
              <a:rPr lang="en-US" sz="3200" dirty="0" smtClean="0"/>
            </a:br>
            <a:r>
              <a:rPr lang="en-US" sz="3200" dirty="0" smtClean="0"/>
              <a:t>IgA rheumatoid factor levels</a:t>
            </a:r>
            <a:endParaRPr lang="en-US" sz="32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89600" y="6565900"/>
            <a:ext cx="334243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0" dirty="0" smtClean="0">
                <a:latin typeface="Calibri" charset="0"/>
                <a:cs typeface="Calibri" charset="0"/>
              </a:rPr>
              <a:t>Bernstein, </a:t>
            </a:r>
            <a:r>
              <a:rPr lang="en-US" sz="1300" b="0" dirty="0" err="1" smtClean="0">
                <a:latin typeface="Calibri" charset="0"/>
                <a:cs typeface="Calibri" charset="0"/>
              </a:rPr>
              <a:t>Majka</a:t>
            </a:r>
            <a:r>
              <a:rPr lang="en-US" sz="1300" b="0" dirty="0" smtClean="0">
                <a:latin typeface="Calibri" charset="0"/>
                <a:cs typeface="Calibri" charset="0"/>
              </a:rPr>
              <a:t>, &amp; </a:t>
            </a:r>
            <a:r>
              <a:rPr lang="en-US" sz="1300" b="0" dirty="0">
                <a:latin typeface="Calibri" charset="0"/>
                <a:cs typeface="Calibri" charset="0"/>
              </a:rPr>
              <a:t>Lederer, unpublished data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58800" y="6119813"/>
            <a:ext cx="7259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dirty="0"/>
              <a:t>Adjusted for age, gender, race/ethnicity, education, height, BMI, hip circumference, waist circumference, </a:t>
            </a:r>
          </a:p>
          <a:p>
            <a:pPr eaLnBrk="1" hangingPunct="1"/>
            <a:r>
              <a:rPr lang="en-US" sz="1200" b="0" dirty="0"/>
              <a:t>smoking status, cigarette pack-</a:t>
            </a:r>
            <a:r>
              <a:rPr lang="en-US" sz="1200" b="0" dirty="0" err="1"/>
              <a:t>years</a:t>
            </a:r>
            <a:r>
              <a:rPr lang="en-US" sz="1200" b="0" dirty="0" err="1" smtClean="0"/>
              <a:t>,site</a:t>
            </a:r>
            <a:r>
              <a:rPr lang="en-US" sz="1200" b="0" dirty="0"/>
              <a:t>, MA dose, </a:t>
            </a:r>
            <a:r>
              <a:rPr lang="en-US" sz="1200" b="0" dirty="0" smtClean="0"/>
              <a:t>and </a:t>
            </a:r>
            <a:r>
              <a:rPr lang="en-US" sz="1200" b="0" dirty="0"/>
              <a:t>percent emphysema on CT </a:t>
            </a:r>
          </a:p>
        </p:txBody>
      </p:sp>
      <p:pic>
        <p:nvPicPr>
          <p:cNvPr id="7" name="Content Placeholder 6" descr="Screen Shot 2015-01-09 at 12.20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94" r="-3309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3213100" y="2527300"/>
            <a:ext cx="105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p&lt; 0.001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2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Calibri" charset="0"/>
                <a:cs typeface="Calibri" charset="0"/>
              </a:rPr>
              <a:t>HAA is associated with lower </a:t>
            </a:r>
            <a:r>
              <a:rPr lang="en-US" sz="3800" dirty="0" smtClean="0">
                <a:latin typeface="Calibri" charset="0"/>
                <a:cs typeface="Calibri" charset="0"/>
              </a:rPr>
              <a:t>serum HDL</a:t>
            </a:r>
            <a:endParaRPr lang="en-US" sz="3800" dirty="0">
              <a:latin typeface="Calibri" charset="0"/>
              <a:cs typeface="Calibri" charset="0"/>
            </a:endParaRPr>
          </a:p>
        </p:txBody>
      </p:sp>
      <p:pic>
        <p:nvPicPr>
          <p:cNvPr id="3" name="Content Placeholder 2" descr="Screen Shot 2015-01-10 at 5.08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01" r="-38401"/>
          <a:stretch>
            <a:fillRect/>
          </a:stretch>
        </p:blipFill>
        <p:spPr/>
      </p:pic>
      <p:sp>
        <p:nvSpPr>
          <p:cNvPr id="84995" name="TextBox 4"/>
          <p:cNvSpPr txBox="1">
            <a:spLocks noChangeArrowheads="1"/>
          </p:cNvSpPr>
          <p:nvPr/>
        </p:nvSpPr>
        <p:spPr bwMode="auto">
          <a:xfrm>
            <a:off x="6134100" y="6565900"/>
            <a:ext cx="3009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0" dirty="0">
                <a:latin typeface="Calibri" charset="0"/>
                <a:cs typeface="Calibri" charset="0"/>
              </a:rPr>
              <a:t>Podolanczuk &amp; Lederer, unpublished data</a:t>
            </a:r>
          </a:p>
        </p:txBody>
      </p:sp>
      <p:sp>
        <p:nvSpPr>
          <p:cNvPr id="84996" name="TextBox 5"/>
          <p:cNvSpPr txBox="1">
            <a:spLocks noChangeArrowheads="1"/>
          </p:cNvSpPr>
          <p:nvPr/>
        </p:nvSpPr>
        <p:spPr bwMode="auto">
          <a:xfrm>
            <a:off x="1054100" y="5168900"/>
            <a:ext cx="830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p &lt; 0.001</a:t>
            </a:r>
          </a:p>
        </p:txBody>
      </p:sp>
      <p:sp>
        <p:nvSpPr>
          <p:cNvPr id="84997" name="TextBox 6"/>
          <p:cNvSpPr txBox="1">
            <a:spLocks noChangeArrowheads="1"/>
          </p:cNvSpPr>
          <p:nvPr/>
        </p:nvSpPr>
        <p:spPr bwMode="auto">
          <a:xfrm>
            <a:off x="558800" y="6119813"/>
            <a:ext cx="7259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dirty="0"/>
              <a:t>Adjusted for age, gender, race/ethnicity, education, height, BMI, hip circumference, waist circumference, </a:t>
            </a:r>
          </a:p>
          <a:p>
            <a:pPr eaLnBrk="1" hangingPunct="1"/>
            <a:r>
              <a:rPr lang="en-US" sz="1200" b="0" dirty="0"/>
              <a:t>smoking status, cigarette pack-years, HTN, DM, SBP, DBP, LDL, </a:t>
            </a:r>
            <a:r>
              <a:rPr lang="en-US" sz="1200" b="0" dirty="0" smtClean="0"/>
              <a:t>CAC, </a:t>
            </a:r>
            <a:r>
              <a:rPr lang="en-US" sz="1200" b="0" dirty="0"/>
              <a:t>CRP, fasting glucose, statin use, </a:t>
            </a:r>
          </a:p>
          <a:p>
            <a:pPr eaLnBrk="1" hangingPunct="1"/>
            <a:r>
              <a:rPr lang="en-US" sz="1200" b="0" dirty="0"/>
              <a:t>site, MA dose, total volume imaged lung and percent emphysema on CT </a:t>
            </a:r>
          </a:p>
        </p:txBody>
      </p:sp>
    </p:spTree>
    <p:extLst>
      <p:ext uri="{BB962C8B-B14F-4D97-AF65-F5344CB8AC3E}">
        <p14:creationId xmlns:p14="http://schemas.microsoft.com/office/powerpoint/2010/main" val="297719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charset="0"/>
                <a:cs typeface="Calibri" charset="0"/>
              </a:rPr>
              <a:t>HAA is associated with </a:t>
            </a:r>
            <a:r>
              <a:rPr lang="en-US" sz="3200" dirty="0" smtClean="0">
                <a:latin typeface="Calibri" charset="0"/>
                <a:cs typeface="Calibri" charset="0"/>
              </a:rPr>
              <a:t>higher sICAM-1 levels</a:t>
            </a:r>
            <a:endParaRPr lang="en-US" sz="3200" dirty="0">
              <a:latin typeface="Calibri" charset="0"/>
              <a:cs typeface="Calibri" charset="0"/>
            </a:endParaRPr>
          </a:p>
        </p:txBody>
      </p:sp>
      <p:sp>
        <p:nvSpPr>
          <p:cNvPr id="84995" name="TextBox 4"/>
          <p:cNvSpPr txBox="1">
            <a:spLocks noChangeArrowheads="1"/>
          </p:cNvSpPr>
          <p:nvPr/>
        </p:nvSpPr>
        <p:spPr bwMode="auto">
          <a:xfrm>
            <a:off x="6134100" y="6565900"/>
            <a:ext cx="3009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0">
                <a:latin typeface="Calibri" charset="0"/>
                <a:cs typeface="Calibri" charset="0"/>
              </a:rPr>
              <a:t>Podolanczuk &amp; Lederer, unpublished data</a:t>
            </a:r>
          </a:p>
        </p:txBody>
      </p:sp>
      <p:sp>
        <p:nvSpPr>
          <p:cNvPr id="84996" name="TextBox 5"/>
          <p:cNvSpPr txBox="1">
            <a:spLocks noChangeArrowheads="1"/>
          </p:cNvSpPr>
          <p:nvPr/>
        </p:nvSpPr>
        <p:spPr bwMode="auto">
          <a:xfrm>
            <a:off x="1054100" y="5168900"/>
            <a:ext cx="830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p &lt; 0.001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r="3633" b="2707"/>
          <a:stretch/>
        </p:blipFill>
        <p:spPr>
          <a:xfrm>
            <a:off x="2095500" y="1420813"/>
            <a:ext cx="5232400" cy="4699000"/>
          </a:xfrm>
          <a:prstGeom prst="rect">
            <a:avLst/>
          </a:prstGeom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58800" y="6119813"/>
            <a:ext cx="77155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dirty="0"/>
              <a:t>Adjusted for age, gender, race/ethnicity, education, height, BMI, hip circumference, waist circumference, </a:t>
            </a:r>
          </a:p>
          <a:p>
            <a:pPr eaLnBrk="1" hangingPunct="1"/>
            <a:r>
              <a:rPr lang="en-US" sz="1200" b="0" dirty="0"/>
              <a:t>smoking status, cigarette pack-years, </a:t>
            </a:r>
            <a:r>
              <a:rPr lang="en-US" sz="1200" b="0" dirty="0" smtClean="0"/>
              <a:t>CAC, HTN</a:t>
            </a:r>
            <a:r>
              <a:rPr lang="en-US" sz="1200" b="0" dirty="0"/>
              <a:t>, DM, SBP, DBP, LDL, </a:t>
            </a:r>
            <a:r>
              <a:rPr lang="en-US" sz="1200" b="0" dirty="0" smtClean="0"/>
              <a:t>VLDL, CRP</a:t>
            </a:r>
            <a:r>
              <a:rPr lang="en-US" sz="1200" b="0" dirty="0"/>
              <a:t>, fasting glucose, statin use, </a:t>
            </a:r>
          </a:p>
          <a:p>
            <a:pPr eaLnBrk="1" hangingPunct="1"/>
            <a:r>
              <a:rPr lang="en-US" sz="1200" b="0" dirty="0"/>
              <a:t>site, MA dose, total volume imaged lung and percent emphysema on CT </a:t>
            </a:r>
          </a:p>
        </p:txBody>
      </p:sp>
    </p:spTree>
    <p:extLst>
      <p:ext uri="{BB962C8B-B14F-4D97-AF65-F5344CB8AC3E}">
        <p14:creationId xmlns:p14="http://schemas.microsoft.com/office/powerpoint/2010/main" val="168438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Picturedpl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90500"/>
            <a:ext cx="5446712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200275" y="1057275"/>
            <a:ext cx="1628775" cy="860425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343525" y="990600"/>
            <a:ext cx="1990725" cy="860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495925" y="1143000"/>
            <a:ext cx="1819275" cy="860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238750" y="1754188"/>
            <a:ext cx="2066925" cy="860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pPr eaLnBrk="0" hangingPunct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167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02-04 at 3.24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112" r="-95112"/>
          <a:stretch>
            <a:fillRect/>
          </a:stretch>
        </p:blipFill>
        <p:spPr>
          <a:xfrm>
            <a:off x="-2628901" y="482600"/>
            <a:ext cx="10553285" cy="5803900"/>
          </a:xfrm>
        </p:spPr>
      </p:pic>
      <p:pic>
        <p:nvPicPr>
          <p:cNvPr id="7" name="Picture 6" descr="Screen Shot 2015-02-04 at 3.25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723900"/>
            <a:ext cx="338199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7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Interstitial Lung Disease?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Inspiratory resistive breathing </a:t>
            </a:r>
            <a:br>
              <a:rPr lang="en-US" sz="3600" dirty="0" smtClean="0"/>
            </a:br>
            <a:r>
              <a:rPr lang="en-US" sz="3600" dirty="0" smtClean="0"/>
              <a:t>causes acute lung injury</a:t>
            </a:r>
            <a:endParaRPr lang="en-US" sz="3600" dirty="0"/>
          </a:p>
        </p:txBody>
      </p:sp>
      <p:pic>
        <p:nvPicPr>
          <p:cNvPr id="4" name="Content Placeholder 3" descr="Screen Shot 2015-02-04 at 3.25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68" b="-26368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633937" y="6595358"/>
            <a:ext cx="451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 (Body)"/>
                <a:cs typeface="Calibri (Body)"/>
              </a:rPr>
              <a:t>Toumpanakis</a:t>
            </a:r>
            <a:r>
              <a:rPr lang="en-US" sz="1100" dirty="0">
                <a:latin typeface="Calibri (Body)"/>
                <a:cs typeface="Calibri (Body)"/>
              </a:rPr>
              <a:t> </a:t>
            </a:r>
            <a:r>
              <a:rPr lang="en-US" sz="1100" dirty="0" smtClean="0">
                <a:latin typeface="Calibri (Body)"/>
                <a:cs typeface="Calibri (Body)"/>
              </a:rPr>
              <a:t>et al. </a:t>
            </a:r>
            <a:r>
              <a:rPr lang="en-US" sz="1100" i="1" dirty="0">
                <a:latin typeface="Calibri (Body)"/>
                <a:cs typeface="Calibri (Body)"/>
              </a:rPr>
              <a:t>Am J </a:t>
            </a:r>
            <a:r>
              <a:rPr lang="en-US" sz="1100" i="1" dirty="0" err="1">
                <a:latin typeface="Calibri (Body)"/>
                <a:cs typeface="Calibri (Body)"/>
              </a:rPr>
              <a:t>Respir</a:t>
            </a:r>
            <a:r>
              <a:rPr lang="en-US" sz="1100" i="1" dirty="0">
                <a:latin typeface="Calibri (Body)"/>
                <a:cs typeface="Calibri (Body)"/>
              </a:rPr>
              <a:t> </a:t>
            </a:r>
            <a:r>
              <a:rPr lang="en-US" sz="1100" i="1" dirty="0" err="1">
                <a:latin typeface="Calibri (Body)"/>
                <a:cs typeface="Calibri (Body)"/>
              </a:rPr>
              <a:t>Crit</a:t>
            </a:r>
            <a:r>
              <a:rPr lang="en-US" sz="1100" i="1" dirty="0">
                <a:latin typeface="Calibri (Body)"/>
                <a:cs typeface="Calibri (Body)"/>
              </a:rPr>
              <a:t> Care Med</a:t>
            </a:r>
            <a:r>
              <a:rPr lang="en-US" sz="1100" dirty="0">
                <a:latin typeface="Calibri (Body)"/>
                <a:cs typeface="Calibri (Body)"/>
              </a:rPr>
              <a:t>. 2010;182(9):1129-36. </a:t>
            </a:r>
          </a:p>
        </p:txBody>
      </p:sp>
    </p:spTree>
    <p:extLst>
      <p:ext uri="{BB962C8B-B14F-4D97-AF65-F5344CB8AC3E}">
        <p14:creationId xmlns:p14="http://schemas.microsoft.com/office/powerpoint/2010/main" val="388399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ILAs are common in OSA</a:t>
            </a:r>
            <a:endParaRPr lang="en-US" dirty="0"/>
          </a:p>
        </p:txBody>
      </p:sp>
      <p:pic>
        <p:nvPicPr>
          <p:cNvPr id="4" name="Content Placeholder 3" descr="Screen Shot 2015-02-04 at 3.26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23" b="-27823"/>
          <a:stretch>
            <a:fillRect/>
          </a:stretch>
        </p:blipFill>
        <p:spPr>
          <a:xfrm>
            <a:off x="457200" y="1003300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5526541" y="6526803"/>
            <a:ext cx="3617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Podolanczuk</a:t>
            </a:r>
            <a:r>
              <a:rPr lang="en-US" sz="1100" dirty="0" smtClean="0"/>
              <a:t>, </a:t>
            </a:r>
            <a:r>
              <a:rPr lang="en-US" sz="1100" dirty="0" err="1" smtClean="0"/>
              <a:t>Basner</a:t>
            </a:r>
            <a:r>
              <a:rPr lang="en-US" sz="1100" dirty="0" smtClean="0"/>
              <a:t>, Redline, &amp; Lederer (unpublished data)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4819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Circulating AEC markers are </a:t>
            </a:r>
            <a:br>
              <a:rPr lang="en-US" dirty="0" smtClean="0"/>
            </a:br>
            <a:r>
              <a:rPr lang="en-US" dirty="0" smtClean="0"/>
              <a:t>elevated in OSA</a:t>
            </a:r>
            <a:endParaRPr lang="en-US" dirty="0"/>
          </a:p>
        </p:txBody>
      </p:sp>
      <p:pic>
        <p:nvPicPr>
          <p:cNvPr id="7" name="Content Placeholder 6" descr="Screen Shot 2015-02-04 at 3.26.19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5" r="-3755"/>
          <a:stretch>
            <a:fillRect/>
          </a:stretch>
        </p:blipFill>
        <p:spPr/>
      </p:pic>
      <p:pic>
        <p:nvPicPr>
          <p:cNvPr id="8" name="Content Placeholder 7" descr="Screen Shot 2015-02-04 at 3.26.39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52" r="-2955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919493" y="6427113"/>
            <a:ext cx="5224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Lederer DJ, </a:t>
            </a:r>
            <a:r>
              <a:rPr lang="en-US" sz="1100" dirty="0" err="1"/>
              <a:t>Jelic</a:t>
            </a:r>
            <a:r>
              <a:rPr lang="en-US" sz="1100" dirty="0"/>
              <a:t> S, </a:t>
            </a:r>
            <a:r>
              <a:rPr lang="en-US" sz="1100" dirty="0" err="1"/>
              <a:t>Basner</a:t>
            </a:r>
            <a:r>
              <a:rPr lang="en-US" sz="1100" dirty="0"/>
              <a:t> RC, Ishizaka A, Bhattacharya J. </a:t>
            </a:r>
            <a:r>
              <a:rPr lang="en-US" sz="1100" dirty="0" smtClean="0"/>
              <a:t> </a:t>
            </a:r>
            <a:r>
              <a:rPr lang="en-US" sz="1100" i="1" dirty="0" err="1"/>
              <a:t>Eur</a:t>
            </a:r>
            <a:r>
              <a:rPr lang="en-US" sz="1100" i="1" dirty="0"/>
              <a:t> </a:t>
            </a:r>
            <a:r>
              <a:rPr lang="en-US" sz="1100" i="1" dirty="0" err="1"/>
              <a:t>Respir</a:t>
            </a:r>
            <a:r>
              <a:rPr lang="en-US" sz="1100" i="1" dirty="0"/>
              <a:t> J</a:t>
            </a:r>
            <a:r>
              <a:rPr lang="en-US" sz="1100" dirty="0"/>
              <a:t>. 2009;33(4):793-6. </a:t>
            </a:r>
            <a:endParaRPr lang="en-US" sz="1100" dirty="0" smtClean="0"/>
          </a:p>
          <a:p>
            <a:r>
              <a:rPr lang="en-US" sz="1100" dirty="0" err="1" smtClean="0"/>
              <a:t>Podolanczuk</a:t>
            </a:r>
            <a:r>
              <a:rPr lang="en-US" sz="1100" dirty="0" smtClean="0"/>
              <a:t>, </a:t>
            </a:r>
            <a:r>
              <a:rPr lang="en-US" sz="1100" dirty="0" err="1" smtClean="0"/>
              <a:t>Basner</a:t>
            </a:r>
            <a:r>
              <a:rPr lang="en-US" sz="1100" dirty="0" smtClean="0"/>
              <a:t>, Redline, &amp; Lederer (unpublished data)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4648200" y="6143626"/>
            <a:ext cx="434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*Adjusted for </a:t>
            </a:r>
            <a:r>
              <a:rPr lang="en-US" sz="1400" dirty="0"/>
              <a:t>age, gender, race, BMI, and smoking status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1200" y="176518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5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R01</a:t>
            </a:r>
            <a:endParaRPr lang="en-US" dirty="0"/>
          </a:p>
        </p:txBody>
      </p:sp>
      <p:pic>
        <p:nvPicPr>
          <p:cNvPr id="8" name="Content Placeholder 7" descr="Screen Shot 2015-02-04 at 4.02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23" b="-43823"/>
          <a:stretch>
            <a:fillRect/>
          </a:stretch>
        </p:blipFill>
        <p:spPr>
          <a:xfrm>
            <a:off x="0" y="889000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99378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238" y="1905000"/>
            <a:ext cx="4254500" cy="4114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u="sng" dirty="0" smtClean="0">
                <a:effectLst/>
                <a:latin typeface="Calibri"/>
                <a:ea typeface="+mn-ea"/>
                <a:cs typeface="Calibri"/>
              </a:rPr>
              <a:t>Columbia University</a:t>
            </a:r>
          </a:p>
          <a:p>
            <a:pPr>
              <a:defRPr/>
            </a:pP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Steve Shea, MD</a:t>
            </a:r>
          </a:p>
          <a:p>
            <a:pPr>
              <a:defRPr/>
            </a:pP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Graham Barr, MD, DrPH</a:t>
            </a:r>
          </a:p>
          <a:p>
            <a:pPr>
              <a:defRPr/>
            </a:pP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Dan Rabinowitz, PhD</a:t>
            </a:r>
          </a:p>
          <a:p>
            <a:pPr>
              <a:defRPr/>
            </a:pP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Robert Basner, MD</a:t>
            </a:r>
          </a:p>
          <a:p>
            <a:pPr>
              <a:defRPr/>
            </a:pP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John Austin, MD</a:t>
            </a:r>
            <a:br>
              <a:rPr lang="en-US" sz="1600" dirty="0" smtClean="0">
                <a:effectLst/>
                <a:latin typeface="Calibri"/>
                <a:ea typeface="+mn-ea"/>
                <a:cs typeface="Calibri"/>
              </a:rPr>
            </a:br>
            <a:endParaRPr lang="en-US" sz="1600" dirty="0" smtClean="0">
              <a:effectLst/>
              <a:latin typeface="Calibri"/>
              <a:ea typeface="+mn-ea"/>
              <a:cs typeface="Calibri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u="sng" dirty="0" smtClean="0">
                <a:effectLst/>
                <a:latin typeface="Calibri"/>
                <a:ea typeface="+mn-ea"/>
                <a:cs typeface="Calibri"/>
              </a:rPr>
              <a:t>University of Washington</a:t>
            </a:r>
          </a:p>
          <a:p>
            <a:pPr>
              <a:defRPr/>
            </a:pPr>
            <a:r>
              <a:rPr lang="en-US" sz="1600" dirty="0">
                <a:cs typeface="Calibri"/>
              </a:rPr>
              <a:t>Robyn McClelland, </a:t>
            </a:r>
            <a:r>
              <a:rPr lang="en-US" sz="1600" dirty="0" smtClean="0">
                <a:cs typeface="Calibri"/>
              </a:rPr>
              <a:t>PhD</a:t>
            </a:r>
          </a:p>
          <a:p>
            <a:pPr>
              <a:defRPr/>
            </a:pPr>
            <a:r>
              <a:rPr lang="en-US" sz="1600" dirty="0" smtClean="0">
                <a:cs typeface="Calibri"/>
              </a:rPr>
              <a:t>Ganesh </a:t>
            </a: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Raghu, MD</a:t>
            </a:r>
          </a:p>
          <a:p>
            <a:pPr>
              <a:defRPr/>
            </a:pP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Joel Kaufman, MD, PhD</a:t>
            </a:r>
          </a:p>
          <a:p>
            <a:pPr>
              <a:defRPr/>
            </a:pP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Karen Hinckley-</a:t>
            </a:r>
            <a:r>
              <a:rPr lang="en-US" sz="1600" dirty="0" err="1" smtClean="0">
                <a:effectLst/>
                <a:latin typeface="Calibri"/>
                <a:ea typeface="+mn-ea"/>
                <a:cs typeface="Calibri"/>
              </a:rPr>
              <a:t>Stukovsky</a:t>
            </a: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, MS</a:t>
            </a:r>
          </a:p>
          <a:p>
            <a:pPr>
              <a:defRPr/>
            </a:pPr>
            <a:r>
              <a:rPr lang="en-US" sz="1600" dirty="0" err="1" smtClean="0">
                <a:latin typeface="Calibri"/>
                <a:cs typeface="Calibri"/>
              </a:rPr>
              <a:t>Kayleen</a:t>
            </a:r>
            <a:r>
              <a:rPr lang="en-US" sz="1600" dirty="0" smtClean="0">
                <a:latin typeface="Calibri"/>
                <a:cs typeface="Calibri"/>
              </a:rPr>
              <a:t> Williams, MPH</a:t>
            </a:r>
          </a:p>
          <a:p>
            <a:pPr>
              <a:defRPr/>
            </a:pPr>
            <a:endParaRPr lang="en-US" sz="1600" dirty="0" smtClean="0">
              <a:effectLst/>
              <a:latin typeface="Calibri"/>
              <a:ea typeface="+mn-ea"/>
              <a:cs typeface="Calibri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u="sng" dirty="0" smtClean="0">
                <a:effectLst/>
                <a:latin typeface="Calibri"/>
                <a:ea typeface="+mn-ea"/>
                <a:cs typeface="Calibri"/>
              </a:rPr>
              <a:t>NHGRI</a:t>
            </a:r>
          </a:p>
          <a:p>
            <a:pPr>
              <a:defRPr/>
            </a:pP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Bernadette </a:t>
            </a:r>
            <a:r>
              <a:rPr lang="en-US" sz="1600" dirty="0" err="1" smtClean="0">
                <a:effectLst/>
                <a:latin typeface="Calibri"/>
                <a:ea typeface="+mn-ea"/>
                <a:cs typeface="Calibri"/>
              </a:rPr>
              <a:t>Gochuico</a:t>
            </a:r>
            <a:r>
              <a:rPr lang="en-US" sz="1600" dirty="0" smtClean="0">
                <a:effectLst/>
                <a:latin typeface="Calibri"/>
                <a:ea typeface="+mn-ea"/>
                <a:cs typeface="Calibri"/>
              </a:rPr>
              <a:t>, MD</a:t>
            </a:r>
          </a:p>
          <a:p>
            <a:pPr>
              <a:defRPr/>
            </a:pPr>
            <a:endParaRPr lang="en-US" sz="1600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1600" u="sng" dirty="0" smtClean="0">
                <a:effectLst/>
                <a:latin typeface="Calibri"/>
                <a:ea typeface="+mn-ea"/>
                <a:cs typeface="Calibri"/>
              </a:rPr>
              <a:t>Brigham &amp; Women’s Hospital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Susan Redline, MD</a:t>
            </a:r>
          </a:p>
          <a:p>
            <a:pPr marL="0" indent="0">
              <a:buNone/>
              <a:defRPr/>
            </a:pPr>
            <a:endParaRPr lang="en-US" sz="1600" dirty="0" smtClean="0">
              <a:effectLst/>
              <a:latin typeface="Calibri"/>
              <a:ea typeface="+mn-ea"/>
              <a:cs typeface="Calibri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400" dirty="0" smtClean="0">
              <a:effectLst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3288" y="1892300"/>
            <a:ext cx="2324100" cy="4114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u="sng" dirty="0" smtClean="0">
                <a:latin typeface="Calibri"/>
                <a:cs typeface="Calibri"/>
              </a:rPr>
              <a:t>University of Iowa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Eric Hoffman, PhD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John Newell, MD</a:t>
            </a:r>
          </a:p>
          <a:p>
            <a:pPr>
              <a:defRPr/>
            </a:pPr>
            <a:r>
              <a:rPr lang="en-US" sz="1600" dirty="0" err="1" smtClean="0">
                <a:latin typeface="Calibri"/>
                <a:cs typeface="Calibri"/>
              </a:rPr>
              <a:t>Jered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Siered</a:t>
            </a:r>
            <a:r>
              <a:rPr lang="en-US" sz="1600" dirty="0" smtClean="0">
                <a:latin typeface="Calibri"/>
                <a:cs typeface="Calibri"/>
              </a:rPr>
              <a:t/>
            </a:r>
            <a:br>
              <a:rPr lang="en-US" sz="1600" dirty="0" smtClean="0">
                <a:latin typeface="Calibri"/>
                <a:cs typeface="Calibri"/>
              </a:rPr>
            </a:br>
            <a:endParaRPr lang="en-US" sz="1600" dirty="0" smtClean="0">
              <a:latin typeface="Calibri"/>
              <a:cs typeface="Calibri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u="sng" dirty="0" smtClean="0">
                <a:latin typeface="Calibri"/>
                <a:cs typeface="Calibri"/>
              </a:rPr>
              <a:t>University of Virginia</a:t>
            </a:r>
          </a:p>
          <a:p>
            <a:pPr>
              <a:defRPr/>
            </a:pPr>
            <a:r>
              <a:rPr lang="en-US" sz="1600" dirty="0" err="1" smtClean="0">
                <a:latin typeface="Calibri"/>
                <a:cs typeface="Calibri"/>
              </a:rPr>
              <a:t>Ani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 charset="0"/>
                <a:cs typeface="Calibri" charset="0"/>
              </a:rPr>
              <a:t>Manichaikul</a:t>
            </a:r>
            <a:r>
              <a:rPr lang="en-US" sz="1600" dirty="0" smtClean="0">
                <a:latin typeface="Calibri" charset="0"/>
                <a:cs typeface="Calibri" charset="0"/>
              </a:rPr>
              <a:t>, PhD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Stephen Rich, PhD </a:t>
            </a:r>
            <a:br>
              <a:rPr lang="en-US" sz="1600" dirty="0" smtClean="0">
                <a:latin typeface="Calibri"/>
                <a:cs typeface="Calibri"/>
              </a:rPr>
            </a:br>
            <a:endParaRPr lang="en-US" sz="1600" dirty="0" smtClean="0">
              <a:latin typeface="Calibri"/>
              <a:cs typeface="Calibri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u="sng" dirty="0" smtClean="0">
                <a:latin typeface="Calibri"/>
                <a:cs typeface="Calibri"/>
              </a:rPr>
              <a:t>University of Arizona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Paul Enright, MD</a:t>
            </a:r>
            <a:br>
              <a:rPr lang="en-US" sz="1600" dirty="0" smtClean="0">
                <a:latin typeface="Calibri"/>
                <a:cs typeface="Calibri"/>
              </a:rPr>
            </a:br>
            <a:endParaRPr lang="en-US" sz="1600" dirty="0" smtClean="0">
              <a:latin typeface="Calibri"/>
              <a:cs typeface="Calibri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u="sng" dirty="0" smtClean="0">
                <a:latin typeface="Calibri"/>
                <a:cs typeface="Calibri"/>
              </a:rPr>
              <a:t>University of Pennsylvania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Steve Kawut, MD, MS</a:t>
            </a:r>
            <a:br>
              <a:rPr lang="en-US" sz="1600" dirty="0" smtClean="0">
                <a:latin typeface="Calibri"/>
                <a:cs typeface="Calibri"/>
              </a:rPr>
            </a:br>
            <a:endParaRPr lang="en-US" sz="1600" dirty="0" smtClean="0">
              <a:latin typeface="Calibri"/>
              <a:cs typeface="Calibri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u="sng" dirty="0" smtClean="0">
                <a:latin typeface="Calibri"/>
                <a:cs typeface="Calibri"/>
              </a:rPr>
              <a:t>University of Vermont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Russ Tracy, PhD</a:t>
            </a:r>
            <a:endParaRPr lang="en-US" sz="16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Elaine Cornell</a:t>
            </a:r>
          </a:p>
          <a:p>
            <a:pPr lvl="1">
              <a:buFont typeface="Wingdings" pitchFamily="2" charset="2"/>
              <a:buChar char="n"/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932488" y="1892300"/>
            <a:ext cx="305911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1600" u="sng" dirty="0" smtClean="0">
                <a:latin typeface="Calibri"/>
                <a:cs typeface="Calibri"/>
              </a:rPr>
              <a:t>PICTOR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Matthew Baldwin, MD, MS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Elana Bernstein, MD, MS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Anna Podolanczuk, MD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Jessica Sell, MPH</a:t>
            </a:r>
          </a:p>
          <a:p>
            <a:pPr>
              <a:defRPr/>
            </a:pPr>
            <a:r>
              <a:rPr lang="en-US" sz="1600" dirty="0">
                <a:latin typeface="Calibri"/>
                <a:cs typeface="Calibri"/>
              </a:rPr>
              <a:t>Luke </a:t>
            </a:r>
            <a:r>
              <a:rPr lang="en-US" sz="1600" dirty="0" err="1">
                <a:latin typeface="Calibri"/>
                <a:cs typeface="Calibri"/>
              </a:rPr>
              <a:t>Benvenuto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smtClean="0">
                <a:latin typeface="Calibri"/>
                <a:cs typeface="Calibri"/>
              </a:rPr>
              <a:t>MD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Michaela </a:t>
            </a:r>
            <a:r>
              <a:rPr lang="en-US" sz="1600" dirty="0" err="1" smtClean="0">
                <a:latin typeface="Calibri"/>
                <a:cs typeface="Calibri"/>
              </a:rPr>
              <a:t>Restivo</a:t>
            </a:r>
            <a:r>
              <a:rPr lang="en-US" sz="1600" dirty="0" smtClean="0">
                <a:latin typeface="Calibri"/>
                <a:cs typeface="Calibri"/>
              </a:rPr>
              <a:t>, MD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Mark Snyder, MD</a:t>
            </a: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Tatiana Blue</a:t>
            </a:r>
          </a:p>
          <a:p>
            <a:pPr>
              <a:defRPr/>
            </a:pPr>
            <a:r>
              <a:rPr lang="en-US" sz="1600" dirty="0" err="1" smtClean="0">
                <a:latin typeface="Calibri"/>
                <a:cs typeface="Calibri"/>
              </a:rPr>
              <a:t>Jamiela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McDonnough</a:t>
            </a:r>
            <a:endParaRPr lang="en-US" sz="1600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sz="1600" dirty="0" err="1" smtClean="0">
                <a:latin typeface="Calibri"/>
                <a:cs typeface="Calibri"/>
              </a:rPr>
              <a:t>Amika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err="1" smtClean="0">
                <a:latin typeface="Calibri"/>
                <a:cs typeface="Calibri"/>
              </a:rPr>
              <a:t>McBurnie</a:t>
            </a:r>
            <a:endParaRPr lang="en-US" sz="1600" dirty="0" smtClean="0">
              <a:latin typeface="Calibri"/>
              <a:cs typeface="Calibri"/>
            </a:endParaRPr>
          </a:p>
          <a:p>
            <a:pPr>
              <a:defRPr/>
            </a:pPr>
            <a:r>
              <a:rPr lang="en-US" sz="1600" dirty="0" smtClean="0">
                <a:latin typeface="Calibri"/>
                <a:cs typeface="Calibri"/>
              </a:rPr>
              <a:t>Wendy Gonzalez</a:t>
            </a:r>
          </a:p>
          <a:p>
            <a:pPr>
              <a:defRPr/>
            </a:pPr>
            <a:endParaRPr lang="en-US" sz="1600" dirty="0" smtClean="0">
              <a:latin typeface="Calibri"/>
              <a:cs typeface="Calibri"/>
            </a:endParaRPr>
          </a:p>
          <a:p>
            <a:pPr>
              <a:defRPr/>
            </a:pPr>
            <a:endParaRPr lang="en-US" sz="1600" u="sng" dirty="0" smtClean="0">
              <a:latin typeface="Calibri"/>
              <a:cs typeface="Calibri"/>
            </a:endParaRPr>
          </a:p>
          <a:p>
            <a:pPr>
              <a:defRPr/>
            </a:pPr>
            <a:endParaRPr lang="en-US" sz="1600" dirty="0" smtClean="0">
              <a:latin typeface="Calibri"/>
              <a:cs typeface="Calibri"/>
            </a:endParaRPr>
          </a:p>
          <a:p>
            <a:pPr marL="457200" lvl="1" indent="0">
              <a:buNone/>
              <a:defRPr/>
            </a:pP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11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5-02-04 at 3.27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27" b="-15527"/>
          <a:stretch>
            <a:fillRect/>
          </a:stretch>
        </p:blipFill>
        <p:spPr>
          <a:xfrm>
            <a:off x="0" y="579438"/>
            <a:ext cx="9384225" cy="5160962"/>
          </a:xfrm>
        </p:spPr>
      </p:pic>
    </p:spTree>
    <p:extLst>
      <p:ext uri="{BB962C8B-B14F-4D97-AF65-F5344CB8AC3E}">
        <p14:creationId xmlns:p14="http://schemas.microsoft.com/office/powerpoint/2010/main" val="280565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Putative Causes of IPF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Injurious triggers</a:t>
            </a:r>
          </a:p>
          <a:p>
            <a:pPr lvl="1"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Cigarette smoking</a:t>
            </a:r>
          </a:p>
          <a:p>
            <a:pPr lvl="1"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Occupational exposures</a:t>
            </a:r>
          </a:p>
          <a:p>
            <a:pPr lvl="1"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Viral infection</a:t>
            </a:r>
            <a:br>
              <a:rPr lang="en-US" dirty="0">
                <a:effectLst/>
                <a:latin typeface="Calibri"/>
                <a:ea typeface="ＭＳ Ｐゴシック" charset="0"/>
                <a:cs typeface="Calibri"/>
              </a:rPr>
            </a:br>
            <a:endParaRPr lang="en-US" dirty="0">
              <a:effectLst/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Aberrant wound repair</a:t>
            </a:r>
          </a:p>
          <a:p>
            <a:pPr lvl="1" eaLnBrk="1" hangingPunct="1"/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Telomere length &amp; </a:t>
            </a:r>
            <a:r>
              <a:rPr lang="en-US" i="1" dirty="0" err="1">
                <a:effectLst/>
                <a:latin typeface="Calibri"/>
                <a:ea typeface="ＭＳ Ｐゴシック" charset="0"/>
                <a:cs typeface="Calibri"/>
              </a:rPr>
              <a:t>hTERT</a:t>
            </a:r>
            <a:r>
              <a:rPr lang="en-US" i="1" dirty="0">
                <a:effectLst/>
                <a:latin typeface="Calibri"/>
                <a:ea typeface="ＭＳ Ｐゴシック" charset="0"/>
                <a:cs typeface="Calibri"/>
              </a:rPr>
              <a:t>, </a:t>
            </a:r>
            <a:r>
              <a:rPr lang="en-US" i="1" dirty="0" err="1">
                <a:effectLst/>
                <a:latin typeface="Calibri"/>
                <a:ea typeface="ＭＳ Ｐゴシック" charset="0"/>
                <a:cs typeface="Calibri"/>
              </a:rPr>
              <a:t>hTR</a:t>
            </a:r>
            <a:r>
              <a:rPr lang="en-US" i="1" dirty="0">
                <a:effectLst/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mutations</a:t>
            </a:r>
          </a:p>
          <a:p>
            <a:pPr lvl="1" eaLnBrk="1" hangingPunct="1"/>
            <a:r>
              <a:rPr lang="en-US" i="1" dirty="0" smtClean="0">
                <a:effectLst/>
                <a:latin typeface="Calibri"/>
                <a:ea typeface="ＭＳ Ｐゴシック" charset="0"/>
                <a:cs typeface="Calibri"/>
              </a:rPr>
              <a:t>SPTPA2</a:t>
            </a:r>
            <a:r>
              <a:rPr lang="en-US" i="1" dirty="0">
                <a:effectLst/>
                <a:latin typeface="Calibri"/>
                <a:ea typeface="ＭＳ Ｐゴシック" charset="0"/>
                <a:cs typeface="Calibri"/>
              </a:rPr>
              <a:t>, SFTPB, </a:t>
            </a:r>
            <a:r>
              <a:rPr lang="en-US" i="1" dirty="0" smtClean="0">
                <a:effectLst/>
                <a:latin typeface="Calibri"/>
                <a:ea typeface="ＭＳ Ｐゴシック" charset="0"/>
                <a:cs typeface="Calibri"/>
              </a:rPr>
              <a:t>ELMOD2</a:t>
            </a:r>
            <a:endParaRPr lang="en-US" i="1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i="1" dirty="0" smtClean="0">
                <a:effectLst/>
                <a:latin typeface="Calibri"/>
                <a:ea typeface="ＭＳ Ｐゴシック" charset="0"/>
                <a:cs typeface="Calibri"/>
              </a:rPr>
              <a:t>MUC5B, FAM13A, DSP, ATP11A, DPP9</a:t>
            </a:r>
            <a:endParaRPr lang="en-US" i="1" dirty="0">
              <a:effectLst/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4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1588" y="381000"/>
            <a:ext cx="9142412" cy="1371600"/>
          </a:xfrm>
        </p:spPr>
        <p:txBody>
          <a:bodyPr/>
          <a:lstStyle/>
          <a:p>
            <a:r>
              <a:rPr lang="en-US" sz="3600" dirty="0">
                <a:effectLst/>
                <a:latin typeface="Calibri"/>
                <a:ea typeface="ＭＳ Ｐゴシック" charset="0"/>
                <a:cs typeface="Calibri"/>
              </a:rPr>
              <a:t>High attenuation areas (HAA)</a:t>
            </a:r>
          </a:p>
        </p:txBody>
      </p:sp>
      <p:sp>
        <p:nvSpPr>
          <p:cNvPr id="96258" name="Content Placeholder 6"/>
          <p:cNvSpPr>
            <a:spLocks noGrp="1"/>
          </p:cNvSpPr>
          <p:nvPr>
            <p:ph idx="1"/>
          </p:nvPr>
        </p:nvSpPr>
        <p:spPr>
          <a:xfrm>
            <a:off x="469900" y="1739900"/>
            <a:ext cx="8229600" cy="4114800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Voxels with CT attenuation values</a:t>
            </a:r>
            <a:br>
              <a:rPr lang="en-US" dirty="0">
                <a:effectLst/>
                <a:latin typeface="Calibri"/>
                <a:ea typeface="ＭＳ Ｐゴシック" charset="0"/>
                <a:cs typeface="Calibri"/>
              </a:rPr>
            </a:br>
            <a:r>
              <a:rPr lang="en-US" dirty="0">
                <a:effectLst/>
                <a:latin typeface="Calibri"/>
                <a:ea typeface="ＭＳ Ｐゴシック" charset="0"/>
                <a:cs typeface="Calibri"/>
              </a:rPr>
              <a:t> between -600 and -250 HU</a:t>
            </a:r>
          </a:p>
        </p:txBody>
      </p:sp>
      <p:pic>
        <p:nvPicPr>
          <p:cNvPr id="96259" name="Picture 2" descr="histograms 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0" t="6888" b="49985"/>
          <a:stretch>
            <a:fillRect/>
          </a:stretch>
        </p:blipFill>
        <p:spPr bwMode="auto">
          <a:xfrm>
            <a:off x="2479675" y="2867025"/>
            <a:ext cx="45116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60702" y="6581001"/>
            <a:ext cx="1883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Lederer (unpublished data)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88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2-04 at 9.55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1" r="-964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069081" y="6488668"/>
            <a:ext cx="541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Park et al. Frontiers in Bioscience 2011;16:486-97.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9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Interstitial lung disease (ILD) is not…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COPD </a:t>
            </a:r>
          </a:p>
          <a:p>
            <a:r>
              <a:rPr lang="en-US" dirty="0" smtClean="0"/>
              <a:t>Emphysema</a:t>
            </a:r>
          </a:p>
          <a:p>
            <a:r>
              <a:rPr lang="en-US" dirty="0" smtClean="0"/>
              <a:t>Chronic bronchitis</a:t>
            </a:r>
          </a:p>
          <a:p>
            <a:r>
              <a:rPr lang="en-US" dirty="0" smtClean="0"/>
              <a:t>Asthma</a:t>
            </a:r>
          </a:p>
          <a:p>
            <a:r>
              <a:rPr lang="en-US" dirty="0" smtClean="0"/>
              <a:t>Lung cancer</a:t>
            </a:r>
          </a:p>
          <a:p>
            <a:r>
              <a:rPr lang="en-US" dirty="0" smtClean="0"/>
              <a:t>Pneumonia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1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  <a:latin typeface="Arial" charset="0"/>
                <a:ea typeface="ＭＳ Ｐゴシック" charset="0"/>
              </a:rPr>
              <a:t>Baseline inflammatory markers and HAA progression over a median of 3 years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3592"/>
              </p:ext>
            </p:extLst>
          </p:nvPr>
        </p:nvGraphicFramePr>
        <p:xfrm>
          <a:off x="628650" y="1670050"/>
          <a:ext cx="7889875" cy="448026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52675"/>
                <a:gridCol w="939800"/>
                <a:gridCol w="1644650"/>
                <a:gridCol w="2152650"/>
                <a:gridCol w="800100"/>
              </a:tblGrid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Biomarker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No.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Progressors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&gt;0.08%/yr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Non-Progressors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&lt;0.08%/yr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</a:tr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sICAM-1,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ng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/ml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1074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(253 – 335)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260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(223 – 303)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0.004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</a:tr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CRP, mg/L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2547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(1.1 – 5.9)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(0.8 – 4.1)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</a:tr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vWF, 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562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(100- 163)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(94 – 164)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0.36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</a:tr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sIL-2 receptor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564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0.88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(0.75 – 1.20)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(0.66 – 1.05)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0.06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</a:tr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IL-6, pg/ml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2498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1.30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(0.90 – 1.74)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1.07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(0.70 – 1.70)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0.007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</a:tr>
              <a:tr h="63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Tissue Factor, pg/ml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561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(90 – 173)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(66- 150)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0.06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9" marB="45699" horzOverflow="overflow"/>
                </a:tc>
              </a:tr>
            </a:tbl>
          </a:graphicData>
        </a:graphic>
      </p:graphicFrame>
      <p:sp>
        <p:nvSpPr>
          <p:cNvPr id="118836" name="TextBox 5"/>
          <p:cNvSpPr txBox="1">
            <a:spLocks noChangeArrowheads="1"/>
          </p:cNvSpPr>
          <p:nvPr/>
        </p:nvSpPr>
        <p:spPr bwMode="auto">
          <a:xfrm>
            <a:off x="609600" y="6311900"/>
            <a:ext cx="817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Median (IQR) baseline serum biomarker levels adjusted for age, gender, race/ethnicity, smoking status, </a:t>
            </a:r>
          </a:p>
          <a:p>
            <a:pPr eaLnBrk="1" hangingPunct="1"/>
            <a:r>
              <a:rPr lang="en-US" sz="1200"/>
              <a:t>cigarette packyears, urine cotinine, height, BMI, waist and hip circumference, and study site.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0702" y="6581001"/>
            <a:ext cx="1883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Lederer (unpublished data)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810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HAA is associated with higher </a:t>
            </a:r>
            <a:br>
              <a:rPr lang="en-US" sz="3200" dirty="0" smtClean="0"/>
            </a:br>
            <a:r>
              <a:rPr lang="en-US" sz="3200" dirty="0" err="1" smtClean="0"/>
              <a:t>IgM</a:t>
            </a:r>
            <a:r>
              <a:rPr lang="en-US" sz="3200" dirty="0" smtClean="0"/>
              <a:t> rheumatoid factor levels</a:t>
            </a:r>
            <a:endParaRPr lang="en-US" sz="3200" dirty="0"/>
          </a:p>
        </p:txBody>
      </p:sp>
      <p:pic>
        <p:nvPicPr>
          <p:cNvPr id="4" name="Content Placeholder 3" descr="Screen Shot 2015-01-09 at 12.18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58" r="-33458"/>
          <a:stretch>
            <a:fillRect/>
          </a:stretch>
        </p:blipFill>
        <p:spPr/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34100" y="6565900"/>
            <a:ext cx="280362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0" dirty="0" smtClean="0">
                <a:latin typeface="Calibri" charset="0"/>
                <a:cs typeface="Calibri" charset="0"/>
              </a:rPr>
              <a:t>Bernstein </a:t>
            </a:r>
            <a:r>
              <a:rPr lang="en-US" sz="1300" b="0" dirty="0">
                <a:latin typeface="Calibri" charset="0"/>
                <a:cs typeface="Calibri" charset="0"/>
              </a:rPr>
              <a:t>&amp; Lederer, unpublished data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58800" y="6119813"/>
            <a:ext cx="7259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dirty="0"/>
              <a:t>Adjusted for age, gender, race/ethnicity, education, height, BMI, hip circumference, waist circumference, </a:t>
            </a:r>
          </a:p>
          <a:p>
            <a:pPr eaLnBrk="1" hangingPunct="1"/>
            <a:r>
              <a:rPr lang="en-US" sz="1200" b="0" dirty="0"/>
              <a:t>smoking status, cigarette pack-</a:t>
            </a:r>
            <a:r>
              <a:rPr lang="en-US" sz="1200" b="0" dirty="0" err="1"/>
              <a:t>years</a:t>
            </a:r>
            <a:r>
              <a:rPr lang="en-US" sz="1200" b="0" dirty="0" err="1" smtClean="0"/>
              <a:t>,site</a:t>
            </a:r>
            <a:r>
              <a:rPr lang="en-US" sz="1200" b="0" dirty="0"/>
              <a:t>, MA dose, </a:t>
            </a:r>
            <a:r>
              <a:rPr lang="en-US" sz="1200" b="0" dirty="0" smtClean="0"/>
              <a:t>and </a:t>
            </a:r>
            <a:r>
              <a:rPr lang="en-US" sz="1200" b="0" dirty="0"/>
              <a:t>percent emphysema on CT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3100" y="2527300"/>
            <a:ext cx="105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p= 0.006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9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HAA and ILA in </a:t>
            </a:r>
            <a:r>
              <a:rPr lang="en-US" dirty="0"/>
              <a:t>in MESA</a:t>
            </a:r>
          </a:p>
        </p:txBody>
      </p:sp>
      <p:pic>
        <p:nvPicPr>
          <p:cNvPr id="4" name="Content Placeholder 3" descr="Screen Shot 2015-01-07 at 1.39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50" r="-15850"/>
          <a:stretch>
            <a:fillRect/>
          </a:stretch>
        </p:blipFill>
        <p:spPr/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77088" y="6565900"/>
            <a:ext cx="19669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0" dirty="0">
                <a:latin typeface="Calibri" charset="0"/>
                <a:cs typeface="Calibri" charset="0"/>
              </a:rPr>
              <a:t>Lederer, unpublished data</a:t>
            </a:r>
          </a:p>
        </p:txBody>
      </p:sp>
    </p:spTree>
    <p:extLst>
      <p:ext uri="{BB962C8B-B14F-4D97-AF65-F5344CB8AC3E}">
        <p14:creationId xmlns:p14="http://schemas.microsoft.com/office/powerpoint/2010/main" val="228105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78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Baseline RF IgA predicts ILA 10 years later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26380"/>
              </p:ext>
            </p:extLst>
          </p:nvPr>
        </p:nvGraphicFramePr>
        <p:xfrm>
          <a:off x="457200" y="1600200"/>
          <a:ext cx="8674673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41"/>
                <a:gridCol w="1314942"/>
                <a:gridCol w="1608530"/>
                <a:gridCol w="1608530"/>
                <a:gridCol w="160853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RF IgA</a:t>
                      </a:r>
                      <a:r>
                        <a:rPr lang="en-US" sz="2200" baseline="0" dirty="0" smtClean="0"/>
                        <a:t> &lt; 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 &lt; IgA &lt;10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 &lt; IgA 17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IgA &gt; 17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 for</a:t>
                      </a:r>
                      <a:r>
                        <a:rPr lang="en-US" sz="2200" baseline="0" dirty="0" smtClean="0"/>
                        <a:t> trend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890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727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638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656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ILA prevalence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8.0%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10.5%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10.8%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12.7%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RR for ILA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Ref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1.26 </a:t>
                      </a:r>
                    </a:p>
                    <a:p>
                      <a:pPr algn="ctr"/>
                      <a:r>
                        <a:rPr lang="en-US" sz="2200" dirty="0" smtClean="0"/>
                        <a:t>(0.92</a:t>
                      </a:r>
                      <a:r>
                        <a:rPr lang="en-US" sz="2200" baseline="0" dirty="0" smtClean="0"/>
                        <a:t> – 1.72)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1.22 </a:t>
                      </a:r>
                    </a:p>
                    <a:p>
                      <a:pPr algn="ctr"/>
                      <a:r>
                        <a:rPr lang="en-US" sz="2200" dirty="0" smtClean="0"/>
                        <a:t>(0.88</a:t>
                      </a:r>
                      <a:r>
                        <a:rPr lang="en-US" sz="2200" baseline="0" dirty="0" smtClean="0"/>
                        <a:t> – 1.67)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1.37 </a:t>
                      </a:r>
                    </a:p>
                    <a:p>
                      <a:pPr algn="ctr"/>
                      <a:r>
                        <a:rPr lang="en-US" sz="2200" dirty="0" smtClean="0"/>
                        <a:t>(1.01 – 1.86)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0.06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849615"/>
              </p:ext>
            </p:extLst>
          </p:nvPr>
        </p:nvGraphicFramePr>
        <p:xfrm>
          <a:off x="457200" y="4551046"/>
          <a:ext cx="4635937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/>
                <a:gridCol w="2057837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Beta (95% CI)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 value</a:t>
                      </a:r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2911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RR* for ILA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1.17 </a:t>
                      </a:r>
                    </a:p>
                    <a:p>
                      <a:pPr algn="ctr"/>
                      <a:r>
                        <a:rPr lang="en-US" sz="2200" baseline="0" dirty="0" smtClean="0"/>
                        <a:t>(1.04 – 1.31)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0.01</a:t>
                      </a:r>
                      <a:endParaRPr lang="en-US" sz="2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34100" y="6565900"/>
            <a:ext cx="280362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0" dirty="0" smtClean="0">
                <a:latin typeface="Calibri" charset="0"/>
                <a:cs typeface="Calibri" charset="0"/>
              </a:rPr>
              <a:t>Bernstein </a:t>
            </a:r>
            <a:r>
              <a:rPr lang="en-US" sz="1300" b="0" dirty="0">
                <a:latin typeface="Calibri" charset="0"/>
                <a:cs typeface="Calibri" charset="0"/>
              </a:rPr>
              <a:t>&amp; Lederer, unpublished data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6288901"/>
            <a:ext cx="5916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dirty="0"/>
              <a:t>Adjusted for age, gender, race/ethnicity, </a:t>
            </a:r>
            <a:r>
              <a:rPr lang="en-US" sz="1200" b="0" dirty="0" smtClean="0"/>
              <a:t>study site, BMI, </a:t>
            </a:r>
            <a:r>
              <a:rPr lang="en-US" sz="1200" b="0" dirty="0" err="1" smtClean="0"/>
              <a:t>packyears</a:t>
            </a:r>
            <a:r>
              <a:rPr lang="en-US" sz="1200" b="0" dirty="0" smtClean="0"/>
              <a:t>, current smoking</a:t>
            </a:r>
          </a:p>
          <a:p>
            <a:pPr eaLnBrk="1" hangingPunct="1"/>
            <a:r>
              <a:rPr lang="en-US" sz="1200" b="0" dirty="0" smtClean="0"/>
              <a:t>*per natural log unit change in RF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88770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Reduced plasma </a:t>
            </a:r>
            <a:r>
              <a:rPr lang="en-US" dirty="0" err="1" smtClean="0"/>
              <a:t>sRAGE</a:t>
            </a:r>
            <a:r>
              <a:rPr lang="en-US" dirty="0" smtClean="0"/>
              <a:t> levels in COPD</a:t>
            </a:r>
            <a:endParaRPr lang="en-US" dirty="0"/>
          </a:p>
        </p:txBody>
      </p:sp>
      <p:pic>
        <p:nvPicPr>
          <p:cNvPr id="4" name="Content Placeholder 3" descr="Screen Shot 2015-02-04 at 7.51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13" r="-981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369259" y="6538436"/>
            <a:ext cx="377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 et al. </a:t>
            </a:r>
            <a:r>
              <a:rPr lang="en-US" dirty="0" err="1" smtClean="0"/>
              <a:t>Eur</a:t>
            </a:r>
            <a:r>
              <a:rPr lang="en-US" dirty="0" smtClean="0"/>
              <a:t> </a:t>
            </a:r>
            <a:r>
              <a:rPr lang="en-US" dirty="0" err="1" smtClean="0"/>
              <a:t>Resp</a:t>
            </a:r>
            <a:r>
              <a:rPr lang="en-US" dirty="0" smtClean="0"/>
              <a:t> J 2011;37:516-22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0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Interstitial Lung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Arial" charset="0"/>
              </a:rPr>
              <a:t>NHLBI Working Group Definition of ILD:</a:t>
            </a:r>
          </a:p>
          <a:p>
            <a:pPr marL="0" indent="0">
              <a:buNone/>
            </a:pPr>
            <a:endParaRPr lang="en-US" i="1" dirty="0">
              <a:latin typeface="Arial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Arial" charset="0"/>
              </a:rPr>
              <a:t>“The </a:t>
            </a:r>
            <a:r>
              <a:rPr lang="en-US" i="1" dirty="0">
                <a:latin typeface="Arial" charset="0"/>
              </a:rPr>
              <a:t>presence of acquired 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cellular proliferation</a:t>
            </a:r>
            <a:r>
              <a:rPr lang="en-US" i="1" dirty="0">
                <a:latin typeface="Arial" charset="0"/>
              </a:rPr>
              <a:t>, 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cellular infiltration</a:t>
            </a:r>
            <a:r>
              <a:rPr lang="en-US" i="1" dirty="0">
                <a:latin typeface="Arial" charset="0"/>
              </a:rPr>
              <a:t>, and/or </a:t>
            </a:r>
            <a:r>
              <a:rPr lang="en-US" i="1" dirty="0">
                <a:solidFill>
                  <a:srgbClr val="FFFF00"/>
                </a:solidFill>
                <a:latin typeface="Arial" charset="0"/>
              </a:rPr>
              <a:t>fibrosis</a:t>
            </a:r>
            <a:r>
              <a:rPr lang="en-US" i="1" dirty="0">
                <a:latin typeface="Arial" charset="0"/>
              </a:rPr>
              <a:t> of the lung parenchyma not due to infection or </a:t>
            </a:r>
            <a:r>
              <a:rPr lang="en-US" i="1" dirty="0" err="1">
                <a:latin typeface="Arial" charset="0"/>
              </a:rPr>
              <a:t>neoplasia</a:t>
            </a:r>
            <a:r>
              <a:rPr lang="en-US" i="1" dirty="0" smtClean="0">
                <a:latin typeface="Arial" charset="0"/>
              </a:rPr>
              <a:t>.”</a:t>
            </a:r>
            <a:endParaRPr lang="en-US" i="1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5647" y="6581447"/>
            <a:ext cx="4288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Rosas, Lederer, &amp; Martinez. </a:t>
            </a:r>
            <a:r>
              <a:rPr lang="en-US" sz="1200" i="1" dirty="0" smtClean="0"/>
              <a:t>Ann Am </a:t>
            </a:r>
            <a:r>
              <a:rPr lang="en-US" sz="1200" i="1" dirty="0" err="1" smtClean="0"/>
              <a:t>Thorac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Soc</a:t>
            </a:r>
            <a:r>
              <a:rPr lang="en-US" sz="1200" i="1" dirty="0" smtClean="0"/>
              <a:t> </a:t>
            </a:r>
            <a:r>
              <a:rPr lang="en-US" sz="1200" dirty="0" smtClean="0"/>
              <a:t>2014;11:S169-77.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148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438647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Interstitial lung disease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53000" y="0"/>
            <a:ext cx="4040188" cy="4111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Fibrosis</a:t>
            </a:r>
            <a:endParaRPr lang="en-US" dirty="0"/>
          </a:p>
        </p:txBody>
      </p:sp>
      <p:pic>
        <p:nvPicPr>
          <p:cNvPr id="7" name="Content Placeholder 6" descr="P221047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4876800" y="381000"/>
            <a:ext cx="4038600" cy="3110230"/>
          </a:xfrm>
          <a:ln w="38100">
            <a:solidFill>
              <a:schemeClr val="accent6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3505200"/>
            <a:ext cx="4041775" cy="3349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Inflammation</a:t>
            </a:r>
            <a:endParaRPr lang="en-US" dirty="0"/>
          </a:p>
        </p:txBody>
      </p:sp>
      <p:pic>
        <p:nvPicPr>
          <p:cNvPr id="8" name="Picture 2" descr="nsip"/>
          <p:cNvPicPr preferRelativeResize="0">
            <a:picLocks noGrp="1" noChangeAspect="1" noChangeArrowheads="1"/>
          </p:cNvPicPr>
          <p:nvPr>
            <p:ph sz="quarter" idx="4"/>
            <p:custDataLst>
              <p:tags r:id="rId1"/>
            </p:custDataLst>
          </p:nvPr>
        </p:nvPicPr>
        <p:blipFill>
          <a:blip r:embed="rId4" cstate="print"/>
          <a:srcRect l="9140"/>
          <a:stretch>
            <a:fillRect/>
          </a:stretch>
        </p:blipFill>
        <p:spPr bwMode="auto">
          <a:xfrm>
            <a:off x="4876800" y="3823972"/>
            <a:ext cx="4092291" cy="2881628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2744787" y="1600200"/>
            <a:ext cx="2208213" cy="11049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44787" y="4371975"/>
            <a:ext cx="2208213" cy="8997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normal_lung_alveoli_02_2"/>
          <p:cNvPicPr>
            <a:picLocks noChangeAspect="1" noChangeArrowheads="1"/>
          </p:cNvPicPr>
          <p:nvPr/>
        </p:nvPicPr>
        <p:blipFill>
          <a:blip r:embed="rId5"/>
          <a:srcRect l="21423" t="12189" r="6879"/>
          <a:stretch>
            <a:fillRect/>
          </a:stretch>
        </p:blipFill>
        <p:spPr bwMode="auto">
          <a:xfrm rot="5400000">
            <a:off x="48418" y="2451578"/>
            <a:ext cx="2895601" cy="27447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963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05250" y="6396335"/>
            <a:ext cx="523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200" dirty="0">
                <a:solidFill>
                  <a:prstClr val="white"/>
                </a:solidFill>
                <a:latin typeface="Arial" pitchFamily="34" charset="0"/>
              </a:rPr>
              <a:t>Adapted from: ATS/ERS Guidelines for IIP.  </a:t>
            </a:r>
            <a:r>
              <a:rPr lang="en-US" sz="1200" i="1" dirty="0">
                <a:solidFill>
                  <a:prstClr val="white"/>
                </a:solidFill>
                <a:latin typeface="Arial" pitchFamily="34" charset="0"/>
              </a:rPr>
              <a:t>AJRCCM</a:t>
            </a:r>
            <a:r>
              <a:rPr lang="en-US" sz="1200" dirty="0">
                <a:solidFill>
                  <a:prstClr val="white"/>
                </a:solidFill>
                <a:latin typeface="Arial" pitchFamily="34" charset="0"/>
              </a:rPr>
              <a:t> 2002:165:277-</a:t>
            </a:r>
            <a:r>
              <a:rPr lang="en-US" sz="1200" dirty="0" smtClean="0">
                <a:solidFill>
                  <a:prstClr val="white"/>
                </a:solidFill>
                <a:latin typeface="Arial" pitchFamily="34" charset="0"/>
              </a:rPr>
              <a:t>304, and ATS/ERS Update on IIPs. AJRCCM 2013;188:733-48.</a:t>
            </a:r>
            <a:endParaRPr lang="en-US" sz="1200" dirty="0">
              <a:solidFill>
                <a:prstClr val="white"/>
              </a:solidFill>
              <a:latin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740460"/>
              </p:ext>
            </p:extLst>
          </p:nvPr>
        </p:nvGraphicFramePr>
        <p:xfrm>
          <a:off x="147108" y="245533"/>
          <a:ext cx="8830734" cy="631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99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Idiopathic Pulmonary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Peripheral lobular fibrosis of unknown cause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Disease of older adults </a:t>
            </a:r>
          </a:p>
          <a:p>
            <a:pPr lvl="1"/>
            <a:r>
              <a:rPr lang="en-US" dirty="0" smtClean="0"/>
              <a:t>0.5% of US adults &gt; 65 years old have IPF</a:t>
            </a:r>
          </a:p>
          <a:p>
            <a:pPr lvl="1"/>
            <a:r>
              <a:rPr lang="en-US" dirty="0" smtClean="0"/>
              <a:t>1 new case diagnosed per 1,000 adults &gt; 65 years old each year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“High impact” disease</a:t>
            </a:r>
          </a:p>
          <a:p>
            <a:pPr lvl="1"/>
            <a:r>
              <a:rPr lang="en-US" dirty="0" smtClean="0"/>
              <a:t>Disabling exertional dyspnea and cough</a:t>
            </a:r>
          </a:p>
          <a:p>
            <a:pPr lvl="1"/>
            <a:r>
              <a:rPr lang="en-US" dirty="0" smtClean="0"/>
              <a:t>Severe functional limitation</a:t>
            </a:r>
          </a:p>
          <a:p>
            <a:pPr lvl="1"/>
            <a:r>
              <a:rPr lang="en-US" dirty="0" smtClean="0"/>
              <a:t>Impaired quality-of-life</a:t>
            </a:r>
          </a:p>
          <a:p>
            <a:pPr lvl="1"/>
            <a:r>
              <a:rPr lang="en-US" dirty="0" smtClean="0"/>
              <a:t>Median survival time 3.8 years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Until recently, no FDA approved therapies in the US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91412" y="6538099"/>
            <a:ext cx="3252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Raghu et al. Lancet </a:t>
            </a:r>
            <a:r>
              <a:rPr lang="en-US" sz="1200" dirty="0" err="1" smtClean="0"/>
              <a:t>Resp</a:t>
            </a:r>
            <a:r>
              <a:rPr lang="en-US" sz="1200" dirty="0"/>
              <a:t> Med </a:t>
            </a:r>
            <a:r>
              <a:rPr lang="en-US" sz="1200" dirty="0" smtClean="0"/>
              <a:t>2014;2(7): </a:t>
            </a:r>
            <a:r>
              <a:rPr lang="en-US" sz="1200" dirty="0"/>
              <a:t>566 -</a:t>
            </a:r>
            <a:r>
              <a:rPr lang="en-US" sz="1200" dirty="0" smtClean="0"/>
              <a:t>72.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13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\\Res-path-cd-rw\borczuk\nsip.jpg"/>
</p:tagLst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20185</TotalTime>
  <Words>1838</Words>
  <Application>Microsoft Macintosh PowerPoint</Application>
  <PresentationFormat>On-screen Show (4:3)</PresentationFormat>
  <Paragraphs>466</Paragraphs>
  <Slides>54</Slides>
  <Notes>28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Black</vt:lpstr>
      <vt:lpstr>Subclinical Interstitial Lung Disease: MESA Lung Fibrosis (and Sleep…)</vt:lpstr>
      <vt:lpstr>Disclosures</vt:lpstr>
      <vt:lpstr>PowerPoint Presentation</vt:lpstr>
      <vt:lpstr>What is Interstitial Lung Disease?</vt:lpstr>
      <vt:lpstr>Interstitial lung disease (ILD) is not…</vt:lpstr>
      <vt:lpstr>Definition of Interstitial Lung Disease</vt:lpstr>
      <vt:lpstr>Interstitial lung disease</vt:lpstr>
      <vt:lpstr>PowerPoint Presentation</vt:lpstr>
      <vt:lpstr>Idiopathic Pulmonary Fibrosis</vt:lpstr>
      <vt:lpstr>Clinically, ILD is typically identified and diagnosed using CT imaging of the chest</vt:lpstr>
      <vt:lpstr>PowerPoint Presentation</vt:lpstr>
      <vt:lpstr>The Multi-Ethnic Study of Atherosclerosis (MESA)</vt:lpstr>
      <vt:lpstr>Selected MESA exclusion criteria</vt:lpstr>
      <vt:lpstr>CT Attenuation of Normal Lung</vt:lpstr>
      <vt:lpstr>CT Attenuation of Normal Lung</vt:lpstr>
      <vt:lpstr>CT Attenuation of Normal Lung</vt:lpstr>
      <vt:lpstr>Quantification of Emphysema</vt:lpstr>
      <vt:lpstr>Idiopathic Pulmonary Fibrosis</vt:lpstr>
      <vt:lpstr>CT Attenuation of Normal Lung</vt:lpstr>
      <vt:lpstr>Increased CT attenuation in IPF </vt:lpstr>
      <vt:lpstr>PowerPoint Presentation</vt:lpstr>
      <vt:lpstr>Elevated HAA resembles early ILD</vt:lpstr>
      <vt:lpstr>MESA Exam Components</vt:lpstr>
      <vt:lpstr>MESA Exam Components</vt:lpstr>
      <vt:lpstr>“Interstitial Lung Abnormalities” (ILAs)</vt:lpstr>
      <vt:lpstr>MESA Exam Components</vt:lpstr>
      <vt:lpstr>HAA reliability</vt:lpstr>
      <vt:lpstr>HAA in “normals”</vt:lpstr>
      <vt:lpstr>HAA: Construct Validity</vt:lpstr>
      <vt:lpstr>Greater HAA is associated with lower FVC</vt:lpstr>
      <vt:lpstr>Cigarette smoking is associated with greater HAA</vt:lpstr>
      <vt:lpstr>MESA Lung Fibrosis Aims</vt:lpstr>
      <vt:lpstr>PowerPoint Presentation</vt:lpstr>
      <vt:lpstr>Exam 1 HAA is associated with Exam 5 ILA</vt:lpstr>
      <vt:lpstr>HAA is associated with higher  IgA rheumatoid factor levels</vt:lpstr>
      <vt:lpstr>HAA is associated with lower serum HDL</vt:lpstr>
      <vt:lpstr>HAA is associated with higher sICAM-1 levels</vt:lpstr>
      <vt:lpstr>PowerPoint Presentation</vt:lpstr>
      <vt:lpstr>PowerPoint Presentation</vt:lpstr>
      <vt:lpstr>Inspiratory resistive breathing  causes acute lung injury</vt:lpstr>
      <vt:lpstr>ILAs are common in OSA</vt:lpstr>
      <vt:lpstr>Circulating AEC markers are  elevated in OSA</vt:lpstr>
      <vt:lpstr>Proposed R01</vt:lpstr>
      <vt:lpstr>Collaborators</vt:lpstr>
      <vt:lpstr>PowerPoint Presentation</vt:lpstr>
      <vt:lpstr>PowerPoint Presentation</vt:lpstr>
      <vt:lpstr>Putative Causes of IPF</vt:lpstr>
      <vt:lpstr>High attenuation areas (HAA)</vt:lpstr>
      <vt:lpstr>PowerPoint Presentation</vt:lpstr>
      <vt:lpstr>Baseline inflammatory markers and HAA progression over a median of 3 years</vt:lpstr>
      <vt:lpstr>HAA is associated with higher  IgM rheumatoid factor levels</vt:lpstr>
      <vt:lpstr>HAA and ILA in in MESA</vt:lpstr>
      <vt:lpstr>Baseline RF IgA predicts ILA 10 years later </vt:lpstr>
      <vt:lpstr>Reduced plasma sRAGE levels in COPD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Interstitial Lung Disease</dc:title>
  <dc:creator>David Lederer</dc:creator>
  <cp:lastModifiedBy>David Lederer</cp:lastModifiedBy>
  <cp:revision>167</cp:revision>
  <cp:lastPrinted>2015-01-08T14:54:13Z</cp:lastPrinted>
  <dcterms:created xsi:type="dcterms:W3CDTF">2013-10-08T12:31:40Z</dcterms:created>
  <dcterms:modified xsi:type="dcterms:W3CDTF">2015-02-25T18:50:37Z</dcterms:modified>
</cp:coreProperties>
</file>