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98" r:id="rId3"/>
    <p:sldId id="299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00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57" r:id="rId42"/>
    <p:sldId id="258" r:id="rId43"/>
    <p:sldId id="259" r:id="rId44"/>
    <p:sldId id="260" r:id="rId45"/>
    <p:sldId id="261" r:id="rId46"/>
    <p:sldId id="262" r:id="rId47"/>
    <p:sldId id="263" r:id="rId48"/>
    <p:sldId id="264" r:id="rId49"/>
    <p:sldId id="265" r:id="rId50"/>
    <p:sldId id="266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4" r:id="rId59"/>
    <p:sldId id="275" r:id="rId60"/>
    <p:sldId id="276" r:id="rId61"/>
    <p:sldId id="277" r:id="rId62"/>
    <p:sldId id="278" r:id="rId63"/>
    <p:sldId id="279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42EFD-1FEB-4CD3-A692-94D5DE6A5202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635F3-0D3B-4B6D-B30B-A01B0D58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18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55B05-385A-4C91-8468-2CE94EB8E62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D454D-ABD3-46DB-828B-B8050823D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454D-ABD3-46DB-828B-B8050823DED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4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EEC-93AD-430F-B8A2-A09D2BD8F1F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7BD-72A1-4DD1-AB05-2F5FCA3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EEC-93AD-430F-B8A2-A09D2BD8F1F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7BD-72A1-4DD1-AB05-2F5FCA3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9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EEC-93AD-430F-B8A2-A09D2BD8F1F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7BD-72A1-4DD1-AB05-2F5FCA3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EEC-93AD-430F-B8A2-A09D2BD8F1F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7BD-72A1-4DD1-AB05-2F5FCA3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EEC-93AD-430F-B8A2-A09D2BD8F1F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7BD-72A1-4DD1-AB05-2F5FCA3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7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EEC-93AD-430F-B8A2-A09D2BD8F1F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7BD-72A1-4DD1-AB05-2F5FCA3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2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EEC-93AD-430F-B8A2-A09D2BD8F1F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7BD-72A1-4DD1-AB05-2F5FCA3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7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EEC-93AD-430F-B8A2-A09D2BD8F1F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7BD-72A1-4DD1-AB05-2F5FCA3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EEC-93AD-430F-B8A2-A09D2BD8F1F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7BD-72A1-4DD1-AB05-2F5FCA3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3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EEC-93AD-430F-B8A2-A09D2BD8F1F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7BD-72A1-4DD1-AB05-2F5FCA3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8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EEC-93AD-430F-B8A2-A09D2BD8F1F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07BD-72A1-4DD1-AB05-2F5FCA3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7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BEEC-93AD-430F-B8A2-A09D2BD8F1F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07BD-72A1-4DD1-AB05-2F5FCA3A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Streamlining of MESA M&amp;M Abstraction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Aaron Folsom MD, MPH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677004"/>
            <a:ext cx="1895475" cy="103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Cardiac/PVD-</a:t>
            </a:r>
            <a:br>
              <a:rPr lang="en-US" sz="3600" dirty="0" smtClean="0"/>
            </a:br>
            <a:r>
              <a:rPr lang="en-US" sz="3600" dirty="0" smtClean="0"/>
              <a:t>maybe 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1598"/>
            <a:ext cx="3675805" cy="65940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95458"/>
            <a:ext cx="3299575" cy="295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0"/>
          <a:stretch/>
        </p:blipFill>
        <p:spPr>
          <a:xfrm>
            <a:off x="4822791" y="4648200"/>
            <a:ext cx="3282254" cy="20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Stroke/TIA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form contains 39 items</a:t>
            </a:r>
          </a:p>
          <a:p>
            <a:r>
              <a:rPr lang="en-US" dirty="0" smtClean="0"/>
              <a:t>Reviewers recommend:</a:t>
            </a:r>
          </a:p>
          <a:p>
            <a:pPr lvl="1"/>
            <a:r>
              <a:rPr lang="en-US" dirty="0" smtClean="0"/>
              <a:t>Dropping 23 items</a:t>
            </a:r>
          </a:p>
          <a:p>
            <a:pPr lvl="2"/>
            <a:r>
              <a:rPr lang="en-US" dirty="0" smtClean="0"/>
              <a:t>#s 5-7, 9, 12, 14, 16-19, 21-33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Stroke/TIA-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30" y="2608241"/>
            <a:ext cx="5845270" cy="3677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34" y="1143000"/>
            <a:ext cx="4742150" cy="1255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Stroke/TIA-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16" y="3574168"/>
            <a:ext cx="5198614" cy="2674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73862"/>
            <a:ext cx="5406097" cy="2316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Stroke/TIA-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"/>
          <a:stretch/>
        </p:blipFill>
        <p:spPr>
          <a:xfrm>
            <a:off x="1295400" y="406187"/>
            <a:ext cx="5293895" cy="6070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Stroke/TIA-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51" y="3834798"/>
            <a:ext cx="5025711" cy="2489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25" y="834991"/>
            <a:ext cx="5267775" cy="2812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Stroke/TIA-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93" y="1143000"/>
            <a:ext cx="5744460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Stroke/TIA-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51" y="1143543"/>
            <a:ext cx="5874249" cy="4876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Stroke/TIA-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49" y="321879"/>
            <a:ext cx="5062851" cy="6363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Stroke/TIA-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3093"/>
            <a:ext cx="5310503" cy="6238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Cardiac/PVD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form contains 35 items</a:t>
            </a:r>
          </a:p>
          <a:p>
            <a:r>
              <a:rPr lang="en-US" dirty="0" smtClean="0"/>
              <a:t>Reviewers recommend:</a:t>
            </a:r>
          </a:p>
          <a:p>
            <a:pPr lvl="1"/>
            <a:r>
              <a:rPr lang="en-US" dirty="0" smtClean="0"/>
              <a:t>Dropping 15 items</a:t>
            </a:r>
          </a:p>
          <a:p>
            <a:pPr lvl="2"/>
            <a:r>
              <a:rPr lang="en-US" dirty="0" smtClean="0"/>
              <a:t>#s 3-10, 12-13, 22-26, and at least dates from #20</a:t>
            </a:r>
          </a:p>
          <a:p>
            <a:pPr lvl="1"/>
            <a:r>
              <a:rPr lang="en-US" dirty="0" smtClean="0"/>
              <a:t>Maybe dropping additional </a:t>
            </a:r>
            <a:r>
              <a:rPr lang="en-US" dirty="0" smtClean="0"/>
              <a:t>3 </a:t>
            </a:r>
            <a:r>
              <a:rPr lang="en-US" dirty="0" smtClean="0"/>
              <a:t>items</a:t>
            </a:r>
          </a:p>
          <a:p>
            <a:pPr lvl="2"/>
            <a:r>
              <a:rPr lang="en-US" dirty="0" smtClean="0"/>
              <a:t>#s 19-21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Stroke/TIA-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98" y="4019202"/>
            <a:ext cx="5515602" cy="2726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"/>
            <a:ext cx="4991130" cy="3861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Stroke/TIA-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12" y="4321600"/>
            <a:ext cx="5008420" cy="223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5490243" cy="3309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11" y="1371600"/>
            <a:ext cx="5889846" cy="4953000"/>
          </a:xfrm>
        </p:spPr>
      </p:pic>
    </p:spTree>
    <p:extLst>
      <p:ext uri="{BB962C8B-B14F-4D97-AF65-F5344CB8AC3E}">
        <p14:creationId xmlns:p14="http://schemas.microsoft.com/office/powerpoint/2010/main" val="36611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9" y="1600200"/>
            <a:ext cx="6947441" cy="4525963"/>
          </a:xfrm>
        </p:spPr>
      </p:pic>
    </p:spTree>
    <p:extLst>
      <p:ext uri="{BB962C8B-B14F-4D97-AF65-F5344CB8AC3E}">
        <p14:creationId xmlns:p14="http://schemas.microsoft.com/office/powerpoint/2010/main" val="25247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6" y="1929336"/>
            <a:ext cx="7325748" cy="3867690"/>
          </a:xfrm>
        </p:spPr>
      </p:pic>
    </p:spTree>
    <p:extLst>
      <p:ext uri="{BB962C8B-B14F-4D97-AF65-F5344CB8AC3E}">
        <p14:creationId xmlns:p14="http://schemas.microsoft.com/office/powerpoint/2010/main" val="12667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49" y="1036325"/>
            <a:ext cx="5501503" cy="5669275"/>
          </a:xfrm>
        </p:spPr>
      </p:pic>
    </p:spTree>
    <p:extLst>
      <p:ext uri="{BB962C8B-B14F-4D97-AF65-F5344CB8AC3E}">
        <p14:creationId xmlns:p14="http://schemas.microsoft.com/office/powerpoint/2010/main" val="37495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057329"/>
            <a:ext cx="6019800" cy="5541557"/>
          </a:xfrm>
        </p:spPr>
      </p:pic>
    </p:spTree>
    <p:extLst>
      <p:ext uri="{BB962C8B-B14F-4D97-AF65-F5344CB8AC3E}">
        <p14:creationId xmlns:p14="http://schemas.microsoft.com/office/powerpoint/2010/main" val="36897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4" y="2634285"/>
            <a:ext cx="7240011" cy="2457793"/>
          </a:xfrm>
        </p:spPr>
      </p:pic>
    </p:spTree>
    <p:extLst>
      <p:ext uri="{BB962C8B-B14F-4D97-AF65-F5344CB8AC3E}">
        <p14:creationId xmlns:p14="http://schemas.microsoft.com/office/powerpoint/2010/main" val="36161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89" y="480140"/>
            <a:ext cx="4431911" cy="6314283"/>
          </a:xfrm>
        </p:spPr>
      </p:pic>
    </p:spTree>
    <p:extLst>
      <p:ext uri="{BB962C8B-B14F-4D97-AF65-F5344CB8AC3E}">
        <p14:creationId xmlns:p14="http://schemas.microsoft.com/office/powerpoint/2010/main" val="4303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Cardiac/PVD-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1"/>
          <a:stretch/>
        </p:blipFill>
        <p:spPr>
          <a:xfrm>
            <a:off x="914400" y="798095"/>
            <a:ext cx="6017307" cy="58313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5715000" cy="5614737"/>
          </a:xfrm>
        </p:spPr>
      </p:pic>
    </p:spTree>
    <p:extLst>
      <p:ext uri="{BB962C8B-B14F-4D97-AF65-F5344CB8AC3E}">
        <p14:creationId xmlns:p14="http://schemas.microsoft.com/office/powerpoint/2010/main" val="41151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" y="363553"/>
            <a:ext cx="4507534" cy="62658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419600" cy="47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224"/>
            <a:ext cx="4249728" cy="63636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1545"/>
            <a:ext cx="3657600" cy="4440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8"/>
          <a:stretch/>
        </p:blipFill>
        <p:spPr>
          <a:xfrm>
            <a:off x="4953000" y="4572000"/>
            <a:ext cx="3657600" cy="22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1" y="1743573"/>
            <a:ext cx="5896798" cy="4239217"/>
          </a:xfrm>
        </p:spPr>
      </p:pic>
    </p:spTree>
    <p:extLst>
      <p:ext uri="{BB962C8B-B14F-4D97-AF65-F5344CB8AC3E}">
        <p14:creationId xmlns:p14="http://schemas.microsoft.com/office/powerpoint/2010/main" val="14287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44" y="914400"/>
            <a:ext cx="5427756" cy="5797421"/>
          </a:xfrm>
        </p:spPr>
      </p:pic>
    </p:spTree>
    <p:extLst>
      <p:ext uri="{BB962C8B-B14F-4D97-AF65-F5344CB8AC3E}">
        <p14:creationId xmlns:p14="http://schemas.microsoft.com/office/powerpoint/2010/main" val="10458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4646"/>
            <a:ext cx="5334000" cy="5597072"/>
          </a:xfrm>
        </p:spPr>
      </p:pic>
    </p:spTree>
    <p:extLst>
      <p:ext uri="{BB962C8B-B14F-4D97-AF65-F5344CB8AC3E}">
        <p14:creationId xmlns:p14="http://schemas.microsoft.com/office/powerpoint/2010/main" val="30546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4398"/>
            <a:ext cx="4572000" cy="6633148"/>
          </a:xfrm>
        </p:spPr>
      </p:pic>
    </p:spTree>
    <p:extLst>
      <p:ext uri="{BB962C8B-B14F-4D97-AF65-F5344CB8AC3E}">
        <p14:creationId xmlns:p14="http://schemas.microsoft.com/office/powerpoint/2010/main" val="13188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27" y="1724520"/>
            <a:ext cx="5877746" cy="4277322"/>
          </a:xfrm>
        </p:spPr>
      </p:pic>
    </p:spTree>
    <p:extLst>
      <p:ext uri="{BB962C8B-B14F-4D97-AF65-F5344CB8AC3E}">
        <p14:creationId xmlns:p14="http://schemas.microsoft.com/office/powerpoint/2010/main" val="31906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860324"/>
            <a:ext cx="4571999" cy="5921476"/>
          </a:xfrm>
        </p:spPr>
      </p:pic>
    </p:spTree>
    <p:extLst>
      <p:ext uri="{BB962C8B-B14F-4D97-AF65-F5344CB8AC3E}">
        <p14:creationId xmlns:p14="http://schemas.microsoft.com/office/powerpoint/2010/main" val="4880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3" y="879840"/>
            <a:ext cx="8120789" cy="5901960"/>
          </a:xfrm>
        </p:spPr>
      </p:pic>
    </p:spTree>
    <p:extLst>
      <p:ext uri="{BB962C8B-B14F-4D97-AF65-F5344CB8AC3E}">
        <p14:creationId xmlns:p14="http://schemas.microsoft.com/office/powerpoint/2010/main" val="8969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Cardiac/PVD-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9"/>
          <a:stretch/>
        </p:blipFill>
        <p:spPr>
          <a:xfrm>
            <a:off x="1222248" y="4953000"/>
            <a:ext cx="6473952" cy="130879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4"/>
          <a:stretch/>
        </p:blipFill>
        <p:spPr>
          <a:xfrm>
            <a:off x="1069848" y="1219200"/>
            <a:ext cx="6471039" cy="3352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Cardiac/PVD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" y="1981200"/>
            <a:ext cx="9011293" cy="3810000"/>
          </a:xfrm>
        </p:spPr>
      </p:pic>
    </p:spTree>
    <p:extLst>
      <p:ext uri="{BB962C8B-B14F-4D97-AF65-F5344CB8AC3E}">
        <p14:creationId xmlns:p14="http://schemas.microsoft.com/office/powerpoint/2010/main" val="28110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975190"/>
            <a:ext cx="4749449" cy="5806610"/>
          </a:xfrm>
        </p:spPr>
      </p:pic>
    </p:spTree>
    <p:extLst>
      <p:ext uri="{BB962C8B-B14F-4D97-AF65-F5344CB8AC3E}">
        <p14:creationId xmlns:p14="http://schemas.microsoft.com/office/powerpoint/2010/main" val="42099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06" y="1219201"/>
            <a:ext cx="6244819" cy="4820748"/>
          </a:xfrm>
        </p:spPr>
      </p:pic>
    </p:spTree>
    <p:extLst>
      <p:ext uri="{BB962C8B-B14F-4D97-AF65-F5344CB8AC3E}">
        <p14:creationId xmlns:p14="http://schemas.microsoft.com/office/powerpoint/2010/main" val="8821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70" y="1108710"/>
            <a:ext cx="5445730" cy="5139690"/>
          </a:xfrm>
        </p:spPr>
      </p:pic>
    </p:spTree>
    <p:extLst>
      <p:ext uri="{BB962C8B-B14F-4D97-AF65-F5344CB8AC3E}">
        <p14:creationId xmlns:p14="http://schemas.microsoft.com/office/powerpoint/2010/main" val="12718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08094"/>
            <a:ext cx="5181600" cy="5741316"/>
          </a:xfrm>
        </p:spPr>
      </p:pic>
    </p:spTree>
    <p:extLst>
      <p:ext uri="{BB962C8B-B14F-4D97-AF65-F5344CB8AC3E}">
        <p14:creationId xmlns:p14="http://schemas.microsoft.com/office/powerpoint/2010/main" val="13749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923372"/>
            <a:ext cx="4038600" cy="5782228"/>
          </a:xfrm>
        </p:spPr>
      </p:pic>
    </p:spTree>
    <p:extLst>
      <p:ext uri="{BB962C8B-B14F-4D97-AF65-F5344CB8AC3E}">
        <p14:creationId xmlns:p14="http://schemas.microsoft.com/office/powerpoint/2010/main" val="16206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5034030" cy="5739655"/>
          </a:xfrm>
        </p:spPr>
      </p:pic>
    </p:spTree>
    <p:extLst>
      <p:ext uri="{BB962C8B-B14F-4D97-AF65-F5344CB8AC3E}">
        <p14:creationId xmlns:p14="http://schemas.microsoft.com/office/powerpoint/2010/main" val="39636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35913"/>
            <a:ext cx="5105400" cy="5768441"/>
          </a:xfrm>
        </p:spPr>
      </p:pic>
    </p:spTree>
    <p:extLst>
      <p:ext uri="{BB962C8B-B14F-4D97-AF65-F5344CB8AC3E}">
        <p14:creationId xmlns:p14="http://schemas.microsoft.com/office/powerpoint/2010/main" val="26163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90" y="1257124"/>
            <a:ext cx="5687219" cy="12574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10" y="2971800"/>
            <a:ext cx="5772956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80" y="1605441"/>
            <a:ext cx="5477640" cy="4515481"/>
          </a:xfrm>
        </p:spPr>
      </p:pic>
    </p:spTree>
    <p:extLst>
      <p:ext uri="{BB962C8B-B14F-4D97-AF65-F5344CB8AC3E}">
        <p14:creationId xmlns:p14="http://schemas.microsoft.com/office/powerpoint/2010/main" val="14260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Cardiac/PVD-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43400"/>
            <a:ext cx="5413248" cy="212461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0"/>
          <a:stretch/>
        </p:blipFill>
        <p:spPr>
          <a:xfrm>
            <a:off x="1294730" y="810502"/>
            <a:ext cx="5410870" cy="3380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65" y="1295400"/>
            <a:ext cx="5469148" cy="4830763"/>
          </a:xfrm>
        </p:spPr>
      </p:pic>
    </p:spTree>
    <p:extLst>
      <p:ext uri="{BB962C8B-B14F-4D97-AF65-F5344CB8AC3E}">
        <p14:creationId xmlns:p14="http://schemas.microsoft.com/office/powerpoint/2010/main" val="1325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35" y="1385108"/>
            <a:ext cx="5894265" cy="4939492"/>
          </a:xfrm>
        </p:spPr>
      </p:pic>
    </p:spTree>
    <p:extLst>
      <p:ext uri="{BB962C8B-B14F-4D97-AF65-F5344CB8AC3E}">
        <p14:creationId xmlns:p14="http://schemas.microsoft.com/office/powerpoint/2010/main" val="27890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95887"/>
            <a:ext cx="4724400" cy="5934592"/>
          </a:xfrm>
        </p:spPr>
      </p:pic>
    </p:spTree>
    <p:extLst>
      <p:ext uri="{BB962C8B-B14F-4D97-AF65-F5344CB8AC3E}">
        <p14:creationId xmlns:p14="http://schemas.microsoft.com/office/powerpoint/2010/main" val="20933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07012"/>
            <a:ext cx="5029200" cy="5738447"/>
          </a:xfrm>
        </p:spPr>
      </p:pic>
    </p:spTree>
    <p:extLst>
      <p:ext uri="{BB962C8B-B14F-4D97-AF65-F5344CB8AC3E}">
        <p14:creationId xmlns:p14="http://schemas.microsoft.com/office/powerpoint/2010/main" val="22764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0"/>
            <a:ext cx="4343400" cy="5895707"/>
          </a:xfrm>
        </p:spPr>
      </p:pic>
    </p:spTree>
    <p:extLst>
      <p:ext uri="{BB962C8B-B14F-4D97-AF65-F5344CB8AC3E}">
        <p14:creationId xmlns:p14="http://schemas.microsoft.com/office/powerpoint/2010/main" val="3746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066800"/>
            <a:ext cx="4840582" cy="5481375"/>
          </a:xfrm>
        </p:spPr>
      </p:pic>
    </p:spTree>
    <p:extLst>
      <p:ext uri="{BB962C8B-B14F-4D97-AF65-F5344CB8AC3E}">
        <p14:creationId xmlns:p14="http://schemas.microsoft.com/office/powerpoint/2010/main" val="25269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" r="3795"/>
          <a:stretch/>
        </p:blipFill>
        <p:spPr>
          <a:xfrm>
            <a:off x="1600200" y="199825"/>
            <a:ext cx="4773706" cy="6497815"/>
          </a:xfrm>
        </p:spPr>
      </p:pic>
    </p:spTree>
    <p:extLst>
      <p:ext uri="{BB962C8B-B14F-4D97-AF65-F5344CB8AC3E}">
        <p14:creationId xmlns:p14="http://schemas.microsoft.com/office/powerpoint/2010/main" val="1342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68" y="1143000"/>
            <a:ext cx="5737048" cy="5410200"/>
          </a:xfrm>
        </p:spPr>
      </p:pic>
    </p:spTree>
    <p:extLst>
      <p:ext uri="{BB962C8B-B14F-4D97-AF65-F5344CB8AC3E}">
        <p14:creationId xmlns:p14="http://schemas.microsoft.com/office/powerpoint/2010/main" val="794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46925"/>
            <a:ext cx="4495800" cy="5930941"/>
          </a:xfrm>
        </p:spPr>
      </p:pic>
    </p:spTree>
    <p:extLst>
      <p:ext uri="{BB962C8B-B14F-4D97-AF65-F5344CB8AC3E}">
        <p14:creationId xmlns:p14="http://schemas.microsoft.com/office/powerpoint/2010/main" val="20862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38" y="1148139"/>
            <a:ext cx="4922762" cy="5481261"/>
          </a:xfrm>
        </p:spPr>
      </p:pic>
    </p:spTree>
    <p:extLst>
      <p:ext uri="{BB962C8B-B14F-4D97-AF65-F5344CB8AC3E}">
        <p14:creationId xmlns:p14="http://schemas.microsoft.com/office/powerpoint/2010/main" val="23821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Cardiac/PVD-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66"/>
          <a:stretch/>
        </p:blipFill>
        <p:spPr>
          <a:xfrm>
            <a:off x="76200" y="348343"/>
            <a:ext cx="4553019" cy="330925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7"/>
          <a:stretch/>
        </p:blipFill>
        <p:spPr bwMode="auto">
          <a:xfrm>
            <a:off x="4419600" y="2638199"/>
            <a:ext cx="4554220" cy="399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5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914400"/>
            <a:ext cx="4358055" cy="5777124"/>
          </a:xfrm>
        </p:spPr>
      </p:pic>
    </p:spTree>
    <p:extLst>
      <p:ext uri="{BB962C8B-B14F-4D97-AF65-F5344CB8AC3E}">
        <p14:creationId xmlns:p14="http://schemas.microsoft.com/office/powerpoint/2010/main" val="11902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07" y="1206438"/>
            <a:ext cx="5639587" cy="312463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76" y="4298985"/>
            <a:ext cx="5641848" cy="103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8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4940194" cy="5672374"/>
          </a:xfrm>
        </p:spPr>
      </p:pic>
    </p:spTree>
    <p:extLst>
      <p:ext uri="{BB962C8B-B14F-4D97-AF65-F5344CB8AC3E}">
        <p14:creationId xmlns:p14="http://schemas.microsoft.com/office/powerpoint/2010/main" val="10986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r"/>
            <a:r>
              <a:rPr lang="en-US" sz="3600" dirty="0" smtClean="0"/>
              <a:t>Stroke/TIA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4" y="1600200"/>
            <a:ext cx="6154184" cy="4106326"/>
          </a:xfrm>
        </p:spPr>
      </p:pic>
    </p:spTree>
    <p:extLst>
      <p:ext uri="{BB962C8B-B14F-4D97-AF65-F5344CB8AC3E}">
        <p14:creationId xmlns:p14="http://schemas.microsoft.com/office/powerpoint/2010/main" val="39628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Cardiac/PVD-</a:t>
            </a:r>
            <a:br>
              <a:rPr lang="en-US" sz="3600" dirty="0" smtClean="0"/>
            </a:br>
            <a:r>
              <a:rPr lang="en-US" sz="3600" dirty="0" smtClean="0"/>
              <a:t>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5029902" cy="6601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9466"/>
            <a:ext cx="5040383" cy="5312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Cardiac/PVD-</a:t>
            </a:r>
            <a:br>
              <a:rPr lang="en-US" sz="3600" dirty="0" smtClean="0"/>
            </a:br>
            <a:r>
              <a:rPr lang="en-US" sz="3600" dirty="0" smtClean="0"/>
              <a:t>maybe 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5502928" cy="542183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639762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3600" dirty="0" smtClean="0"/>
              <a:t>Cardiac/PVD-</a:t>
            </a:r>
            <a:br>
              <a:rPr lang="en-US" sz="3600" dirty="0" smtClean="0"/>
            </a:br>
            <a:r>
              <a:rPr lang="en-US" sz="3600" dirty="0" smtClean="0"/>
              <a:t>maybe drop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7" y="76200"/>
            <a:ext cx="4034311" cy="67504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/>
          <a:stretch/>
        </p:blipFill>
        <p:spPr>
          <a:xfrm>
            <a:off x="4405580" y="1828800"/>
            <a:ext cx="4509820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52606"/>
            <a:ext cx="1209674" cy="6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134</Words>
  <Application>Microsoft Office PowerPoint</Application>
  <PresentationFormat>On-screen Show (4:3)</PresentationFormat>
  <Paragraphs>74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Streamlining of MESA M&amp;M Abstraction Forms</vt:lpstr>
      <vt:lpstr>Cardiac/PVD Abstraction</vt:lpstr>
      <vt:lpstr>Cardiac/PVD- drop  </vt:lpstr>
      <vt:lpstr>Cardiac/PVD- drop  </vt:lpstr>
      <vt:lpstr>Cardiac/PVD- drop  </vt:lpstr>
      <vt:lpstr>Cardiac/PVD- drop  </vt:lpstr>
      <vt:lpstr>Cardiac/PVD- drop  </vt:lpstr>
      <vt:lpstr>Cardiac/PVD- maybe drop  </vt:lpstr>
      <vt:lpstr>Cardiac/PVD- maybe drop  </vt:lpstr>
      <vt:lpstr>Cardiac/PVD- maybe drop  </vt:lpstr>
      <vt:lpstr>Stroke/TIA Abstraction</vt:lpstr>
      <vt:lpstr>Stroke/TIA- drop  </vt:lpstr>
      <vt:lpstr>Stroke/TIA- drop  </vt:lpstr>
      <vt:lpstr>Stroke/TIA- drop  </vt:lpstr>
      <vt:lpstr>Stroke/TIA- drop  </vt:lpstr>
      <vt:lpstr>Stroke/TIA- drop  </vt:lpstr>
      <vt:lpstr>Stroke/TIA- drop  </vt:lpstr>
      <vt:lpstr>Stroke/TIA- drop  </vt:lpstr>
      <vt:lpstr>Stroke/TIA- drop  </vt:lpstr>
      <vt:lpstr>Stroke/TIA- drop  </vt:lpstr>
      <vt:lpstr>Stroke/TIA- drop  </vt:lpstr>
      <vt:lpstr>End Presentation</vt:lpstr>
      <vt:lpstr>Cardiac/PVD</vt:lpstr>
      <vt:lpstr>Cardiac/PVD</vt:lpstr>
      <vt:lpstr>Cardiac/PVD</vt:lpstr>
      <vt:lpstr>Cardiac/PVD</vt:lpstr>
      <vt:lpstr>Cardiac/PVD</vt:lpstr>
      <vt:lpstr>Cardiac/PVD</vt:lpstr>
      <vt:lpstr>Cardiac/PVD</vt:lpstr>
      <vt:lpstr>Cardiac/PVD</vt:lpstr>
      <vt:lpstr>Cardiac/PVD</vt:lpstr>
      <vt:lpstr>PowerPoint Presentation</vt:lpstr>
      <vt:lpstr>Cardiac/PVD</vt:lpstr>
      <vt:lpstr>Cardiac/PVD</vt:lpstr>
      <vt:lpstr>Cardiac/PVD</vt:lpstr>
      <vt:lpstr>Cardiac/PVD</vt:lpstr>
      <vt:lpstr>Cardiac/PVD</vt:lpstr>
      <vt:lpstr>Cardiac/PVD</vt:lpstr>
      <vt:lpstr>Cardiac/PVD</vt:lpstr>
      <vt:lpstr>Cardiac/PVD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  <vt:lpstr>Stroke/TIA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Blank</dc:creator>
  <cp:lastModifiedBy>Kristina Blank</cp:lastModifiedBy>
  <cp:revision>34</cp:revision>
  <dcterms:created xsi:type="dcterms:W3CDTF">2015-02-09T21:54:39Z</dcterms:created>
  <dcterms:modified xsi:type="dcterms:W3CDTF">2015-02-12T17:39:15Z</dcterms:modified>
</cp:coreProperties>
</file>