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91" r:id="rId4"/>
    <p:sldId id="311" r:id="rId5"/>
    <p:sldId id="312" r:id="rId6"/>
    <p:sldId id="313" r:id="rId7"/>
    <p:sldId id="328" r:id="rId8"/>
    <p:sldId id="317" r:id="rId9"/>
    <p:sldId id="327" r:id="rId10"/>
    <p:sldId id="326" r:id="rId11"/>
    <p:sldId id="322" r:id="rId12"/>
    <p:sldId id="323" r:id="rId13"/>
    <p:sldId id="318" r:id="rId14"/>
    <p:sldId id="314" r:id="rId15"/>
    <p:sldId id="315" r:id="rId16"/>
    <p:sldId id="295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E3766F-A72C-4403-BED6-F1FCFEFD46D3}">
          <p14:sldIdLst>
            <p14:sldId id="256"/>
            <p14:sldId id="265"/>
            <p14:sldId id="291"/>
            <p14:sldId id="311"/>
            <p14:sldId id="312"/>
            <p14:sldId id="313"/>
            <p14:sldId id="328"/>
            <p14:sldId id="317"/>
            <p14:sldId id="327"/>
            <p14:sldId id="326"/>
            <p14:sldId id="322"/>
            <p14:sldId id="323"/>
            <p14:sldId id="318"/>
            <p14:sldId id="314"/>
            <p14:sldId id="315"/>
            <p14:sldId id="295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 Jacobs Jr PhD" initials="DRJ" lastIdx="3" clrIdx="0"/>
  <p:cmAuthor id="1" name="Timothy M. Hughes" initials="TM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C12067-F933-1147-8F68-C75529E60D71}" v="215" dt="2019-03-26T02:16:52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6977" autoAdjust="0"/>
  </p:normalViewPr>
  <p:slideViewPr>
    <p:cSldViewPr>
      <p:cViewPr varScale="1">
        <p:scale>
          <a:sx n="96" d="100"/>
          <a:sy n="96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M. Hughes" userId="8e67c6d4-7b32-4ea5-b004-8dd54fa78fa7" providerId="ADAL" clId="{33C12067-F933-1147-8F68-C75529E60D71}"/>
    <pc:docChg chg="undo custSel mod addSld delSld modSld sldOrd modSection">
      <pc:chgData name="Timothy M. Hughes" userId="8e67c6d4-7b32-4ea5-b004-8dd54fa78fa7" providerId="ADAL" clId="{33C12067-F933-1147-8F68-C75529E60D71}" dt="2019-03-26T02:17:56.487" v="1733" actId="20577"/>
      <pc:docMkLst>
        <pc:docMk/>
      </pc:docMkLst>
      <pc:sldChg chg="addSp delSp modSp mod setBg setClrOvrMap">
        <pc:chgData name="Timothy M. Hughes" userId="8e67c6d4-7b32-4ea5-b004-8dd54fa78fa7" providerId="ADAL" clId="{33C12067-F933-1147-8F68-C75529E60D71}" dt="2019-03-26T02:16:56.439" v="1714" actId="122"/>
        <pc:sldMkLst>
          <pc:docMk/>
          <pc:sldMk cId="1640705581" sldId="256"/>
        </pc:sldMkLst>
        <pc:spChg chg="mod">
          <ac:chgData name="Timothy M. Hughes" userId="8e67c6d4-7b32-4ea5-b004-8dd54fa78fa7" providerId="ADAL" clId="{33C12067-F933-1147-8F68-C75529E60D71}" dt="2019-03-26T01:31:04.048" v="364" actId="122"/>
          <ac:spMkLst>
            <pc:docMk/>
            <pc:sldMk cId="1640705581" sldId="256"/>
            <ac:spMk id="2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6T02:16:56.439" v="1714" actId="122"/>
          <ac:spMkLst>
            <pc:docMk/>
            <pc:sldMk cId="1640705581" sldId="256"/>
            <ac:spMk id="3" creationId="{00000000-0000-0000-0000-000000000000}"/>
          </ac:spMkLst>
        </pc:spChg>
        <pc:spChg chg="del mod ord">
          <ac:chgData name="Timothy M. Hughes" userId="8e67c6d4-7b32-4ea5-b004-8dd54fa78fa7" providerId="ADAL" clId="{33C12067-F933-1147-8F68-C75529E60D71}" dt="2019-03-26T01:48:48.573" v="832" actId="478"/>
          <ac:spMkLst>
            <pc:docMk/>
            <pc:sldMk cId="1640705581" sldId="256"/>
            <ac:spMk id="5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6T01:30:44.223" v="360" actId="26606"/>
          <ac:spMkLst>
            <pc:docMk/>
            <pc:sldMk cId="1640705581" sldId="256"/>
            <ac:spMk id="6" creationId="{00000000-0000-0000-0000-000000000000}"/>
          </ac:spMkLst>
        </pc:spChg>
        <pc:spChg chg="add del">
          <ac:chgData name="Timothy M. Hughes" userId="8e67c6d4-7b32-4ea5-b004-8dd54fa78fa7" providerId="ADAL" clId="{33C12067-F933-1147-8F68-C75529E60D71}" dt="2019-03-26T01:30:07.612" v="354" actId="26606"/>
          <ac:spMkLst>
            <pc:docMk/>
            <pc:sldMk cId="1640705581" sldId="256"/>
            <ac:spMk id="72" creationId="{4A5AE8CC-06FD-417B-B86E-4D1D06AA7134}"/>
          </ac:spMkLst>
        </pc:spChg>
        <pc:spChg chg="add del">
          <ac:chgData name="Timothy M. Hughes" userId="8e67c6d4-7b32-4ea5-b004-8dd54fa78fa7" providerId="ADAL" clId="{33C12067-F933-1147-8F68-C75529E60D71}" dt="2019-03-26T01:30:07.612" v="354" actId="26606"/>
          <ac:spMkLst>
            <pc:docMk/>
            <pc:sldMk cId="1640705581" sldId="256"/>
            <ac:spMk id="74" creationId="{F6429F11-64E2-4420-9B0C-F3F81BF0D15B}"/>
          </ac:spMkLst>
        </pc:spChg>
        <pc:spChg chg="add del">
          <ac:chgData name="Timothy M. Hughes" userId="8e67c6d4-7b32-4ea5-b004-8dd54fa78fa7" providerId="ADAL" clId="{33C12067-F933-1147-8F68-C75529E60D71}" dt="2019-03-26T01:30:07.612" v="354" actId="26606"/>
          <ac:spMkLst>
            <pc:docMk/>
            <pc:sldMk cId="1640705581" sldId="256"/>
            <ac:spMk id="76" creationId="{62785A07-F203-435E-8E76-BB97680C2FCA}"/>
          </ac:spMkLst>
        </pc:spChg>
        <pc:spChg chg="add del">
          <ac:chgData name="Timothy M. Hughes" userId="8e67c6d4-7b32-4ea5-b004-8dd54fa78fa7" providerId="ADAL" clId="{33C12067-F933-1147-8F68-C75529E60D71}" dt="2019-03-26T01:30:44.205" v="359" actId="26606"/>
          <ac:spMkLst>
            <pc:docMk/>
            <pc:sldMk cId="1640705581" sldId="256"/>
            <ac:spMk id="78" creationId="{D6CF29CD-38B8-4924-BA11-6D60517487EF}"/>
          </ac:spMkLst>
        </pc:spChg>
        <pc:spChg chg="add del">
          <ac:chgData name="Timothy M. Hughes" userId="8e67c6d4-7b32-4ea5-b004-8dd54fa78fa7" providerId="ADAL" clId="{33C12067-F933-1147-8F68-C75529E60D71}" dt="2019-03-26T01:29:47.404" v="351" actId="26606"/>
          <ac:spMkLst>
            <pc:docMk/>
            <pc:sldMk cId="1640705581" sldId="256"/>
            <ac:spMk id="136" creationId="{0700D48D-C9AA-4000-A912-29A4FEA98A9F}"/>
          </ac:spMkLst>
        </pc:spChg>
        <pc:spChg chg="add del">
          <ac:chgData name="Timothy M. Hughes" userId="8e67c6d4-7b32-4ea5-b004-8dd54fa78fa7" providerId="ADAL" clId="{33C12067-F933-1147-8F68-C75529E60D71}" dt="2019-03-26T01:30:07.600" v="353" actId="26606"/>
          <ac:spMkLst>
            <pc:docMk/>
            <pc:sldMk cId="1640705581" sldId="256"/>
            <ac:spMk id="2054" creationId="{823AC064-BC96-4F32-8AE1-B2FD38754823}"/>
          </ac:spMkLst>
        </pc:spChg>
        <pc:spChg chg="add del">
          <ac:chgData name="Timothy M. Hughes" userId="8e67c6d4-7b32-4ea5-b004-8dd54fa78fa7" providerId="ADAL" clId="{33C12067-F933-1147-8F68-C75529E60D71}" dt="2019-03-26T01:30:44.223" v="360" actId="26606"/>
          <ac:spMkLst>
            <pc:docMk/>
            <pc:sldMk cId="1640705581" sldId="256"/>
            <ac:spMk id="2057" creationId="{72257994-BD97-4691-8B89-198A6D2BABDC}"/>
          </ac:spMkLst>
        </pc:spChg>
        <pc:spChg chg="add">
          <ac:chgData name="Timothy M. Hughes" userId="8e67c6d4-7b32-4ea5-b004-8dd54fa78fa7" providerId="ADAL" clId="{33C12067-F933-1147-8F68-C75529E60D71}" dt="2019-03-26T01:30:44.223" v="360" actId="26606"/>
          <ac:spMkLst>
            <pc:docMk/>
            <pc:sldMk cId="1640705581" sldId="256"/>
            <ac:spMk id="2059" creationId="{0700D48D-C9AA-4000-A912-29A4FEA98A9F}"/>
          </ac:spMkLst>
        </pc:spChg>
        <pc:picChg chg="mod ord">
          <ac:chgData name="Timothy M. Hughes" userId="8e67c6d4-7b32-4ea5-b004-8dd54fa78fa7" providerId="ADAL" clId="{33C12067-F933-1147-8F68-C75529E60D71}" dt="2019-03-26T01:31:13.720" v="366" actId="1076"/>
          <ac:picMkLst>
            <pc:docMk/>
            <pc:sldMk cId="1640705581" sldId="256"/>
            <ac:picMk id="4" creationId="{00000000-0000-0000-0000-000000000000}"/>
          </ac:picMkLst>
        </pc:picChg>
        <pc:picChg chg="mod ord">
          <ac:chgData name="Timothy M. Hughes" userId="8e67c6d4-7b32-4ea5-b004-8dd54fa78fa7" providerId="ADAL" clId="{33C12067-F933-1147-8F68-C75529E60D71}" dt="2019-03-26T01:31:21.908" v="367" actId="1076"/>
          <ac:picMkLst>
            <pc:docMk/>
            <pc:sldMk cId="1640705581" sldId="256"/>
            <ac:picMk id="2051" creationId="{00000000-0000-0000-0000-000000000000}"/>
          </ac:picMkLst>
        </pc:picChg>
        <pc:cxnChg chg="add del">
          <ac:chgData name="Timothy M. Hughes" userId="8e67c6d4-7b32-4ea5-b004-8dd54fa78fa7" providerId="ADAL" clId="{33C12067-F933-1147-8F68-C75529E60D71}" dt="2019-03-26T01:30:44.205" v="359" actId="26606"/>
          <ac:cxnSpMkLst>
            <pc:docMk/>
            <pc:sldMk cId="1640705581" sldId="256"/>
            <ac:cxnSpMk id="80" creationId="{3D83F26F-C55B-4A92-9AFF-4894D14E27C5}"/>
          </ac:cxnSpMkLst>
        </pc:cxnChg>
        <pc:cxnChg chg="add">
          <ac:chgData name="Timothy M. Hughes" userId="8e67c6d4-7b32-4ea5-b004-8dd54fa78fa7" providerId="ADAL" clId="{33C12067-F933-1147-8F68-C75529E60D71}" dt="2019-03-26T01:30:44.223" v="360" actId="26606"/>
          <ac:cxnSpMkLst>
            <pc:docMk/>
            <pc:sldMk cId="1640705581" sldId="256"/>
            <ac:cxnSpMk id="82" creationId="{4312C673-8179-457E-AD2A-D1FAE4CC961A}"/>
          </ac:cxnSpMkLst>
        </pc:cxnChg>
        <pc:cxnChg chg="add del">
          <ac:chgData name="Timothy M. Hughes" userId="8e67c6d4-7b32-4ea5-b004-8dd54fa78fa7" providerId="ADAL" clId="{33C12067-F933-1147-8F68-C75529E60D71}" dt="2019-03-26T01:29:47.404" v="351" actId="26606"/>
          <ac:cxnSpMkLst>
            <pc:docMk/>
            <pc:sldMk cId="1640705581" sldId="256"/>
            <ac:cxnSpMk id="138" creationId="{805E69BC-D844-4AB5-9E35-ED458EE29655}"/>
          </ac:cxnSpMkLst>
        </pc:cxnChg>
        <pc:cxnChg chg="add del">
          <ac:chgData name="Timothy M. Hughes" userId="8e67c6d4-7b32-4ea5-b004-8dd54fa78fa7" providerId="ADAL" clId="{33C12067-F933-1147-8F68-C75529E60D71}" dt="2019-03-26T01:29:47.404" v="351" actId="26606"/>
          <ac:cxnSpMkLst>
            <pc:docMk/>
            <pc:sldMk cId="1640705581" sldId="256"/>
            <ac:cxnSpMk id="140" creationId="{4312C673-8179-457E-AD2A-D1FAE4CC961A}"/>
          </ac:cxnSpMkLst>
        </pc:cxnChg>
        <pc:cxnChg chg="add del">
          <ac:chgData name="Timothy M. Hughes" userId="8e67c6d4-7b32-4ea5-b004-8dd54fa78fa7" providerId="ADAL" clId="{33C12067-F933-1147-8F68-C75529E60D71}" dt="2019-03-26T01:30:07.600" v="353" actId="26606"/>
          <ac:cxnSpMkLst>
            <pc:docMk/>
            <pc:sldMk cId="1640705581" sldId="256"/>
            <ac:cxnSpMk id="2053" creationId="{DB146403-F3D6-484B-B2ED-97F9565D0370}"/>
          </ac:cxnSpMkLst>
        </pc:cxnChg>
        <pc:cxnChg chg="add del">
          <ac:chgData name="Timothy M. Hughes" userId="8e67c6d4-7b32-4ea5-b004-8dd54fa78fa7" providerId="ADAL" clId="{33C12067-F933-1147-8F68-C75529E60D71}" dt="2019-03-26T01:30:07.600" v="353" actId="26606"/>
          <ac:cxnSpMkLst>
            <pc:docMk/>
            <pc:sldMk cId="1640705581" sldId="256"/>
            <ac:cxnSpMk id="2055" creationId="{7E7C77BC-7138-40B1-A15B-20F57A494629}"/>
          </ac:cxnSpMkLst>
        </pc:cxnChg>
        <pc:cxnChg chg="add">
          <ac:chgData name="Timothy M. Hughes" userId="8e67c6d4-7b32-4ea5-b004-8dd54fa78fa7" providerId="ADAL" clId="{33C12067-F933-1147-8F68-C75529E60D71}" dt="2019-03-26T01:30:44.223" v="360" actId="26606"/>
          <ac:cxnSpMkLst>
            <pc:docMk/>
            <pc:sldMk cId="1640705581" sldId="256"/>
            <ac:cxnSpMk id="2060" creationId="{805E69BC-D844-4AB5-9E35-ED458EE29655}"/>
          </ac:cxnSpMkLst>
        </pc:cxnChg>
      </pc:sldChg>
      <pc:sldChg chg="addSp modSp">
        <pc:chgData name="Timothy M. Hughes" userId="8e67c6d4-7b32-4ea5-b004-8dd54fa78fa7" providerId="ADAL" clId="{33C12067-F933-1147-8F68-C75529E60D71}" dt="2019-03-26T01:31:55.207" v="374" actId="1076"/>
        <pc:sldMkLst>
          <pc:docMk/>
          <pc:sldMk cId="176419849" sldId="265"/>
        </pc:sldMkLst>
        <pc:spChg chg="mod">
          <ac:chgData name="Timothy M. Hughes" userId="8e67c6d4-7b32-4ea5-b004-8dd54fa78fa7" providerId="ADAL" clId="{33C12067-F933-1147-8F68-C75529E60D71}" dt="2019-03-26T01:31:55.207" v="374" actId="1076"/>
          <ac:spMkLst>
            <pc:docMk/>
            <pc:sldMk cId="176419849" sldId="265"/>
            <ac:spMk id="3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0T01:22:39.189" v="34" actId="14100"/>
          <ac:spMkLst>
            <pc:docMk/>
            <pc:sldMk cId="176419849" sldId="265"/>
            <ac:spMk id="5" creationId="{00000000-0000-0000-0000-000000000000}"/>
          </ac:spMkLst>
        </pc:spChg>
        <pc:spChg chg="add mod">
          <ac:chgData name="Timothy M. Hughes" userId="8e67c6d4-7b32-4ea5-b004-8dd54fa78fa7" providerId="ADAL" clId="{33C12067-F933-1147-8F68-C75529E60D71}" dt="2019-03-20T01:22:39.189" v="34" actId="14100"/>
          <ac:spMkLst>
            <pc:docMk/>
            <pc:sldMk cId="176419849" sldId="265"/>
            <ac:spMk id="18" creationId="{7448E0A8-C84A-5449-99D0-4D752AC1DBF7}"/>
          </ac:spMkLst>
        </pc:spChg>
        <pc:spChg chg="add mod">
          <ac:chgData name="Timothy M. Hughes" userId="8e67c6d4-7b32-4ea5-b004-8dd54fa78fa7" providerId="ADAL" clId="{33C12067-F933-1147-8F68-C75529E60D71}" dt="2019-03-20T01:22:43.320" v="36" actId="1036"/>
          <ac:spMkLst>
            <pc:docMk/>
            <pc:sldMk cId="176419849" sldId="265"/>
            <ac:spMk id="22" creationId="{0FEF4867-A199-3241-9503-C510690F7604}"/>
          </ac:spMkLst>
        </pc:spChg>
      </pc:sldChg>
      <pc:sldChg chg="modSp">
        <pc:chgData name="Timothy M. Hughes" userId="8e67c6d4-7b32-4ea5-b004-8dd54fa78fa7" providerId="ADAL" clId="{33C12067-F933-1147-8F68-C75529E60D71}" dt="2019-03-26T02:16:48.168" v="1712" actId="12385"/>
        <pc:sldMkLst>
          <pc:docMk/>
          <pc:sldMk cId="1644698142" sldId="291"/>
        </pc:sldMkLst>
        <pc:spChg chg="mod">
          <ac:chgData name="Timothy M. Hughes" userId="8e67c6d4-7b32-4ea5-b004-8dd54fa78fa7" providerId="ADAL" clId="{33C12067-F933-1147-8F68-C75529E60D71}" dt="2019-03-26T01:43:11.052" v="776" actId="1076"/>
          <ac:spMkLst>
            <pc:docMk/>
            <pc:sldMk cId="1644698142" sldId="291"/>
            <ac:spMk id="2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6T01:43:20.868" v="778" actId="1076"/>
          <ac:spMkLst>
            <pc:docMk/>
            <pc:sldMk cId="1644698142" sldId="291"/>
            <ac:spMk id="6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6T01:43:16.739" v="777" actId="1076"/>
          <ac:spMkLst>
            <pc:docMk/>
            <pc:sldMk cId="1644698142" sldId="291"/>
            <ac:spMk id="8" creationId="{00000000-0000-0000-0000-000000000000}"/>
          </ac:spMkLst>
        </pc:spChg>
        <pc:graphicFrameChg chg="mod modGraphic">
          <ac:chgData name="Timothy M. Hughes" userId="8e67c6d4-7b32-4ea5-b004-8dd54fa78fa7" providerId="ADAL" clId="{33C12067-F933-1147-8F68-C75529E60D71}" dt="2019-03-26T02:16:48.168" v="1712" actId="12385"/>
          <ac:graphicFrameMkLst>
            <pc:docMk/>
            <pc:sldMk cId="1644698142" sldId="291"/>
            <ac:graphicFrameMk id="5" creationId="{00000000-0000-0000-0000-000000000000}"/>
          </ac:graphicFrameMkLst>
        </pc:graphicFrameChg>
      </pc:sldChg>
      <pc:sldChg chg="addSp delSp modSp mod setBg">
        <pc:chgData name="Timothy M. Hughes" userId="8e67c6d4-7b32-4ea5-b004-8dd54fa78fa7" providerId="ADAL" clId="{33C12067-F933-1147-8F68-C75529E60D71}" dt="2019-03-26T02:15:18.539" v="1701" actId="1038"/>
        <pc:sldMkLst>
          <pc:docMk/>
          <pc:sldMk cId="2777767351" sldId="295"/>
        </pc:sldMkLst>
        <pc:spChg chg="mod">
          <ac:chgData name="Timothy M. Hughes" userId="8e67c6d4-7b32-4ea5-b004-8dd54fa78fa7" providerId="ADAL" clId="{33C12067-F933-1147-8F68-C75529E60D71}" dt="2019-03-26T01:53:05.901" v="892" actId="26606"/>
          <ac:spMkLst>
            <pc:docMk/>
            <pc:sldMk cId="2777767351" sldId="295"/>
            <ac:spMk id="2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6T02:15:18.539" v="1701" actId="1038"/>
          <ac:spMkLst>
            <pc:docMk/>
            <pc:sldMk cId="2777767351" sldId="295"/>
            <ac:spMk id="3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6T01:53:05.901" v="892" actId="26606"/>
          <ac:spMkLst>
            <pc:docMk/>
            <pc:sldMk cId="2777767351" sldId="295"/>
            <ac:spMk id="4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6T01:53:05.901" v="892" actId="26606"/>
          <ac:spMkLst>
            <pc:docMk/>
            <pc:sldMk cId="2777767351" sldId="295"/>
            <ac:spMk id="5" creationId="{00000000-0000-0000-0000-000000000000}"/>
          </ac:spMkLst>
        </pc:spChg>
        <pc:picChg chg="mod ord">
          <ac:chgData name="Timothy M. Hughes" userId="8e67c6d4-7b32-4ea5-b004-8dd54fa78fa7" providerId="ADAL" clId="{33C12067-F933-1147-8F68-C75529E60D71}" dt="2019-03-26T01:54:32.193" v="923" actId="1037"/>
          <ac:picMkLst>
            <pc:docMk/>
            <pc:sldMk cId="2777767351" sldId="295"/>
            <ac:picMk id="6" creationId="{00000000-0000-0000-0000-000000000000}"/>
          </ac:picMkLst>
        </pc:picChg>
        <pc:cxnChg chg="add">
          <ac:chgData name="Timothy M. Hughes" userId="8e67c6d4-7b32-4ea5-b004-8dd54fa78fa7" providerId="ADAL" clId="{33C12067-F933-1147-8F68-C75529E60D71}" dt="2019-03-26T01:53:05.901" v="892" actId="26606"/>
          <ac:cxnSpMkLst>
            <pc:docMk/>
            <pc:sldMk cId="2777767351" sldId="295"/>
            <ac:cxnSpMk id="8" creationId="{39B7FDC9-F0CE-43A7-9F2A-83DD09DC3453}"/>
          </ac:cxnSpMkLst>
        </pc:cxnChg>
        <pc:cxnChg chg="add del">
          <ac:chgData name="Timothy M. Hughes" userId="8e67c6d4-7b32-4ea5-b004-8dd54fa78fa7" providerId="ADAL" clId="{33C12067-F933-1147-8F68-C75529E60D71}" dt="2019-03-26T01:52:10.988" v="879" actId="26606"/>
          <ac:cxnSpMkLst>
            <pc:docMk/>
            <pc:sldMk cId="2777767351" sldId="295"/>
            <ac:cxnSpMk id="11" creationId="{39B7FDC9-F0CE-43A7-9F2A-83DD09DC3453}"/>
          </ac:cxnSpMkLst>
        </pc:cxnChg>
      </pc:sldChg>
      <pc:sldChg chg="addSp delSp modSp mod setBg setClrOvrMap">
        <pc:chgData name="Timothy M. Hughes" userId="8e67c6d4-7b32-4ea5-b004-8dd54fa78fa7" providerId="ADAL" clId="{33C12067-F933-1147-8F68-C75529E60D71}" dt="2019-03-26T01:44:27.881" v="804" actId="20577"/>
        <pc:sldMkLst>
          <pc:docMk/>
          <pc:sldMk cId="1921550273" sldId="312"/>
        </pc:sldMkLst>
        <pc:spChg chg="mod ord">
          <ac:chgData name="Timothy M. Hughes" userId="8e67c6d4-7b32-4ea5-b004-8dd54fa78fa7" providerId="ADAL" clId="{33C12067-F933-1147-8F68-C75529E60D71}" dt="2019-03-26T01:33:56.861" v="379" actId="26606"/>
          <ac:spMkLst>
            <pc:docMk/>
            <pc:sldMk cId="1921550273" sldId="312"/>
            <ac:spMk id="2" creationId="{00000000-0000-0000-0000-000000000000}"/>
          </ac:spMkLst>
        </pc:spChg>
        <pc:spChg chg="add mod">
          <ac:chgData name="Timothy M. Hughes" userId="8e67c6d4-7b32-4ea5-b004-8dd54fa78fa7" providerId="ADAL" clId="{33C12067-F933-1147-8F68-C75529E60D71}" dt="2019-03-26T01:44:27.881" v="804" actId="20577"/>
          <ac:spMkLst>
            <pc:docMk/>
            <pc:sldMk cId="1921550273" sldId="312"/>
            <ac:spMk id="3" creationId="{D93E93D5-E255-094B-86E6-69B013D4B323}"/>
          </ac:spMkLst>
        </pc:spChg>
        <pc:spChg chg="mod">
          <ac:chgData name="Timothy M. Hughes" userId="8e67c6d4-7b32-4ea5-b004-8dd54fa78fa7" providerId="ADAL" clId="{33C12067-F933-1147-8F68-C75529E60D71}" dt="2019-03-26T01:33:56.861" v="379" actId="26606"/>
          <ac:spMkLst>
            <pc:docMk/>
            <pc:sldMk cId="1921550273" sldId="312"/>
            <ac:spMk id="4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6T01:33:56.861" v="379" actId="26606"/>
          <ac:spMkLst>
            <pc:docMk/>
            <pc:sldMk cId="1921550273" sldId="312"/>
            <ac:spMk id="5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6T01:33:56.861" v="379" actId="26606"/>
          <ac:spMkLst>
            <pc:docMk/>
            <pc:sldMk cId="1921550273" sldId="312"/>
            <ac:spMk id="6" creationId="{00000000-0000-0000-0000-000000000000}"/>
          </ac:spMkLst>
        </pc:spChg>
        <pc:spChg chg="add">
          <ac:chgData name="Timothy M. Hughes" userId="8e67c6d4-7b32-4ea5-b004-8dd54fa78fa7" providerId="ADAL" clId="{33C12067-F933-1147-8F68-C75529E60D71}" dt="2019-03-26T01:33:56.861" v="379" actId="26606"/>
          <ac:spMkLst>
            <pc:docMk/>
            <pc:sldMk cId="1921550273" sldId="312"/>
            <ac:spMk id="13" creationId="{AB45A142-4255-493C-8284-5D566C121B10}"/>
          </ac:spMkLst>
        </pc:spChg>
        <pc:spChg chg="add del">
          <ac:chgData name="Timothy M. Hughes" userId="8e67c6d4-7b32-4ea5-b004-8dd54fa78fa7" providerId="ADAL" clId="{33C12067-F933-1147-8F68-C75529E60D71}" dt="2019-03-26T01:33:56.839" v="378" actId="26606"/>
          <ac:spMkLst>
            <pc:docMk/>
            <pc:sldMk cId="1921550273" sldId="312"/>
            <ac:spMk id="16" creationId="{053FB2EE-284F-4C87-AB3D-BBF87A9FAB97}"/>
          </ac:spMkLst>
        </pc:spChg>
        <pc:grpChg chg="add del">
          <ac:chgData name="Timothy M. Hughes" userId="8e67c6d4-7b32-4ea5-b004-8dd54fa78fa7" providerId="ADAL" clId="{33C12067-F933-1147-8F68-C75529E60D71}" dt="2019-03-26T01:33:56.839" v="378" actId="26606"/>
          <ac:grpSpMkLst>
            <pc:docMk/>
            <pc:sldMk cId="1921550273" sldId="312"/>
            <ac:grpSpMk id="11" creationId="{D2C4BFA1-2075-4901-9E24-E41D1FDD51FD}"/>
          </ac:grpSpMkLst>
        </pc:grpChg>
        <pc:picChg chg="add del">
          <ac:chgData name="Timothy M. Hughes" userId="8e67c6d4-7b32-4ea5-b004-8dd54fa78fa7" providerId="ADAL" clId="{33C12067-F933-1147-8F68-C75529E60D71}" dt="2019-03-26T01:33:49.364" v="376" actId="26606"/>
          <ac:picMkLst>
            <pc:docMk/>
            <pc:sldMk cId="1921550273" sldId="312"/>
            <ac:picMk id="10" creationId="{305221F6-FCAC-40E5-9C3B-0FC7DF052666}"/>
          </ac:picMkLst>
        </pc:picChg>
        <pc:picChg chg="add del">
          <ac:chgData name="Timothy M. Hughes" userId="8e67c6d4-7b32-4ea5-b004-8dd54fa78fa7" providerId="ADAL" clId="{33C12067-F933-1147-8F68-C75529E60D71}" dt="2019-03-26T01:33:49.364" v="376" actId="26606"/>
          <ac:picMkLst>
            <pc:docMk/>
            <pc:sldMk cId="1921550273" sldId="312"/>
            <ac:picMk id="12" creationId="{DF2C996F-908C-4E52-A93D-89A015D80EAD}"/>
          </ac:picMkLst>
        </pc:picChg>
        <pc:picChg chg="add mod">
          <ac:chgData name="Timothy M. Hughes" userId="8e67c6d4-7b32-4ea5-b004-8dd54fa78fa7" providerId="ADAL" clId="{33C12067-F933-1147-8F68-C75529E60D71}" dt="2019-03-26T01:41:41.862" v="766" actId="207"/>
          <ac:picMkLst>
            <pc:docMk/>
            <pc:sldMk cId="1921550273" sldId="312"/>
            <ac:picMk id="18" creationId="{671DF290-A7FB-4968-981B-D78FB829BDDF}"/>
          </ac:picMkLst>
        </pc:picChg>
        <pc:cxnChg chg="add">
          <ac:chgData name="Timothy M. Hughes" userId="8e67c6d4-7b32-4ea5-b004-8dd54fa78fa7" providerId="ADAL" clId="{33C12067-F933-1147-8F68-C75529E60D71}" dt="2019-03-26T01:33:56.861" v="379" actId="26606"/>
          <ac:cxnSpMkLst>
            <pc:docMk/>
            <pc:sldMk cId="1921550273" sldId="312"/>
            <ac:cxnSpMk id="15" creationId="{38FB9660-F42F-4313-BBC4-47C007FE484C}"/>
          </ac:cxnSpMkLst>
        </pc:cxnChg>
      </pc:sldChg>
      <pc:sldChg chg="modSp">
        <pc:chgData name="Timothy M. Hughes" userId="8e67c6d4-7b32-4ea5-b004-8dd54fa78fa7" providerId="ADAL" clId="{33C12067-F933-1147-8F68-C75529E60D71}" dt="2019-03-26T01:34:53.392" v="385" actId="1035"/>
        <pc:sldMkLst>
          <pc:docMk/>
          <pc:sldMk cId="956408920" sldId="313"/>
        </pc:sldMkLst>
        <pc:spChg chg="mod">
          <ac:chgData name="Timothy M. Hughes" userId="8e67c6d4-7b32-4ea5-b004-8dd54fa78fa7" providerId="ADAL" clId="{33C12067-F933-1147-8F68-C75529E60D71}" dt="2019-03-26T01:34:37.552" v="381" actId="5793"/>
          <ac:spMkLst>
            <pc:docMk/>
            <pc:sldMk cId="956408920" sldId="313"/>
            <ac:spMk id="9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6T01:34:49.205" v="382" actId="1076"/>
          <ac:spMkLst>
            <pc:docMk/>
            <pc:sldMk cId="956408920" sldId="313"/>
            <ac:spMk id="10" creationId="{00000000-0000-0000-0000-000000000000}"/>
          </ac:spMkLst>
        </pc:spChg>
        <pc:picChg chg="mod">
          <ac:chgData name="Timothy M. Hughes" userId="8e67c6d4-7b32-4ea5-b004-8dd54fa78fa7" providerId="ADAL" clId="{33C12067-F933-1147-8F68-C75529E60D71}" dt="2019-03-26T01:34:53.392" v="385" actId="1035"/>
          <ac:picMkLst>
            <pc:docMk/>
            <pc:sldMk cId="956408920" sldId="313"/>
            <ac:picMk id="2" creationId="{00000000-0000-0000-0000-000000000000}"/>
          </ac:picMkLst>
        </pc:picChg>
      </pc:sldChg>
      <pc:sldChg chg="addSp delSp modSp mod setBg setClrOvrMap delDesignElem">
        <pc:chgData name="Timothy M. Hughes" userId="8e67c6d4-7b32-4ea5-b004-8dd54fa78fa7" providerId="ADAL" clId="{33C12067-F933-1147-8F68-C75529E60D71}" dt="2019-03-26T01:55:06.124" v="952" actId="20577"/>
        <pc:sldMkLst>
          <pc:docMk/>
          <pc:sldMk cId="2069390149" sldId="314"/>
        </pc:sldMkLst>
        <pc:spChg chg="mod">
          <ac:chgData name="Timothy M. Hughes" userId="8e67c6d4-7b32-4ea5-b004-8dd54fa78fa7" providerId="ADAL" clId="{33C12067-F933-1147-8F68-C75529E60D71}" dt="2019-03-20T01:54:28.829" v="290" actId="403"/>
          <ac:spMkLst>
            <pc:docMk/>
            <pc:sldMk cId="2069390149" sldId="314"/>
            <ac:spMk id="2" creationId="{00000000-0000-0000-0000-000000000000}"/>
          </ac:spMkLst>
        </pc:spChg>
        <pc:spChg chg="mod ord">
          <ac:chgData name="Timothy M. Hughes" userId="8e67c6d4-7b32-4ea5-b004-8dd54fa78fa7" providerId="ADAL" clId="{33C12067-F933-1147-8F68-C75529E60D71}" dt="2019-03-20T01:54:38.538" v="294" actId="404"/>
          <ac:spMkLst>
            <pc:docMk/>
            <pc:sldMk cId="2069390149" sldId="314"/>
            <ac:spMk id="3" creationId="{00000000-0000-0000-0000-000000000000}"/>
          </ac:spMkLst>
        </pc:spChg>
        <pc:spChg chg="mod ord">
          <ac:chgData name="Timothy M. Hughes" userId="8e67c6d4-7b32-4ea5-b004-8dd54fa78fa7" providerId="ADAL" clId="{33C12067-F933-1147-8F68-C75529E60D71}" dt="2019-03-20T01:54:12.400" v="286" actId="26606"/>
          <ac:spMkLst>
            <pc:docMk/>
            <pc:sldMk cId="2069390149" sldId="314"/>
            <ac:spMk id="4" creationId="{00000000-0000-0000-0000-000000000000}"/>
          </ac:spMkLst>
        </pc:spChg>
        <pc:spChg chg="mod ord">
          <ac:chgData name="Timothy M. Hughes" userId="8e67c6d4-7b32-4ea5-b004-8dd54fa78fa7" providerId="ADAL" clId="{33C12067-F933-1147-8F68-C75529E60D71}" dt="2019-03-20T01:54:12.400" v="286" actId="26606"/>
          <ac:spMkLst>
            <pc:docMk/>
            <pc:sldMk cId="2069390149" sldId="314"/>
            <ac:spMk id="5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6T01:55:06.124" v="952" actId="20577"/>
          <ac:spMkLst>
            <pc:docMk/>
            <pc:sldMk cId="2069390149" sldId="314"/>
            <ac:spMk id="9" creationId="{00000000-0000-0000-0000-000000000000}"/>
          </ac:spMkLst>
        </pc:spChg>
        <pc:spChg chg="add del mod">
          <ac:chgData name="Timothy M. Hughes" userId="8e67c6d4-7b32-4ea5-b004-8dd54fa78fa7" providerId="ADAL" clId="{33C12067-F933-1147-8F68-C75529E60D71}" dt="2019-03-20T01:53:53.773" v="282"/>
          <ac:spMkLst>
            <pc:docMk/>
            <pc:sldMk cId="2069390149" sldId="314"/>
            <ac:spMk id="9" creationId="{EDFD6274-2509-B44D-AC4C-2186B147BB46}"/>
          </ac:spMkLst>
        </pc:spChg>
        <pc:spChg chg="add del">
          <ac:chgData name="Timothy M. Hughes" userId="8e67c6d4-7b32-4ea5-b004-8dd54fa78fa7" providerId="ADAL" clId="{33C12067-F933-1147-8F68-C75529E60D71}" dt="2019-03-20T01:36:09.807" v="158" actId="26606"/>
          <ac:spMkLst>
            <pc:docMk/>
            <pc:sldMk cId="2069390149" sldId="314"/>
            <ac:spMk id="10" creationId="{DE09615D-24FD-4086-87D4-3BC6FF4383AD}"/>
          </ac:spMkLst>
        </pc:spChg>
        <pc:spChg chg="add del">
          <ac:chgData name="Timothy M. Hughes" userId="8e67c6d4-7b32-4ea5-b004-8dd54fa78fa7" providerId="ADAL" clId="{33C12067-F933-1147-8F68-C75529E60D71}" dt="2019-03-20T01:30:34.869" v="143" actId="26606"/>
          <ac:spMkLst>
            <pc:docMk/>
            <pc:sldMk cId="2069390149" sldId="314"/>
            <ac:spMk id="11" creationId="{4038CB10-1F5C-4D54-9DF7-12586DE5B007}"/>
          </ac:spMkLst>
        </pc:spChg>
        <pc:spChg chg="add del">
          <ac:chgData name="Timothy M. Hughes" userId="8e67c6d4-7b32-4ea5-b004-8dd54fa78fa7" providerId="ADAL" clId="{33C12067-F933-1147-8F68-C75529E60D71}" dt="2019-03-20T01:30:34.869" v="143" actId="26606"/>
          <ac:spMkLst>
            <pc:docMk/>
            <pc:sldMk cId="2069390149" sldId="314"/>
            <ac:spMk id="13" creationId="{73ED6512-6858-4552-B699-9A97FE9A4EA2}"/>
          </ac:spMkLst>
        </pc:spChg>
        <pc:spChg chg="add del">
          <ac:chgData name="Timothy M. Hughes" userId="8e67c6d4-7b32-4ea5-b004-8dd54fa78fa7" providerId="ADAL" clId="{33C12067-F933-1147-8F68-C75529E60D71}" dt="2019-03-20T01:30:47.814" v="145" actId="26606"/>
          <ac:spMkLst>
            <pc:docMk/>
            <pc:sldMk cId="2069390149" sldId="314"/>
            <ac:spMk id="15" creationId="{86C7B4A1-154A-4DF0-AC46-F88D75A2E0FD}"/>
          </ac:spMkLst>
        </pc:spChg>
        <pc:spChg chg="add del">
          <ac:chgData name="Timothy M. Hughes" userId="8e67c6d4-7b32-4ea5-b004-8dd54fa78fa7" providerId="ADAL" clId="{33C12067-F933-1147-8F68-C75529E60D71}" dt="2019-03-20T01:53:53.773" v="282"/>
          <ac:spMkLst>
            <pc:docMk/>
            <pc:sldMk cId="2069390149" sldId="314"/>
            <ac:spMk id="16" creationId="{2EEE8F11-3582-44B7-9869-F2D26D7DD9D4}"/>
          </ac:spMkLst>
        </pc:spChg>
        <pc:spChg chg="add del">
          <ac:chgData name="Timothy M. Hughes" userId="8e67c6d4-7b32-4ea5-b004-8dd54fa78fa7" providerId="ADAL" clId="{33C12067-F933-1147-8F68-C75529E60D71}" dt="2019-03-20T01:36:09.807" v="158" actId="26606"/>
          <ac:spMkLst>
            <pc:docMk/>
            <pc:sldMk cId="2069390149" sldId="314"/>
            <ac:spMk id="17" creationId="{68C00EAE-4816-44D0-8DA9-3F070179BAB0}"/>
          </ac:spMkLst>
        </pc:spChg>
        <pc:spChg chg="add del">
          <ac:chgData name="Timothy M. Hughes" userId="8e67c6d4-7b32-4ea5-b004-8dd54fa78fa7" providerId="ADAL" clId="{33C12067-F933-1147-8F68-C75529E60D71}" dt="2019-03-20T01:53:53.773" v="282"/>
          <ac:spMkLst>
            <pc:docMk/>
            <pc:sldMk cId="2069390149" sldId="314"/>
            <ac:spMk id="18" creationId="{2141F1CC-6A53-4BCF-9127-AABB52E2497E}"/>
          </ac:spMkLst>
        </pc:spChg>
        <pc:spChg chg="add del">
          <ac:chgData name="Timothy M. Hughes" userId="8e67c6d4-7b32-4ea5-b004-8dd54fa78fa7" providerId="ADAL" clId="{33C12067-F933-1147-8F68-C75529E60D71}" dt="2019-03-20T01:36:09.807" v="158" actId="26606"/>
          <ac:spMkLst>
            <pc:docMk/>
            <pc:sldMk cId="2069390149" sldId="314"/>
            <ac:spMk id="19" creationId="{D5391212-5277-4C05-9E96-E724C9611343}"/>
          </ac:spMkLst>
        </pc:spChg>
        <pc:spChg chg="add del">
          <ac:chgData name="Timothy M. Hughes" userId="8e67c6d4-7b32-4ea5-b004-8dd54fa78fa7" providerId="ADAL" clId="{33C12067-F933-1147-8F68-C75529E60D71}" dt="2019-03-20T01:53:53.773" v="282"/>
          <ac:spMkLst>
            <pc:docMk/>
            <pc:sldMk cId="2069390149" sldId="314"/>
            <ac:spMk id="20" creationId="{561B2B49-7142-4CA8-A929-4671548E6A5A}"/>
          </ac:spMkLst>
        </pc:spChg>
        <pc:spChg chg="add del">
          <ac:chgData name="Timothy M. Hughes" userId="8e67c6d4-7b32-4ea5-b004-8dd54fa78fa7" providerId="ADAL" clId="{33C12067-F933-1147-8F68-C75529E60D71}" dt="2019-03-20T01:36:09.807" v="158" actId="26606"/>
          <ac:spMkLst>
            <pc:docMk/>
            <pc:sldMk cId="2069390149" sldId="314"/>
            <ac:spMk id="21" creationId="{0B331F10-0144-4133-AB48-EDEFB354650F}"/>
          </ac:spMkLst>
        </pc:spChg>
        <pc:spChg chg="add del mod">
          <ac:chgData name="Timothy M. Hughes" userId="8e67c6d4-7b32-4ea5-b004-8dd54fa78fa7" providerId="ADAL" clId="{33C12067-F933-1147-8F68-C75529E60D71}" dt="2019-03-20T01:53:53.773" v="282"/>
          <ac:spMkLst>
            <pc:docMk/>
            <pc:sldMk cId="2069390149" sldId="314"/>
            <ac:spMk id="22" creationId="{9AFC3F84-EFFE-BC4E-A4EA-7EE18878F615}"/>
          </ac:spMkLst>
        </pc:spChg>
        <pc:spChg chg="add del">
          <ac:chgData name="Timothy M. Hughes" userId="8e67c6d4-7b32-4ea5-b004-8dd54fa78fa7" providerId="ADAL" clId="{33C12067-F933-1147-8F68-C75529E60D71}" dt="2019-03-20T01:36:23.051" v="160" actId="26606"/>
          <ac:spMkLst>
            <pc:docMk/>
            <pc:sldMk cId="2069390149" sldId="314"/>
            <ac:spMk id="23" creationId="{4841EA57-DEA6-4BE9-B11E-1FBCC76BE16E}"/>
          </ac:spMkLst>
        </pc:spChg>
        <pc:spChg chg="add del">
          <ac:chgData name="Timothy M. Hughes" userId="8e67c6d4-7b32-4ea5-b004-8dd54fa78fa7" providerId="ADAL" clId="{33C12067-F933-1147-8F68-C75529E60D71}" dt="2019-03-20T01:36:23.051" v="160" actId="26606"/>
          <ac:spMkLst>
            <pc:docMk/>
            <pc:sldMk cId="2069390149" sldId="314"/>
            <ac:spMk id="24" creationId="{A26922E4-CEB0-4BFE-BAD1-403E6A417D06}"/>
          </ac:spMkLst>
        </pc:spChg>
        <pc:spChg chg="add del mod">
          <ac:chgData name="Timothy M. Hughes" userId="8e67c6d4-7b32-4ea5-b004-8dd54fa78fa7" providerId="ADAL" clId="{33C12067-F933-1147-8F68-C75529E60D71}" dt="2019-03-20T01:53:53.773" v="282"/>
          <ac:spMkLst>
            <pc:docMk/>
            <pc:sldMk cId="2069390149" sldId="314"/>
            <ac:spMk id="25" creationId="{63E1A7B4-DBE9-C24A-9955-B1BCD8A0C383}"/>
          </ac:spMkLst>
        </pc:spChg>
        <pc:spChg chg="add del mod">
          <ac:chgData name="Timothy M. Hughes" userId="8e67c6d4-7b32-4ea5-b004-8dd54fa78fa7" providerId="ADAL" clId="{33C12067-F933-1147-8F68-C75529E60D71}" dt="2019-03-20T01:53:53.773" v="282"/>
          <ac:spMkLst>
            <pc:docMk/>
            <pc:sldMk cId="2069390149" sldId="314"/>
            <ac:spMk id="26" creationId="{1B9996A8-EF8D-2647-90B7-9865A3834071}"/>
          </ac:spMkLst>
        </pc:spChg>
        <pc:spChg chg="add del mod">
          <ac:chgData name="Timothy M. Hughes" userId="8e67c6d4-7b32-4ea5-b004-8dd54fa78fa7" providerId="ADAL" clId="{33C12067-F933-1147-8F68-C75529E60D71}" dt="2019-03-20T01:53:55.168" v="283"/>
          <ac:spMkLst>
            <pc:docMk/>
            <pc:sldMk cId="2069390149" sldId="314"/>
            <ac:spMk id="27" creationId="{C36189F2-686A-994C-A168-C25EB0D692D7}"/>
          </ac:spMkLst>
        </pc:spChg>
        <pc:spChg chg="add del mod">
          <ac:chgData name="Timothy M. Hughes" userId="8e67c6d4-7b32-4ea5-b004-8dd54fa78fa7" providerId="ADAL" clId="{33C12067-F933-1147-8F68-C75529E60D71}" dt="2019-03-20T01:53:55.168" v="283"/>
          <ac:spMkLst>
            <pc:docMk/>
            <pc:sldMk cId="2069390149" sldId="314"/>
            <ac:spMk id="28" creationId="{BCF67CC8-392A-E541-BDE9-E094178706CA}"/>
          </ac:spMkLst>
        </pc:spChg>
        <pc:spChg chg="add del mod">
          <ac:chgData name="Timothy M. Hughes" userId="8e67c6d4-7b32-4ea5-b004-8dd54fa78fa7" providerId="ADAL" clId="{33C12067-F933-1147-8F68-C75529E60D71}" dt="2019-03-20T01:53:55.168" v="283"/>
          <ac:spMkLst>
            <pc:docMk/>
            <pc:sldMk cId="2069390149" sldId="314"/>
            <ac:spMk id="29" creationId="{CC3A7768-E256-464F-AB4C-BE097B1208AB}"/>
          </ac:spMkLst>
        </pc:spChg>
        <pc:spChg chg="add del mod">
          <ac:chgData name="Timothy M. Hughes" userId="8e67c6d4-7b32-4ea5-b004-8dd54fa78fa7" providerId="ADAL" clId="{33C12067-F933-1147-8F68-C75529E60D71}" dt="2019-03-20T01:53:55.168" v="283"/>
          <ac:spMkLst>
            <pc:docMk/>
            <pc:sldMk cId="2069390149" sldId="314"/>
            <ac:spMk id="30" creationId="{15C68BC4-3645-E344-B73F-807A3F362269}"/>
          </ac:spMkLst>
        </pc:spChg>
        <pc:spChg chg="add del">
          <ac:chgData name="Timothy M. Hughes" userId="8e67c6d4-7b32-4ea5-b004-8dd54fa78fa7" providerId="ADAL" clId="{33C12067-F933-1147-8F68-C75529E60D71}" dt="2019-03-20T01:54:12.387" v="285" actId="26606"/>
          <ac:spMkLst>
            <pc:docMk/>
            <pc:sldMk cId="2069390149" sldId="314"/>
            <ac:spMk id="31" creationId="{4841EA57-DEA6-4BE9-B11E-1FBCC76BE16E}"/>
          </ac:spMkLst>
        </pc:spChg>
        <pc:spChg chg="add del">
          <ac:chgData name="Timothy M. Hughes" userId="8e67c6d4-7b32-4ea5-b004-8dd54fa78fa7" providerId="ADAL" clId="{33C12067-F933-1147-8F68-C75529E60D71}" dt="2019-03-20T01:54:12.387" v="285" actId="26606"/>
          <ac:spMkLst>
            <pc:docMk/>
            <pc:sldMk cId="2069390149" sldId="314"/>
            <ac:spMk id="32" creationId="{A26922E4-CEB0-4BFE-BAD1-403E6A417D06}"/>
          </ac:spMkLst>
        </pc:spChg>
        <pc:picChg chg="add mod ord">
          <ac:chgData name="Timothy M. Hughes" userId="8e67c6d4-7b32-4ea5-b004-8dd54fa78fa7" providerId="ADAL" clId="{33C12067-F933-1147-8F68-C75529E60D71}" dt="2019-03-20T01:54:12.400" v="286" actId="26606"/>
          <ac:picMkLst>
            <pc:docMk/>
            <pc:sldMk cId="2069390149" sldId="314"/>
            <ac:picMk id="6" creationId="{C4E94938-9D35-A04A-9A07-BE55D3A7B240}"/>
          </ac:picMkLst>
        </pc:picChg>
        <pc:picChg chg="add mod ord">
          <ac:chgData name="Timothy M. Hughes" userId="8e67c6d4-7b32-4ea5-b004-8dd54fa78fa7" providerId="ADAL" clId="{33C12067-F933-1147-8F68-C75529E60D71}" dt="2019-03-20T01:54:12.400" v="286" actId="26606"/>
          <ac:picMkLst>
            <pc:docMk/>
            <pc:sldMk cId="2069390149" sldId="314"/>
            <ac:picMk id="7" creationId="{6DC1EE66-F335-7D45-B8F5-008BB591F25A}"/>
          </ac:picMkLst>
        </pc:picChg>
        <pc:picChg chg="add mod ord">
          <ac:chgData name="Timothy M. Hughes" userId="8e67c6d4-7b32-4ea5-b004-8dd54fa78fa7" providerId="ADAL" clId="{33C12067-F933-1147-8F68-C75529E60D71}" dt="2019-03-20T01:54:12.400" v="286" actId="26606"/>
          <ac:picMkLst>
            <pc:docMk/>
            <pc:sldMk cId="2069390149" sldId="314"/>
            <ac:picMk id="8" creationId="{43679529-3500-8240-A4E7-55C64DAA4C07}"/>
          </ac:picMkLst>
        </pc:picChg>
        <pc:picChg chg="add del">
          <ac:chgData name="Timothy M. Hughes" userId="8e67c6d4-7b32-4ea5-b004-8dd54fa78fa7" providerId="ADAL" clId="{33C12067-F933-1147-8F68-C75529E60D71}" dt="2019-03-20T01:35:27.294" v="155" actId="26606"/>
          <ac:picMkLst>
            <pc:docMk/>
            <pc:sldMk cId="2069390149" sldId="314"/>
            <ac:picMk id="12" creationId="{22901FED-4FC9-4ED5-8123-C98BCD1616BA}"/>
          </ac:picMkLst>
        </pc:picChg>
        <pc:picChg chg="add del">
          <ac:chgData name="Timothy M. Hughes" userId="8e67c6d4-7b32-4ea5-b004-8dd54fa78fa7" providerId="ADAL" clId="{33C12067-F933-1147-8F68-C75529E60D71}" dt="2019-03-20T01:36:09.807" v="158" actId="26606"/>
          <ac:picMkLst>
            <pc:docMk/>
            <pc:sldMk cId="2069390149" sldId="314"/>
            <ac:picMk id="14" creationId="{2CD1987F-8813-4F4A-BE57-BB00FB4F081B}"/>
          </ac:picMkLst>
        </pc:picChg>
      </pc:sldChg>
      <pc:sldChg chg="addSp delSp modSp modAnim">
        <pc:chgData name="Timothy M. Hughes" userId="8e67c6d4-7b32-4ea5-b004-8dd54fa78fa7" providerId="ADAL" clId="{33C12067-F933-1147-8F68-C75529E60D71}" dt="2019-03-26T01:59:21.357" v="1040"/>
        <pc:sldMkLst>
          <pc:docMk/>
          <pc:sldMk cId="1966786925" sldId="315"/>
        </pc:sldMkLst>
        <pc:spChg chg="mod">
          <ac:chgData name="Timothy M. Hughes" userId="8e67c6d4-7b32-4ea5-b004-8dd54fa78fa7" providerId="ADAL" clId="{33C12067-F933-1147-8F68-C75529E60D71}" dt="2019-03-20T01:39:44.004" v="198" actId="20577"/>
          <ac:spMkLst>
            <pc:docMk/>
            <pc:sldMk cId="1966786925" sldId="315"/>
            <ac:spMk id="2" creationId="{00000000-0000-0000-0000-000000000000}"/>
          </ac:spMkLst>
        </pc:spChg>
        <pc:spChg chg="del">
          <ac:chgData name="Timothy M. Hughes" userId="8e67c6d4-7b32-4ea5-b004-8dd54fa78fa7" providerId="ADAL" clId="{33C12067-F933-1147-8F68-C75529E60D71}" dt="2019-03-20T01:42:03.217" v="214" actId="478"/>
          <ac:spMkLst>
            <pc:docMk/>
            <pc:sldMk cId="1966786925" sldId="315"/>
            <ac:spMk id="3" creationId="{00000000-0000-0000-0000-000000000000}"/>
          </ac:spMkLst>
        </pc:spChg>
        <pc:spChg chg="add mod">
          <ac:chgData name="Timothy M. Hughes" userId="8e67c6d4-7b32-4ea5-b004-8dd54fa78fa7" providerId="ADAL" clId="{33C12067-F933-1147-8F68-C75529E60D71}" dt="2019-03-26T01:58:56.232" v="1039" actId="164"/>
          <ac:spMkLst>
            <pc:docMk/>
            <pc:sldMk cId="1966786925" sldId="315"/>
            <ac:spMk id="3" creationId="{1D92BB49-6685-1842-8F37-1549FA1F3563}"/>
          </ac:spMkLst>
        </pc:spChg>
        <pc:spChg chg="add mod">
          <ac:chgData name="Timothy M. Hughes" userId="8e67c6d4-7b32-4ea5-b004-8dd54fa78fa7" providerId="ADAL" clId="{33C12067-F933-1147-8F68-C75529E60D71}" dt="2019-03-20T01:48:24.807" v="235" actId="14100"/>
          <ac:spMkLst>
            <pc:docMk/>
            <pc:sldMk cId="1966786925" sldId="315"/>
            <ac:spMk id="6" creationId="{CDFD0E41-905A-F04D-BD5C-C4F74158DF63}"/>
          </ac:spMkLst>
        </pc:spChg>
        <pc:grpChg chg="add mod">
          <ac:chgData name="Timothy M. Hughes" userId="8e67c6d4-7b32-4ea5-b004-8dd54fa78fa7" providerId="ADAL" clId="{33C12067-F933-1147-8F68-C75529E60D71}" dt="2019-03-26T01:58:56.232" v="1039" actId="164"/>
          <ac:grpSpMkLst>
            <pc:docMk/>
            <pc:sldMk cId="1966786925" sldId="315"/>
            <ac:grpSpMk id="7" creationId="{5E26AAB5-0179-FA47-B04A-BEDC980732A4}"/>
          </ac:grpSpMkLst>
        </pc:grpChg>
        <pc:graphicFrameChg chg="modGraphic">
          <ac:chgData name="Timothy M. Hughes" userId="8e67c6d4-7b32-4ea5-b004-8dd54fa78fa7" providerId="ADAL" clId="{33C12067-F933-1147-8F68-C75529E60D71}" dt="2019-03-26T01:55:45.433" v="953" actId="20577"/>
          <ac:graphicFrameMkLst>
            <pc:docMk/>
            <pc:sldMk cId="1966786925" sldId="315"/>
            <ac:graphicFrameMk id="15" creationId="{00000000-0000-0000-0000-000000000000}"/>
          </ac:graphicFrameMkLst>
        </pc:graphicFrameChg>
        <pc:picChg chg="add mod">
          <ac:chgData name="Timothy M. Hughes" userId="8e67c6d4-7b32-4ea5-b004-8dd54fa78fa7" providerId="ADAL" clId="{33C12067-F933-1147-8F68-C75529E60D71}" dt="2019-03-20T01:56:26.585" v="328" actId="14100"/>
          <ac:picMkLst>
            <pc:docMk/>
            <pc:sldMk cId="1966786925" sldId="315"/>
            <ac:picMk id="7" creationId="{3A53DDCE-E5F7-DE43-A10F-3E9962D81B10}"/>
          </ac:picMkLst>
        </pc:picChg>
        <pc:picChg chg="add mod">
          <ac:chgData name="Timothy M. Hughes" userId="8e67c6d4-7b32-4ea5-b004-8dd54fa78fa7" providerId="ADAL" clId="{33C12067-F933-1147-8F68-C75529E60D71}" dt="2019-03-20T01:56:38.239" v="330" actId="1076"/>
          <ac:picMkLst>
            <pc:docMk/>
            <pc:sldMk cId="1966786925" sldId="315"/>
            <ac:picMk id="8" creationId="{4D925AC4-03BE-654C-B306-1CEF755ABF13}"/>
          </ac:picMkLst>
        </pc:picChg>
        <pc:picChg chg="mod">
          <ac:chgData name="Timothy M. Hughes" userId="8e67c6d4-7b32-4ea5-b004-8dd54fa78fa7" providerId="ADAL" clId="{33C12067-F933-1147-8F68-C75529E60D71}" dt="2019-03-26T01:58:56.232" v="1039" actId="164"/>
          <ac:picMkLst>
            <pc:docMk/>
            <pc:sldMk cId="1966786925" sldId="315"/>
            <ac:picMk id="17" creationId="{00000000-0000-0000-0000-000000000000}"/>
          </ac:picMkLst>
        </pc:picChg>
      </pc:sldChg>
      <pc:sldChg chg="addSp modSp">
        <pc:chgData name="Timothy M. Hughes" userId="8e67c6d4-7b32-4ea5-b004-8dd54fa78fa7" providerId="ADAL" clId="{33C12067-F933-1147-8F68-C75529E60D71}" dt="2019-03-20T01:53:04.123" v="280" actId="1036"/>
        <pc:sldMkLst>
          <pc:docMk/>
          <pc:sldMk cId="3041152552" sldId="317"/>
        </pc:sldMkLst>
        <pc:spChg chg="mod">
          <ac:chgData name="Timothy M. Hughes" userId="8e67c6d4-7b32-4ea5-b004-8dd54fa78fa7" providerId="ADAL" clId="{33C12067-F933-1147-8F68-C75529E60D71}" dt="2019-03-20T01:24:57.631" v="88" actId="1035"/>
          <ac:spMkLst>
            <pc:docMk/>
            <pc:sldMk cId="3041152552" sldId="317"/>
            <ac:spMk id="2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0T01:52:41.634" v="273" actId="1036"/>
          <ac:spMkLst>
            <pc:docMk/>
            <pc:sldMk cId="3041152552" sldId="317"/>
            <ac:spMk id="3" creationId="{00000000-0000-0000-0000-000000000000}"/>
          </ac:spMkLst>
        </pc:spChg>
        <pc:spChg chg="add mod">
          <ac:chgData name="Timothy M. Hughes" userId="8e67c6d4-7b32-4ea5-b004-8dd54fa78fa7" providerId="ADAL" clId="{33C12067-F933-1147-8F68-C75529E60D71}" dt="2019-03-20T01:25:33.117" v="91" actId="14100"/>
          <ac:spMkLst>
            <pc:docMk/>
            <pc:sldMk cId="3041152552" sldId="317"/>
            <ac:spMk id="5" creationId="{F5D26FF0-D1BF-D349-8984-361137D99A50}"/>
          </ac:spMkLst>
        </pc:spChg>
        <pc:spChg chg="mod">
          <ac:chgData name="Timothy M. Hughes" userId="8e67c6d4-7b32-4ea5-b004-8dd54fa78fa7" providerId="ADAL" clId="{33C12067-F933-1147-8F68-C75529E60D71}" dt="2019-03-20T01:52:41.634" v="273" actId="1036"/>
          <ac:spMkLst>
            <pc:docMk/>
            <pc:sldMk cId="3041152552" sldId="317"/>
            <ac:spMk id="14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0T01:52:41.634" v="273" actId="1036"/>
          <ac:spMkLst>
            <pc:docMk/>
            <pc:sldMk cId="3041152552" sldId="317"/>
            <ac:spMk id="19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0T01:52:41.634" v="273" actId="1036"/>
          <ac:spMkLst>
            <pc:docMk/>
            <pc:sldMk cId="3041152552" sldId="317"/>
            <ac:spMk id="20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0T01:52:41.634" v="273" actId="1036"/>
          <ac:spMkLst>
            <pc:docMk/>
            <pc:sldMk cId="3041152552" sldId="317"/>
            <ac:spMk id="21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0T01:52:41.634" v="273" actId="1036"/>
          <ac:spMkLst>
            <pc:docMk/>
            <pc:sldMk cId="3041152552" sldId="317"/>
            <ac:spMk id="40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0T01:52:41.634" v="273" actId="1036"/>
          <ac:spMkLst>
            <pc:docMk/>
            <pc:sldMk cId="3041152552" sldId="317"/>
            <ac:spMk id="41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0T01:52:41.634" v="273" actId="1036"/>
          <ac:spMkLst>
            <pc:docMk/>
            <pc:sldMk cId="3041152552" sldId="317"/>
            <ac:spMk id="42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0T01:52:41.634" v="273" actId="1036"/>
          <ac:spMkLst>
            <pc:docMk/>
            <pc:sldMk cId="3041152552" sldId="317"/>
            <ac:spMk id="45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0T01:52:41.634" v="273" actId="1036"/>
          <ac:spMkLst>
            <pc:docMk/>
            <pc:sldMk cId="3041152552" sldId="317"/>
            <ac:spMk id="51" creationId="{00000000-0000-0000-0000-000000000000}"/>
          </ac:spMkLst>
        </pc:spChg>
        <pc:grpChg chg="mod">
          <ac:chgData name="Timothy M. Hughes" userId="8e67c6d4-7b32-4ea5-b004-8dd54fa78fa7" providerId="ADAL" clId="{33C12067-F933-1147-8F68-C75529E60D71}" dt="2019-03-20T01:52:41.634" v="273" actId="1036"/>
          <ac:grpSpMkLst>
            <pc:docMk/>
            <pc:sldMk cId="3041152552" sldId="317"/>
            <ac:grpSpMk id="65" creationId="{00000000-0000-0000-0000-000000000000}"/>
          </ac:grpSpMkLst>
        </pc:grpChg>
        <pc:grpChg chg="mod">
          <ac:chgData name="Timothy M. Hughes" userId="8e67c6d4-7b32-4ea5-b004-8dd54fa78fa7" providerId="ADAL" clId="{33C12067-F933-1147-8F68-C75529E60D71}" dt="2019-03-20T01:52:41.634" v="273" actId="1036"/>
          <ac:grpSpMkLst>
            <pc:docMk/>
            <pc:sldMk cId="3041152552" sldId="317"/>
            <ac:grpSpMk id="66" creationId="{00000000-0000-0000-0000-000000000000}"/>
          </ac:grpSpMkLst>
        </pc:grpChg>
        <pc:grpChg chg="mod">
          <ac:chgData name="Timothy M. Hughes" userId="8e67c6d4-7b32-4ea5-b004-8dd54fa78fa7" providerId="ADAL" clId="{33C12067-F933-1147-8F68-C75529E60D71}" dt="2019-03-20T01:52:41.634" v="273" actId="1036"/>
          <ac:grpSpMkLst>
            <pc:docMk/>
            <pc:sldMk cId="3041152552" sldId="317"/>
            <ac:grpSpMk id="72" creationId="{00000000-0000-0000-0000-000000000000}"/>
          </ac:grpSpMkLst>
        </pc:grpChg>
        <pc:grpChg chg="mod">
          <ac:chgData name="Timothy M. Hughes" userId="8e67c6d4-7b32-4ea5-b004-8dd54fa78fa7" providerId="ADAL" clId="{33C12067-F933-1147-8F68-C75529E60D71}" dt="2019-03-20T01:52:41.634" v="273" actId="1036"/>
          <ac:grpSpMkLst>
            <pc:docMk/>
            <pc:sldMk cId="3041152552" sldId="317"/>
            <ac:grpSpMk id="79" creationId="{00000000-0000-0000-0000-000000000000}"/>
          </ac:grpSpMkLst>
        </pc:grpChg>
        <pc:picChg chg="add mod">
          <ac:chgData name="Timothy M. Hughes" userId="8e67c6d4-7b32-4ea5-b004-8dd54fa78fa7" providerId="ADAL" clId="{33C12067-F933-1147-8F68-C75529E60D71}" dt="2019-03-20T01:27:52.585" v="134" actId="1076"/>
          <ac:picMkLst>
            <pc:docMk/>
            <pc:sldMk cId="3041152552" sldId="317"/>
            <ac:picMk id="44" creationId="{6D47AD91-C57F-FC45-838D-FFD3E1D48DA2}"/>
          </ac:picMkLst>
        </pc:picChg>
        <pc:cxnChg chg="mod">
          <ac:chgData name="Timothy M. Hughes" userId="8e67c6d4-7b32-4ea5-b004-8dd54fa78fa7" providerId="ADAL" clId="{33C12067-F933-1147-8F68-C75529E60D71}" dt="2019-03-20T01:52:57.313" v="277" actId="1035"/>
          <ac:cxnSpMkLst>
            <pc:docMk/>
            <pc:sldMk cId="3041152552" sldId="317"/>
            <ac:cxnSpMk id="9" creationId="{00000000-0000-0000-0000-000000000000}"/>
          </ac:cxnSpMkLst>
        </pc:cxnChg>
        <pc:cxnChg chg="mod">
          <ac:chgData name="Timothy M. Hughes" userId="8e67c6d4-7b32-4ea5-b004-8dd54fa78fa7" providerId="ADAL" clId="{33C12067-F933-1147-8F68-C75529E60D71}" dt="2019-03-20T01:52:41.634" v="273" actId="1036"/>
          <ac:cxnSpMkLst>
            <pc:docMk/>
            <pc:sldMk cId="3041152552" sldId="317"/>
            <ac:cxnSpMk id="11" creationId="{00000000-0000-0000-0000-000000000000}"/>
          </ac:cxnSpMkLst>
        </pc:cxnChg>
        <pc:cxnChg chg="mod">
          <ac:chgData name="Timothy M. Hughes" userId="8e67c6d4-7b32-4ea5-b004-8dd54fa78fa7" providerId="ADAL" clId="{33C12067-F933-1147-8F68-C75529E60D71}" dt="2019-03-20T01:53:04.123" v="280" actId="1036"/>
          <ac:cxnSpMkLst>
            <pc:docMk/>
            <pc:sldMk cId="3041152552" sldId="317"/>
            <ac:cxnSpMk id="16" creationId="{00000000-0000-0000-0000-000000000000}"/>
          </ac:cxnSpMkLst>
        </pc:cxnChg>
        <pc:cxnChg chg="mod">
          <ac:chgData name="Timothy M. Hughes" userId="8e67c6d4-7b32-4ea5-b004-8dd54fa78fa7" providerId="ADAL" clId="{33C12067-F933-1147-8F68-C75529E60D71}" dt="2019-03-20T01:53:04.123" v="280" actId="1036"/>
          <ac:cxnSpMkLst>
            <pc:docMk/>
            <pc:sldMk cId="3041152552" sldId="317"/>
            <ac:cxnSpMk id="17" creationId="{00000000-0000-0000-0000-000000000000}"/>
          </ac:cxnSpMkLst>
        </pc:cxnChg>
        <pc:cxnChg chg="mod">
          <ac:chgData name="Timothy M. Hughes" userId="8e67c6d4-7b32-4ea5-b004-8dd54fa78fa7" providerId="ADAL" clId="{33C12067-F933-1147-8F68-C75529E60D71}" dt="2019-03-20T01:53:04.123" v="280" actId="1036"/>
          <ac:cxnSpMkLst>
            <pc:docMk/>
            <pc:sldMk cId="3041152552" sldId="317"/>
            <ac:cxnSpMk id="18" creationId="{00000000-0000-0000-0000-000000000000}"/>
          </ac:cxnSpMkLst>
        </pc:cxnChg>
      </pc:sldChg>
      <pc:sldChg chg="addSp delSp modSp delAnim">
        <pc:chgData name="Timothy M. Hughes" userId="8e67c6d4-7b32-4ea5-b004-8dd54fa78fa7" providerId="ADAL" clId="{33C12067-F933-1147-8F68-C75529E60D71}" dt="2019-03-20T01:51:48.620" v="270" actId="20577"/>
        <pc:sldMkLst>
          <pc:docMk/>
          <pc:sldMk cId="4144929806" sldId="318"/>
        </pc:sldMkLst>
        <pc:spChg chg="mod">
          <ac:chgData name="Timothy M. Hughes" userId="8e67c6d4-7b32-4ea5-b004-8dd54fa78fa7" providerId="ADAL" clId="{33C12067-F933-1147-8F68-C75529E60D71}" dt="2019-03-20T01:27:34.247" v="131" actId="20577"/>
          <ac:spMkLst>
            <pc:docMk/>
            <pc:sldMk cId="4144929806" sldId="318"/>
            <ac:spMk id="2" creationId="{00000000-0000-0000-0000-000000000000}"/>
          </ac:spMkLst>
        </pc:spChg>
        <pc:spChg chg="mod">
          <ac:chgData name="Timothy M. Hughes" userId="8e67c6d4-7b32-4ea5-b004-8dd54fa78fa7" providerId="ADAL" clId="{33C12067-F933-1147-8F68-C75529E60D71}" dt="2019-03-20T01:51:21.392" v="267" actId="20577"/>
          <ac:spMkLst>
            <pc:docMk/>
            <pc:sldMk cId="4144929806" sldId="318"/>
            <ac:spMk id="6" creationId="{00000000-0000-0000-0000-000000000000}"/>
          </ac:spMkLst>
        </pc:spChg>
        <pc:spChg chg="del">
          <ac:chgData name="Timothy M. Hughes" userId="8e67c6d4-7b32-4ea5-b004-8dd54fa78fa7" providerId="ADAL" clId="{33C12067-F933-1147-8F68-C75529E60D71}" dt="2019-03-20T01:28:34.386" v="136" actId="478"/>
          <ac:spMkLst>
            <pc:docMk/>
            <pc:sldMk cId="4144929806" sldId="318"/>
            <ac:spMk id="8" creationId="{00000000-0000-0000-0000-000000000000}"/>
          </ac:spMkLst>
        </pc:spChg>
        <pc:spChg chg="add mod">
          <ac:chgData name="Timothy M. Hughes" userId="8e67c6d4-7b32-4ea5-b004-8dd54fa78fa7" providerId="ADAL" clId="{33C12067-F933-1147-8F68-C75529E60D71}" dt="2019-03-20T01:26:19.763" v="96" actId="1035"/>
          <ac:spMkLst>
            <pc:docMk/>
            <pc:sldMk cId="4144929806" sldId="318"/>
            <ac:spMk id="10" creationId="{254C9C93-3626-B142-9CFF-0BF3B9DE0473}"/>
          </ac:spMkLst>
        </pc:spChg>
        <pc:graphicFrameChg chg="mod modGraphic">
          <ac:chgData name="Timothy M. Hughes" userId="8e67c6d4-7b32-4ea5-b004-8dd54fa78fa7" providerId="ADAL" clId="{33C12067-F933-1147-8F68-C75529E60D71}" dt="2019-03-20T01:51:48.620" v="270" actId="20577"/>
          <ac:graphicFrameMkLst>
            <pc:docMk/>
            <pc:sldMk cId="4144929806" sldId="318"/>
            <ac:graphicFrameMk id="5" creationId="{00000000-0000-0000-0000-000000000000}"/>
          </ac:graphicFrameMkLst>
        </pc:graphicFrameChg>
        <pc:picChg chg="mod">
          <ac:chgData name="Timothy M. Hughes" userId="8e67c6d4-7b32-4ea5-b004-8dd54fa78fa7" providerId="ADAL" clId="{33C12067-F933-1147-8F68-C75529E60D71}" dt="2019-03-20T01:27:40.951" v="132" actId="1076"/>
          <ac:picMkLst>
            <pc:docMk/>
            <pc:sldMk cId="4144929806" sldId="318"/>
            <ac:picMk id="7" creationId="{00000000-0000-0000-0000-000000000000}"/>
          </ac:picMkLst>
        </pc:picChg>
      </pc:sldChg>
      <pc:sldChg chg="del">
        <pc:chgData name="Timothy M. Hughes" userId="8e67c6d4-7b32-4ea5-b004-8dd54fa78fa7" providerId="ADAL" clId="{33C12067-F933-1147-8F68-C75529E60D71}" dt="2019-03-26T01:47:08.219" v="813" actId="2696"/>
        <pc:sldMkLst>
          <pc:docMk/>
          <pc:sldMk cId="2142459185" sldId="320"/>
        </pc:sldMkLst>
      </pc:sldChg>
      <pc:sldChg chg="modSp ord">
        <pc:chgData name="Timothy M. Hughes" userId="8e67c6d4-7b32-4ea5-b004-8dd54fa78fa7" providerId="ADAL" clId="{33C12067-F933-1147-8F68-C75529E60D71}" dt="2019-03-26T01:46:29.821" v="812" actId="20577"/>
        <pc:sldMkLst>
          <pc:docMk/>
          <pc:sldMk cId="1852511357" sldId="322"/>
        </pc:sldMkLst>
        <pc:graphicFrameChg chg="modGraphic">
          <ac:chgData name="Timothy M. Hughes" userId="8e67c6d4-7b32-4ea5-b004-8dd54fa78fa7" providerId="ADAL" clId="{33C12067-F933-1147-8F68-C75529E60D71}" dt="2019-03-26T01:46:29.821" v="812" actId="20577"/>
          <ac:graphicFrameMkLst>
            <pc:docMk/>
            <pc:sldMk cId="1852511357" sldId="322"/>
            <ac:graphicFrameMk id="8" creationId="{00000000-0000-0000-0000-000000000000}"/>
          </ac:graphicFrameMkLst>
        </pc:graphicFrameChg>
      </pc:sldChg>
      <pc:sldChg chg="addSp modSp add">
        <pc:chgData name="Timothy M. Hughes" userId="8e67c6d4-7b32-4ea5-b004-8dd54fa78fa7" providerId="ADAL" clId="{33C12067-F933-1147-8F68-C75529E60D71}" dt="2019-03-26T02:17:56.487" v="1733" actId="20577"/>
        <pc:sldMkLst>
          <pc:docMk/>
          <pc:sldMk cId="1862677524" sldId="325"/>
        </pc:sldMkLst>
        <pc:spChg chg="mod">
          <ac:chgData name="Timothy M. Hughes" userId="8e67c6d4-7b32-4ea5-b004-8dd54fa78fa7" providerId="ADAL" clId="{33C12067-F933-1147-8F68-C75529E60D71}" dt="2019-03-26T02:00:56.258" v="1060" actId="313"/>
          <ac:spMkLst>
            <pc:docMk/>
            <pc:sldMk cId="1862677524" sldId="325"/>
            <ac:spMk id="2" creationId="{D71511EF-2085-3747-9FCF-70C142F70FE3}"/>
          </ac:spMkLst>
        </pc:spChg>
        <pc:spChg chg="mod">
          <ac:chgData name="Timothy M. Hughes" userId="8e67c6d4-7b32-4ea5-b004-8dd54fa78fa7" providerId="ADAL" clId="{33C12067-F933-1147-8F68-C75529E60D71}" dt="2019-03-26T02:17:27.708" v="1715" actId="20577"/>
          <ac:spMkLst>
            <pc:docMk/>
            <pc:sldMk cId="1862677524" sldId="325"/>
            <ac:spMk id="3" creationId="{9C7AEF06-0C89-C942-B605-F58F6225BB7A}"/>
          </ac:spMkLst>
        </pc:spChg>
        <pc:spChg chg="add mod">
          <ac:chgData name="Timothy M. Hughes" userId="8e67c6d4-7b32-4ea5-b004-8dd54fa78fa7" providerId="ADAL" clId="{33C12067-F933-1147-8F68-C75529E60D71}" dt="2019-03-26T02:17:30.730" v="1717" actId="1036"/>
          <ac:spMkLst>
            <pc:docMk/>
            <pc:sldMk cId="1862677524" sldId="325"/>
            <ac:spMk id="6" creationId="{01F6F307-34A8-604E-9029-486B64E8F4AB}"/>
          </ac:spMkLst>
        </pc:spChg>
        <pc:spChg chg="add mod">
          <ac:chgData name="Timothy M. Hughes" userId="8e67c6d4-7b32-4ea5-b004-8dd54fa78fa7" providerId="ADAL" clId="{33C12067-F933-1147-8F68-C75529E60D71}" dt="2019-03-26T02:14:36.286" v="1694" actId="1036"/>
          <ac:spMkLst>
            <pc:docMk/>
            <pc:sldMk cId="1862677524" sldId="325"/>
            <ac:spMk id="7" creationId="{2FD282E9-F507-FE48-9E2C-2E010C3CE69E}"/>
          </ac:spMkLst>
        </pc:spChg>
        <pc:spChg chg="add mod">
          <ac:chgData name="Timothy M. Hughes" userId="8e67c6d4-7b32-4ea5-b004-8dd54fa78fa7" providerId="ADAL" clId="{33C12067-F933-1147-8F68-C75529E60D71}" dt="2019-03-26T02:13:52.463" v="1669" actId="1037"/>
          <ac:spMkLst>
            <pc:docMk/>
            <pc:sldMk cId="1862677524" sldId="325"/>
            <ac:spMk id="9" creationId="{1813F3B9-75FC-FB46-8357-56BA9AC1915C}"/>
          </ac:spMkLst>
        </pc:spChg>
        <pc:spChg chg="add mod">
          <ac:chgData name="Timothy M. Hughes" userId="8e67c6d4-7b32-4ea5-b004-8dd54fa78fa7" providerId="ADAL" clId="{33C12067-F933-1147-8F68-C75529E60D71}" dt="2019-03-26T02:17:56.487" v="1733" actId="20577"/>
          <ac:spMkLst>
            <pc:docMk/>
            <pc:sldMk cId="1862677524" sldId="325"/>
            <ac:spMk id="10" creationId="{3D75EA10-E59D-E24E-88BB-C959C7D6D84C}"/>
          </ac:spMkLst>
        </pc:spChg>
        <pc:picChg chg="add mod">
          <ac:chgData name="Timothy M. Hughes" userId="8e67c6d4-7b32-4ea5-b004-8dd54fa78fa7" providerId="ADAL" clId="{33C12067-F933-1147-8F68-C75529E60D71}" dt="2019-03-26T02:13:52.463" v="1669" actId="1037"/>
          <ac:picMkLst>
            <pc:docMk/>
            <pc:sldMk cId="1862677524" sldId="325"/>
            <ac:picMk id="8" creationId="{4AE4C8CE-B859-8F4B-9170-289BB46E835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hughes\Downloads\chg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chg!$L$1</c:f>
              <c:strCache>
                <c:ptCount val="1"/>
                <c:pt idx="0">
                  <c:v>chg_CASI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chg!$L$2:$L$1841</c:f>
              <c:numCache>
                <c:formatCode>General</c:formatCode>
                <c:ptCount val="1840"/>
                <c:pt idx="0">
                  <c:v>-52.5</c:v>
                </c:pt>
                <c:pt idx="1">
                  <c:v>-45.2</c:v>
                </c:pt>
                <c:pt idx="2">
                  <c:v>-38</c:v>
                </c:pt>
                <c:pt idx="3">
                  <c:v>-34.299999999999997</c:v>
                </c:pt>
                <c:pt idx="4">
                  <c:v>-29.1</c:v>
                </c:pt>
                <c:pt idx="5">
                  <c:v>-27.5</c:v>
                </c:pt>
                <c:pt idx="6">
                  <c:v>-27.2</c:v>
                </c:pt>
                <c:pt idx="7">
                  <c:v>-26.5</c:v>
                </c:pt>
                <c:pt idx="8">
                  <c:v>-25.5</c:v>
                </c:pt>
                <c:pt idx="9">
                  <c:v>-25.3</c:v>
                </c:pt>
                <c:pt idx="10">
                  <c:v>-25.1</c:v>
                </c:pt>
                <c:pt idx="11">
                  <c:v>-25</c:v>
                </c:pt>
                <c:pt idx="12">
                  <c:v>-24.9</c:v>
                </c:pt>
                <c:pt idx="13">
                  <c:v>-22.5</c:v>
                </c:pt>
                <c:pt idx="14">
                  <c:v>-22</c:v>
                </c:pt>
                <c:pt idx="15">
                  <c:v>-21.2</c:v>
                </c:pt>
                <c:pt idx="16">
                  <c:v>-21.2</c:v>
                </c:pt>
                <c:pt idx="17">
                  <c:v>-20.9</c:v>
                </c:pt>
                <c:pt idx="18">
                  <c:v>-20.5</c:v>
                </c:pt>
                <c:pt idx="19">
                  <c:v>-20.100000000000001</c:v>
                </c:pt>
                <c:pt idx="20">
                  <c:v>-18</c:v>
                </c:pt>
                <c:pt idx="21">
                  <c:v>-17.899999999999999</c:v>
                </c:pt>
                <c:pt idx="22">
                  <c:v>-17.600000000000001</c:v>
                </c:pt>
                <c:pt idx="23">
                  <c:v>-17.100000000000001</c:v>
                </c:pt>
                <c:pt idx="24">
                  <c:v>-16.899999999999999</c:v>
                </c:pt>
                <c:pt idx="25">
                  <c:v>-16.899999999999999</c:v>
                </c:pt>
                <c:pt idx="26">
                  <c:v>-16.3</c:v>
                </c:pt>
                <c:pt idx="27">
                  <c:v>-16.2</c:v>
                </c:pt>
                <c:pt idx="28">
                  <c:v>-16</c:v>
                </c:pt>
                <c:pt idx="29">
                  <c:v>-16</c:v>
                </c:pt>
                <c:pt idx="30">
                  <c:v>-16</c:v>
                </c:pt>
                <c:pt idx="31">
                  <c:v>-15.9</c:v>
                </c:pt>
                <c:pt idx="32">
                  <c:v>-15.8</c:v>
                </c:pt>
                <c:pt idx="33">
                  <c:v>-15.5</c:v>
                </c:pt>
                <c:pt idx="34">
                  <c:v>-15</c:v>
                </c:pt>
                <c:pt idx="35">
                  <c:v>-15</c:v>
                </c:pt>
                <c:pt idx="36">
                  <c:v>-14.9</c:v>
                </c:pt>
                <c:pt idx="37">
                  <c:v>-14.7</c:v>
                </c:pt>
                <c:pt idx="38">
                  <c:v>-14.5</c:v>
                </c:pt>
                <c:pt idx="39">
                  <c:v>-14.1</c:v>
                </c:pt>
                <c:pt idx="40">
                  <c:v>-14</c:v>
                </c:pt>
                <c:pt idx="41">
                  <c:v>-14</c:v>
                </c:pt>
                <c:pt idx="42">
                  <c:v>-14</c:v>
                </c:pt>
                <c:pt idx="43">
                  <c:v>-13.8</c:v>
                </c:pt>
                <c:pt idx="44">
                  <c:v>-13.6</c:v>
                </c:pt>
                <c:pt idx="45">
                  <c:v>-13.6</c:v>
                </c:pt>
                <c:pt idx="46">
                  <c:v>-13.6</c:v>
                </c:pt>
                <c:pt idx="47">
                  <c:v>-13.6</c:v>
                </c:pt>
                <c:pt idx="48">
                  <c:v>-13.3</c:v>
                </c:pt>
                <c:pt idx="49">
                  <c:v>-13</c:v>
                </c:pt>
                <c:pt idx="50">
                  <c:v>-12.8</c:v>
                </c:pt>
                <c:pt idx="51">
                  <c:v>-12.8</c:v>
                </c:pt>
                <c:pt idx="52">
                  <c:v>-12.8</c:v>
                </c:pt>
                <c:pt idx="53">
                  <c:v>-12.6</c:v>
                </c:pt>
                <c:pt idx="54">
                  <c:v>-12.6</c:v>
                </c:pt>
                <c:pt idx="55">
                  <c:v>-12.4</c:v>
                </c:pt>
                <c:pt idx="56">
                  <c:v>-12.4</c:v>
                </c:pt>
                <c:pt idx="57">
                  <c:v>-12.2</c:v>
                </c:pt>
                <c:pt idx="58">
                  <c:v>-12.2</c:v>
                </c:pt>
                <c:pt idx="59">
                  <c:v>-12.2</c:v>
                </c:pt>
                <c:pt idx="60">
                  <c:v>-12</c:v>
                </c:pt>
                <c:pt idx="61">
                  <c:v>-11.9</c:v>
                </c:pt>
                <c:pt idx="62">
                  <c:v>-11.8</c:v>
                </c:pt>
                <c:pt idx="63">
                  <c:v>-11.7</c:v>
                </c:pt>
                <c:pt idx="64">
                  <c:v>-11.6</c:v>
                </c:pt>
                <c:pt idx="65">
                  <c:v>-11.5</c:v>
                </c:pt>
                <c:pt idx="66">
                  <c:v>-11.5</c:v>
                </c:pt>
                <c:pt idx="67">
                  <c:v>-11.5</c:v>
                </c:pt>
                <c:pt idx="68">
                  <c:v>-11.5</c:v>
                </c:pt>
                <c:pt idx="69">
                  <c:v>-11.5</c:v>
                </c:pt>
                <c:pt idx="70">
                  <c:v>-11.1</c:v>
                </c:pt>
                <c:pt idx="71">
                  <c:v>-11.1</c:v>
                </c:pt>
                <c:pt idx="72">
                  <c:v>-11</c:v>
                </c:pt>
                <c:pt idx="73">
                  <c:v>-11</c:v>
                </c:pt>
                <c:pt idx="74">
                  <c:v>-11</c:v>
                </c:pt>
                <c:pt idx="75">
                  <c:v>-11</c:v>
                </c:pt>
                <c:pt idx="76">
                  <c:v>-11</c:v>
                </c:pt>
                <c:pt idx="77">
                  <c:v>-11</c:v>
                </c:pt>
                <c:pt idx="78">
                  <c:v>-10.7</c:v>
                </c:pt>
                <c:pt idx="79">
                  <c:v>-10.6</c:v>
                </c:pt>
                <c:pt idx="80">
                  <c:v>-10.6</c:v>
                </c:pt>
                <c:pt idx="81">
                  <c:v>-10.6</c:v>
                </c:pt>
                <c:pt idx="82">
                  <c:v>-10.6</c:v>
                </c:pt>
                <c:pt idx="83">
                  <c:v>-10.6</c:v>
                </c:pt>
                <c:pt idx="84">
                  <c:v>-10.5</c:v>
                </c:pt>
                <c:pt idx="85">
                  <c:v>-10.5</c:v>
                </c:pt>
                <c:pt idx="86">
                  <c:v>-10.5</c:v>
                </c:pt>
                <c:pt idx="87">
                  <c:v>-10.5</c:v>
                </c:pt>
                <c:pt idx="88">
                  <c:v>-10.5</c:v>
                </c:pt>
                <c:pt idx="89">
                  <c:v>-10.5</c:v>
                </c:pt>
                <c:pt idx="90">
                  <c:v>-10.4</c:v>
                </c:pt>
                <c:pt idx="91">
                  <c:v>-10.4</c:v>
                </c:pt>
                <c:pt idx="92">
                  <c:v>-10.199999999999999</c:v>
                </c:pt>
                <c:pt idx="93">
                  <c:v>-10.199999999999999</c:v>
                </c:pt>
                <c:pt idx="94">
                  <c:v>-10.1</c:v>
                </c:pt>
                <c:pt idx="95">
                  <c:v>-10.1</c:v>
                </c:pt>
                <c:pt idx="96">
                  <c:v>-10.1</c:v>
                </c:pt>
                <c:pt idx="97">
                  <c:v>-10</c:v>
                </c:pt>
                <c:pt idx="98">
                  <c:v>-10</c:v>
                </c:pt>
                <c:pt idx="99">
                  <c:v>-10</c:v>
                </c:pt>
                <c:pt idx="100">
                  <c:v>-10</c:v>
                </c:pt>
                <c:pt idx="101">
                  <c:v>-10</c:v>
                </c:pt>
                <c:pt idx="102">
                  <c:v>-10</c:v>
                </c:pt>
                <c:pt idx="103">
                  <c:v>-10</c:v>
                </c:pt>
                <c:pt idx="104">
                  <c:v>-10</c:v>
                </c:pt>
                <c:pt idx="105">
                  <c:v>-10</c:v>
                </c:pt>
                <c:pt idx="106">
                  <c:v>-10</c:v>
                </c:pt>
                <c:pt idx="107">
                  <c:v>-10</c:v>
                </c:pt>
                <c:pt idx="108">
                  <c:v>-9.9</c:v>
                </c:pt>
                <c:pt idx="109">
                  <c:v>-9.6999999999999993</c:v>
                </c:pt>
                <c:pt idx="110">
                  <c:v>-9.6999999999999993</c:v>
                </c:pt>
                <c:pt idx="111">
                  <c:v>-9.6</c:v>
                </c:pt>
                <c:pt idx="112">
                  <c:v>-9.6</c:v>
                </c:pt>
                <c:pt idx="113">
                  <c:v>-9.6</c:v>
                </c:pt>
                <c:pt idx="114">
                  <c:v>-9.6</c:v>
                </c:pt>
                <c:pt idx="115">
                  <c:v>-9.6</c:v>
                </c:pt>
                <c:pt idx="116">
                  <c:v>-9.6</c:v>
                </c:pt>
                <c:pt idx="117">
                  <c:v>-9.6</c:v>
                </c:pt>
                <c:pt idx="118">
                  <c:v>-9.5</c:v>
                </c:pt>
                <c:pt idx="119">
                  <c:v>-9.5</c:v>
                </c:pt>
                <c:pt idx="120">
                  <c:v>-9.5</c:v>
                </c:pt>
                <c:pt idx="121">
                  <c:v>-9.4</c:v>
                </c:pt>
                <c:pt idx="122">
                  <c:v>-9.3000000000000007</c:v>
                </c:pt>
                <c:pt idx="123">
                  <c:v>-9.1</c:v>
                </c:pt>
                <c:pt idx="124">
                  <c:v>-9.1</c:v>
                </c:pt>
                <c:pt idx="125">
                  <c:v>-9.1</c:v>
                </c:pt>
                <c:pt idx="126">
                  <c:v>-9</c:v>
                </c:pt>
                <c:pt idx="127">
                  <c:v>-9</c:v>
                </c:pt>
                <c:pt idx="128">
                  <c:v>-9</c:v>
                </c:pt>
                <c:pt idx="129">
                  <c:v>-9</c:v>
                </c:pt>
                <c:pt idx="130">
                  <c:v>-9</c:v>
                </c:pt>
                <c:pt idx="131">
                  <c:v>-8.9</c:v>
                </c:pt>
                <c:pt idx="132">
                  <c:v>-8.9</c:v>
                </c:pt>
                <c:pt idx="133">
                  <c:v>-8.8000000000000007</c:v>
                </c:pt>
                <c:pt idx="134">
                  <c:v>-8.6999999999999993</c:v>
                </c:pt>
                <c:pt idx="135">
                  <c:v>-8.6</c:v>
                </c:pt>
                <c:pt idx="136">
                  <c:v>-8.6</c:v>
                </c:pt>
                <c:pt idx="137">
                  <c:v>-8.5</c:v>
                </c:pt>
                <c:pt idx="138">
                  <c:v>-8.5</c:v>
                </c:pt>
                <c:pt idx="139">
                  <c:v>-8.5</c:v>
                </c:pt>
                <c:pt idx="140">
                  <c:v>-8.5</c:v>
                </c:pt>
                <c:pt idx="141">
                  <c:v>-8.5</c:v>
                </c:pt>
                <c:pt idx="142">
                  <c:v>-8.5</c:v>
                </c:pt>
                <c:pt idx="143">
                  <c:v>-8.4</c:v>
                </c:pt>
                <c:pt idx="144">
                  <c:v>-8.1999999999999993</c:v>
                </c:pt>
                <c:pt idx="145">
                  <c:v>-8.1999999999999993</c:v>
                </c:pt>
                <c:pt idx="146">
                  <c:v>-8.1999999999999993</c:v>
                </c:pt>
                <c:pt idx="147">
                  <c:v>-8.1999999999999993</c:v>
                </c:pt>
                <c:pt idx="148">
                  <c:v>-8.1</c:v>
                </c:pt>
                <c:pt idx="149">
                  <c:v>-8.1</c:v>
                </c:pt>
                <c:pt idx="150">
                  <c:v>-8.1</c:v>
                </c:pt>
                <c:pt idx="151">
                  <c:v>-8.1</c:v>
                </c:pt>
                <c:pt idx="152">
                  <c:v>-8.1</c:v>
                </c:pt>
                <c:pt idx="153">
                  <c:v>-8</c:v>
                </c:pt>
                <c:pt idx="154">
                  <c:v>-8</c:v>
                </c:pt>
                <c:pt idx="155">
                  <c:v>-8</c:v>
                </c:pt>
                <c:pt idx="156">
                  <c:v>-8</c:v>
                </c:pt>
                <c:pt idx="157">
                  <c:v>-8</c:v>
                </c:pt>
                <c:pt idx="158">
                  <c:v>-8</c:v>
                </c:pt>
                <c:pt idx="159">
                  <c:v>-8</c:v>
                </c:pt>
                <c:pt idx="160">
                  <c:v>-8</c:v>
                </c:pt>
                <c:pt idx="161">
                  <c:v>-8</c:v>
                </c:pt>
                <c:pt idx="162">
                  <c:v>-8</c:v>
                </c:pt>
                <c:pt idx="163">
                  <c:v>-8</c:v>
                </c:pt>
                <c:pt idx="164">
                  <c:v>-8</c:v>
                </c:pt>
                <c:pt idx="165">
                  <c:v>-7.9</c:v>
                </c:pt>
                <c:pt idx="166">
                  <c:v>-7.9</c:v>
                </c:pt>
                <c:pt idx="167">
                  <c:v>-7.9</c:v>
                </c:pt>
                <c:pt idx="168">
                  <c:v>-7.7</c:v>
                </c:pt>
                <c:pt idx="169">
                  <c:v>-7.6</c:v>
                </c:pt>
                <c:pt idx="170">
                  <c:v>-7.6</c:v>
                </c:pt>
                <c:pt idx="171">
                  <c:v>-7.6</c:v>
                </c:pt>
                <c:pt idx="172">
                  <c:v>-7.6</c:v>
                </c:pt>
                <c:pt idx="173">
                  <c:v>-7.6</c:v>
                </c:pt>
                <c:pt idx="174">
                  <c:v>-7.6</c:v>
                </c:pt>
                <c:pt idx="175">
                  <c:v>-7.6</c:v>
                </c:pt>
                <c:pt idx="176">
                  <c:v>-7.6</c:v>
                </c:pt>
                <c:pt idx="177">
                  <c:v>-7.5</c:v>
                </c:pt>
                <c:pt idx="178">
                  <c:v>-7.5</c:v>
                </c:pt>
                <c:pt idx="179">
                  <c:v>-7.5</c:v>
                </c:pt>
                <c:pt idx="180">
                  <c:v>-7.5</c:v>
                </c:pt>
                <c:pt idx="181">
                  <c:v>-7.5</c:v>
                </c:pt>
                <c:pt idx="182">
                  <c:v>-7.4</c:v>
                </c:pt>
                <c:pt idx="183">
                  <c:v>-7.4</c:v>
                </c:pt>
                <c:pt idx="184">
                  <c:v>-7.3</c:v>
                </c:pt>
                <c:pt idx="185">
                  <c:v>-7.2</c:v>
                </c:pt>
                <c:pt idx="186">
                  <c:v>-7.2</c:v>
                </c:pt>
                <c:pt idx="187">
                  <c:v>-7.2</c:v>
                </c:pt>
                <c:pt idx="188">
                  <c:v>-7.1</c:v>
                </c:pt>
                <c:pt idx="189">
                  <c:v>-7.1</c:v>
                </c:pt>
                <c:pt idx="190">
                  <c:v>-7</c:v>
                </c:pt>
                <c:pt idx="191">
                  <c:v>-7</c:v>
                </c:pt>
                <c:pt idx="192">
                  <c:v>-7</c:v>
                </c:pt>
                <c:pt idx="193">
                  <c:v>-7</c:v>
                </c:pt>
                <c:pt idx="194">
                  <c:v>-7</c:v>
                </c:pt>
                <c:pt idx="195">
                  <c:v>-7</c:v>
                </c:pt>
                <c:pt idx="196">
                  <c:v>-7</c:v>
                </c:pt>
                <c:pt idx="197">
                  <c:v>-7</c:v>
                </c:pt>
                <c:pt idx="198">
                  <c:v>-7</c:v>
                </c:pt>
                <c:pt idx="199">
                  <c:v>-7</c:v>
                </c:pt>
                <c:pt idx="200">
                  <c:v>-6.9</c:v>
                </c:pt>
                <c:pt idx="201">
                  <c:v>-6.9</c:v>
                </c:pt>
                <c:pt idx="202">
                  <c:v>-6.9</c:v>
                </c:pt>
                <c:pt idx="203">
                  <c:v>-6.8</c:v>
                </c:pt>
                <c:pt idx="204">
                  <c:v>-6.7</c:v>
                </c:pt>
                <c:pt idx="205">
                  <c:v>-6.6</c:v>
                </c:pt>
                <c:pt idx="206">
                  <c:v>-6.6</c:v>
                </c:pt>
                <c:pt idx="207">
                  <c:v>-6.6</c:v>
                </c:pt>
                <c:pt idx="208">
                  <c:v>-6.6</c:v>
                </c:pt>
                <c:pt idx="209">
                  <c:v>-6.6</c:v>
                </c:pt>
                <c:pt idx="210">
                  <c:v>-6.6</c:v>
                </c:pt>
                <c:pt idx="211">
                  <c:v>-6.6</c:v>
                </c:pt>
                <c:pt idx="212">
                  <c:v>-6.5</c:v>
                </c:pt>
                <c:pt idx="213">
                  <c:v>-6.5</c:v>
                </c:pt>
                <c:pt idx="214">
                  <c:v>-6.5</c:v>
                </c:pt>
                <c:pt idx="215">
                  <c:v>-6.5</c:v>
                </c:pt>
                <c:pt idx="216">
                  <c:v>-6.5</c:v>
                </c:pt>
                <c:pt idx="217">
                  <c:v>-6.5</c:v>
                </c:pt>
                <c:pt idx="218">
                  <c:v>-6.5</c:v>
                </c:pt>
                <c:pt idx="219">
                  <c:v>-6.5</c:v>
                </c:pt>
                <c:pt idx="220">
                  <c:v>-6.5</c:v>
                </c:pt>
                <c:pt idx="221">
                  <c:v>-6.5</c:v>
                </c:pt>
                <c:pt idx="222">
                  <c:v>-6.5</c:v>
                </c:pt>
                <c:pt idx="223">
                  <c:v>-6.4</c:v>
                </c:pt>
                <c:pt idx="224">
                  <c:v>-6.4</c:v>
                </c:pt>
                <c:pt idx="225">
                  <c:v>-6.4</c:v>
                </c:pt>
                <c:pt idx="226">
                  <c:v>-6.2</c:v>
                </c:pt>
                <c:pt idx="227">
                  <c:v>-6.2</c:v>
                </c:pt>
                <c:pt idx="228">
                  <c:v>-6.2</c:v>
                </c:pt>
                <c:pt idx="229">
                  <c:v>-6.2</c:v>
                </c:pt>
                <c:pt idx="230">
                  <c:v>-6.1</c:v>
                </c:pt>
                <c:pt idx="231">
                  <c:v>-6.1</c:v>
                </c:pt>
                <c:pt idx="232">
                  <c:v>-6.1</c:v>
                </c:pt>
                <c:pt idx="233">
                  <c:v>-6.1</c:v>
                </c:pt>
                <c:pt idx="234">
                  <c:v>-6.1</c:v>
                </c:pt>
                <c:pt idx="235">
                  <c:v>-6.1</c:v>
                </c:pt>
                <c:pt idx="236">
                  <c:v>-6.1</c:v>
                </c:pt>
                <c:pt idx="237">
                  <c:v>-6.1</c:v>
                </c:pt>
                <c:pt idx="238">
                  <c:v>-6</c:v>
                </c:pt>
                <c:pt idx="239">
                  <c:v>-6</c:v>
                </c:pt>
                <c:pt idx="240">
                  <c:v>-6</c:v>
                </c:pt>
                <c:pt idx="241">
                  <c:v>-6</c:v>
                </c:pt>
                <c:pt idx="242">
                  <c:v>-6</c:v>
                </c:pt>
                <c:pt idx="243">
                  <c:v>-6</c:v>
                </c:pt>
                <c:pt idx="244">
                  <c:v>-6</c:v>
                </c:pt>
                <c:pt idx="245">
                  <c:v>-6</c:v>
                </c:pt>
                <c:pt idx="246">
                  <c:v>-6</c:v>
                </c:pt>
                <c:pt idx="247">
                  <c:v>-6</c:v>
                </c:pt>
                <c:pt idx="248">
                  <c:v>-6</c:v>
                </c:pt>
                <c:pt idx="249">
                  <c:v>-6</c:v>
                </c:pt>
                <c:pt idx="250">
                  <c:v>-6</c:v>
                </c:pt>
                <c:pt idx="251">
                  <c:v>-6</c:v>
                </c:pt>
                <c:pt idx="252">
                  <c:v>-6</c:v>
                </c:pt>
                <c:pt idx="253">
                  <c:v>-6</c:v>
                </c:pt>
                <c:pt idx="254">
                  <c:v>-6</c:v>
                </c:pt>
                <c:pt idx="255">
                  <c:v>-6</c:v>
                </c:pt>
                <c:pt idx="256">
                  <c:v>-6</c:v>
                </c:pt>
                <c:pt idx="257">
                  <c:v>-6</c:v>
                </c:pt>
                <c:pt idx="258">
                  <c:v>-5.9</c:v>
                </c:pt>
                <c:pt idx="259">
                  <c:v>-5.9</c:v>
                </c:pt>
                <c:pt idx="260">
                  <c:v>-5.9</c:v>
                </c:pt>
                <c:pt idx="261">
                  <c:v>-5.9</c:v>
                </c:pt>
                <c:pt idx="262">
                  <c:v>-5.8</c:v>
                </c:pt>
                <c:pt idx="263">
                  <c:v>-5.8</c:v>
                </c:pt>
                <c:pt idx="264">
                  <c:v>-5.7</c:v>
                </c:pt>
                <c:pt idx="265">
                  <c:v>-5.7</c:v>
                </c:pt>
                <c:pt idx="266">
                  <c:v>-5.7</c:v>
                </c:pt>
                <c:pt idx="267">
                  <c:v>-5.6</c:v>
                </c:pt>
                <c:pt idx="268">
                  <c:v>-5.6</c:v>
                </c:pt>
                <c:pt idx="269">
                  <c:v>-5.6</c:v>
                </c:pt>
                <c:pt idx="270">
                  <c:v>-5.6</c:v>
                </c:pt>
                <c:pt idx="271">
                  <c:v>-5.6</c:v>
                </c:pt>
                <c:pt idx="272">
                  <c:v>-5.6</c:v>
                </c:pt>
                <c:pt idx="273">
                  <c:v>-5.6</c:v>
                </c:pt>
                <c:pt idx="274">
                  <c:v>-5.6</c:v>
                </c:pt>
                <c:pt idx="275">
                  <c:v>-5.5</c:v>
                </c:pt>
                <c:pt idx="276">
                  <c:v>-5.5</c:v>
                </c:pt>
                <c:pt idx="277">
                  <c:v>-5.5</c:v>
                </c:pt>
                <c:pt idx="278">
                  <c:v>-5.5</c:v>
                </c:pt>
                <c:pt idx="279">
                  <c:v>-5.5</c:v>
                </c:pt>
                <c:pt idx="280">
                  <c:v>-5.5</c:v>
                </c:pt>
                <c:pt idx="281">
                  <c:v>-5.5</c:v>
                </c:pt>
                <c:pt idx="282">
                  <c:v>-5.4</c:v>
                </c:pt>
                <c:pt idx="283">
                  <c:v>-5.3</c:v>
                </c:pt>
                <c:pt idx="284">
                  <c:v>-5.2</c:v>
                </c:pt>
                <c:pt idx="285">
                  <c:v>-5.0999999999999996</c:v>
                </c:pt>
                <c:pt idx="286">
                  <c:v>-5.0999999999999996</c:v>
                </c:pt>
                <c:pt idx="287">
                  <c:v>-5.0999999999999996</c:v>
                </c:pt>
                <c:pt idx="288">
                  <c:v>-5.0999999999999996</c:v>
                </c:pt>
                <c:pt idx="289">
                  <c:v>-5.0999999999999996</c:v>
                </c:pt>
                <c:pt idx="290">
                  <c:v>-5.0999999999999996</c:v>
                </c:pt>
                <c:pt idx="291">
                  <c:v>-5.0999999999999996</c:v>
                </c:pt>
                <c:pt idx="292">
                  <c:v>-5.0999999999999996</c:v>
                </c:pt>
                <c:pt idx="293">
                  <c:v>-5</c:v>
                </c:pt>
                <c:pt idx="294">
                  <c:v>-5</c:v>
                </c:pt>
                <c:pt idx="295">
                  <c:v>-5</c:v>
                </c:pt>
                <c:pt idx="296">
                  <c:v>-5</c:v>
                </c:pt>
                <c:pt idx="297">
                  <c:v>-5</c:v>
                </c:pt>
                <c:pt idx="298">
                  <c:v>-5</c:v>
                </c:pt>
                <c:pt idx="299">
                  <c:v>-5</c:v>
                </c:pt>
                <c:pt idx="300">
                  <c:v>-5</c:v>
                </c:pt>
                <c:pt idx="301">
                  <c:v>-5</c:v>
                </c:pt>
                <c:pt idx="302">
                  <c:v>-5</c:v>
                </c:pt>
                <c:pt idx="303">
                  <c:v>-5</c:v>
                </c:pt>
                <c:pt idx="304">
                  <c:v>-5</c:v>
                </c:pt>
                <c:pt idx="305">
                  <c:v>-5</c:v>
                </c:pt>
                <c:pt idx="306">
                  <c:v>-5</c:v>
                </c:pt>
                <c:pt idx="307">
                  <c:v>-5</c:v>
                </c:pt>
                <c:pt idx="308">
                  <c:v>-5</c:v>
                </c:pt>
                <c:pt idx="309">
                  <c:v>-5</c:v>
                </c:pt>
                <c:pt idx="310">
                  <c:v>-5</c:v>
                </c:pt>
                <c:pt idx="311">
                  <c:v>-4.9000000000000004</c:v>
                </c:pt>
                <c:pt idx="312">
                  <c:v>-4.9000000000000004</c:v>
                </c:pt>
                <c:pt idx="313">
                  <c:v>-4.9000000000000004</c:v>
                </c:pt>
                <c:pt idx="314">
                  <c:v>-4.9000000000000004</c:v>
                </c:pt>
                <c:pt idx="315">
                  <c:v>-4.9000000000000004</c:v>
                </c:pt>
                <c:pt idx="316">
                  <c:v>-4.9000000000000004</c:v>
                </c:pt>
                <c:pt idx="317">
                  <c:v>-4.9000000000000004</c:v>
                </c:pt>
                <c:pt idx="318">
                  <c:v>-4.9000000000000004</c:v>
                </c:pt>
                <c:pt idx="319">
                  <c:v>-4.8</c:v>
                </c:pt>
                <c:pt idx="320">
                  <c:v>-4.7</c:v>
                </c:pt>
                <c:pt idx="321">
                  <c:v>-4.7</c:v>
                </c:pt>
                <c:pt idx="322">
                  <c:v>-4.5999999999999996</c:v>
                </c:pt>
                <c:pt idx="323">
                  <c:v>-4.5999999999999996</c:v>
                </c:pt>
                <c:pt idx="324">
                  <c:v>-4.5999999999999996</c:v>
                </c:pt>
                <c:pt idx="325">
                  <c:v>-4.5999999999999996</c:v>
                </c:pt>
                <c:pt idx="326">
                  <c:v>-4.5999999999999996</c:v>
                </c:pt>
                <c:pt idx="327">
                  <c:v>-4.5999999999999996</c:v>
                </c:pt>
                <c:pt idx="328">
                  <c:v>-4.5999999999999996</c:v>
                </c:pt>
                <c:pt idx="329">
                  <c:v>-4.5999999999999996</c:v>
                </c:pt>
                <c:pt idx="330">
                  <c:v>-4.5999999999999996</c:v>
                </c:pt>
                <c:pt idx="331">
                  <c:v>-4.5999999999999996</c:v>
                </c:pt>
                <c:pt idx="332">
                  <c:v>-4.5999999999999996</c:v>
                </c:pt>
                <c:pt idx="333">
                  <c:v>-4.5</c:v>
                </c:pt>
                <c:pt idx="334">
                  <c:v>-4.5</c:v>
                </c:pt>
                <c:pt idx="335">
                  <c:v>-4.5</c:v>
                </c:pt>
                <c:pt idx="336">
                  <c:v>-4.5</c:v>
                </c:pt>
                <c:pt idx="337">
                  <c:v>-4.5</c:v>
                </c:pt>
                <c:pt idx="338">
                  <c:v>-4.5</c:v>
                </c:pt>
                <c:pt idx="339">
                  <c:v>-4.5</c:v>
                </c:pt>
                <c:pt idx="340">
                  <c:v>-4.5</c:v>
                </c:pt>
                <c:pt idx="341">
                  <c:v>-4.5</c:v>
                </c:pt>
                <c:pt idx="342">
                  <c:v>-4.5</c:v>
                </c:pt>
                <c:pt idx="343">
                  <c:v>-4.5</c:v>
                </c:pt>
                <c:pt idx="344">
                  <c:v>-4.5</c:v>
                </c:pt>
                <c:pt idx="345">
                  <c:v>-4.5</c:v>
                </c:pt>
                <c:pt idx="346">
                  <c:v>-4.5</c:v>
                </c:pt>
                <c:pt idx="347">
                  <c:v>-4.5</c:v>
                </c:pt>
                <c:pt idx="348">
                  <c:v>-4.4000000000000004</c:v>
                </c:pt>
                <c:pt idx="349">
                  <c:v>-4.4000000000000004</c:v>
                </c:pt>
                <c:pt idx="350">
                  <c:v>-4.4000000000000004</c:v>
                </c:pt>
                <c:pt idx="351">
                  <c:v>-4.4000000000000004</c:v>
                </c:pt>
                <c:pt idx="352">
                  <c:v>-4.3</c:v>
                </c:pt>
                <c:pt idx="353">
                  <c:v>-4.2</c:v>
                </c:pt>
                <c:pt idx="354">
                  <c:v>-4.2</c:v>
                </c:pt>
                <c:pt idx="355">
                  <c:v>-4.2</c:v>
                </c:pt>
                <c:pt idx="356">
                  <c:v>-4.2</c:v>
                </c:pt>
                <c:pt idx="357">
                  <c:v>-4.2</c:v>
                </c:pt>
                <c:pt idx="358">
                  <c:v>-4.2</c:v>
                </c:pt>
                <c:pt idx="359">
                  <c:v>-4.0999999999999996</c:v>
                </c:pt>
                <c:pt idx="360">
                  <c:v>-4.0999999999999996</c:v>
                </c:pt>
                <c:pt idx="361">
                  <c:v>-4.0999999999999996</c:v>
                </c:pt>
                <c:pt idx="362">
                  <c:v>-4.0999999999999996</c:v>
                </c:pt>
                <c:pt idx="363">
                  <c:v>-4.0999999999999996</c:v>
                </c:pt>
                <c:pt idx="364">
                  <c:v>-4.0999999999999996</c:v>
                </c:pt>
                <c:pt idx="365">
                  <c:v>-4.0999999999999996</c:v>
                </c:pt>
                <c:pt idx="366">
                  <c:v>-4.0999999999999996</c:v>
                </c:pt>
                <c:pt idx="367">
                  <c:v>-4.0999999999999996</c:v>
                </c:pt>
                <c:pt idx="368">
                  <c:v>-4.0999999999999996</c:v>
                </c:pt>
                <c:pt idx="369">
                  <c:v>-4</c:v>
                </c:pt>
                <c:pt idx="370">
                  <c:v>-4</c:v>
                </c:pt>
                <c:pt idx="371">
                  <c:v>-4</c:v>
                </c:pt>
                <c:pt idx="372">
                  <c:v>-4</c:v>
                </c:pt>
                <c:pt idx="373">
                  <c:v>-4</c:v>
                </c:pt>
                <c:pt idx="374">
                  <c:v>-4</c:v>
                </c:pt>
                <c:pt idx="375">
                  <c:v>-4</c:v>
                </c:pt>
                <c:pt idx="376">
                  <c:v>-4</c:v>
                </c:pt>
                <c:pt idx="377">
                  <c:v>-4</c:v>
                </c:pt>
                <c:pt idx="378">
                  <c:v>-4</c:v>
                </c:pt>
                <c:pt idx="379">
                  <c:v>-4</c:v>
                </c:pt>
                <c:pt idx="380">
                  <c:v>-4</c:v>
                </c:pt>
                <c:pt idx="381">
                  <c:v>-4</c:v>
                </c:pt>
                <c:pt idx="382">
                  <c:v>-4</c:v>
                </c:pt>
                <c:pt idx="383">
                  <c:v>-4</c:v>
                </c:pt>
                <c:pt idx="384">
                  <c:v>-4</c:v>
                </c:pt>
                <c:pt idx="385">
                  <c:v>-4</c:v>
                </c:pt>
                <c:pt idx="386">
                  <c:v>-4</c:v>
                </c:pt>
                <c:pt idx="387">
                  <c:v>-4</c:v>
                </c:pt>
                <c:pt idx="388">
                  <c:v>-4</c:v>
                </c:pt>
                <c:pt idx="389">
                  <c:v>-4</c:v>
                </c:pt>
                <c:pt idx="390">
                  <c:v>-4</c:v>
                </c:pt>
                <c:pt idx="391">
                  <c:v>-4</c:v>
                </c:pt>
                <c:pt idx="392">
                  <c:v>-3.9</c:v>
                </c:pt>
                <c:pt idx="393">
                  <c:v>-3.9</c:v>
                </c:pt>
                <c:pt idx="394">
                  <c:v>-3.8</c:v>
                </c:pt>
                <c:pt idx="395">
                  <c:v>-3.8</c:v>
                </c:pt>
                <c:pt idx="396">
                  <c:v>-3.8</c:v>
                </c:pt>
                <c:pt idx="397">
                  <c:v>-3.7</c:v>
                </c:pt>
                <c:pt idx="398">
                  <c:v>-3.7</c:v>
                </c:pt>
                <c:pt idx="399">
                  <c:v>-3.7</c:v>
                </c:pt>
                <c:pt idx="400">
                  <c:v>-3.7</c:v>
                </c:pt>
                <c:pt idx="401">
                  <c:v>-3.7</c:v>
                </c:pt>
                <c:pt idx="402">
                  <c:v>-3.7</c:v>
                </c:pt>
                <c:pt idx="403">
                  <c:v>-3.6</c:v>
                </c:pt>
                <c:pt idx="404">
                  <c:v>-3.6</c:v>
                </c:pt>
                <c:pt idx="405">
                  <c:v>-3.6</c:v>
                </c:pt>
                <c:pt idx="406">
                  <c:v>-3.6</c:v>
                </c:pt>
                <c:pt idx="407">
                  <c:v>-3.6</c:v>
                </c:pt>
                <c:pt idx="408">
                  <c:v>-3.6</c:v>
                </c:pt>
                <c:pt idx="409">
                  <c:v>-3.6</c:v>
                </c:pt>
                <c:pt idx="410">
                  <c:v>-3.6</c:v>
                </c:pt>
                <c:pt idx="411">
                  <c:v>-3.6</c:v>
                </c:pt>
                <c:pt idx="412">
                  <c:v>-3.6</c:v>
                </c:pt>
                <c:pt idx="413">
                  <c:v>-3.6</c:v>
                </c:pt>
                <c:pt idx="414">
                  <c:v>-3.6</c:v>
                </c:pt>
                <c:pt idx="415">
                  <c:v>-3.6</c:v>
                </c:pt>
                <c:pt idx="416">
                  <c:v>-3.5</c:v>
                </c:pt>
                <c:pt idx="417">
                  <c:v>-3.5</c:v>
                </c:pt>
                <c:pt idx="418">
                  <c:v>-3.5</c:v>
                </c:pt>
                <c:pt idx="419">
                  <c:v>-3.5</c:v>
                </c:pt>
                <c:pt idx="420">
                  <c:v>-3.5</c:v>
                </c:pt>
                <c:pt idx="421">
                  <c:v>-3.5</c:v>
                </c:pt>
                <c:pt idx="422">
                  <c:v>-3.5</c:v>
                </c:pt>
                <c:pt idx="423">
                  <c:v>-3.5</c:v>
                </c:pt>
                <c:pt idx="424">
                  <c:v>-3.5</c:v>
                </c:pt>
                <c:pt idx="425">
                  <c:v>-3.5</c:v>
                </c:pt>
                <c:pt idx="426">
                  <c:v>-3.5</c:v>
                </c:pt>
                <c:pt idx="427">
                  <c:v>-3.5</c:v>
                </c:pt>
                <c:pt idx="428">
                  <c:v>-3.5</c:v>
                </c:pt>
                <c:pt idx="429">
                  <c:v>-3.5</c:v>
                </c:pt>
                <c:pt idx="430">
                  <c:v>-3.5</c:v>
                </c:pt>
                <c:pt idx="431">
                  <c:v>-3.5</c:v>
                </c:pt>
                <c:pt idx="432">
                  <c:v>-3.5</c:v>
                </c:pt>
                <c:pt idx="433">
                  <c:v>-3.5</c:v>
                </c:pt>
                <c:pt idx="434">
                  <c:v>-3.5</c:v>
                </c:pt>
                <c:pt idx="435">
                  <c:v>-3.5</c:v>
                </c:pt>
                <c:pt idx="436">
                  <c:v>-3.5</c:v>
                </c:pt>
                <c:pt idx="437">
                  <c:v>-3.5</c:v>
                </c:pt>
                <c:pt idx="438">
                  <c:v>-3.4</c:v>
                </c:pt>
                <c:pt idx="439">
                  <c:v>-3.4</c:v>
                </c:pt>
                <c:pt idx="440">
                  <c:v>-3.4</c:v>
                </c:pt>
                <c:pt idx="441">
                  <c:v>-3.4</c:v>
                </c:pt>
                <c:pt idx="442">
                  <c:v>-3.4</c:v>
                </c:pt>
                <c:pt idx="443">
                  <c:v>-3.4</c:v>
                </c:pt>
                <c:pt idx="444">
                  <c:v>-3.4</c:v>
                </c:pt>
                <c:pt idx="445">
                  <c:v>-3.4</c:v>
                </c:pt>
                <c:pt idx="446">
                  <c:v>-3.4</c:v>
                </c:pt>
                <c:pt idx="447">
                  <c:v>-3.4</c:v>
                </c:pt>
                <c:pt idx="448">
                  <c:v>-3.3</c:v>
                </c:pt>
                <c:pt idx="449">
                  <c:v>-3.3</c:v>
                </c:pt>
                <c:pt idx="450">
                  <c:v>-3.3</c:v>
                </c:pt>
                <c:pt idx="451">
                  <c:v>-3.2</c:v>
                </c:pt>
                <c:pt idx="452">
                  <c:v>-3.2</c:v>
                </c:pt>
                <c:pt idx="453">
                  <c:v>-3.2</c:v>
                </c:pt>
                <c:pt idx="454">
                  <c:v>-3.2</c:v>
                </c:pt>
                <c:pt idx="455">
                  <c:v>-3.2</c:v>
                </c:pt>
                <c:pt idx="456">
                  <c:v>-3.2</c:v>
                </c:pt>
                <c:pt idx="457">
                  <c:v>-3.1</c:v>
                </c:pt>
                <c:pt idx="458">
                  <c:v>-3.1</c:v>
                </c:pt>
                <c:pt idx="459">
                  <c:v>-3.1</c:v>
                </c:pt>
                <c:pt idx="460">
                  <c:v>-3.1</c:v>
                </c:pt>
                <c:pt idx="461">
                  <c:v>-3.1</c:v>
                </c:pt>
                <c:pt idx="462">
                  <c:v>-3.1</c:v>
                </c:pt>
                <c:pt idx="463">
                  <c:v>-3.1</c:v>
                </c:pt>
                <c:pt idx="464">
                  <c:v>-3.1</c:v>
                </c:pt>
                <c:pt idx="465">
                  <c:v>-3.1</c:v>
                </c:pt>
                <c:pt idx="466">
                  <c:v>-3.1</c:v>
                </c:pt>
                <c:pt idx="467">
                  <c:v>-3.1</c:v>
                </c:pt>
                <c:pt idx="468">
                  <c:v>-3.1</c:v>
                </c:pt>
                <c:pt idx="469">
                  <c:v>-3.1</c:v>
                </c:pt>
                <c:pt idx="470">
                  <c:v>-3.1</c:v>
                </c:pt>
                <c:pt idx="471">
                  <c:v>-3</c:v>
                </c:pt>
                <c:pt idx="472">
                  <c:v>-3</c:v>
                </c:pt>
                <c:pt idx="473">
                  <c:v>-3</c:v>
                </c:pt>
                <c:pt idx="474">
                  <c:v>-3</c:v>
                </c:pt>
                <c:pt idx="475">
                  <c:v>-3</c:v>
                </c:pt>
                <c:pt idx="476">
                  <c:v>-3</c:v>
                </c:pt>
                <c:pt idx="477">
                  <c:v>-3</c:v>
                </c:pt>
                <c:pt idx="478">
                  <c:v>-3</c:v>
                </c:pt>
                <c:pt idx="479">
                  <c:v>-3</c:v>
                </c:pt>
                <c:pt idx="480">
                  <c:v>-3</c:v>
                </c:pt>
                <c:pt idx="481">
                  <c:v>-3</c:v>
                </c:pt>
                <c:pt idx="482">
                  <c:v>-3</c:v>
                </c:pt>
                <c:pt idx="483">
                  <c:v>-3</c:v>
                </c:pt>
                <c:pt idx="484">
                  <c:v>-3</c:v>
                </c:pt>
                <c:pt idx="485">
                  <c:v>-3</c:v>
                </c:pt>
                <c:pt idx="486">
                  <c:v>-3</c:v>
                </c:pt>
                <c:pt idx="487">
                  <c:v>-3</c:v>
                </c:pt>
                <c:pt idx="488">
                  <c:v>-3</c:v>
                </c:pt>
                <c:pt idx="489">
                  <c:v>-3</c:v>
                </c:pt>
                <c:pt idx="490">
                  <c:v>-3</c:v>
                </c:pt>
                <c:pt idx="491">
                  <c:v>-3</c:v>
                </c:pt>
                <c:pt idx="492">
                  <c:v>-3</c:v>
                </c:pt>
                <c:pt idx="493">
                  <c:v>-3</c:v>
                </c:pt>
                <c:pt idx="494">
                  <c:v>-3</c:v>
                </c:pt>
                <c:pt idx="495">
                  <c:v>-3</c:v>
                </c:pt>
                <c:pt idx="496">
                  <c:v>-3</c:v>
                </c:pt>
                <c:pt idx="497">
                  <c:v>-3</c:v>
                </c:pt>
                <c:pt idx="498">
                  <c:v>-3</c:v>
                </c:pt>
                <c:pt idx="499">
                  <c:v>-3</c:v>
                </c:pt>
                <c:pt idx="500">
                  <c:v>-3</c:v>
                </c:pt>
                <c:pt idx="501">
                  <c:v>-3</c:v>
                </c:pt>
                <c:pt idx="502">
                  <c:v>-3</c:v>
                </c:pt>
                <c:pt idx="503">
                  <c:v>-3</c:v>
                </c:pt>
                <c:pt idx="504">
                  <c:v>-3</c:v>
                </c:pt>
                <c:pt idx="505">
                  <c:v>-3</c:v>
                </c:pt>
                <c:pt idx="506">
                  <c:v>-3</c:v>
                </c:pt>
                <c:pt idx="507">
                  <c:v>-3</c:v>
                </c:pt>
                <c:pt idx="508">
                  <c:v>-3</c:v>
                </c:pt>
                <c:pt idx="509">
                  <c:v>-3</c:v>
                </c:pt>
                <c:pt idx="510">
                  <c:v>-3</c:v>
                </c:pt>
                <c:pt idx="511">
                  <c:v>-3</c:v>
                </c:pt>
                <c:pt idx="512">
                  <c:v>-3</c:v>
                </c:pt>
                <c:pt idx="513">
                  <c:v>-3</c:v>
                </c:pt>
                <c:pt idx="514">
                  <c:v>-3</c:v>
                </c:pt>
                <c:pt idx="515">
                  <c:v>-3</c:v>
                </c:pt>
                <c:pt idx="516">
                  <c:v>-3</c:v>
                </c:pt>
                <c:pt idx="517">
                  <c:v>-2.9</c:v>
                </c:pt>
                <c:pt idx="518">
                  <c:v>-2.9</c:v>
                </c:pt>
                <c:pt idx="519">
                  <c:v>-2.8</c:v>
                </c:pt>
                <c:pt idx="520">
                  <c:v>-2.8</c:v>
                </c:pt>
                <c:pt idx="521">
                  <c:v>-2.8</c:v>
                </c:pt>
                <c:pt idx="522">
                  <c:v>-2.8</c:v>
                </c:pt>
                <c:pt idx="523">
                  <c:v>-2.7</c:v>
                </c:pt>
                <c:pt idx="524">
                  <c:v>-2.7</c:v>
                </c:pt>
                <c:pt idx="525">
                  <c:v>-2.7</c:v>
                </c:pt>
                <c:pt idx="526">
                  <c:v>-2.6</c:v>
                </c:pt>
                <c:pt idx="527">
                  <c:v>-2.6</c:v>
                </c:pt>
                <c:pt idx="528">
                  <c:v>-2.6</c:v>
                </c:pt>
                <c:pt idx="529">
                  <c:v>-2.6</c:v>
                </c:pt>
                <c:pt idx="530">
                  <c:v>-2.6</c:v>
                </c:pt>
                <c:pt idx="531">
                  <c:v>-2.6</c:v>
                </c:pt>
                <c:pt idx="532">
                  <c:v>-2.6</c:v>
                </c:pt>
                <c:pt idx="533">
                  <c:v>-2.6</c:v>
                </c:pt>
                <c:pt idx="534">
                  <c:v>-2.6</c:v>
                </c:pt>
                <c:pt idx="535">
                  <c:v>-2.6</c:v>
                </c:pt>
                <c:pt idx="536">
                  <c:v>-2.6</c:v>
                </c:pt>
                <c:pt idx="537">
                  <c:v>-2.6</c:v>
                </c:pt>
                <c:pt idx="538">
                  <c:v>-2.6</c:v>
                </c:pt>
                <c:pt idx="539">
                  <c:v>-2.6</c:v>
                </c:pt>
                <c:pt idx="540">
                  <c:v>-2.6</c:v>
                </c:pt>
                <c:pt idx="541">
                  <c:v>-2.5</c:v>
                </c:pt>
                <c:pt idx="542">
                  <c:v>-2.5</c:v>
                </c:pt>
                <c:pt idx="543">
                  <c:v>-2.5</c:v>
                </c:pt>
                <c:pt idx="544">
                  <c:v>-2.5</c:v>
                </c:pt>
                <c:pt idx="545">
                  <c:v>-2.5</c:v>
                </c:pt>
                <c:pt idx="546">
                  <c:v>-2.5</c:v>
                </c:pt>
                <c:pt idx="547">
                  <c:v>-2.5</c:v>
                </c:pt>
                <c:pt idx="548">
                  <c:v>-2.5</c:v>
                </c:pt>
                <c:pt idx="549">
                  <c:v>-2.5</c:v>
                </c:pt>
                <c:pt idx="550">
                  <c:v>-2.5</c:v>
                </c:pt>
                <c:pt idx="551">
                  <c:v>-2.5</c:v>
                </c:pt>
                <c:pt idx="552">
                  <c:v>-2.5</c:v>
                </c:pt>
                <c:pt idx="553">
                  <c:v>-2.5</c:v>
                </c:pt>
                <c:pt idx="554">
                  <c:v>-2.5</c:v>
                </c:pt>
                <c:pt idx="555">
                  <c:v>-2.5</c:v>
                </c:pt>
                <c:pt idx="556">
                  <c:v>-2.5</c:v>
                </c:pt>
                <c:pt idx="557">
                  <c:v>-2.5</c:v>
                </c:pt>
                <c:pt idx="558">
                  <c:v>-2.5</c:v>
                </c:pt>
                <c:pt idx="559">
                  <c:v>-2.5</c:v>
                </c:pt>
                <c:pt idx="560">
                  <c:v>-2.5</c:v>
                </c:pt>
                <c:pt idx="561">
                  <c:v>-2.5</c:v>
                </c:pt>
                <c:pt idx="562">
                  <c:v>-2.5</c:v>
                </c:pt>
                <c:pt idx="563">
                  <c:v>-2.5</c:v>
                </c:pt>
                <c:pt idx="564">
                  <c:v>-2.5</c:v>
                </c:pt>
                <c:pt idx="565">
                  <c:v>-2.5</c:v>
                </c:pt>
                <c:pt idx="566">
                  <c:v>-2.5</c:v>
                </c:pt>
                <c:pt idx="567">
                  <c:v>-2.5</c:v>
                </c:pt>
                <c:pt idx="568">
                  <c:v>-2.5</c:v>
                </c:pt>
                <c:pt idx="569">
                  <c:v>-2.5</c:v>
                </c:pt>
                <c:pt idx="570">
                  <c:v>-2.5</c:v>
                </c:pt>
                <c:pt idx="571">
                  <c:v>-2.5</c:v>
                </c:pt>
                <c:pt idx="572">
                  <c:v>-2.4</c:v>
                </c:pt>
                <c:pt idx="573">
                  <c:v>-2.4</c:v>
                </c:pt>
                <c:pt idx="574">
                  <c:v>-2.4</c:v>
                </c:pt>
                <c:pt idx="575">
                  <c:v>-2.4</c:v>
                </c:pt>
                <c:pt idx="576">
                  <c:v>-2.4</c:v>
                </c:pt>
                <c:pt idx="577">
                  <c:v>-2.4</c:v>
                </c:pt>
                <c:pt idx="578">
                  <c:v>-2.4</c:v>
                </c:pt>
                <c:pt idx="579">
                  <c:v>-2.4</c:v>
                </c:pt>
                <c:pt idx="580">
                  <c:v>-2.4</c:v>
                </c:pt>
                <c:pt idx="581">
                  <c:v>-2.4</c:v>
                </c:pt>
                <c:pt idx="582">
                  <c:v>-2.4</c:v>
                </c:pt>
                <c:pt idx="583">
                  <c:v>-2.4</c:v>
                </c:pt>
                <c:pt idx="584">
                  <c:v>-2.4</c:v>
                </c:pt>
                <c:pt idx="585">
                  <c:v>-2.4</c:v>
                </c:pt>
                <c:pt idx="586">
                  <c:v>-2.4</c:v>
                </c:pt>
                <c:pt idx="587">
                  <c:v>-2.2999999999999998</c:v>
                </c:pt>
                <c:pt idx="588">
                  <c:v>-2.2999999999999998</c:v>
                </c:pt>
                <c:pt idx="589">
                  <c:v>-2.2000000000000002</c:v>
                </c:pt>
                <c:pt idx="590">
                  <c:v>-2.2000000000000002</c:v>
                </c:pt>
                <c:pt idx="591">
                  <c:v>-2.2000000000000002</c:v>
                </c:pt>
                <c:pt idx="592">
                  <c:v>-2.1</c:v>
                </c:pt>
                <c:pt idx="593">
                  <c:v>-2.1</c:v>
                </c:pt>
                <c:pt idx="594">
                  <c:v>-2.1</c:v>
                </c:pt>
                <c:pt idx="595">
                  <c:v>-2.1</c:v>
                </c:pt>
                <c:pt idx="596">
                  <c:v>-2.1</c:v>
                </c:pt>
                <c:pt idx="597">
                  <c:v>-2.1</c:v>
                </c:pt>
                <c:pt idx="598">
                  <c:v>-2.1</c:v>
                </c:pt>
                <c:pt idx="599">
                  <c:v>-2.1</c:v>
                </c:pt>
                <c:pt idx="600">
                  <c:v>-2.1</c:v>
                </c:pt>
                <c:pt idx="601">
                  <c:v>-2.1</c:v>
                </c:pt>
                <c:pt idx="602">
                  <c:v>-2.1</c:v>
                </c:pt>
                <c:pt idx="603">
                  <c:v>-2.1</c:v>
                </c:pt>
                <c:pt idx="604">
                  <c:v>-2</c:v>
                </c:pt>
                <c:pt idx="605">
                  <c:v>-2</c:v>
                </c:pt>
                <c:pt idx="606">
                  <c:v>-2</c:v>
                </c:pt>
                <c:pt idx="607">
                  <c:v>-2</c:v>
                </c:pt>
                <c:pt idx="608">
                  <c:v>-2</c:v>
                </c:pt>
                <c:pt idx="609">
                  <c:v>-2</c:v>
                </c:pt>
                <c:pt idx="610">
                  <c:v>-2</c:v>
                </c:pt>
                <c:pt idx="611">
                  <c:v>-2</c:v>
                </c:pt>
                <c:pt idx="612">
                  <c:v>-2</c:v>
                </c:pt>
                <c:pt idx="613">
                  <c:v>-2</c:v>
                </c:pt>
                <c:pt idx="614">
                  <c:v>-2</c:v>
                </c:pt>
                <c:pt idx="615">
                  <c:v>-2</c:v>
                </c:pt>
                <c:pt idx="616">
                  <c:v>-2</c:v>
                </c:pt>
                <c:pt idx="617">
                  <c:v>-2</c:v>
                </c:pt>
                <c:pt idx="618">
                  <c:v>-2</c:v>
                </c:pt>
                <c:pt idx="619">
                  <c:v>-2</c:v>
                </c:pt>
                <c:pt idx="620">
                  <c:v>-2</c:v>
                </c:pt>
                <c:pt idx="621">
                  <c:v>-2</c:v>
                </c:pt>
                <c:pt idx="622">
                  <c:v>-2</c:v>
                </c:pt>
                <c:pt idx="623">
                  <c:v>-2</c:v>
                </c:pt>
                <c:pt idx="624">
                  <c:v>-2</c:v>
                </c:pt>
                <c:pt idx="625">
                  <c:v>-2</c:v>
                </c:pt>
                <c:pt idx="626">
                  <c:v>-2</c:v>
                </c:pt>
                <c:pt idx="627">
                  <c:v>-2</c:v>
                </c:pt>
                <c:pt idx="628">
                  <c:v>-2</c:v>
                </c:pt>
                <c:pt idx="629">
                  <c:v>-2</c:v>
                </c:pt>
                <c:pt idx="630">
                  <c:v>-2</c:v>
                </c:pt>
                <c:pt idx="631">
                  <c:v>-2</c:v>
                </c:pt>
                <c:pt idx="632">
                  <c:v>-2</c:v>
                </c:pt>
                <c:pt idx="633">
                  <c:v>-2</c:v>
                </c:pt>
                <c:pt idx="634">
                  <c:v>-2</c:v>
                </c:pt>
                <c:pt idx="635">
                  <c:v>-2</c:v>
                </c:pt>
                <c:pt idx="636">
                  <c:v>-2</c:v>
                </c:pt>
                <c:pt idx="637">
                  <c:v>-2</c:v>
                </c:pt>
                <c:pt idx="638">
                  <c:v>-2</c:v>
                </c:pt>
                <c:pt idx="639">
                  <c:v>-2</c:v>
                </c:pt>
                <c:pt idx="640">
                  <c:v>-2</c:v>
                </c:pt>
                <c:pt idx="641">
                  <c:v>-2</c:v>
                </c:pt>
                <c:pt idx="642">
                  <c:v>-2</c:v>
                </c:pt>
                <c:pt idx="643">
                  <c:v>-2</c:v>
                </c:pt>
                <c:pt idx="644">
                  <c:v>-2</c:v>
                </c:pt>
                <c:pt idx="645">
                  <c:v>-2</c:v>
                </c:pt>
                <c:pt idx="646">
                  <c:v>-2</c:v>
                </c:pt>
                <c:pt idx="647">
                  <c:v>-2</c:v>
                </c:pt>
                <c:pt idx="648">
                  <c:v>-2</c:v>
                </c:pt>
                <c:pt idx="649">
                  <c:v>-2</c:v>
                </c:pt>
                <c:pt idx="650">
                  <c:v>-2</c:v>
                </c:pt>
                <c:pt idx="651">
                  <c:v>-2</c:v>
                </c:pt>
                <c:pt idx="652">
                  <c:v>-2</c:v>
                </c:pt>
                <c:pt idx="653">
                  <c:v>-2</c:v>
                </c:pt>
                <c:pt idx="654">
                  <c:v>-2</c:v>
                </c:pt>
                <c:pt idx="655">
                  <c:v>-2</c:v>
                </c:pt>
                <c:pt idx="656">
                  <c:v>-2</c:v>
                </c:pt>
                <c:pt idx="657">
                  <c:v>-1.9</c:v>
                </c:pt>
                <c:pt idx="658">
                  <c:v>-1.9</c:v>
                </c:pt>
                <c:pt idx="659">
                  <c:v>-1.9</c:v>
                </c:pt>
                <c:pt idx="660">
                  <c:v>-1.9</c:v>
                </c:pt>
                <c:pt idx="661">
                  <c:v>-1.9</c:v>
                </c:pt>
                <c:pt idx="662">
                  <c:v>-1.9</c:v>
                </c:pt>
                <c:pt idx="663">
                  <c:v>-1.9</c:v>
                </c:pt>
                <c:pt idx="664">
                  <c:v>-1.9</c:v>
                </c:pt>
                <c:pt idx="665">
                  <c:v>-1.9</c:v>
                </c:pt>
                <c:pt idx="666">
                  <c:v>-1.8</c:v>
                </c:pt>
                <c:pt idx="667">
                  <c:v>-1.7</c:v>
                </c:pt>
                <c:pt idx="668">
                  <c:v>-1.7</c:v>
                </c:pt>
                <c:pt idx="669">
                  <c:v>-1.7</c:v>
                </c:pt>
                <c:pt idx="670">
                  <c:v>-1.6</c:v>
                </c:pt>
                <c:pt idx="671">
                  <c:v>-1.6</c:v>
                </c:pt>
                <c:pt idx="672">
                  <c:v>-1.6</c:v>
                </c:pt>
                <c:pt idx="673">
                  <c:v>-1.6</c:v>
                </c:pt>
                <c:pt idx="674">
                  <c:v>-1.6</c:v>
                </c:pt>
                <c:pt idx="675">
                  <c:v>-1.6</c:v>
                </c:pt>
                <c:pt idx="676">
                  <c:v>-1.6</c:v>
                </c:pt>
                <c:pt idx="677">
                  <c:v>-1.6</c:v>
                </c:pt>
                <c:pt idx="678">
                  <c:v>-1.6</c:v>
                </c:pt>
                <c:pt idx="679">
                  <c:v>-1.6</c:v>
                </c:pt>
                <c:pt idx="680">
                  <c:v>-1.6</c:v>
                </c:pt>
                <c:pt idx="681">
                  <c:v>-1.6</c:v>
                </c:pt>
                <c:pt idx="682">
                  <c:v>-1.6</c:v>
                </c:pt>
                <c:pt idx="683">
                  <c:v>-1.6</c:v>
                </c:pt>
                <c:pt idx="684">
                  <c:v>-1.6</c:v>
                </c:pt>
                <c:pt idx="685">
                  <c:v>-1.6</c:v>
                </c:pt>
                <c:pt idx="686">
                  <c:v>-1.6</c:v>
                </c:pt>
                <c:pt idx="687">
                  <c:v>-1.6</c:v>
                </c:pt>
                <c:pt idx="688">
                  <c:v>-1.6</c:v>
                </c:pt>
                <c:pt idx="689">
                  <c:v>-1.6</c:v>
                </c:pt>
                <c:pt idx="690">
                  <c:v>-1.6</c:v>
                </c:pt>
                <c:pt idx="691">
                  <c:v>-1.6</c:v>
                </c:pt>
                <c:pt idx="692">
                  <c:v>-1.6</c:v>
                </c:pt>
                <c:pt idx="693">
                  <c:v>-1.6</c:v>
                </c:pt>
                <c:pt idx="694">
                  <c:v>-1.6</c:v>
                </c:pt>
                <c:pt idx="695">
                  <c:v>-1.5</c:v>
                </c:pt>
                <c:pt idx="696">
                  <c:v>-1.5</c:v>
                </c:pt>
                <c:pt idx="697">
                  <c:v>-1.5</c:v>
                </c:pt>
                <c:pt idx="698">
                  <c:v>-1.5</c:v>
                </c:pt>
                <c:pt idx="699">
                  <c:v>-1.5</c:v>
                </c:pt>
                <c:pt idx="700">
                  <c:v>-1.5</c:v>
                </c:pt>
                <c:pt idx="701">
                  <c:v>-1.5</c:v>
                </c:pt>
                <c:pt idx="702">
                  <c:v>-1.5</c:v>
                </c:pt>
                <c:pt idx="703">
                  <c:v>-1.5</c:v>
                </c:pt>
                <c:pt idx="704">
                  <c:v>-1.5</c:v>
                </c:pt>
                <c:pt idx="705">
                  <c:v>-1.5</c:v>
                </c:pt>
                <c:pt idx="706">
                  <c:v>-1.5</c:v>
                </c:pt>
                <c:pt idx="707">
                  <c:v>-1.5</c:v>
                </c:pt>
                <c:pt idx="708">
                  <c:v>-1.5</c:v>
                </c:pt>
                <c:pt idx="709">
                  <c:v>-1.5</c:v>
                </c:pt>
                <c:pt idx="710">
                  <c:v>-1.5</c:v>
                </c:pt>
                <c:pt idx="711">
                  <c:v>-1.5</c:v>
                </c:pt>
                <c:pt idx="712">
                  <c:v>-1.5</c:v>
                </c:pt>
                <c:pt idx="713">
                  <c:v>-1.5</c:v>
                </c:pt>
                <c:pt idx="714">
                  <c:v>-1.5</c:v>
                </c:pt>
                <c:pt idx="715">
                  <c:v>-1.5</c:v>
                </c:pt>
                <c:pt idx="716">
                  <c:v>-1.5</c:v>
                </c:pt>
                <c:pt idx="717">
                  <c:v>-1.5</c:v>
                </c:pt>
                <c:pt idx="718">
                  <c:v>-1.5</c:v>
                </c:pt>
                <c:pt idx="719">
                  <c:v>-1.5</c:v>
                </c:pt>
                <c:pt idx="720">
                  <c:v>-1.5</c:v>
                </c:pt>
                <c:pt idx="721">
                  <c:v>-1.5</c:v>
                </c:pt>
                <c:pt idx="722">
                  <c:v>-1.5</c:v>
                </c:pt>
                <c:pt idx="723">
                  <c:v>-1.5</c:v>
                </c:pt>
                <c:pt idx="724">
                  <c:v>-1.5</c:v>
                </c:pt>
                <c:pt idx="725">
                  <c:v>-1.4</c:v>
                </c:pt>
                <c:pt idx="726">
                  <c:v>-1.4</c:v>
                </c:pt>
                <c:pt idx="727">
                  <c:v>-1.4</c:v>
                </c:pt>
                <c:pt idx="728">
                  <c:v>-1.4</c:v>
                </c:pt>
                <c:pt idx="729">
                  <c:v>-1.4</c:v>
                </c:pt>
                <c:pt idx="730">
                  <c:v>-1.4</c:v>
                </c:pt>
                <c:pt idx="731">
                  <c:v>-1.4</c:v>
                </c:pt>
                <c:pt idx="732">
                  <c:v>-1.4</c:v>
                </c:pt>
                <c:pt idx="733">
                  <c:v>-1.3</c:v>
                </c:pt>
                <c:pt idx="734">
                  <c:v>-1.3</c:v>
                </c:pt>
                <c:pt idx="735">
                  <c:v>-1.3</c:v>
                </c:pt>
                <c:pt idx="736">
                  <c:v>-1.3</c:v>
                </c:pt>
                <c:pt idx="737">
                  <c:v>-1.2</c:v>
                </c:pt>
                <c:pt idx="738">
                  <c:v>-1.2</c:v>
                </c:pt>
                <c:pt idx="739">
                  <c:v>-1.2</c:v>
                </c:pt>
                <c:pt idx="740">
                  <c:v>-1.2</c:v>
                </c:pt>
                <c:pt idx="741">
                  <c:v>-1.2</c:v>
                </c:pt>
                <c:pt idx="742">
                  <c:v>-1.1000000000000001</c:v>
                </c:pt>
                <c:pt idx="743">
                  <c:v>-1.1000000000000001</c:v>
                </c:pt>
                <c:pt idx="744">
                  <c:v>-1.1000000000000001</c:v>
                </c:pt>
                <c:pt idx="745">
                  <c:v>-1.1000000000000001</c:v>
                </c:pt>
                <c:pt idx="746">
                  <c:v>-1.1000000000000001</c:v>
                </c:pt>
                <c:pt idx="747">
                  <c:v>-1.1000000000000001</c:v>
                </c:pt>
                <c:pt idx="748">
                  <c:v>-1.1000000000000001</c:v>
                </c:pt>
                <c:pt idx="749">
                  <c:v>-1.1000000000000001</c:v>
                </c:pt>
                <c:pt idx="750">
                  <c:v>-1</c:v>
                </c:pt>
                <c:pt idx="751">
                  <c:v>-1</c:v>
                </c:pt>
                <c:pt idx="752">
                  <c:v>-1</c:v>
                </c:pt>
                <c:pt idx="753">
                  <c:v>-1</c:v>
                </c:pt>
                <c:pt idx="754">
                  <c:v>-1</c:v>
                </c:pt>
                <c:pt idx="755">
                  <c:v>-1</c:v>
                </c:pt>
                <c:pt idx="756">
                  <c:v>-1</c:v>
                </c:pt>
                <c:pt idx="757">
                  <c:v>-1</c:v>
                </c:pt>
                <c:pt idx="758">
                  <c:v>-1</c:v>
                </c:pt>
                <c:pt idx="759">
                  <c:v>-1</c:v>
                </c:pt>
                <c:pt idx="760">
                  <c:v>-1</c:v>
                </c:pt>
                <c:pt idx="761">
                  <c:v>-1</c:v>
                </c:pt>
                <c:pt idx="762">
                  <c:v>-1</c:v>
                </c:pt>
                <c:pt idx="763">
                  <c:v>-1</c:v>
                </c:pt>
                <c:pt idx="764">
                  <c:v>-1</c:v>
                </c:pt>
                <c:pt idx="765">
                  <c:v>-1</c:v>
                </c:pt>
                <c:pt idx="766">
                  <c:v>-1</c:v>
                </c:pt>
                <c:pt idx="767">
                  <c:v>-1</c:v>
                </c:pt>
                <c:pt idx="768">
                  <c:v>-1</c:v>
                </c:pt>
                <c:pt idx="769">
                  <c:v>-1</c:v>
                </c:pt>
                <c:pt idx="770">
                  <c:v>-1</c:v>
                </c:pt>
                <c:pt idx="771">
                  <c:v>-1</c:v>
                </c:pt>
                <c:pt idx="772">
                  <c:v>-1</c:v>
                </c:pt>
                <c:pt idx="773">
                  <c:v>-1</c:v>
                </c:pt>
                <c:pt idx="774">
                  <c:v>-1</c:v>
                </c:pt>
                <c:pt idx="775">
                  <c:v>-1</c:v>
                </c:pt>
                <c:pt idx="776">
                  <c:v>-1</c:v>
                </c:pt>
                <c:pt idx="777">
                  <c:v>-1</c:v>
                </c:pt>
                <c:pt idx="778">
                  <c:v>-1</c:v>
                </c:pt>
                <c:pt idx="779">
                  <c:v>-1</c:v>
                </c:pt>
                <c:pt idx="780">
                  <c:v>-1</c:v>
                </c:pt>
                <c:pt idx="781">
                  <c:v>-1</c:v>
                </c:pt>
                <c:pt idx="782">
                  <c:v>-1</c:v>
                </c:pt>
                <c:pt idx="783">
                  <c:v>-1</c:v>
                </c:pt>
                <c:pt idx="784">
                  <c:v>-1</c:v>
                </c:pt>
                <c:pt idx="785">
                  <c:v>-1</c:v>
                </c:pt>
                <c:pt idx="786">
                  <c:v>-1</c:v>
                </c:pt>
                <c:pt idx="787">
                  <c:v>-1</c:v>
                </c:pt>
                <c:pt idx="788">
                  <c:v>-1</c:v>
                </c:pt>
                <c:pt idx="789">
                  <c:v>-1</c:v>
                </c:pt>
                <c:pt idx="790">
                  <c:v>-1</c:v>
                </c:pt>
                <c:pt idx="791">
                  <c:v>-1</c:v>
                </c:pt>
                <c:pt idx="792">
                  <c:v>-1</c:v>
                </c:pt>
                <c:pt idx="793">
                  <c:v>-1</c:v>
                </c:pt>
                <c:pt idx="794">
                  <c:v>-1</c:v>
                </c:pt>
                <c:pt idx="795">
                  <c:v>-1</c:v>
                </c:pt>
                <c:pt idx="796">
                  <c:v>-1</c:v>
                </c:pt>
                <c:pt idx="797">
                  <c:v>-1</c:v>
                </c:pt>
                <c:pt idx="798">
                  <c:v>-1</c:v>
                </c:pt>
                <c:pt idx="799">
                  <c:v>-1</c:v>
                </c:pt>
                <c:pt idx="800">
                  <c:v>-1</c:v>
                </c:pt>
                <c:pt idx="801">
                  <c:v>-1</c:v>
                </c:pt>
                <c:pt idx="802">
                  <c:v>-1</c:v>
                </c:pt>
                <c:pt idx="803">
                  <c:v>-0.9</c:v>
                </c:pt>
                <c:pt idx="804">
                  <c:v>-0.9</c:v>
                </c:pt>
                <c:pt idx="805">
                  <c:v>-0.8</c:v>
                </c:pt>
                <c:pt idx="806">
                  <c:v>-0.8</c:v>
                </c:pt>
                <c:pt idx="807">
                  <c:v>-0.8</c:v>
                </c:pt>
                <c:pt idx="808">
                  <c:v>-0.7</c:v>
                </c:pt>
                <c:pt idx="809">
                  <c:v>-0.7</c:v>
                </c:pt>
                <c:pt idx="810">
                  <c:v>-0.6</c:v>
                </c:pt>
                <c:pt idx="811">
                  <c:v>-0.6</c:v>
                </c:pt>
                <c:pt idx="812">
                  <c:v>-0.6</c:v>
                </c:pt>
                <c:pt idx="813">
                  <c:v>-0.6</c:v>
                </c:pt>
                <c:pt idx="814">
                  <c:v>-0.6</c:v>
                </c:pt>
                <c:pt idx="815">
                  <c:v>-0.6</c:v>
                </c:pt>
                <c:pt idx="816">
                  <c:v>-0.6</c:v>
                </c:pt>
                <c:pt idx="817">
                  <c:v>-0.6</c:v>
                </c:pt>
                <c:pt idx="818">
                  <c:v>-0.6</c:v>
                </c:pt>
                <c:pt idx="819">
                  <c:v>-0.6</c:v>
                </c:pt>
                <c:pt idx="820">
                  <c:v>-0.6</c:v>
                </c:pt>
                <c:pt idx="821">
                  <c:v>-0.6</c:v>
                </c:pt>
                <c:pt idx="822">
                  <c:v>-0.6</c:v>
                </c:pt>
                <c:pt idx="823">
                  <c:v>-0.6</c:v>
                </c:pt>
                <c:pt idx="824">
                  <c:v>-0.6</c:v>
                </c:pt>
                <c:pt idx="825">
                  <c:v>-0.5</c:v>
                </c:pt>
                <c:pt idx="826">
                  <c:v>-0.5</c:v>
                </c:pt>
                <c:pt idx="827">
                  <c:v>-0.5</c:v>
                </c:pt>
                <c:pt idx="828">
                  <c:v>-0.5</c:v>
                </c:pt>
                <c:pt idx="829">
                  <c:v>-0.5</c:v>
                </c:pt>
                <c:pt idx="830">
                  <c:v>-0.5</c:v>
                </c:pt>
                <c:pt idx="831">
                  <c:v>-0.5</c:v>
                </c:pt>
                <c:pt idx="832">
                  <c:v>-0.5</c:v>
                </c:pt>
                <c:pt idx="833">
                  <c:v>-0.5</c:v>
                </c:pt>
                <c:pt idx="834">
                  <c:v>-0.5</c:v>
                </c:pt>
                <c:pt idx="835">
                  <c:v>-0.5</c:v>
                </c:pt>
                <c:pt idx="836">
                  <c:v>-0.5</c:v>
                </c:pt>
                <c:pt idx="837">
                  <c:v>-0.5</c:v>
                </c:pt>
                <c:pt idx="838">
                  <c:v>-0.5</c:v>
                </c:pt>
                <c:pt idx="839">
                  <c:v>-0.5</c:v>
                </c:pt>
                <c:pt idx="840">
                  <c:v>-0.5</c:v>
                </c:pt>
                <c:pt idx="841">
                  <c:v>-0.5</c:v>
                </c:pt>
                <c:pt idx="842">
                  <c:v>-0.5</c:v>
                </c:pt>
                <c:pt idx="843">
                  <c:v>-0.5</c:v>
                </c:pt>
                <c:pt idx="844">
                  <c:v>-0.5</c:v>
                </c:pt>
                <c:pt idx="845">
                  <c:v>-0.5</c:v>
                </c:pt>
                <c:pt idx="846">
                  <c:v>-0.5</c:v>
                </c:pt>
                <c:pt idx="847">
                  <c:v>-0.4</c:v>
                </c:pt>
                <c:pt idx="848">
                  <c:v>-0.4</c:v>
                </c:pt>
                <c:pt idx="849">
                  <c:v>-0.4</c:v>
                </c:pt>
                <c:pt idx="850">
                  <c:v>-0.4</c:v>
                </c:pt>
                <c:pt idx="851">
                  <c:v>-0.4</c:v>
                </c:pt>
                <c:pt idx="852">
                  <c:v>-0.4</c:v>
                </c:pt>
                <c:pt idx="853">
                  <c:v>-0.4</c:v>
                </c:pt>
                <c:pt idx="854">
                  <c:v>-0.4</c:v>
                </c:pt>
                <c:pt idx="855">
                  <c:v>-0.4</c:v>
                </c:pt>
                <c:pt idx="856">
                  <c:v>-0.4</c:v>
                </c:pt>
                <c:pt idx="857">
                  <c:v>-0.4</c:v>
                </c:pt>
                <c:pt idx="858">
                  <c:v>-0.4</c:v>
                </c:pt>
                <c:pt idx="859">
                  <c:v>-0.3</c:v>
                </c:pt>
                <c:pt idx="860">
                  <c:v>-0.3</c:v>
                </c:pt>
                <c:pt idx="861">
                  <c:v>-0.3</c:v>
                </c:pt>
                <c:pt idx="862">
                  <c:v>-0.3</c:v>
                </c:pt>
                <c:pt idx="863">
                  <c:v>-0.3</c:v>
                </c:pt>
                <c:pt idx="864">
                  <c:v>-0.3</c:v>
                </c:pt>
                <c:pt idx="865">
                  <c:v>-0.2</c:v>
                </c:pt>
                <c:pt idx="866">
                  <c:v>-0.2</c:v>
                </c:pt>
                <c:pt idx="867">
                  <c:v>-0.2</c:v>
                </c:pt>
                <c:pt idx="868">
                  <c:v>-0.2</c:v>
                </c:pt>
                <c:pt idx="869">
                  <c:v>-0.2</c:v>
                </c:pt>
                <c:pt idx="870">
                  <c:v>-0.2</c:v>
                </c:pt>
                <c:pt idx="871">
                  <c:v>-0.2</c:v>
                </c:pt>
                <c:pt idx="872">
                  <c:v>-0.2</c:v>
                </c:pt>
                <c:pt idx="873">
                  <c:v>-0.1</c:v>
                </c:pt>
                <c:pt idx="874">
                  <c:v>-0.1</c:v>
                </c:pt>
                <c:pt idx="875">
                  <c:v>-0.1</c:v>
                </c:pt>
                <c:pt idx="876">
                  <c:v>-0.1</c:v>
                </c:pt>
                <c:pt idx="877">
                  <c:v>-0.1</c:v>
                </c:pt>
                <c:pt idx="878">
                  <c:v>-0.1</c:v>
                </c:pt>
                <c:pt idx="879">
                  <c:v>-0.1</c:v>
                </c:pt>
                <c:pt idx="880">
                  <c:v>-0.1</c:v>
                </c:pt>
                <c:pt idx="881">
                  <c:v>-0.1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0.1</c:v>
                </c:pt>
                <c:pt idx="948">
                  <c:v>0.1</c:v>
                </c:pt>
                <c:pt idx="949">
                  <c:v>0.1</c:v>
                </c:pt>
                <c:pt idx="950">
                  <c:v>0.1</c:v>
                </c:pt>
                <c:pt idx="951">
                  <c:v>0.1</c:v>
                </c:pt>
                <c:pt idx="952">
                  <c:v>0.1</c:v>
                </c:pt>
                <c:pt idx="953">
                  <c:v>0.1</c:v>
                </c:pt>
                <c:pt idx="954">
                  <c:v>0.1</c:v>
                </c:pt>
                <c:pt idx="955">
                  <c:v>0.1</c:v>
                </c:pt>
                <c:pt idx="956">
                  <c:v>0.1</c:v>
                </c:pt>
                <c:pt idx="957">
                  <c:v>0.1</c:v>
                </c:pt>
                <c:pt idx="958">
                  <c:v>0.1</c:v>
                </c:pt>
                <c:pt idx="959">
                  <c:v>0.3</c:v>
                </c:pt>
                <c:pt idx="960">
                  <c:v>0.3</c:v>
                </c:pt>
                <c:pt idx="961">
                  <c:v>0.3</c:v>
                </c:pt>
                <c:pt idx="962">
                  <c:v>0.3</c:v>
                </c:pt>
                <c:pt idx="963">
                  <c:v>0.4</c:v>
                </c:pt>
                <c:pt idx="964">
                  <c:v>0.4</c:v>
                </c:pt>
                <c:pt idx="965">
                  <c:v>0.4</c:v>
                </c:pt>
                <c:pt idx="966">
                  <c:v>0.4</c:v>
                </c:pt>
                <c:pt idx="967">
                  <c:v>0.4</c:v>
                </c:pt>
                <c:pt idx="968">
                  <c:v>0.4</c:v>
                </c:pt>
                <c:pt idx="969">
                  <c:v>0.4</c:v>
                </c:pt>
                <c:pt idx="970">
                  <c:v>0.4</c:v>
                </c:pt>
                <c:pt idx="971">
                  <c:v>0.4</c:v>
                </c:pt>
                <c:pt idx="972">
                  <c:v>0.4</c:v>
                </c:pt>
                <c:pt idx="973">
                  <c:v>0.4</c:v>
                </c:pt>
                <c:pt idx="974">
                  <c:v>0.4</c:v>
                </c:pt>
                <c:pt idx="975">
                  <c:v>0.4</c:v>
                </c:pt>
                <c:pt idx="976">
                  <c:v>0.4</c:v>
                </c:pt>
                <c:pt idx="977">
                  <c:v>0.4</c:v>
                </c:pt>
                <c:pt idx="978">
                  <c:v>0.4</c:v>
                </c:pt>
                <c:pt idx="979">
                  <c:v>0.4</c:v>
                </c:pt>
                <c:pt idx="980">
                  <c:v>0.4</c:v>
                </c:pt>
                <c:pt idx="981">
                  <c:v>0.4</c:v>
                </c:pt>
                <c:pt idx="982">
                  <c:v>0.4</c:v>
                </c:pt>
                <c:pt idx="983">
                  <c:v>0.5</c:v>
                </c:pt>
                <c:pt idx="984">
                  <c:v>0.5</c:v>
                </c:pt>
                <c:pt idx="985">
                  <c:v>0.5</c:v>
                </c:pt>
                <c:pt idx="986">
                  <c:v>0.5</c:v>
                </c:pt>
                <c:pt idx="987">
                  <c:v>0.5</c:v>
                </c:pt>
                <c:pt idx="988">
                  <c:v>0.5</c:v>
                </c:pt>
                <c:pt idx="989">
                  <c:v>0.5</c:v>
                </c:pt>
                <c:pt idx="990">
                  <c:v>0.5</c:v>
                </c:pt>
                <c:pt idx="991">
                  <c:v>0.5</c:v>
                </c:pt>
                <c:pt idx="992">
                  <c:v>0.5</c:v>
                </c:pt>
                <c:pt idx="993">
                  <c:v>0.5</c:v>
                </c:pt>
                <c:pt idx="994">
                  <c:v>0.5</c:v>
                </c:pt>
                <c:pt idx="995">
                  <c:v>0.5</c:v>
                </c:pt>
                <c:pt idx="996">
                  <c:v>0.5</c:v>
                </c:pt>
                <c:pt idx="997">
                  <c:v>0.5</c:v>
                </c:pt>
                <c:pt idx="998">
                  <c:v>0.5</c:v>
                </c:pt>
                <c:pt idx="999">
                  <c:v>0.5</c:v>
                </c:pt>
                <c:pt idx="1000">
                  <c:v>0.5</c:v>
                </c:pt>
                <c:pt idx="1001">
                  <c:v>0.5</c:v>
                </c:pt>
                <c:pt idx="1002">
                  <c:v>0.5</c:v>
                </c:pt>
                <c:pt idx="1003">
                  <c:v>0.5</c:v>
                </c:pt>
                <c:pt idx="1004">
                  <c:v>0.5</c:v>
                </c:pt>
                <c:pt idx="1005">
                  <c:v>0.5</c:v>
                </c:pt>
                <c:pt idx="1006">
                  <c:v>0.5</c:v>
                </c:pt>
                <c:pt idx="1007">
                  <c:v>0.5</c:v>
                </c:pt>
                <c:pt idx="1008">
                  <c:v>0.5</c:v>
                </c:pt>
                <c:pt idx="1009">
                  <c:v>0.5</c:v>
                </c:pt>
                <c:pt idx="1010">
                  <c:v>0.6</c:v>
                </c:pt>
                <c:pt idx="1011">
                  <c:v>0.6</c:v>
                </c:pt>
                <c:pt idx="1012">
                  <c:v>0.6</c:v>
                </c:pt>
                <c:pt idx="1013">
                  <c:v>0.6</c:v>
                </c:pt>
                <c:pt idx="1014">
                  <c:v>0.6</c:v>
                </c:pt>
                <c:pt idx="1015">
                  <c:v>0.6</c:v>
                </c:pt>
                <c:pt idx="1016">
                  <c:v>0.6</c:v>
                </c:pt>
                <c:pt idx="1017">
                  <c:v>0.6</c:v>
                </c:pt>
                <c:pt idx="1018">
                  <c:v>0.6</c:v>
                </c:pt>
                <c:pt idx="1019">
                  <c:v>0.6</c:v>
                </c:pt>
                <c:pt idx="1020">
                  <c:v>0.6</c:v>
                </c:pt>
                <c:pt idx="1021">
                  <c:v>0.7</c:v>
                </c:pt>
                <c:pt idx="1022">
                  <c:v>0.8</c:v>
                </c:pt>
                <c:pt idx="1023">
                  <c:v>0.8</c:v>
                </c:pt>
                <c:pt idx="1024">
                  <c:v>0.8</c:v>
                </c:pt>
                <c:pt idx="1025">
                  <c:v>0.8</c:v>
                </c:pt>
                <c:pt idx="1026">
                  <c:v>0.9</c:v>
                </c:pt>
                <c:pt idx="1027">
                  <c:v>0.9</c:v>
                </c:pt>
                <c:pt idx="1028">
                  <c:v>0.9</c:v>
                </c:pt>
                <c:pt idx="1029">
                  <c:v>0.9</c:v>
                </c:pt>
                <c:pt idx="1030">
                  <c:v>0.9</c:v>
                </c:pt>
                <c:pt idx="1031">
                  <c:v>0.9</c:v>
                </c:pt>
                <c:pt idx="1032">
                  <c:v>0.9</c:v>
                </c:pt>
                <c:pt idx="1033">
                  <c:v>0.9</c:v>
                </c:pt>
                <c:pt idx="1034">
                  <c:v>0.9</c:v>
                </c:pt>
                <c:pt idx="1035">
                  <c:v>0.9</c:v>
                </c:pt>
                <c:pt idx="1036">
                  <c:v>0.9</c:v>
                </c:pt>
                <c:pt idx="1037">
                  <c:v>0.9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1.1000000000000001</c:v>
                </c:pt>
                <c:pt idx="1090">
                  <c:v>1.1000000000000001</c:v>
                </c:pt>
                <c:pt idx="1091">
                  <c:v>1.1000000000000001</c:v>
                </c:pt>
                <c:pt idx="1092">
                  <c:v>1.1000000000000001</c:v>
                </c:pt>
                <c:pt idx="1093">
                  <c:v>1.1000000000000001</c:v>
                </c:pt>
                <c:pt idx="1094">
                  <c:v>1.1000000000000001</c:v>
                </c:pt>
                <c:pt idx="1095">
                  <c:v>1.1000000000000001</c:v>
                </c:pt>
                <c:pt idx="1096">
                  <c:v>1.1000000000000001</c:v>
                </c:pt>
                <c:pt idx="1097">
                  <c:v>1.1000000000000001</c:v>
                </c:pt>
                <c:pt idx="1098">
                  <c:v>1.1000000000000001</c:v>
                </c:pt>
                <c:pt idx="1099">
                  <c:v>1.2</c:v>
                </c:pt>
                <c:pt idx="1100">
                  <c:v>1.3</c:v>
                </c:pt>
                <c:pt idx="1101">
                  <c:v>1.3</c:v>
                </c:pt>
                <c:pt idx="1102">
                  <c:v>1.3</c:v>
                </c:pt>
                <c:pt idx="1103">
                  <c:v>1.4</c:v>
                </c:pt>
                <c:pt idx="1104">
                  <c:v>1.4</c:v>
                </c:pt>
                <c:pt idx="1105">
                  <c:v>1.4</c:v>
                </c:pt>
                <c:pt idx="1106">
                  <c:v>1.4</c:v>
                </c:pt>
                <c:pt idx="1107">
                  <c:v>1.4</c:v>
                </c:pt>
                <c:pt idx="1108">
                  <c:v>1.4</c:v>
                </c:pt>
                <c:pt idx="1109">
                  <c:v>1.4</c:v>
                </c:pt>
                <c:pt idx="1110">
                  <c:v>1.4</c:v>
                </c:pt>
                <c:pt idx="1111">
                  <c:v>1.4</c:v>
                </c:pt>
                <c:pt idx="1112">
                  <c:v>1.5</c:v>
                </c:pt>
                <c:pt idx="1113">
                  <c:v>1.5</c:v>
                </c:pt>
                <c:pt idx="1114">
                  <c:v>1.5</c:v>
                </c:pt>
                <c:pt idx="1115">
                  <c:v>1.5</c:v>
                </c:pt>
                <c:pt idx="1116">
                  <c:v>1.5</c:v>
                </c:pt>
                <c:pt idx="1117">
                  <c:v>1.5</c:v>
                </c:pt>
                <c:pt idx="1118">
                  <c:v>1.5</c:v>
                </c:pt>
                <c:pt idx="1119">
                  <c:v>1.5</c:v>
                </c:pt>
                <c:pt idx="1120">
                  <c:v>1.5</c:v>
                </c:pt>
                <c:pt idx="1121">
                  <c:v>1.5</c:v>
                </c:pt>
                <c:pt idx="1122">
                  <c:v>1.5</c:v>
                </c:pt>
                <c:pt idx="1123">
                  <c:v>1.5</c:v>
                </c:pt>
                <c:pt idx="1124">
                  <c:v>1.5</c:v>
                </c:pt>
                <c:pt idx="1125">
                  <c:v>1.5</c:v>
                </c:pt>
                <c:pt idx="1126">
                  <c:v>1.5</c:v>
                </c:pt>
                <c:pt idx="1127">
                  <c:v>1.5</c:v>
                </c:pt>
                <c:pt idx="1128">
                  <c:v>1.5</c:v>
                </c:pt>
                <c:pt idx="1129">
                  <c:v>1.5</c:v>
                </c:pt>
                <c:pt idx="1130">
                  <c:v>1.5</c:v>
                </c:pt>
                <c:pt idx="1131">
                  <c:v>1.5</c:v>
                </c:pt>
                <c:pt idx="1132">
                  <c:v>1.5</c:v>
                </c:pt>
                <c:pt idx="1133">
                  <c:v>1.5</c:v>
                </c:pt>
                <c:pt idx="1134">
                  <c:v>1.5</c:v>
                </c:pt>
                <c:pt idx="1135">
                  <c:v>1.5</c:v>
                </c:pt>
                <c:pt idx="1136">
                  <c:v>1.5</c:v>
                </c:pt>
                <c:pt idx="1137">
                  <c:v>1.5</c:v>
                </c:pt>
                <c:pt idx="1138">
                  <c:v>1.5</c:v>
                </c:pt>
                <c:pt idx="1139">
                  <c:v>1.5</c:v>
                </c:pt>
                <c:pt idx="1140">
                  <c:v>1.5</c:v>
                </c:pt>
                <c:pt idx="1141">
                  <c:v>1.5</c:v>
                </c:pt>
                <c:pt idx="1142">
                  <c:v>1.6</c:v>
                </c:pt>
                <c:pt idx="1143">
                  <c:v>1.6</c:v>
                </c:pt>
                <c:pt idx="1144">
                  <c:v>1.6</c:v>
                </c:pt>
                <c:pt idx="1145">
                  <c:v>1.6</c:v>
                </c:pt>
                <c:pt idx="1146">
                  <c:v>1.6</c:v>
                </c:pt>
                <c:pt idx="1147">
                  <c:v>1.6</c:v>
                </c:pt>
                <c:pt idx="1148">
                  <c:v>1.6</c:v>
                </c:pt>
                <c:pt idx="1149">
                  <c:v>1.6</c:v>
                </c:pt>
                <c:pt idx="1150">
                  <c:v>1.6</c:v>
                </c:pt>
                <c:pt idx="1151">
                  <c:v>1.6</c:v>
                </c:pt>
                <c:pt idx="1152">
                  <c:v>1.6</c:v>
                </c:pt>
                <c:pt idx="1153">
                  <c:v>1.7</c:v>
                </c:pt>
                <c:pt idx="1154">
                  <c:v>1.7</c:v>
                </c:pt>
                <c:pt idx="1155">
                  <c:v>1.7</c:v>
                </c:pt>
                <c:pt idx="1156">
                  <c:v>1.7</c:v>
                </c:pt>
                <c:pt idx="1157">
                  <c:v>1.8</c:v>
                </c:pt>
                <c:pt idx="1158">
                  <c:v>1.8</c:v>
                </c:pt>
                <c:pt idx="1159">
                  <c:v>1.8</c:v>
                </c:pt>
                <c:pt idx="1160">
                  <c:v>1.8</c:v>
                </c:pt>
                <c:pt idx="1161">
                  <c:v>1.8</c:v>
                </c:pt>
                <c:pt idx="1162">
                  <c:v>1.9</c:v>
                </c:pt>
                <c:pt idx="1163">
                  <c:v>1.9</c:v>
                </c:pt>
                <c:pt idx="1164">
                  <c:v>1.9</c:v>
                </c:pt>
                <c:pt idx="1165">
                  <c:v>1.9</c:v>
                </c:pt>
                <c:pt idx="1166">
                  <c:v>1.9</c:v>
                </c:pt>
                <c:pt idx="1167">
                  <c:v>1.9</c:v>
                </c:pt>
                <c:pt idx="1168">
                  <c:v>1.9</c:v>
                </c:pt>
                <c:pt idx="1169">
                  <c:v>1.9</c:v>
                </c:pt>
                <c:pt idx="1170">
                  <c:v>1.9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2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2.1</c:v>
                </c:pt>
                <c:pt idx="1220">
                  <c:v>2.1</c:v>
                </c:pt>
                <c:pt idx="1221">
                  <c:v>2.1</c:v>
                </c:pt>
                <c:pt idx="1222">
                  <c:v>2.1</c:v>
                </c:pt>
                <c:pt idx="1223">
                  <c:v>2.1</c:v>
                </c:pt>
                <c:pt idx="1224">
                  <c:v>2.2000000000000002</c:v>
                </c:pt>
                <c:pt idx="1225">
                  <c:v>2.2999999999999998</c:v>
                </c:pt>
                <c:pt idx="1226">
                  <c:v>2.2999999999999998</c:v>
                </c:pt>
                <c:pt idx="1227">
                  <c:v>2.2999999999999998</c:v>
                </c:pt>
                <c:pt idx="1228">
                  <c:v>2.4</c:v>
                </c:pt>
                <c:pt idx="1229">
                  <c:v>2.4</c:v>
                </c:pt>
                <c:pt idx="1230">
                  <c:v>2.4</c:v>
                </c:pt>
                <c:pt idx="1231">
                  <c:v>2.4</c:v>
                </c:pt>
                <c:pt idx="1232">
                  <c:v>2.4</c:v>
                </c:pt>
                <c:pt idx="1233">
                  <c:v>2.4</c:v>
                </c:pt>
                <c:pt idx="1234">
                  <c:v>2.4</c:v>
                </c:pt>
                <c:pt idx="1235">
                  <c:v>2.4</c:v>
                </c:pt>
                <c:pt idx="1236">
                  <c:v>2.4</c:v>
                </c:pt>
                <c:pt idx="1237">
                  <c:v>2.4</c:v>
                </c:pt>
                <c:pt idx="1238">
                  <c:v>2.4</c:v>
                </c:pt>
                <c:pt idx="1239">
                  <c:v>2.5</c:v>
                </c:pt>
                <c:pt idx="1240">
                  <c:v>2.5</c:v>
                </c:pt>
                <c:pt idx="1241">
                  <c:v>2.5</c:v>
                </c:pt>
                <c:pt idx="1242">
                  <c:v>2.5</c:v>
                </c:pt>
                <c:pt idx="1243">
                  <c:v>2.5</c:v>
                </c:pt>
                <c:pt idx="1244">
                  <c:v>2.5</c:v>
                </c:pt>
                <c:pt idx="1245">
                  <c:v>2.5</c:v>
                </c:pt>
                <c:pt idx="1246">
                  <c:v>2.5</c:v>
                </c:pt>
                <c:pt idx="1247">
                  <c:v>2.5</c:v>
                </c:pt>
                <c:pt idx="1248">
                  <c:v>2.5</c:v>
                </c:pt>
                <c:pt idx="1249">
                  <c:v>2.5</c:v>
                </c:pt>
                <c:pt idx="1250">
                  <c:v>2.5</c:v>
                </c:pt>
                <c:pt idx="1251">
                  <c:v>2.5</c:v>
                </c:pt>
                <c:pt idx="1252">
                  <c:v>2.5</c:v>
                </c:pt>
                <c:pt idx="1253">
                  <c:v>2.5</c:v>
                </c:pt>
                <c:pt idx="1254">
                  <c:v>2.5</c:v>
                </c:pt>
                <c:pt idx="1255">
                  <c:v>2.5</c:v>
                </c:pt>
                <c:pt idx="1256">
                  <c:v>2.5</c:v>
                </c:pt>
                <c:pt idx="1257">
                  <c:v>2.5</c:v>
                </c:pt>
                <c:pt idx="1258">
                  <c:v>2.5</c:v>
                </c:pt>
                <c:pt idx="1259">
                  <c:v>2.5</c:v>
                </c:pt>
                <c:pt idx="1260">
                  <c:v>2.5</c:v>
                </c:pt>
                <c:pt idx="1261">
                  <c:v>2.5</c:v>
                </c:pt>
                <c:pt idx="1262">
                  <c:v>2.5</c:v>
                </c:pt>
                <c:pt idx="1263">
                  <c:v>2.5</c:v>
                </c:pt>
                <c:pt idx="1264">
                  <c:v>2.5</c:v>
                </c:pt>
                <c:pt idx="1265">
                  <c:v>2.6</c:v>
                </c:pt>
                <c:pt idx="1266">
                  <c:v>2.6</c:v>
                </c:pt>
                <c:pt idx="1267">
                  <c:v>2.6</c:v>
                </c:pt>
                <c:pt idx="1268">
                  <c:v>2.6</c:v>
                </c:pt>
                <c:pt idx="1269">
                  <c:v>2.6</c:v>
                </c:pt>
                <c:pt idx="1270">
                  <c:v>2.6</c:v>
                </c:pt>
                <c:pt idx="1271">
                  <c:v>2.6</c:v>
                </c:pt>
                <c:pt idx="1272">
                  <c:v>2.6</c:v>
                </c:pt>
                <c:pt idx="1273">
                  <c:v>2.6</c:v>
                </c:pt>
                <c:pt idx="1274">
                  <c:v>2.6</c:v>
                </c:pt>
                <c:pt idx="1275">
                  <c:v>2.6</c:v>
                </c:pt>
                <c:pt idx="1276">
                  <c:v>2.6</c:v>
                </c:pt>
                <c:pt idx="1277">
                  <c:v>2.6</c:v>
                </c:pt>
                <c:pt idx="1278">
                  <c:v>2.6</c:v>
                </c:pt>
                <c:pt idx="1279">
                  <c:v>2.7</c:v>
                </c:pt>
                <c:pt idx="1280">
                  <c:v>2.7</c:v>
                </c:pt>
                <c:pt idx="1281">
                  <c:v>2.8</c:v>
                </c:pt>
                <c:pt idx="1282">
                  <c:v>2.8</c:v>
                </c:pt>
                <c:pt idx="1283">
                  <c:v>2.8</c:v>
                </c:pt>
                <c:pt idx="1284">
                  <c:v>2.8</c:v>
                </c:pt>
                <c:pt idx="1285">
                  <c:v>2.9</c:v>
                </c:pt>
                <c:pt idx="1286">
                  <c:v>2.9</c:v>
                </c:pt>
                <c:pt idx="1287">
                  <c:v>2.9</c:v>
                </c:pt>
                <c:pt idx="1288">
                  <c:v>2.9</c:v>
                </c:pt>
                <c:pt idx="1289">
                  <c:v>2.9</c:v>
                </c:pt>
                <c:pt idx="1290">
                  <c:v>2.9</c:v>
                </c:pt>
                <c:pt idx="1291">
                  <c:v>2.9</c:v>
                </c:pt>
                <c:pt idx="1292">
                  <c:v>2.9</c:v>
                </c:pt>
                <c:pt idx="1293">
                  <c:v>2.9</c:v>
                </c:pt>
                <c:pt idx="1294">
                  <c:v>2.9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3.1</c:v>
                </c:pt>
                <c:pt idx="1333">
                  <c:v>3.1</c:v>
                </c:pt>
                <c:pt idx="1334">
                  <c:v>3.1</c:v>
                </c:pt>
                <c:pt idx="1335">
                  <c:v>3.1</c:v>
                </c:pt>
                <c:pt idx="1336">
                  <c:v>3.1</c:v>
                </c:pt>
                <c:pt idx="1337">
                  <c:v>3.1</c:v>
                </c:pt>
                <c:pt idx="1338">
                  <c:v>3.1</c:v>
                </c:pt>
                <c:pt idx="1339">
                  <c:v>3.1</c:v>
                </c:pt>
                <c:pt idx="1340">
                  <c:v>3.1</c:v>
                </c:pt>
                <c:pt idx="1341">
                  <c:v>3.2</c:v>
                </c:pt>
                <c:pt idx="1342">
                  <c:v>3.2</c:v>
                </c:pt>
                <c:pt idx="1343">
                  <c:v>3.2</c:v>
                </c:pt>
                <c:pt idx="1344">
                  <c:v>3.2</c:v>
                </c:pt>
                <c:pt idx="1345">
                  <c:v>3.2</c:v>
                </c:pt>
                <c:pt idx="1346">
                  <c:v>3.3</c:v>
                </c:pt>
                <c:pt idx="1347">
                  <c:v>3.3</c:v>
                </c:pt>
                <c:pt idx="1348">
                  <c:v>3.3</c:v>
                </c:pt>
                <c:pt idx="1349">
                  <c:v>3.3</c:v>
                </c:pt>
                <c:pt idx="1350">
                  <c:v>3.3</c:v>
                </c:pt>
                <c:pt idx="1351">
                  <c:v>3.3</c:v>
                </c:pt>
                <c:pt idx="1352">
                  <c:v>3.4</c:v>
                </c:pt>
                <c:pt idx="1353">
                  <c:v>3.4</c:v>
                </c:pt>
                <c:pt idx="1354">
                  <c:v>3.4</c:v>
                </c:pt>
                <c:pt idx="1355">
                  <c:v>3.4</c:v>
                </c:pt>
                <c:pt idx="1356">
                  <c:v>3.4</c:v>
                </c:pt>
                <c:pt idx="1357">
                  <c:v>3.4</c:v>
                </c:pt>
                <c:pt idx="1358">
                  <c:v>3.4</c:v>
                </c:pt>
                <c:pt idx="1359">
                  <c:v>3.4</c:v>
                </c:pt>
                <c:pt idx="1360">
                  <c:v>3.4</c:v>
                </c:pt>
                <c:pt idx="1361">
                  <c:v>3.4</c:v>
                </c:pt>
                <c:pt idx="1362">
                  <c:v>3.5</c:v>
                </c:pt>
                <c:pt idx="1363">
                  <c:v>3.5</c:v>
                </c:pt>
                <c:pt idx="1364">
                  <c:v>3.5</c:v>
                </c:pt>
                <c:pt idx="1365">
                  <c:v>3.5</c:v>
                </c:pt>
                <c:pt idx="1366">
                  <c:v>3.5</c:v>
                </c:pt>
                <c:pt idx="1367">
                  <c:v>3.5</c:v>
                </c:pt>
                <c:pt idx="1368">
                  <c:v>3.5</c:v>
                </c:pt>
                <c:pt idx="1369">
                  <c:v>3.5</c:v>
                </c:pt>
                <c:pt idx="1370">
                  <c:v>3.5</c:v>
                </c:pt>
                <c:pt idx="1371">
                  <c:v>3.5</c:v>
                </c:pt>
                <c:pt idx="1372">
                  <c:v>3.5</c:v>
                </c:pt>
                <c:pt idx="1373">
                  <c:v>3.5</c:v>
                </c:pt>
                <c:pt idx="1374">
                  <c:v>3.5</c:v>
                </c:pt>
                <c:pt idx="1375">
                  <c:v>3.5</c:v>
                </c:pt>
                <c:pt idx="1376">
                  <c:v>3.6</c:v>
                </c:pt>
                <c:pt idx="1377">
                  <c:v>3.6</c:v>
                </c:pt>
                <c:pt idx="1378">
                  <c:v>3.6</c:v>
                </c:pt>
                <c:pt idx="1379">
                  <c:v>3.6</c:v>
                </c:pt>
                <c:pt idx="1380">
                  <c:v>3.6</c:v>
                </c:pt>
                <c:pt idx="1381">
                  <c:v>3.6</c:v>
                </c:pt>
                <c:pt idx="1382">
                  <c:v>3.6</c:v>
                </c:pt>
                <c:pt idx="1383">
                  <c:v>3.6</c:v>
                </c:pt>
                <c:pt idx="1384">
                  <c:v>3.6</c:v>
                </c:pt>
                <c:pt idx="1385">
                  <c:v>3.7</c:v>
                </c:pt>
                <c:pt idx="1386">
                  <c:v>3.7</c:v>
                </c:pt>
                <c:pt idx="1387">
                  <c:v>3.8</c:v>
                </c:pt>
                <c:pt idx="1388">
                  <c:v>3.8</c:v>
                </c:pt>
                <c:pt idx="1389">
                  <c:v>3.8</c:v>
                </c:pt>
                <c:pt idx="1390">
                  <c:v>3.9</c:v>
                </c:pt>
                <c:pt idx="1391">
                  <c:v>3.9</c:v>
                </c:pt>
                <c:pt idx="1392">
                  <c:v>3.9</c:v>
                </c:pt>
                <c:pt idx="1393">
                  <c:v>3.9</c:v>
                </c:pt>
                <c:pt idx="1394">
                  <c:v>3.9</c:v>
                </c:pt>
                <c:pt idx="1395">
                  <c:v>3.9</c:v>
                </c:pt>
                <c:pt idx="1396">
                  <c:v>4</c:v>
                </c:pt>
                <c:pt idx="1397">
                  <c:v>4</c:v>
                </c:pt>
                <c:pt idx="1398">
                  <c:v>4</c:v>
                </c:pt>
                <c:pt idx="1399">
                  <c:v>4</c:v>
                </c:pt>
                <c:pt idx="1400">
                  <c:v>4</c:v>
                </c:pt>
                <c:pt idx="1401">
                  <c:v>4</c:v>
                </c:pt>
                <c:pt idx="1402">
                  <c:v>4</c:v>
                </c:pt>
                <c:pt idx="1403">
                  <c:v>4</c:v>
                </c:pt>
                <c:pt idx="1404">
                  <c:v>4</c:v>
                </c:pt>
                <c:pt idx="1405">
                  <c:v>4</c:v>
                </c:pt>
                <c:pt idx="1406">
                  <c:v>4</c:v>
                </c:pt>
                <c:pt idx="1407">
                  <c:v>4</c:v>
                </c:pt>
                <c:pt idx="1408">
                  <c:v>4</c:v>
                </c:pt>
                <c:pt idx="1409">
                  <c:v>4</c:v>
                </c:pt>
                <c:pt idx="1410">
                  <c:v>4</c:v>
                </c:pt>
                <c:pt idx="1411">
                  <c:v>4</c:v>
                </c:pt>
                <c:pt idx="1412">
                  <c:v>4</c:v>
                </c:pt>
                <c:pt idx="1413">
                  <c:v>4</c:v>
                </c:pt>
                <c:pt idx="1414">
                  <c:v>4</c:v>
                </c:pt>
                <c:pt idx="1415">
                  <c:v>4</c:v>
                </c:pt>
                <c:pt idx="1416">
                  <c:v>4</c:v>
                </c:pt>
                <c:pt idx="1417">
                  <c:v>4.0999999999999996</c:v>
                </c:pt>
                <c:pt idx="1418">
                  <c:v>4.0999999999999996</c:v>
                </c:pt>
                <c:pt idx="1419">
                  <c:v>4.0999999999999996</c:v>
                </c:pt>
                <c:pt idx="1420">
                  <c:v>4.0999999999999996</c:v>
                </c:pt>
                <c:pt idx="1421">
                  <c:v>4.2</c:v>
                </c:pt>
                <c:pt idx="1422">
                  <c:v>4.2</c:v>
                </c:pt>
                <c:pt idx="1423">
                  <c:v>4.2</c:v>
                </c:pt>
                <c:pt idx="1424">
                  <c:v>4.2</c:v>
                </c:pt>
                <c:pt idx="1425">
                  <c:v>4.3</c:v>
                </c:pt>
                <c:pt idx="1426">
                  <c:v>4.3</c:v>
                </c:pt>
                <c:pt idx="1427">
                  <c:v>4.3</c:v>
                </c:pt>
                <c:pt idx="1428">
                  <c:v>4.3</c:v>
                </c:pt>
                <c:pt idx="1429">
                  <c:v>4.3</c:v>
                </c:pt>
                <c:pt idx="1430">
                  <c:v>4.4000000000000004</c:v>
                </c:pt>
                <c:pt idx="1431">
                  <c:v>4.4000000000000004</c:v>
                </c:pt>
                <c:pt idx="1432">
                  <c:v>4.4000000000000004</c:v>
                </c:pt>
                <c:pt idx="1433">
                  <c:v>4.4000000000000004</c:v>
                </c:pt>
                <c:pt idx="1434">
                  <c:v>4.4000000000000004</c:v>
                </c:pt>
                <c:pt idx="1435">
                  <c:v>4.4000000000000004</c:v>
                </c:pt>
                <c:pt idx="1436">
                  <c:v>4.4000000000000004</c:v>
                </c:pt>
                <c:pt idx="1437">
                  <c:v>4.4000000000000004</c:v>
                </c:pt>
                <c:pt idx="1438">
                  <c:v>4.5</c:v>
                </c:pt>
                <c:pt idx="1439">
                  <c:v>4.5</c:v>
                </c:pt>
                <c:pt idx="1440">
                  <c:v>4.5</c:v>
                </c:pt>
                <c:pt idx="1441">
                  <c:v>4.5</c:v>
                </c:pt>
                <c:pt idx="1442">
                  <c:v>4.5</c:v>
                </c:pt>
                <c:pt idx="1443">
                  <c:v>4.5</c:v>
                </c:pt>
                <c:pt idx="1444">
                  <c:v>4.5</c:v>
                </c:pt>
                <c:pt idx="1445">
                  <c:v>4.5</c:v>
                </c:pt>
                <c:pt idx="1446">
                  <c:v>4.5</c:v>
                </c:pt>
                <c:pt idx="1447">
                  <c:v>4.5</c:v>
                </c:pt>
                <c:pt idx="1448">
                  <c:v>4.5</c:v>
                </c:pt>
                <c:pt idx="1449">
                  <c:v>4.5</c:v>
                </c:pt>
                <c:pt idx="1450">
                  <c:v>4.5</c:v>
                </c:pt>
                <c:pt idx="1451">
                  <c:v>4.5</c:v>
                </c:pt>
                <c:pt idx="1452">
                  <c:v>4.5</c:v>
                </c:pt>
                <c:pt idx="1453">
                  <c:v>4.5</c:v>
                </c:pt>
                <c:pt idx="1454">
                  <c:v>4.5</c:v>
                </c:pt>
                <c:pt idx="1455">
                  <c:v>4.5</c:v>
                </c:pt>
                <c:pt idx="1456">
                  <c:v>4.5</c:v>
                </c:pt>
                <c:pt idx="1457">
                  <c:v>4.5</c:v>
                </c:pt>
                <c:pt idx="1458">
                  <c:v>4.5999999999999996</c:v>
                </c:pt>
                <c:pt idx="1459">
                  <c:v>4.5999999999999996</c:v>
                </c:pt>
                <c:pt idx="1460">
                  <c:v>4.5999999999999996</c:v>
                </c:pt>
                <c:pt idx="1461">
                  <c:v>4.5999999999999996</c:v>
                </c:pt>
                <c:pt idx="1462">
                  <c:v>4.5999999999999996</c:v>
                </c:pt>
                <c:pt idx="1463">
                  <c:v>4.5999999999999996</c:v>
                </c:pt>
                <c:pt idx="1464">
                  <c:v>4.5999999999999996</c:v>
                </c:pt>
                <c:pt idx="1465">
                  <c:v>4.5999999999999996</c:v>
                </c:pt>
                <c:pt idx="1466">
                  <c:v>4.5999999999999996</c:v>
                </c:pt>
                <c:pt idx="1467">
                  <c:v>4.5999999999999996</c:v>
                </c:pt>
                <c:pt idx="1468">
                  <c:v>4.8</c:v>
                </c:pt>
                <c:pt idx="1469">
                  <c:v>4.8</c:v>
                </c:pt>
                <c:pt idx="1470">
                  <c:v>4.8</c:v>
                </c:pt>
                <c:pt idx="1471">
                  <c:v>4.9000000000000004</c:v>
                </c:pt>
                <c:pt idx="1472">
                  <c:v>4.9000000000000004</c:v>
                </c:pt>
                <c:pt idx="1473">
                  <c:v>4.9000000000000004</c:v>
                </c:pt>
                <c:pt idx="1474">
                  <c:v>4.9000000000000004</c:v>
                </c:pt>
                <c:pt idx="1475">
                  <c:v>4.9000000000000004</c:v>
                </c:pt>
                <c:pt idx="1476">
                  <c:v>5</c:v>
                </c:pt>
                <c:pt idx="1477">
                  <c:v>5</c:v>
                </c:pt>
                <c:pt idx="1478">
                  <c:v>5</c:v>
                </c:pt>
                <c:pt idx="1479">
                  <c:v>5</c:v>
                </c:pt>
                <c:pt idx="1480">
                  <c:v>5</c:v>
                </c:pt>
                <c:pt idx="1481">
                  <c:v>5</c:v>
                </c:pt>
                <c:pt idx="1482">
                  <c:v>5</c:v>
                </c:pt>
                <c:pt idx="1483">
                  <c:v>5</c:v>
                </c:pt>
                <c:pt idx="1484">
                  <c:v>5</c:v>
                </c:pt>
                <c:pt idx="1485">
                  <c:v>5</c:v>
                </c:pt>
                <c:pt idx="1486">
                  <c:v>5</c:v>
                </c:pt>
                <c:pt idx="1487">
                  <c:v>5</c:v>
                </c:pt>
                <c:pt idx="1488">
                  <c:v>5</c:v>
                </c:pt>
                <c:pt idx="1489">
                  <c:v>5</c:v>
                </c:pt>
                <c:pt idx="1490">
                  <c:v>5</c:v>
                </c:pt>
                <c:pt idx="1491">
                  <c:v>5.0999999999999996</c:v>
                </c:pt>
                <c:pt idx="1492">
                  <c:v>5.0999999999999996</c:v>
                </c:pt>
                <c:pt idx="1493">
                  <c:v>5.0999999999999996</c:v>
                </c:pt>
                <c:pt idx="1494">
                  <c:v>5.0999999999999996</c:v>
                </c:pt>
                <c:pt idx="1495">
                  <c:v>5.0999999999999996</c:v>
                </c:pt>
                <c:pt idx="1496">
                  <c:v>5.0999999999999996</c:v>
                </c:pt>
                <c:pt idx="1497">
                  <c:v>5.2</c:v>
                </c:pt>
                <c:pt idx="1498">
                  <c:v>5.3</c:v>
                </c:pt>
                <c:pt idx="1499">
                  <c:v>5.3</c:v>
                </c:pt>
                <c:pt idx="1500">
                  <c:v>5.3</c:v>
                </c:pt>
                <c:pt idx="1501">
                  <c:v>5.4</c:v>
                </c:pt>
                <c:pt idx="1502">
                  <c:v>5.4</c:v>
                </c:pt>
                <c:pt idx="1503">
                  <c:v>5.4</c:v>
                </c:pt>
                <c:pt idx="1504">
                  <c:v>5.4</c:v>
                </c:pt>
                <c:pt idx="1505">
                  <c:v>5.4</c:v>
                </c:pt>
                <c:pt idx="1506">
                  <c:v>5.4</c:v>
                </c:pt>
                <c:pt idx="1507">
                  <c:v>5.4</c:v>
                </c:pt>
                <c:pt idx="1508">
                  <c:v>5.5</c:v>
                </c:pt>
                <c:pt idx="1509">
                  <c:v>5.5</c:v>
                </c:pt>
                <c:pt idx="1510">
                  <c:v>5.5</c:v>
                </c:pt>
                <c:pt idx="1511">
                  <c:v>5.5</c:v>
                </c:pt>
                <c:pt idx="1512">
                  <c:v>5.5</c:v>
                </c:pt>
                <c:pt idx="1513">
                  <c:v>5.5</c:v>
                </c:pt>
                <c:pt idx="1514">
                  <c:v>5.5</c:v>
                </c:pt>
                <c:pt idx="1515">
                  <c:v>5.5</c:v>
                </c:pt>
                <c:pt idx="1516">
                  <c:v>5.5</c:v>
                </c:pt>
                <c:pt idx="1517">
                  <c:v>5.6</c:v>
                </c:pt>
                <c:pt idx="1518">
                  <c:v>5.6</c:v>
                </c:pt>
                <c:pt idx="1519">
                  <c:v>5.6</c:v>
                </c:pt>
                <c:pt idx="1520">
                  <c:v>5.6</c:v>
                </c:pt>
                <c:pt idx="1521">
                  <c:v>5.6</c:v>
                </c:pt>
                <c:pt idx="1522">
                  <c:v>5.7</c:v>
                </c:pt>
                <c:pt idx="1523">
                  <c:v>5.8</c:v>
                </c:pt>
                <c:pt idx="1524">
                  <c:v>5.8</c:v>
                </c:pt>
                <c:pt idx="1525">
                  <c:v>5.8</c:v>
                </c:pt>
                <c:pt idx="1526">
                  <c:v>5.9</c:v>
                </c:pt>
                <c:pt idx="1527">
                  <c:v>5.9</c:v>
                </c:pt>
                <c:pt idx="1528">
                  <c:v>5.9</c:v>
                </c:pt>
                <c:pt idx="1529">
                  <c:v>5.9</c:v>
                </c:pt>
                <c:pt idx="1530">
                  <c:v>5.9</c:v>
                </c:pt>
                <c:pt idx="1531">
                  <c:v>5.9</c:v>
                </c:pt>
                <c:pt idx="1532">
                  <c:v>5.9</c:v>
                </c:pt>
                <c:pt idx="1533">
                  <c:v>6</c:v>
                </c:pt>
                <c:pt idx="1534">
                  <c:v>6</c:v>
                </c:pt>
                <c:pt idx="1535">
                  <c:v>6</c:v>
                </c:pt>
                <c:pt idx="1536">
                  <c:v>6</c:v>
                </c:pt>
                <c:pt idx="1537">
                  <c:v>6</c:v>
                </c:pt>
                <c:pt idx="1538">
                  <c:v>6</c:v>
                </c:pt>
                <c:pt idx="1539">
                  <c:v>6</c:v>
                </c:pt>
                <c:pt idx="1540">
                  <c:v>6</c:v>
                </c:pt>
                <c:pt idx="1541">
                  <c:v>6</c:v>
                </c:pt>
                <c:pt idx="1542">
                  <c:v>6</c:v>
                </c:pt>
                <c:pt idx="1543">
                  <c:v>6</c:v>
                </c:pt>
                <c:pt idx="1544">
                  <c:v>6</c:v>
                </c:pt>
                <c:pt idx="1545">
                  <c:v>6</c:v>
                </c:pt>
                <c:pt idx="1546">
                  <c:v>6</c:v>
                </c:pt>
                <c:pt idx="1547">
                  <c:v>6</c:v>
                </c:pt>
                <c:pt idx="1548">
                  <c:v>6</c:v>
                </c:pt>
                <c:pt idx="1549">
                  <c:v>6</c:v>
                </c:pt>
                <c:pt idx="1550">
                  <c:v>6.1</c:v>
                </c:pt>
                <c:pt idx="1551">
                  <c:v>6.1</c:v>
                </c:pt>
                <c:pt idx="1552">
                  <c:v>6.1</c:v>
                </c:pt>
                <c:pt idx="1553">
                  <c:v>6.2</c:v>
                </c:pt>
                <c:pt idx="1554">
                  <c:v>6.4</c:v>
                </c:pt>
                <c:pt idx="1555">
                  <c:v>6.4</c:v>
                </c:pt>
                <c:pt idx="1556">
                  <c:v>6.4</c:v>
                </c:pt>
                <c:pt idx="1557">
                  <c:v>6.4</c:v>
                </c:pt>
                <c:pt idx="1558">
                  <c:v>6.5</c:v>
                </c:pt>
                <c:pt idx="1559">
                  <c:v>6.5</c:v>
                </c:pt>
                <c:pt idx="1560">
                  <c:v>6.5</c:v>
                </c:pt>
                <c:pt idx="1561">
                  <c:v>6.5</c:v>
                </c:pt>
                <c:pt idx="1562">
                  <c:v>6.5</c:v>
                </c:pt>
                <c:pt idx="1563">
                  <c:v>6.5</c:v>
                </c:pt>
                <c:pt idx="1564">
                  <c:v>6.5</c:v>
                </c:pt>
                <c:pt idx="1565">
                  <c:v>6.5</c:v>
                </c:pt>
                <c:pt idx="1566">
                  <c:v>6.5</c:v>
                </c:pt>
                <c:pt idx="1567">
                  <c:v>6.6</c:v>
                </c:pt>
                <c:pt idx="1568">
                  <c:v>6.8</c:v>
                </c:pt>
                <c:pt idx="1569">
                  <c:v>6.8</c:v>
                </c:pt>
                <c:pt idx="1570">
                  <c:v>6.8</c:v>
                </c:pt>
                <c:pt idx="1571">
                  <c:v>6.8</c:v>
                </c:pt>
                <c:pt idx="1572">
                  <c:v>6.9</c:v>
                </c:pt>
                <c:pt idx="1573">
                  <c:v>6.9</c:v>
                </c:pt>
                <c:pt idx="1574">
                  <c:v>6.9</c:v>
                </c:pt>
                <c:pt idx="1575">
                  <c:v>6.9</c:v>
                </c:pt>
                <c:pt idx="1576">
                  <c:v>6.9</c:v>
                </c:pt>
                <c:pt idx="1577">
                  <c:v>6.9</c:v>
                </c:pt>
                <c:pt idx="1578">
                  <c:v>6.9</c:v>
                </c:pt>
                <c:pt idx="1579">
                  <c:v>6.9</c:v>
                </c:pt>
                <c:pt idx="1580">
                  <c:v>7</c:v>
                </c:pt>
                <c:pt idx="1581">
                  <c:v>7</c:v>
                </c:pt>
                <c:pt idx="1582">
                  <c:v>7</c:v>
                </c:pt>
                <c:pt idx="1583">
                  <c:v>7</c:v>
                </c:pt>
                <c:pt idx="1584">
                  <c:v>7</c:v>
                </c:pt>
                <c:pt idx="1585">
                  <c:v>7</c:v>
                </c:pt>
                <c:pt idx="1586">
                  <c:v>7</c:v>
                </c:pt>
                <c:pt idx="1587">
                  <c:v>7</c:v>
                </c:pt>
                <c:pt idx="1588">
                  <c:v>7</c:v>
                </c:pt>
                <c:pt idx="1589">
                  <c:v>7</c:v>
                </c:pt>
                <c:pt idx="1590">
                  <c:v>7</c:v>
                </c:pt>
                <c:pt idx="1591">
                  <c:v>7</c:v>
                </c:pt>
                <c:pt idx="1592">
                  <c:v>7</c:v>
                </c:pt>
                <c:pt idx="1593">
                  <c:v>7</c:v>
                </c:pt>
                <c:pt idx="1594">
                  <c:v>7</c:v>
                </c:pt>
                <c:pt idx="1595">
                  <c:v>7</c:v>
                </c:pt>
                <c:pt idx="1596">
                  <c:v>7</c:v>
                </c:pt>
                <c:pt idx="1597">
                  <c:v>7.1</c:v>
                </c:pt>
                <c:pt idx="1598">
                  <c:v>7.1</c:v>
                </c:pt>
                <c:pt idx="1599">
                  <c:v>7.1</c:v>
                </c:pt>
                <c:pt idx="1600">
                  <c:v>7.1</c:v>
                </c:pt>
                <c:pt idx="1601">
                  <c:v>7.1</c:v>
                </c:pt>
                <c:pt idx="1602">
                  <c:v>7.1</c:v>
                </c:pt>
                <c:pt idx="1603">
                  <c:v>7.2</c:v>
                </c:pt>
                <c:pt idx="1604">
                  <c:v>7.2</c:v>
                </c:pt>
                <c:pt idx="1605">
                  <c:v>7.3</c:v>
                </c:pt>
                <c:pt idx="1606">
                  <c:v>7.4</c:v>
                </c:pt>
                <c:pt idx="1607">
                  <c:v>7.4</c:v>
                </c:pt>
                <c:pt idx="1608">
                  <c:v>7.4</c:v>
                </c:pt>
                <c:pt idx="1609">
                  <c:v>7.4</c:v>
                </c:pt>
                <c:pt idx="1610">
                  <c:v>7.4</c:v>
                </c:pt>
                <c:pt idx="1611">
                  <c:v>7.5</c:v>
                </c:pt>
                <c:pt idx="1612">
                  <c:v>7.5</c:v>
                </c:pt>
                <c:pt idx="1613">
                  <c:v>7.5</c:v>
                </c:pt>
                <c:pt idx="1614">
                  <c:v>7.5</c:v>
                </c:pt>
                <c:pt idx="1615">
                  <c:v>7.5</c:v>
                </c:pt>
                <c:pt idx="1616">
                  <c:v>7.5</c:v>
                </c:pt>
                <c:pt idx="1617">
                  <c:v>7.5</c:v>
                </c:pt>
                <c:pt idx="1618">
                  <c:v>7.5</c:v>
                </c:pt>
                <c:pt idx="1619">
                  <c:v>7.5</c:v>
                </c:pt>
                <c:pt idx="1620">
                  <c:v>7.5</c:v>
                </c:pt>
                <c:pt idx="1621">
                  <c:v>7.5</c:v>
                </c:pt>
                <c:pt idx="1622">
                  <c:v>7.6</c:v>
                </c:pt>
                <c:pt idx="1623">
                  <c:v>7.6</c:v>
                </c:pt>
                <c:pt idx="1624">
                  <c:v>7.6</c:v>
                </c:pt>
                <c:pt idx="1625">
                  <c:v>7.7</c:v>
                </c:pt>
                <c:pt idx="1626">
                  <c:v>7.7</c:v>
                </c:pt>
                <c:pt idx="1627">
                  <c:v>7.9</c:v>
                </c:pt>
                <c:pt idx="1628">
                  <c:v>7.9</c:v>
                </c:pt>
                <c:pt idx="1629">
                  <c:v>7.9</c:v>
                </c:pt>
                <c:pt idx="1630">
                  <c:v>8</c:v>
                </c:pt>
                <c:pt idx="1631">
                  <c:v>8</c:v>
                </c:pt>
                <c:pt idx="1632">
                  <c:v>8</c:v>
                </c:pt>
                <c:pt idx="1633">
                  <c:v>8</c:v>
                </c:pt>
                <c:pt idx="1634">
                  <c:v>8</c:v>
                </c:pt>
                <c:pt idx="1635">
                  <c:v>8</c:v>
                </c:pt>
                <c:pt idx="1636">
                  <c:v>8</c:v>
                </c:pt>
                <c:pt idx="1637">
                  <c:v>8</c:v>
                </c:pt>
                <c:pt idx="1638">
                  <c:v>8</c:v>
                </c:pt>
                <c:pt idx="1639">
                  <c:v>8</c:v>
                </c:pt>
                <c:pt idx="1640">
                  <c:v>8</c:v>
                </c:pt>
                <c:pt idx="1641">
                  <c:v>8</c:v>
                </c:pt>
                <c:pt idx="1642">
                  <c:v>8</c:v>
                </c:pt>
                <c:pt idx="1643">
                  <c:v>8.1</c:v>
                </c:pt>
                <c:pt idx="1644">
                  <c:v>8.1</c:v>
                </c:pt>
                <c:pt idx="1645">
                  <c:v>8.1</c:v>
                </c:pt>
                <c:pt idx="1646">
                  <c:v>8.1</c:v>
                </c:pt>
                <c:pt idx="1647">
                  <c:v>8.1</c:v>
                </c:pt>
                <c:pt idx="1648">
                  <c:v>8.1999999999999993</c:v>
                </c:pt>
                <c:pt idx="1649">
                  <c:v>8.3000000000000007</c:v>
                </c:pt>
                <c:pt idx="1650">
                  <c:v>8.3000000000000007</c:v>
                </c:pt>
                <c:pt idx="1651">
                  <c:v>8.4</c:v>
                </c:pt>
                <c:pt idx="1652">
                  <c:v>8.4</c:v>
                </c:pt>
                <c:pt idx="1653">
                  <c:v>8.4</c:v>
                </c:pt>
                <c:pt idx="1654">
                  <c:v>8.4</c:v>
                </c:pt>
                <c:pt idx="1655">
                  <c:v>8.5</c:v>
                </c:pt>
                <c:pt idx="1656">
                  <c:v>8.5</c:v>
                </c:pt>
                <c:pt idx="1657">
                  <c:v>8.5</c:v>
                </c:pt>
                <c:pt idx="1658">
                  <c:v>8.5</c:v>
                </c:pt>
                <c:pt idx="1659">
                  <c:v>8.5</c:v>
                </c:pt>
                <c:pt idx="1660">
                  <c:v>8.5</c:v>
                </c:pt>
                <c:pt idx="1661">
                  <c:v>8.5</c:v>
                </c:pt>
                <c:pt idx="1662">
                  <c:v>8.5</c:v>
                </c:pt>
                <c:pt idx="1663">
                  <c:v>8.5</c:v>
                </c:pt>
                <c:pt idx="1664">
                  <c:v>8.5</c:v>
                </c:pt>
                <c:pt idx="1665">
                  <c:v>8.5</c:v>
                </c:pt>
                <c:pt idx="1666">
                  <c:v>8.6</c:v>
                </c:pt>
                <c:pt idx="1667">
                  <c:v>8.6</c:v>
                </c:pt>
                <c:pt idx="1668">
                  <c:v>8.6</c:v>
                </c:pt>
                <c:pt idx="1669">
                  <c:v>8.6999999999999993</c:v>
                </c:pt>
                <c:pt idx="1670">
                  <c:v>8.6999999999999993</c:v>
                </c:pt>
                <c:pt idx="1671">
                  <c:v>8.8000000000000007</c:v>
                </c:pt>
                <c:pt idx="1672">
                  <c:v>8.8000000000000007</c:v>
                </c:pt>
                <c:pt idx="1673">
                  <c:v>8.8000000000000007</c:v>
                </c:pt>
                <c:pt idx="1674">
                  <c:v>8.9</c:v>
                </c:pt>
                <c:pt idx="1675">
                  <c:v>8.9</c:v>
                </c:pt>
                <c:pt idx="1676">
                  <c:v>8.9</c:v>
                </c:pt>
                <c:pt idx="1677">
                  <c:v>9</c:v>
                </c:pt>
                <c:pt idx="1678">
                  <c:v>9</c:v>
                </c:pt>
                <c:pt idx="1679">
                  <c:v>9</c:v>
                </c:pt>
                <c:pt idx="1680">
                  <c:v>9</c:v>
                </c:pt>
                <c:pt idx="1681">
                  <c:v>9</c:v>
                </c:pt>
                <c:pt idx="1682">
                  <c:v>9</c:v>
                </c:pt>
                <c:pt idx="1683">
                  <c:v>9</c:v>
                </c:pt>
                <c:pt idx="1684">
                  <c:v>9</c:v>
                </c:pt>
                <c:pt idx="1685">
                  <c:v>9</c:v>
                </c:pt>
                <c:pt idx="1686">
                  <c:v>9</c:v>
                </c:pt>
                <c:pt idx="1687">
                  <c:v>9</c:v>
                </c:pt>
                <c:pt idx="1688">
                  <c:v>9</c:v>
                </c:pt>
                <c:pt idx="1689">
                  <c:v>9</c:v>
                </c:pt>
                <c:pt idx="1690">
                  <c:v>9</c:v>
                </c:pt>
                <c:pt idx="1691">
                  <c:v>9</c:v>
                </c:pt>
                <c:pt idx="1692">
                  <c:v>9</c:v>
                </c:pt>
                <c:pt idx="1693">
                  <c:v>9</c:v>
                </c:pt>
                <c:pt idx="1694">
                  <c:v>9.1</c:v>
                </c:pt>
                <c:pt idx="1695">
                  <c:v>9.1</c:v>
                </c:pt>
                <c:pt idx="1696">
                  <c:v>9.1</c:v>
                </c:pt>
                <c:pt idx="1697">
                  <c:v>9.1999999999999993</c:v>
                </c:pt>
                <c:pt idx="1698">
                  <c:v>9.3000000000000007</c:v>
                </c:pt>
                <c:pt idx="1699">
                  <c:v>9.4</c:v>
                </c:pt>
                <c:pt idx="1700">
                  <c:v>9.4</c:v>
                </c:pt>
                <c:pt idx="1701">
                  <c:v>9.4</c:v>
                </c:pt>
                <c:pt idx="1702">
                  <c:v>9.4</c:v>
                </c:pt>
                <c:pt idx="1703">
                  <c:v>9.4</c:v>
                </c:pt>
                <c:pt idx="1704">
                  <c:v>9.5</c:v>
                </c:pt>
                <c:pt idx="1705">
                  <c:v>9.5</c:v>
                </c:pt>
                <c:pt idx="1706">
                  <c:v>9.5</c:v>
                </c:pt>
                <c:pt idx="1707">
                  <c:v>9.5</c:v>
                </c:pt>
                <c:pt idx="1708">
                  <c:v>9.5</c:v>
                </c:pt>
                <c:pt idx="1709">
                  <c:v>9.5</c:v>
                </c:pt>
                <c:pt idx="1710">
                  <c:v>9.5</c:v>
                </c:pt>
                <c:pt idx="1711">
                  <c:v>9.5</c:v>
                </c:pt>
                <c:pt idx="1712">
                  <c:v>9.5</c:v>
                </c:pt>
                <c:pt idx="1713">
                  <c:v>9.6</c:v>
                </c:pt>
                <c:pt idx="1714">
                  <c:v>9.6</c:v>
                </c:pt>
                <c:pt idx="1715">
                  <c:v>9.6999999999999993</c:v>
                </c:pt>
                <c:pt idx="1716">
                  <c:v>9.8000000000000007</c:v>
                </c:pt>
                <c:pt idx="1717">
                  <c:v>9.9</c:v>
                </c:pt>
                <c:pt idx="1718">
                  <c:v>9.9</c:v>
                </c:pt>
                <c:pt idx="1719">
                  <c:v>9.9</c:v>
                </c:pt>
                <c:pt idx="1720">
                  <c:v>10</c:v>
                </c:pt>
                <c:pt idx="1721">
                  <c:v>10</c:v>
                </c:pt>
                <c:pt idx="1722">
                  <c:v>10</c:v>
                </c:pt>
                <c:pt idx="1723">
                  <c:v>10</c:v>
                </c:pt>
                <c:pt idx="1724">
                  <c:v>10</c:v>
                </c:pt>
                <c:pt idx="1725">
                  <c:v>10</c:v>
                </c:pt>
                <c:pt idx="1726">
                  <c:v>10</c:v>
                </c:pt>
                <c:pt idx="1727">
                  <c:v>10</c:v>
                </c:pt>
                <c:pt idx="1728">
                  <c:v>10</c:v>
                </c:pt>
                <c:pt idx="1729">
                  <c:v>10</c:v>
                </c:pt>
                <c:pt idx="1730">
                  <c:v>10</c:v>
                </c:pt>
                <c:pt idx="1731">
                  <c:v>10</c:v>
                </c:pt>
                <c:pt idx="1732">
                  <c:v>10</c:v>
                </c:pt>
                <c:pt idx="1733">
                  <c:v>10</c:v>
                </c:pt>
                <c:pt idx="1734">
                  <c:v>10</c:v>
                </c:pt>
                <c:pt idx="1735">
                  <c:v>10.1</c:v>
                </c:pt>
                <c:pt idx="1736">
                  <c:v>10.1</c:v>
                </c:pt>
                <c:pt idx="1737">
                  <c:v>10.3</c:v>
                </c:pt>
                <c:pt idx="1738">
                  <c:v>10.4</c:v>
                </c:pt>
                <c:pt idx="1739">
                  <c:v>10.4</c:v>
                </c:pt>
                <c:pt idx="1740">
                  <c:v>10.4</c:v>
                </c:pt>
                <c:pt idx="1741">
                  <c:v>10.5</c:v>
                </c:pt>
                <c:pt idx="1742">
                  <c:v>10.5</c:v>
                </c:pt>
                <c:pt idx="1743">
                  <c:v>10.5</c:v>
                </c:pt>
                <c:pt idx="1744">
                  <c:v>10.5</c:v>
                </c:pt>
                <c:pt idx="1745">
                  <c:v>10.5</c:v>
                </c:pt>
                <c:pt idx="1746">
                  <c:v>10.5</c:v>
                </c:pt>
                <c:pt idx="1747">
                  <c:v>10.5</c:v>
                </c:pt>
                <c:pt idx="1748">
                  <c:v>10.5</c:v>
                </c:pt>
                <c:pt idx="1749">
                  <c:v>10.5</c:v>
                </c:pt>
                <c:pt idx="1750">
                  <c:v>10.5</c:v>
                </c:pt>
                <c:pt idx="1751">
                  <c:v>10.5</c:v>
                </c:pt>
                <c:pt idx="1752">
                  <c:v>10.5</c:v>
                </c:pt>
                <c:pt idx="1753">
                  <c:v>10.5</c:v>
                </c:pt>
                <c:pt idx="1754">
                  <c:v>10.5</c:v>
                </c:pt>
                <c:pt idx="1755">
                  <c:v>10.6</c:v>
                </c:pt>
                <c:pt idx="1756">
                  <c:v>10.6</c:v>
                </c:pt>
                <c:pt idx="1757">
                  <c:v>10.6</c:v>
                </c:pt>
                <c:pt idx="1758">
                  <c:v>10.9</c:v>
                </c:pt>
                <c:pt idx="1759">
                  <c:v>11</c:v>
                </c:pt>
                <c:pt idx="1760">
                  <c:v>11</c:v>
                </c:pt>
                <c:pt idx="1761">
                  <c:v>11</c:v>
                </c:pt>
                <c:pt idx="1762">
                  <c:v>11</c:v>
                </c:pt>
                <c:pt idx="1763">
                  <c:v>11</c:v>
                </c:pt>
                <c:pt idx="1764">
                  <c:v>11</c:v>
                </c:pt>
                <c:pt idx="1765">
                  <c:v>11</c:v>
                </c:pt>
                <c:pt idx="1766">
                  <c:v>11</c:v>
                </c:pt>
                <c:pt idx="1767">
                  <c:v>11</c:v>
                </c:pt>
                <c:pt idx="1768">
                  <c:v>11</c:v>
                </c:pt>
                <c:pt idx="1769">
                  <c:v>11.1</c:v>
                </c:pt>
                <c:pt idx="1770">
                  <c:v>11.1</c:v>
                </c:pt>
                <c:pt idx="1771">
                  <c:v>11.1</c:v>
                </c:pt>
                <c:pt idx="1772">
                  <c:v>11.4</c:v>
                </c:pt>
                <c:pt idx="1773">
                  <c:v>11.4</c:v>
                </c:pt>
                <c:pt idx="1774">
                  <c:v>11.4</c:v>
                </c:pt>
                <c:pt idx="1775">
                  <c:v>11.5</c:v>
                </c:pt>
                <c:pt idx="1776">
                  <c:v>11.5</c:v>
                </c:pt>
                <c:pt idx="1777">
                  <c:v>11.5</c:v>
                </c:pt>
                <c:pt idx="1778">
                  <c:v>11.5</c:v>
                </c:pt>
                <c:pt idx="1779">
                  <c:v>11.5</c:v>
                </c:pt>
                <c:pt idx="1780">
                  <c:v>11.6</c:v>
                </c:pt>
                <c:pt idx="1781">
                  <c:v>11.6</c:v>
                </c:pt>
                <c:pt idx="1782">
                  <c:v>11.7</c:v>
                </c:pt>
                <c:pt idx="1783">
                  <c:v>11.9</c:v>
                </c:pt>
                <c:pt idx="1784">
                  <c:v>11.9</c:v>
                </c:pt>
                <c:pt idx="1785">
                  <c:v>12</c:v>
                </c:pt>
                <c:pt idx="1786">
                  <c:v>12</c:v>
                </c:pt>
                <c:pt idx="1787">
                  <c:v>12</c:v>
                </c:pt>
                <c:pt idx="1788">
                  <c:v>12.1</c:v>
                </c:pt>
                <c:pt idx="1789">
                  <c:v>12.1</c:v>
                </c:pt>
                <c:pt idx="1790">
                  <c:v>12.2</c:v>
                </c:pt>
                <c:pt idx="1791">
                  <c:v>12.3</c:v>
                </c:pt>
                <c:pt idx="1792">
                  <c:v>12.5</c:v>
                </c:pt>
                <c:pt idx="1793">
                  <c:v>12.5</c:v>
                </c:pt>
                <c:pt idx="1794">
                  <c:v>12.5</c:v>
                </c:pt>
                <c:pt idx="1795">
                  <c:v>12.5</c:v>
                </c:pt>
                <c:pt idx="1796">
                  <c:v>12.6</c:v>
                </c:pt>
                <c:pt idx="1797">
                  <c:v>12.6</c:v>
                </c:pt>
                <c:pt idx="1798">
                  <c:v>12.6</c:v>
                </c:pt>
                <c:pt idx="1799">
                  <c:v>12.7</c:v>
                </c:pt>
                <c:pt idx="1800">
                  <c:v>12.9</c:v>
                </c:pt>
                <c:pt idx="1801">
                  <c:v>13</c:v>
                </c:pt>
                <c:pt idx="1802">
                  <c:v>13</c:v>
                </c:pt>
                <c:pt idx="1803">
                  <c:v>13</c:v>
                </c:pt>
                <c:pt idx="1804">
                  <c:v>13.1</c:v>
                </c:pt>
                <c:pt idx="1805">
                  <c:v>13.4</c:v>
                </c:pt>
                <c:pt idx="1806">
                  <c:v>13.4</c:v>
                </c:pt>
                <c:pt idx="1807">
                  <c:v>13.5</c:v>
                </c:pt>
                <c:pt idx="1808">
                  <c:v>13.5</c:v>
                </c:pt>
                <c:pt idx="1809">
                  <c:v>13.5</c:v>
                </c:pt>
                <c:pt idx="1810">
                  <c:v>13.5</c:v>
                </c:pt>
                <c:pt idx="1811">
                  <c:v>13.8</c:v>
                </c:pt>
                <c:pt idx="1812">
                  <c:v>13.9</c:v>
                </c:pt>
                <c:pt idx="1813">
                  <c:v>13.9</c:v>
                </c:pt>
                <c:pt idx="1814">
                  <c:v>14</c:v>
                </c:pt>
                <c:pt idx="1815">
                  <c:v>14</c:v>
                </c:pt>
                <c:pt idx="1816">
                  <c:v>14</c:v>
                </c:pt>
                <c:pt idx="1817">
                  <c:v>14.4</c:v>
                </c:pt>
                <c:pt idx="1818">
                  <c:v>14.5</c:v>
                </c:pt>
                <c:pt idx="1819">
                  <c:v>14.5</c:v>
                </c:pt>
                <c:pt idx="1820">
                  <c:v>14.5</c:v>
                </c:pt>
                <c:pt idx="1821">
                  <c:v>14.6</c:v>
                </c:pt>
                <c:pt idx="1822">
                  <c:v>14.7</c:v>
                </c:pt>
                <c:pt idx="1823">
                  <c:v>15</c:v>
                </c:pt>
                <c:pt idx="1824">
                  <c:v>15</c:v>
                </c:pt>
                <c:pt idx="1825">
                  <c:v>15</c:v>
                </c:pt>
                <c:pt idx="1826">
                  <c:v>15.1</c:v>
                </c:pt>
                <c:pt idx="1827">
                  <c:v>15.1</c:v>
                </c:pt>
                <c:pt idx="1828">
                  <c:v>15.3</c:v>
                </c:pt>
                <c:pt idx="1829">
                  <c:v>15.5</c:v>
                </c:pt>
                <c:pt idx="1830">
                  <c:v>15.5</c:v>
                </c:pt>
                <c:pt idx="1831">
                  <c:v>15.6</c:v>
                </c:pt>
                <c:pt idx="1832">
                  <c:v>15.8</c:v>
                </c:pt>
                <c:pt idx="1833">
                  <c:v>15.8</c:v>
                </c:pt>
                <c:pt idx="1834">
                  <c:v>15.9</c:v>
                </c:pt>
                <c:pt idx="1835">
                  <c:v>16</c:v>
                </c:pt>
                <c:pt idx="1836">
                  <c:v>17.100000000000001</c:v>
                </c:pt>
                <c:pt idx="1837">
                  <c:v>19</c:v>
                </c:pt>
                <c:pt idx="1838">
                  <c:v>20</c:v>
                </c:pt>
                <c:pt idx="183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9-445F-891E-7ADCA6A1B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063776"/>
        <c:axId val="455064104"/>
      </c:barChart>
      <c:catAx>
        <c:axId val="455063776"/>
        <c:scaling>
          <c:orientation val="minMax"/>
        </c:scaling>
        <c:delete val="1"/>
        <c:axPos val="b"/>
        <c:majorTickMark val="none"/>
        <c:minorTickMark val="none"/>
        <c:tickLblPos val="nextTo"/>
        <c:crossAx val="455064104"/>
        <c:crosses val="autoZero"/>
        <c:auto val="1"/>
        <c:lblAlgn val="ctr"/>
        <c:lblOffset val="100"/>
        <c:noMultiLvlLbl val="0"/>
      </c:catAx>
      <c:valAx>
        <c:axId val="45506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06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034B0-5590-4754-B323-4E86134A24F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71AC-582A-45CB-900D-DD991CB5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5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71AC-582A-45CB-900D-DD991CB5FD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Adjusted for </a:t>
            </a:r>
            <a:r>
              <a:rPr lang="en-US" dirty="0" err="1"/>
              <a:t>change_casi</a:t>
            </a:r>
            <a:r>
              <a:rPr lang="en-US" baseline="0" dirty="0"/>
              <a:t> = </a:t>
            </a:r>
            <a:r>
              <a:rPr lang="en-US" dirty="0"/>
              <a:t>age, education,</a:t>
            </a:r>
            <a:r>
              <a:rPr lang="en-US" baseline="0" dirty="0"/>
              <a:t> race, casisum5c </a:t>
            </a:r>
            <a:endParaRPr lang="en-US" b="1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race1c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chg_CASI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LSMEAN 95% Confidence Limits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0.584798 -0.434643 1.604238</a:t>
            </a:r>
            <a:endParaRPr lang="en-US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2 -0.206836 -1.419665 1.005993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3 -1.668428 -2.738124 -0.598731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4 -2.278785 -3.390404 -1.167166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71AC-582A-45CB-900D-DD991CB5FD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7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71AC-582A-45CB-900D-DD991CB5FD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3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2BC-A675-4642-9D03-5D28681B918B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2159-CD85-4A60-96C5-FA409E175294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0993-BCE9-40D8-9AE9-E4C61C5D67A9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8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0CDD-160F-486E-87D6-ABC3319E3B57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5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54B0-66D7-400E-9D37-8B879F36B66C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3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3018-153B-47F7-999F-45E51A10BDFE}" type="datetime1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6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3D77-BD4D-405E-B52C-750902FE321F}" type="datetime1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5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70AE-48F3-434C-B313-E3868FF22695}" type="datetime1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2C76-1157-43BC-B40D-1D6A2B50FF71}" type="datetime1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33A0-9B62-486E-8912-3676AF7C02A4}" type="datetime1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6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D4A-FF08-4472-BC4C-39A8D7ECED21}" type="datetime1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BE5D-AD4B-463E-B038-F9BA35EA881E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MESA SC Meeting - March 27-28,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77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220" y="1053042"/>
            <a:ext cx="5585580" cy="30683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MESA </a:t>
            </a:r>
            <a:r>
              <a:rPr lang="en-US" dirty="0">
                <a:solidFill>
                  <a:srgbClr val="FFFFFF"/>
                </a:solidFill>
              </a:rPr>
              <a:t>Memory / AD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Update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008" y="4292070"/>
            <a:ext cx="3400425" cy="1512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 Hughes, PhD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1" name="Picture 3" descr="C:\Users\tmhughes\Pictures\WFS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69" y="3733800"/>
            <a:ext cx="5390093" cy="16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0" name="Straight Connector 79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8604" y="5961905"/>
            <a:ext cx="416457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AFABAB"/>
                </a:solidFill>
              </a:rPr>
              <a:t>MESA SC Meeting - March 27-28,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7200"/>
            <a:ext cx="4535834" cy="27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Cognitive Adjudication </a:t>
            </a:r>
            <a:r>
              <a:rPr lang="en-US" dirty="0" smtClean="0"/>
              <a:t>– ongoing - 2 </a:t>
            </a:r>
            <a:r>
              <a:rPr lang="en-US" dirty="0"/>
              <a:t/>
            </a:r>
            <a:br>
              <a:rPr lang="en-US" dirty="0"/>
            </a:br>
            <a:r>
              <a:rPr lang="en-US" sz="3100" i="1" dirty="0"/>
              <a:t>(WFU and JHU)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9347"/>
              </p:ext>
            </p:extLst>
          </p:nvPr>
        </p:nvGraphicFramePr>
        <p:xfrm>
          <a:off x="2590800" y="2590800"/>
          <a:ext cx="6934200" cy="2585085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1564542846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98298621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32900459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574591320"/>
                    </a:ext>
                  </a:extLst>
                </a:gridCol>
              </a:tblGrid>
              <a:tr h="466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Diagnosis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Substudy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526803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Afib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Memory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Epigenetics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16203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(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(88%)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63148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(35%)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(14%)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(11%)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55553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Dementia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(6%)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(5%)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(1%)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48744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  <a:r>
                        <a:rPr lang="en-US" sz="2200" b="0" i="0" u="none" strike="noStrike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Cannot  Classify</a:t>
                      </a:r>
                      <a:r>
                        <a:rPr lang="en-US" sz="22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en-US" sz="2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3/19/3</a:t>
                      </a:r>
                      <a:endParaRPr lang="en-US" sz="2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3/7/13</a:t>
                      </a:r>
                      <a:endParaRPr lang="en-US" sz="2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26134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5410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Cannot Classify = Missing / No Phase II / ‘other’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Cognitive Adjudication </a:t>
            </a:r>
            <a:r>
              <a:rPr lang="en-US" dirty="0" smtClean="0"/>
              <a:t>– ongoing - 3 </a:t>
            </a:r>
            <a:r>
              <a:rPr lang="en-US" dirty="0"/>
              <a:t/>
            </a:r>
            <a:br>
              <a:rPr lang="en-US" dirty="0"/>
            </a:br>
            <a:r>
              <a:rPr lang="en-US" sz="3100" i="1" dirty="0"/>
              <a:t>(</a:t>
            </a:r>
            <a:r>
              <a:rPr lang="en-US" sz="3100" i="1" dirty="0" smtClean="0"/>
              <a:t>WFU)</a:t>
            </a:r>
            <a:endParaRPr lang="en-US" sz="31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2275344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UDS-3 cognitive battery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Proxy information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Clinician </a:t>
            </a:r>
            <a:r>
              <a:rPr lang="en-US" sz="2800" dirty="0" smtClean="0"/>
              <a:t>Interview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Adjudication of cognitive </a:t>
            </a:r>
            <a:r>
              <a:rPr lang="en-US" sz="2800" dirty="0" smtClean="0"/>
              <a:t>subtype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TBD – biomarker confirmation </a:t>
            </a:r>
            <a:endParaRPr lang="en-US" sz="2800" dirty="0"/>
          </a:p>
        </p:txBody>
      </p:sp>
      <p:pic>
        <p:nvPicPr>
          <p:cNvPr id="1026" name="Picture 2" descr="Image result for nia aa criteria for alzheimer's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6" y="1738995"/>
            <a:ext cx="5837195" cy="420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5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3733800" y="1676400"/>
            <a:ext cx="4518708" cy="3962400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3AD4-87E1-4691-A288-8FFF41005148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685800"/>
            <a:ext cx="4495800" cy="3657600"/>
          </a:xfrm>
          <a:prstGeom prst="ellipse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1000" y="6356351"/>
            <a:ext cx="4724400" cy="44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365" y="6460610"/>
            <a:ext cx="84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Midlife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6400800"/>
            <a:ext cx="93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Late-life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6019800"/>
            <a:ext cx="762000" cy="276741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CAIDE</a:t>
            </a:r>
          </a:p>
        </p:txBody>
      </p:sp>
      <p:sp>
        <p:nvSpPr>
          <p:cNvPr id="15" name="Oval 14"/>
          <p:cNvSpPr/>
          <p:nvPr/>
        </p:nvSpPr>
        <p:spPr>
          <a:xfrm>
            <a:off x="4198684" y="1690104"/>
            <a:ext cx="3581400" cy="2454792"/>
          </a:xfrm>
          <a:prstGeom prst="ellipse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1905000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</a:t>
            </a:r>
          </a:p>
          <a:p>
            <a:pPr algn="ctr"/>
            <a:r>
              <a:rPr lang="en-US" sz="2800" dirty="0"/>
              <a:t>Gender</a:t>
            </a:r>
          </a:p>
          <a:p>
            <a:pPr algn="ctr"/>
            <a:r>
              <a:rPr lang="en-US" sz="2800" dirty="0"/>
              <a:t>Cholesterol</a:t>
            </a:r>
          </a:p>
          <a:p>
            <a:pPr algn="ctr"/>
            <a:r>
              <a:rPr lang="en-US" sz="2800" dirty="0"/>
              <a:t>BP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234880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Smoking</a:t>
            </a:r>
          </a:p>
          <a:p>
            <a:pPr algn="ctr"/>
            <a:r>
              <a:rPr lang="en-US" sz="2800" dirty="0"/>
              <a:t>BP Meds</a:t>
            </a:r>
          </a:p>
          <a:p>
            <a:pPr algn="ctr"/>
            <a:r>
              <a:rPr lang="en-US" sz="2800" dirty="0"/>
              <a:t>HDL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600" y="41910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Diabetes</a:t>
            </a:r>
          </a:p>
          <a:p>
            <a:pPr algn="ctr"/>
            <a:r>
              <a:rPr lang="en-US" sz="2800" dirty="0"/>
              <a:t>Family </a:t>
            </a:r>
            <a:r>
              <a:rPr lang="en-US" sz="2800" dirty="0" err="1"/>
              <a:t>Hx</a:t>
            </a:r>
            <a:r>
              <a:rPr lang="en-US" sz="2800" dirty="0"/>
              <a:t> Heart</a:t>
            </a:r>
          </a:p>
          <a:p>
            <a:pPr algn="ctr"/>
            <a:r>
              <a:rPr lang="en-US" sz="2800" dirty="0"/>
              <a:t>Lipid Meds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1219200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Education</a:t>
            </a:r>
          </a:p>
          <a:p>
            <a:pPr algn="ctr"/>
            <a:r>
              <a:rPr lang="en-US" sz="2800" dirty="0"/>
              <a:t>Obesity</a:t>
            </a:r>
          </a:p>
          <a:p>
            <a:pPr algn="ctr"/>
            <a:r>
              <a:rPr lang="en-US" sz="2800" dirty="0"/>
              <a:t>Physical Inactivity</a:t>
            </a:r>
          </a:p>
          <a:p>
            <a:pPr algn="ctr"/>
            <a:r>
              <a:rPr lang="en-US" sz="2800" dirty="0"/>
              <a:t>APOE-4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397" y="329625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CAIDE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0916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Framingham Risk Score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3948" y="5611743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Atherosclerotic - PCE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6172200"/>
            <a:ext cx="2819400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85800" y="5638800"/>
            <a:ext cx="556452" cy="328389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flipV="1">
            <a:off x="1242252" y="5802869"/>
            <a:ext cx="1348548" cy="126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62400" y="5943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Dementia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800" y="5257800"/>
            <a:ext cx="556452" cy="328389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PCE</a:t>
            </a:r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 flipV="1">
            <a:off x="1242252" y="5421869"/>
            <a:ext cx="1348548" cy="126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0" y="5257800"/>
            <a:ext cx="119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CVD Events</a:t>
            </a:r>
          </a:p>
        </p:txBody>
      </p:sp>
      <p:sp>
        <p:nvSpPr>
          <p:cNvPr id="25" name="Oval 24"/>
          <p:cNvSpPr/>
          <p:nvPr/>
        </p:nvSpPr>
        <p:spPr>
          <a:xfrm>
            <a:off x="8389508" y="3187988"/>
            <a:ext cx="2049892" cy="2069812"/>
          </a:xfrm>
          <a:prstGeom prst="ellipse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CAC</a:t>
            </a:r>
          </a:p>
          <a:p>
            <a:pPr algn="ctr"/>
            <a:r>
              <a:rPr lang="en-US" sz="4000" dirty="0"/>
              <a:t>ABI</a:t>
            </a:r>
          </a:p>
          <a:p>
            <a:pPr algn="ctr"/>
            <a:r>
              <a:rPr lang="en-US" sz="4000" dirty="0" err="1"/>
              <a:t>cIMT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8686800" y="2199382"/>
            <a:ext cx="4063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Atherosclerotic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subASCVD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1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Vascular Risk Factors and Change in CASI</a:t>
            </a:r>
            <a:r>
              <a:rPr lang="en-US" dirty="0"/>
              <a:t/>
            </a:r>
            <a:br>
              <a:rPr lang="en-US" dirty="0"/>
            </a:br>
            <a:r>
              <a:rPr lang="en-US" sz="3600" i="1" dirty="0"/>
              <a:t>All Sites (n=1647 preliminary)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3AD4-87E1-4691-A288-8FFF4100514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03105"/>
              </p:ext>
            </p:extLst>
          </p:nvPr>
        </p:nvGraphicFramePr>
        <p:xfrm>
          <a:off x="1219200" y="1745326"/>
          <a:ext cx="9721271" cy="3436274"/>
        </p:xfrm>
        <a:graphic>
          <a:graphicData uri="http://schemas.openxmlformats.org/drawingml/2006/table">
            <a:tbl>
              <a:tblPr/>
              <a:tblGrid>
                <a:gridCol w="314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4427">
                <a:tc gridSpan="7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Baseline Risk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(Exam 1; 2000-02)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Change CASI (n=1647)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race interaction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46">
                <a:tc v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0.109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742239"/>
                  </a:ext>
                </a:extLst>
              </a:tr>
              <a:tr h="5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0.529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ASCVD-PCE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0.635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subASCVD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0.324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5226683"/>
            <a:ext cx="1099285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 models include race/ethnicity and components of CAIDE (age, educational level, hypertension, hypercholesterolemia, obesity, </a:t>
            </a:r>
            <a:r>
              <a:rPr lang="en-US" i="1" dirty="0"/>
              <a:t>APOE</a:t>
            </a:r>
            <a:r>
              <a:rPr lang="en-US" dirty="0"/>
              <a:t> ε4 and physical inactivity) as needed.</a:t>
            </a:r>
          </a:p>
          <a:p>
            <a:endParaRPr lang="en-US" sz="500" dirty="0"/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Similar, but weaker associations with Exam 5 CVD scores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80" y="838200"/>
            <a:ext cx="2115020" cy="13031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1184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C9C93-3626-B142-9CFF-0BF3B9DE0473}"/>
              </a:ext>
            </a:extLst>
          </p:cNvPr>
          <p:cNvSpPr txBox="1"/>
          <p:nvPr/>
        </p:nvSpPr>
        <p:spPr>
          <a:xfrm>
            <a:off x="33020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Presented at AAIC 2018, Chicago</a:t>
            </a:r>
          </a:p>
        </p:txBody>
      </p:sp>
    </p:spTree>
    <p:extLst>
      <p:ext uri="{BB962C8B-B14F-4D97-AF65-F5344CB8AC3E}">
        <p14:creationId xmlns:p14="http://schemas.microsoft.com/office/powerpoint/2010/main" val="41449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17673" y="10"/>
            <a:ext cx="3002127" cy="340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6000" dirty="0" smtClean="0"/>
              <a:t>Preliminary</a:t>
            </a:r>
            <a:br>
              <a:rPr lang="en-US" sz="6000" dirty="0" smtClean="0"/>
            </a:br>
            <a:r>
              <a:rPr lang="en-US" sz="6000" dirty="0" smtClean="0"/>
              <a:t>Neuroimaging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94938-9D35-A04A-9A07-BE55D3A7B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01" r="15691" b="2"/>
          <a:stretch/>
        </p:blipFill>
        <p:spPr>
          <a:xfrm>
            <a:off x="20" y="10"/>
            <a:ext cx="2917436" cy="3407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79529-3500-8240-A4E7-55C64DAA4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" r="3261"/>
          <a:stretch/>
        </p:blipFill>
        <p:spPr>
          <a:xfrm>
            <a:off x="3391903" y="780148"/>
            <a:ext cx="2216086" cy="2588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1EE66-F335-7D45-B8F5-008BB591F2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26" r="2" b="18600"/>
          <a:stretch/>
        </p:blipFill>
        <p:spPr>
          <a:xfrm>
            <a:off x="20" y="3494314"/>
            <a:ext cx="5926333" cy="33636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2362200"/>
            <a:ext cx="5118756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3T MRI (2016-2019, 2019-2021)</a:t>
            </a:r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2800" dirty="0"/>
              <a:t>Amyloid PET (‘</a:t>
            </a:r>
            <a:r>
              <a:rPr lang="en-US" sz="2800" dirty="0" err="1"/>
              <a:t>PiB</a:t>
            </a:r>
            <a:r>
              <a:rPr lang="en-US" sz="2800" dirty="0"/>
              <a:t>’, 2017-2021)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MESA SC Meeting - March 27-28,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7703" y="6356350"/>
            <a:ext cx="62609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1BC3C3-FDC6-44DB-9FC0-088E31615218}" type="slidenum">
              <a:rPr lang="en-US" sz="11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074" name="Picture 2" descr="Samuel Neal Lockhart, Ph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49" y="4108824"/>
            <a:ext cx="2000516" cy="26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12103" y="5693849"/>
            <a:ext cx="2742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Accepted for presentation at AAIC 2019, Los Angeles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97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Amyloid (</a:t>
            </a:r>
            <a:r>
              <a:rPr lang="en-US" sz="2400" dirty="0" err="1" smtClean="0"/>
              <a:t>PiB</a:t>
            </a:r>
            <a:r>
              <a:rPr lang="en-US" sz="2400" dirty="0" smtClean="0"/>
              <a:t>) PET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08895" y="-41868"/>
            <a:ext cx="3772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White Matter </a:t>
            </a:r>
          </a:p>
          <a:p>
            <a:r>
              <a:rPr lang="en-US" sz="2400" dirty="0" err="1" smtClean="0"/>
              <a:t>Hyperintensities</a:t>
            </a:r>
            <a:r>
              <a:rPr lang="en-US" sz="2400" dirty="0" smtClean="0"/>
              <a:t> </a:t>
            </a:r>
            <a:r>
              <a:rPr lang="en-US" sz="2000" dirty="0" smtClean="0"/>
              <a:t>(WMH)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-1" y="3405119"/>
            <a:ext cx="6112103" cy="461665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Cortical Thickness on MRI</a:t>
            </a:r>
          </a:p>
        </p:txBody>
      </p:sp>
    </p:spTree>
    <p:extLst>
      <p:ext uri="{BB962C8B-B14F-4D97-AF65-F5344CB8AC3E}">
        <p14:creationId xmlns:p14="http://schemas.microsoft.com/office/powerpoint/2010/main" val="206939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Vascular Risk Factors, Multimodal Neuroimaging Biomarkers, and Cognitive Decline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D0E41-905A-F04D-BD5C-C4F74158DF63}"/>
              </a:ext>
            </a:extLst>
          </p:cNvPr>
          <p:cNvSpPr txBox="1"/>
          <p:nvPr/>
        </p:nvSpPr>
        <p:spPr>
          <a:xfrm>
            <a:off x="330200" y="6059269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Analysis of first 91 participants with amyloid-PET</a:t>
            </a:r>
          </a:p>
          <a:p>
            <a:r>
              <a:rPr lang="en-US" i="1" dirty="0"/>
              <a:t>to be presented at AAIC 2019, Los Angeles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32993"/>
              </p:ext>
            </p:extLst>
          </p:nvPr>
        </p:nvGraphicFramePr>
        <p:xfrm>
          <a:off x="838200" y="2152650"/>
          <a:ext cx="5435600" cy="2114550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4151861158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159567764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28467257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23391227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Table 3. Vascular Risk Factors and </a:t>
                      </a:r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Neuroimaging 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2502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PiB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PET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WMH volume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Cort. Thick.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9283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CAIDE</a:t>
                      </a:r>
                      <a:r>
                        <a:rPr lang="en-US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t= 0.7, p=0.50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effectLst/>
                          <a:latin typeface="Arial" panose="020B0604020202020204" pitchFamily="34" charset="0"/>
                        </a:rPr>
                        <a:t>t= 2.3, p=0.02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t= -2.5, p=0.02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6170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FSRP</a:t>
                      </a:r>
                      <a:r>
                        <a:rPr lang="en-US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t= 2.2, p=0.03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effectLst/>
                          <a:latin typeface="Arial" panose="020B0604020202020204" pitchFamily="34" charset="0"/>
                        </a:rPr>
                        <a:t>t= 3.7, p&lt;0.01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t= -3.6, p&lt;0.01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6686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ASCVD-PCE</a:t>
                      </a:r>
                      <a:r>
                        <a:rPr lang="en-US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effectLst/>
                          <a:latin typeface="Arial" panose="020B0604020202020204" pitchFamily="34" charset="0"/>
                        </a:rPr>
                        <a:t>t= -0.1, p=0.82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effectLst/>
                          <a:latin typeface="Arial" panose="020B0604020202020204" pitchFamily="34" charset="0"/>
                        </a:rPr>
                        <a:t>t= 2.1, p=0.04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t= -3.3, p&lt;0.01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589"/>
                  </a:ext>
                </a:extLst>
              </a:tr>
              <a:tr h="2762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3000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 adjusted for race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82490"/>
                  </a:ext>
                </a:extLst>
              </a:tr>
              <a:tr h="2762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3000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 Revised - adjusted for sex, education, race, and APOE-ε4 carriage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936763"/>
                  </a:ext>
                </a:extLst>
              </a:tr>
              <a:tr h="2762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3000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 adjusted for education and APOE-ε4 carriage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915913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705470"/>
            <a:ext cx="4543425" cy="4762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162800" y="4327524"/>
            <a:ext cx="4876800" cy="2454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26AAB5-0179-FA47-B04A-BEDC980732A4}"/>
              </a:ext>
            </a:extLst>
          </p:cNvPr>
          <p:cNvGrpSpPr/>
          <p:nvPr/>
        </p:nvGrpSpPr>
        <p:grpSpPr>
          <a:xfrm>
            <a:off x="838200" y="1705470"/>
            <a:ext cx="5890883" cy="3939527"/>
            <a:chOff x="609600" y="1885011"/>
            <a:chExt cx="5890883" cy="393952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885011"/>
              <a:ext cx="5890883" cy="3939527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D92BB49-6685-1842-8F37-1549FA1F3563}"/>
                </a:ext>
              </a:extLst>
            </p:cNvPr>
            <p:cNvSpPr txBox="1"/>
            <p:nvPr/>
          </p:nvSpPr>
          <p:spPr>
            <a:xfrm>
              <a:off x="697992" y="1914162"/>
              <a:ext cx="41026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Amyloid deposition is most strongly related to cognitive decline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7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Next Steps for MESA Memory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36464"/>
            <a:ext cx="3366480" cy="20451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682433"/>
            <a:ext cx="7696200" cy="321574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Wrapping up ‘baseline’ assessments (Cog and MRI)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Align follow-up with MESA-MIND Protocol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MRI processing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Ongoing at </a:t>
            </a:r>
            <a:r>
              <a:rPr lang="en-US" dirty="0" err="1"/>
              <a:t>UPenn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Vascular Neurology Reads: infarcts, lacunae, microinfarcts, microbleeds, etc.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Relate subclinical CVD measures to brain health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7792" y="621792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MESA SC Meeting - March 27-28,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30903" y="621792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1BC3C3-FDC6-44DB-9FC0-088E3161521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11EF-2085-3747-9FCF-70C142F7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EF06-0C89-C942-B605-F58F6225B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68" y="1417638"/>
            <a:ext cx="3266532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68"/>
              </a:spcBef>
              <a:buNone/>
            </a:pPr>
            <a:r>
              <a:rPr lang="en-US" u="sng" dirty="0"/>
              <a:t>Wake Forest ADRC 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Suzanne Craft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Sam Lockhart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Kathleen Hayden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Steve Rapp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Bonnie Sachs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Chris Whitlow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 smtClean="0"/>
              <a:t>Youngkyoo </a:t>
            </a:r>
            <a:r>
              <a:rPr lang="en-US" sz="2800" dirty="0"/>
              <a:t>Jung</a:t>
            </a:r>
          </a:p>
          <a:p>
            <a:pPr marL="0" indent="0">
              <a:spcBef>
                <a:spcPts val="168"/>
              </a:spcBef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3F605-CBF8-3C4F-AD85-132051B5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1097B-01BC-A147-857C-8AF90EE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6675"/>
            <a:ext cx="2844800" cy="365125"/>
          </a:xfrm>
        </p:spPr>
        <p:txBody>
          <a:bodyPr/>
          <a:lstStyle/>
          <a:p>
            <a:fld id="{661BC3C3-FDC6-44DB-9FC0-088E31615218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6F307-34A8-604E-9029-486B64E8F4AB}"/>
              </a:ext>
            </a:extLst>
          </p:cNvPr>
          <p:cNvSpPr txBox="1"/>
          <p:nvPr/>
        </p:nvSpPr>
        <p:spPr>
          <a:xfrm>
            <a:off x="635000" y="5429071"/>
            <a:ext cx="25654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Funding</a:t>
            </a:r>
          </a:p>
          <a:p>
            <a:r>
              <a:rPr lang="en-US" dirty="0"/>
              <a:t>P30 AG049638 (Craft)</a:t>
            </a:r>
          </a:p>
          <a:p>
            <a:r>
              <a:rPr lang="en-US" dirty="0"/>
              <a:t>R01 AG054069 (Hughes) R01 AG058969 (Hughes)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D282E9-F507-FE48-9E2C-2E010C3CE69E}"/>
              </a:ext>
            </a:extLst>
          </p:cNvPr>
          <p:cNvSpPr txBox="1">
            <a:spLocks/>
          </p:cNvSpPr>
          <p:nvPr/>
        </p:nvSpPr>
        <p:spPr>
          <a:xfrm>
            <a:off x="8991600" y="1570037"/>
            <a:ext cx="274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u="sng" dirty="0"/>
              <a:t>WFU MESA FC 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sz="2800" dirty="0"/>
              <a:t>Greg Burke 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Alain </a:t>
            </a:r>
            <a:r>
              <a:rPr lang="en-US" sz="2800" dirty="0" err="1"/>
              <a:t>Bertoni</a:t>
            </a:r>
            <a:endParaRPr lang="en-US" sz="2800" dirty="0"/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sz="2800" dirty="0"/>
              <a:t>Cathy Nunn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Katy Melius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2800" dirty="0"/>
              <a:t>Eric Fischer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sz="2800" dirty="0"/>
              <a:t>MESA FC staff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E4C8CE-B859-8F4B-9170-289BB46E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907921"/>
            <a:ext cx="2309795" cy="1423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13F3B9-75FC-FB46-8357-56BA9AC1915C}"/>
              </a:ext>
            </a:extLst>
          </p:cNvPr>
          <p:cNvSpPr txBox="1"/>
          <p:nvPr/>
        </p:nvSpPr>
        <p:spPr>
          <a:xfrm>
            <a:off x="9933241" y="5861541"/>
            <a:ext cx="152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Participants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75EA10-E59D-E24E-88BB-C959C7D6D84C}"/>
              </a:ext>
            </a:extLst>
          </p:cNvPr>
          <p:cNvSpPr txBox="1">
            <a:spLocks/>
          </p:cNvSpPr>
          <p:nvPr/>
        </p:nvSpPr>
        <p:spPr>
          <a:xfrm>
            <a:off x="3581400" y="2057400"/>
            <a:ext cx="497655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b="1" dirty="0"/>
              <a:t>MESA Steering and AS Committees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u="sng" dirty="0" err="1"/>
              <a:t>UPenn</a:t>
            </a:r>
            <a:r>
              <a:rPr lang="en-US" u="sng" dirty="0"/>
              <a:t> MRI Processing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sz="2800" dirty="0"/>
              <a:t>Nick Bryan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sz="2800" dirty="0"/>
              <a:t>Ilya Nasrallah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r>
              <a:rPr lang="en-US" sz="2800" dirty="0"/>
              <a:t>Lisa </a:t>
            </a:r>
            <a:r>
              <a:rPr lang="en-US" sz="2800" dirty="0" err="1"/>
              <a:t>Desiderio</a:t>
            </a:r>
            <a:r>
              <a:rPr lang="en-US" sz="2800" dirty="0"/>
              <a:t> </a:t>
            </a:r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 algn="ctr">
              <a:spcBef>
                <a:spcPts val="168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09800" y="5773200"/>
            <a:ext cx="289532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/>
              <a:t>Exam 6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80" y="5408067"/>
            <a:ext cx="641421" cy="76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88" y="5408068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81" y="5408068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381338" y="5772353"/>
            <a:ext cx="2772063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/>
              <a:t>Follow-up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MESA Memory</a:t>
            </a:r>
            <a:br>
              <a:rPr lang="en-US" sz="4000" dirty="0"/>
            </a:br>
            <a:r>
              <a:rPr lang="en-US" sz="2400" dirty="0"/>
              <a:t>(Single site, WFU only)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44600" y="2667000"/>
            <a:ext cx="5384800" cy="3459163"/>
          </a:xfrm>
        </p:spPr>
        <p:txBody>
          <a:bodyPr>
            <a:normAutofit/>
          </a:bodyPr>
          <a:lstStyle/>
          <a:p>
            <a:r>
              <a:rPr lang="en-US" dirty="0"/>
              <a:t>Repeated Cognition </a:t>
            </a:r>
          </a:p>
          <a:p>
            <a:pPr lvl="1"/>
            <a:r>
              <a:rPr lang="en-US" dirty="0"/>
              <a:t>CASI, DSC and DS    </a:t>
            </a:r>
          </a:p>
          <a:p>
            <a:pPr lvl="1"/>
            <a:r>
              <a:rPr lang="en-US" dirty="0"/>
              <a:t>UDS v3 </a:t>
            </a:r>
          </a:p>
          <a:p>
            <a:pPr lvl="1"/>
            <a:r>
              <a:rPr lang="en-US" dirty="0"/>
              <a:t>Cognitive adjudication</a:t>
            </a:r>
            <a:endParaRPr lang="en-US" sz="2100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448E0A8-C84A-5449-99D0-4D752AC1D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384800" cy="3459163"/>
          </a:xfrm>
        </p:spPr>
        <p:txBody>
          <a:bodyPr>
            <a:normAutofit/>
          </a:bodyPr>
          <a:lstStyle/>
          <a:p>
            <a:r>
              <a:rPr lang="en-US" dirty="0"/>
              <a:t>Physical exam by clinician</a:t>
            </a:r>
          </a:p>
          <a:p>
            <a:r>
              <a:rPr lang="en-US" dirty="0"/>
              <a:t>Repeated Brain MRI </a:t>
            </a:r>
          </a:p>
          <a:p>
            <a:r>
              <a:rPr lang="el-GR" dirty="0"/>
              <a:t>β-</a:t>
            </a:r>
            <a:r>
              <a:rPr lang="en-US" dirty="0"/>
              <a:t>amyloid PET imaging</a:t>
            </a:r>
          </a:p>
          <a:p>
            <a:r>
              <a:rPr lang="en-US" dirty="0"/>
              <a:t>Optional LP </a:t>
            </a:r>
            <a:r>
              <a:rPr lang="en-US" dirty="0" err="1"/>
              <a:t>substudy</a:t>
            </a:r>
            <a:r>
              <a:rPr lang="en-US" dirty="0"/>
              <a:t> (40%)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6248400"/>
            <a:ext cx="6629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3058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7630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2202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6774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6324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2016	    2017            2018            2019            2020           2021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lum bright="-16000" contrast="-6000"/>
          </a:blip>
          <a:srcRect/>
          <a:stretch>
            <a:fillRect/>
          </a:stretch>
        </p:blipFill>
        <p:spPr bwMode="auto">
          <a:xfrm>
            <a:off x="1524000" y="4686232"/>
            <a:ext cx="685800" cy="148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07" y="5408068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86088" y="5240010"/>
            <a:ext cx="2590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R01 </a:t>
            </a:r>
            <a:r>
              <a:rPr lang="en-US" dirty="0"/>
              <a:t>AG054069 (Hughes) </a:t>
            </a:r>
            <a:r>
              <a:rPr lang="en-US" dirty="0" smtClean="0"/>
              <a:t>P30 </a:t>
            </a:r>
            <a:r>
              <a:rPr lang="en-US" dirty="0"/>
              <a:t>AG049638 (Craft)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426944" y="5867401"/>
            <a:ext cx="935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Exams 1-6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08068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35218" y="5923690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Cog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71817" y="5940624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MRI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08642" y="5923690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Cog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5241" y="5940624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MRI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5561" y="5940624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EF4867-A199-3241-9503-C510690F7604}"/>
              </a:ext>
            </a:extLst>
          </p:cNvPr>
          <p:cNvSpPr txBox="1"/>
          <p:nvPr/>
        </p:nvSpPr>
        <p:spPr>
          <a:xfrm>
            <a:off x="762000" y="1560493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Goal - Determine how microvascular vs. macrovascular risk factors relate to dementia pathology and AD risk. </a:t>
            </a:r>
          </a:p>
        </p:txBody>
      </p:sp>
    </p:spTree>
    <p:extLst>
      <p:ext uri="{BB962C8B-B14F-4D97-AF65-F5344CB8AC3E}">
        <p14:creationId xmlns:p14="http://schemas.microsoft.com/office/powerpoint/2010/main" val="1764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837345"/>
              </p:ext>
            </p:extLst>
          </p:nvPr>
        </p:nvGraphicFramePr>
        <p:xfrm>
          <a:off x="500903" y="943662"/>
          <a:ext cx="11233897" cy="4619625"/>
        </p:xfrm>
        <a:graphic>
          <a:graphicData uri="http://schemas.openxmlformats.org/drawingml/2006/table">
            <a:tbl>
              <a:tblPr/>
              <a:tblGrid>
                <a:gridCol w="280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09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65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Exam 6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Cognitive 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Testing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(UDS)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Brain 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MRI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β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Optional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LP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AFIB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Completed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6%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Memory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Completed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completed of 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eligible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20">
                <a:tc gridSpan="9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9254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Consent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Rate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383</a:t>
                      </a:r>
                    </a:p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</a:t>
                      </a:r>
                    </a:p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383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</a:t>
                      </a:r>
                    </a:p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383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32409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1984"/>
            <a:ext cx="10972800" cy="1143000"/>
          </a:xfrm>
        </p:spPr>
        <p:txBody>
          <a:bodyPr/>
          <a:lstStyle/>
          <a:p>
            <a:r>
              <a:rPr lang="en-US" dirty="0"/>
              <a:t>Progress in Exam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689660"/>
            <a:ext cx="927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*Target sample size (n=540); optional LP (n=200)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6019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383 / 540 = 70% of recruitment goals</a:t>
            </a:r>
          </a:p>
        </p:txBody>
      </p:sp>
    </p:spTree>
    <p:extLst>
      <p:ext uri="{BB962C8B-B14F-4D97-AF65-F5344CB8AC3E}">
        <p14:creationId xmlns:p14="http://schemas.microsoft.com/office/powerpoint/2010/main" val="16446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Completion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94956"/>
              </p:ext>
            </p:extLst>
          </p:nvPr>
        </p:nvGraphicFramePr>
        <p:xfrm>
          <a:off x="2057400" y="1647857"/>
          <a:ext cx="8055876" cy="3305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7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cs typeface="Arial"/>
                        </a:rPr>
                        <a:t>MESA-Memory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"/>
                          <a:cs typeface="Arial"/>
                        </a:rPr>
                        <a:t>Procedures</a:t>
                      </a:r>
                      <a:endParaRPr lang="en-US" sz="1800" b="1" i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 anchor="b">
                    <a:solidFill>
                      <a:srgbClr val="D9C7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cs typeface="Arial"/>
                        </a:rPr>
                        <a:t>Exam</a:t>
                      </a:r>
                      <a:r>
                        <a:rPr lang="en-US" sz="2400" b="1" baseline="0" dirty="0">
                          <a:effectLst/>
                          <a:latin typeface="Arial"/>
                          <a:cs typeface="Arial"/>
                        </a:rPr>
                        <a:t> 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baseline="0" dirty="0">
                          <a:effectLst/>
                          <a:latin typeface="Arial"/>
                          <a:ea typeface="MS Mincho"/>
                          <a:cs typeface="Arial"/>
                        </a:rPr>
                        <a:t>2016-2018</a:t>
                      </a:r>
                      <a:endParaRPr lang="en-US" sz="1800" b="0" i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 anchor="ctr">
                    <a:solidFill>
                      <a:srgbClr val="D9C7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cs typeface="Arial"/>
                        </a:rPr>
                        <a:t>Follow-up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baseline="0" dirty="0">
                          <a:effectLst/>
                          <a:latin typeface="Arial"/>
                          <a:ea typeface="MS Mincho"/>
                          <a:cs typeface="Arial"/>
                        </a:rPr>
                        <a:t>2019-2021</a:t>
                      </a:r>
                      <a:endParaRPr lang="en-US" sz="1800" b="0" i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 anchor="ctr">
                    <a:solidFill>
                      <a:srgbClr val="D9C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cs typeface="Arial"/>
                        </a:rPr>
                        <a:t>Enrollment &amp; Consenting</a:t>
                      </a:r>
                      <a:endParaRPr lang="en-US" sz="18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05/18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rial"/>
                          <a:cs typeface="Arial"/>
                        </a:rPr>
                        <a:t>06/19 </a:t>
                      </a:r>
                      <a:r>
                        <a:rPr lang="en-US" sz="2000" dirty="0">
                          <a:effectLst/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000" dirty="0" smtClean="0">
                          <a:effectLst/>
                          <a:latin typeface="Arial"/>
                          <a:cs typeface="Arial"/>
                        </a:rPr>
                        <a:t>05/21</a:t>
                      </a:r>
                      <a:endParaRPr lang="en-US" sz="20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cs typeface="Arial"/>
                        </a:rPr>
                        <a:t>Cognitive Assessment (in-person)</a:t>
                      </a:r>
                    </a:p>
                    <a:p>
                      <a:pPr marL="231775" marR="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Arial"/>
                          <a:cs typeface="Arial"/>
                        </a:rPr>
                        <a:t>CASI,</a:t>
                      </a:r>
                      <a:r>
                        <a:rPr lang="en-US" sz="1800" b="1" baseline="0" dirty="0">
                          <a:effectLst/>
                          <a:latin typeface="Arial"/>
                          <a:cs typeface="Arial"/>
                        </a:rPr>
                        <a:t> DSC, DS</a:t>
                      </a:r>
                    </a:p>
                    <a:p>
                      <a:pPr marL="231775" marR="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Arial"/>
                          <a:cs typeface="Arial"/>
                        </a:rPr>
                        <a:t>UDS-3 </a:t>
                      </a: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rial"/>
                          <a:cs typeface="Arial"/>
                        </a:rPr>
                        <a:t>05/19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rial"/>
                          <a:cs typeface="Arial"/>
                        </a:rPr>
                        <a:t>06/19 </a:t>
                      </a:r>
                      <a:r>
                        <a:rPr lang="en-US" sz="2000" dirty="0">
                          <a:effectLst/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000" dirty="0" smtClean="0">
                          <a:effectLst/>
                          <a:latin typeface="Arial"/>
                          <a:cs typeface="Arial"/>
                        </a:rPr>
                        <a:t>05/21</a:t>
                      </a:r>
                      <a:endParaRPr lang="en-US" sz="20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cs typeface="Arial"/>
                        </a:rPr>
                        <a:t>Brain MRI (volume,</a:t>
                      </a:r>
                      <a:r>
                        <a:rPr lang="en-US" sz="1800" b="1" baseline="0" dirty="0">
                          <a:effectLst/>
                          <a:latin typeface="Arial"/>
                          <a:cs typeface="Arial"/>
                        </a:rPr>
                        <a:t> blood </a:t>
                      </a:r>
                      <a:r>
                        <a:rPr lang="en-US" sz="1800" b="1" baseline="0" dirty="0" smtClean="0">
                          <a:effectLst/>
                          <a:latin typeface="Arial"/>
                          <a:cs typeface="Arial"/>
                        </a:rPr>
                        <a:t>flow)</a:t>
                      </a:r>
                      <a:endParaRPr lang="en-US" sz="18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Arial"/>
                          <a:cs typeface="Arial"/>
                        </a:rPr>
                        <a:t>05/19</a:t>
                      </a:r>
                      <a:endParaRPr lang="en-US" sz="20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rial"/>
                          <a:cs typeface="Arial"/>
                        </a:rPr>
                        <a:t>06/19 </a:t>
                      </a:r>
                      <a:r>
                        <a:rPr lang="en-US" sz="2000" dirty="0">
                          <a:effectLst/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000" dirty="0" smtClean="0">
                          <a:effectLst/>
                          <a:latin typeface="Arial"/>
                          <a:cs typeface="Arial"/>
                        </a:rPr>
                        <a:t>05/21</a:t>
                      </a:r>
                      <a:endParaRPr lang="en-US" sz="20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3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-amyloid PET Imaging</a:t>
                      </a:r>
                    </a:p>
                  </a:txBody>
                  <a:tcPr marL="75433" marR="75433" marT="37716" marB="37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Arial"/>
                          <a:cs typeface="Arial"/>
                        </a:rPr>
                        <a:t>05/21</a:t>
                      </a:r>
                      <a:endParaRPr lang="en-US" sz="20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75433" marR="75433" marT="37716" marB="37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</p:spTree>
    <p:extLst>
      <p:ext uri="{BB962C8B-B14F-4D97-AF65-F5344CB8AC3E}">
        <p14:creationId xmlns:p14="http://schemas.microsoft.com/office/powerpoint/2010/main" val="16896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Preliminary Results 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MESA Memory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53822" y="6356350"/>
            <a:ext cx="46158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MESA SC Meeting - March 27-28,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61BC3C3-FDC6-44DB-9FC0-088E31615218}" type="slidenum">
              <a:rPr lang="en-US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E93D5-E255-094B-86E6-69B013D4B323}"/>
              </a:ext>
            </a:extLst>
          </p:cNvPr>
          <p:cNvSpPr txBox="1"/>
          <p:nvPr/>
        </p:nvSpPr>
        <p:spPr>
          <a:xfrm>
            <a:off x="5334000" y="1447800"/>
            <a:ext cx="6652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Exam </a:t>
            </a:r>
            <a:r>
              <a:rPr lang="en-US" sz="4000" dirty="0"/>
              <a:t>6 CASI </a:t>
            </a:r>
            <a:r>
              <a:rPr lang="en-US" sz="4000" dirty="0" smtClean="0"/>
              <a:t>Q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Cognitive </a:t>
            </a:r>
            <a:r>
              <a:rPr lang="en-US" sz="4000" dirty="0"/>
              <a:t>decline (all sites)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Adjudication results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Vascular risk factors and: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Cognitive Decline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Neuroimaging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15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54" y="1371600"/>
            <a:ext cx="6448471" cy="48363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6 Cognitive Data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Repeated CASI, DSC, DS </a:t>
            </a:r>
          </a:p>
          <a:p>
            <a:r>
              <a:rPr lang="en-US" dirty="0"/>
              <a:t>Exam 5 = 4591</a:t>
            </a:r>
          </a:p>
          <a:p>
            <a:r>
              <a:rPr lang="en-US" dirty="0"/>
              <a:t>Exam 6 = 2042</a:t>
            </a:r>
          </a:p>
          <a:p>
            <a:r>
              <a:rPr lang="en-US" dirty="0"/>
              <a:t>QC, valid data, n = 1840</a:t>
            </a:r>
          </a:p>
          <a:p>
            <a:pPr lvl="1"/>
            <a:r>
              <a:rPr lang="en-US" dirty="0"/>
              <a:t>‘valid5’ and ‘valid6’</a:t>
            </a:r>
          </a:p>
          <a:p>
            <a:pPr lvl="1"/>
            <a:r>
              <a:rPr lang="en-US" dirty="0"/>
              <a:t>Not missing &gt;3 items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66602" y="5215474"/>
            <a:ext cx="2667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Exam 6 Collection by: </a:t>
            </a:r>
          </a:p>
          <a:p>
            <a:r>
              <a:rPr lang="en-US" sz="2000" dirty="0"/>
              <a:t>MESA </a:t>
            </a:r>
            <a:r>
              <a:rPr lang="en-US" sz="2000" dirty="0" err="1"/>
              <a:t>Afib</a:t>
            </a:r>
            <a:r>
              <a:rPr lang="en-US" sz="2000" dirty="0"/>
              <a:t> (all sites)</a:t>
            </a:r>
          </a:p>
          <a:p>
            <a:r>
              <a:rPr lang="en-US" sz="2000" dirty="0"/>
              <a:t>MESA Memory (WFU)</a:t>
            </a:r>
          </a:p>
          <a:p>
            <a:r>
              <a:rPr lang="en-US" sz="2000" dirty="0"/>
              <a:t>MESA Epigenetics (JHU)</a:t>
            </a:r>
          </a:p>
        </p:txBody>
      </p:sp>
    </p:spTree>
    <p:extLst>
      <p:ext uri="{BB962C8B-B14F-4D97-AF65-F5344CB8AC3E}">
        <p14:creationId xmlns:p14="http://schemas.microsoft.com/office/powerpoint/2010/main" val="9564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Change in CASI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MESA SC Meeting - March 27-28,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87600" y="1752600"/>
            <a:ext cx="7416800" cy="4762777"/>
            <a:chOff x="2387600" y="1752600"/>
            <a:chExt cx="7416800" cy="4762777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2937689"/>
                </p:ext>
              </p:extLst>
            </p:nvPr>
          </p:nvGraphicFramePr>
          <p:xfrm>
            <a:off x="2387600" y="1752600"/>
            <a:ext cx="7416800" cy="47627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3001617" y="3200400"/>
              <a:ext cx="6629400" cy="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91678" y="4191000"/>
              <a:ext cx="6629400" cy="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01617" y="2819400"/>
              <a:ext cx="6629400" cy="0"/>
            </a:xfrm>
            <a:prstGeom prst="line">
              <a:avLst/>
            </a:prstGeom>
            <a:ln w="15875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91678" y="4572000"/>
              <a:ext cx="6629400" cy="0"/>
            </a:xfrm>
            <a:prstGeom prst="line">
              <a:avLst/>
            </a:prstGeom>
            <a:ln w="15875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42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Decline in CASI by Race/Ethnicity</a:t>
            </a:r>
            <a:br>
              <a:rPr lang="en-US" dirty="0"/>
            </a:br>
            <a:r>
              <a:rPr lang="en-US" sz="3600" i="1" dirty="0"/>
              <a:t>All Sites (n=1840 preliminary)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3AD4-87E1-4691-A288-8FFF41005148}" type="slidenum">
              <a:rPr lang="en-US" smtClean="0"/>
              <a:t>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0" y="2971800"/>
            <a:ext cx="4572000" cy="1383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10000" y="1631877"/>
            <a:ext cx="2650" cy="492132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3003477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	Chinese	     African            Hispanic </a:t>
            </a:r>
          </a:p>
          <a:p>
            <a:r>
              <a:rPr lang="en-US" dirty="0"/>
              <a:t>		   American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800600" y="2985636"/>
            <a:ext cx="0" cy="124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867400" y="2999472"/>
            <a:ext cx="0" cy="124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86600" y="2985636"/>
            <a:ext cx="0" cy="124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5450" y="29389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9250" y="38533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-1.0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9250" y="48439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-2.0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61047" y="1327077"/>
            <a:ext cx="615553" cy="4357236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dirty="0"/>
              <a:t>CASI </a:t>
            </a:r>
            <a:r>
              <a:rPr lang="en-US" sz="2800" dirty="0" smtClean="0"/>
              <a:t>Change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3355450" y="187214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173154" y="2667000"/>
            <a:ext cx="239696" cy="1447800"/>
            <a:chOff x="2243100" y="1447800"/>
            <a:chExt cx="239696" cy="1447800"/>
          </a:xfrm>
        </p:grpSpPr>
        <p:sp>
          <p:nvSpPr>
            <p:cNvPr id="22" name="Oval 21"/>
            <p:cNvSpPr/>
            <p:nvPr/>
          </p:nvSpPr>
          <p:spPr>
            <a:xfrm>
              <a:off x="2243100" y="2058522"/>
              <a:ext cx="239696" cy="227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286000" y="1447800"/>
              <a:ext cx="153144" cy="1447800"/>
              <a:chOff x="2476500" y="1295400"/>
              <a:chExt cx="153144" cy="14478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2476500" y="12954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477244" y="27432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52700" y="1303351"/>
                <a:ext cx="0" cy="14398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/>
          <p:nvPr/>
        </p:nvGrpSpPr>
        <p:grpSpPr>
          <a:xfrm>
            <a:off x="4191000" y="1817068"/>
            <a:ext cx="239696" cy="1447800"/>
            <a:chOff x="1455752" y="2895600"/>
            <a:chExt cx="239696" cy="1447800"/>
          </a:xfrm>
        </p:grpSpPr>
        <p:grpSp>
          <p:nvGrpSpPr>
            <p:cNvPr id="60" name="Group 59"/>
            <p:cNvGrpSpPr/>
            <p:nvPr/>
          </p:nvGrpSpPr>
          <p:grpSpPr>
            <a:xfrm>
              <a:off x="1507436" y="2895600"/>
              <a:ext cx="153144" cy="1447800"/>
              <a:chOff x="2476500" y="1295400"/>
              <a:chExt cx="153144" cy="14478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2476500" y="12954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477244" y="27432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552700" y="1295400"/>
                <a:ext cx="0" cy="14398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Oval 63"/>
            <p:cNvSpPr/>
            <p:nvPr/>
          </p:nvSpPr>
          <p:spPr>
            <a:xfrm>
              <a:off x="1455752" y="3457954"/>
              <a:ext cx="239696" cy="227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392354" y="3962400"/>
            <a:ext cx="239696" cy="1447800"/>
            <a:chOff x="1455752" y="2895600"/>
            <a:chExt cx="239696" cy="1447800"/>
          </a:xfrm>
        </p:grpSpPr>
        <p:grpSp>
          <p:nvGrpSpPr>
            <p:cNvPr id="67" name="Group 66"/>
            <p:cNvGrpSpPr/>
            <p:nvPr/>
          </p:nvGrpSpPr>
          <p:grpSpPr>
            <a:xfrm>
              <a:off x="1507436" y="2895600"/>
              <a:ext cx="153144" cy="1447800"/>
              <a:chOff x="2476500" y="1295400"/>
              <a:chExt cx="153144" cy="14478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2476500" y="12954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477244" y="27432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552700" y="1295400"/>
                <a:ext cx="0" cy="14398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Oval 67"/>
            <p:cNvSpPr/>
            <p:nvPr/>
          </p:nvSpPr>
          <p:spPr>
            <a:xfrm>
              <a:off x="1455752" y="3457954"/>
              <a:ext cx="239696" cy="227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687754" y="4724400"/>
            <a:ext cx="239696" cy="1447800"/>
            <a:chOff x="1455752" y="2895600"/>
            <a:chExt cx="239696" cy="1447800"/>
          </a:xfrm>
        </p:grpSpPr>
        <p:grpSp>
          <p:nvGrpSpPr>
            <p:cNvPr id="73" name="Group 72"/>
            <p:cNvGrpSpPr/>
            <p:nvPr/>
          </p:nvGrpSpPr>
          <p:grpSpPr>
            <a:xfrm>
              <a:off x="1507436" y="2895600"/>
              <a:ext cx="153144" cy="1447800"/>
              <a:chOff x="2476500" y="1295400"/>
              <a:chExt cx="153144" cy="14478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2476500" y="12954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477244" y="27432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552700" y="1295400"/>
                <a:ext cx="0" cy="14398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Oval 73"/>
            <p:cNvSpPr/>
            <p:nvPr/>
          </p:nvSpPr>
          <p:spPr>
            <a:xfrm>
              <a:off x="1455752" y="3457954"/>
              <a:ext cx="239696" cy="227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82385" y="3429000"/>
            <a:ext cx="88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n=796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319" y="4191000"/>
            <a:ext cx="88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n=194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9518" y="5513935"/>
            <a:ext cx="88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n=527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6882" y="6260068"/>
            <a:ext cx="88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n=323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26FF0-D1BF-D349-8984-361137D99A50}"/>
              </a:ext>
            </a:extLst>
          </p:cNvPr>
          <p:cNvSpPr txBox="1"/>
          <p:nvPr/>
        </p:nvSpPr>
        <p:spPr>
          <a:xfrm>
            <a:off x="76200" y="64124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Updated from AAIC 2018, Chicago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D47AD91-C57F-FC45-838D-FFD3E1D48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173" y="968603"/>
            <a:ext cx="1828800" cy="112683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276600" y="5726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-3.0</a:t>
            </a:r>
          </a:p>
        </p:txBody>
      </p:sp>
    </p:spTree>
    <p:extLst>
      <p:ext uri="{BB962C8B-B14F-4D97-AF65-F5344CB8AC3E}">
        <p14:creationId xmlns:p14="http://schemas.microsoft.com/office/powerpoint/2010/main" val="30411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Cognitive Adjudication </a:t>
            </a:r>
            <a:r>
              <a:rPr lang="en-US" dirty="0" smtClean="0"/>
              <a:t>– ongoing - 1 </a:t>
            </a:r>
            <a:r>
              <a:rPr lang="en-US" dirty="0"/>
              <a:t/>
            </a:r>
            <a:br>
              <a:rPr lang="en-US" dirty="0"/>
            </a:br>
            <a:r>
              <a:rPr lang="en-US" sz="3100" i="1" dirty="0"/>
              <a:t>(WFU and JHU)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MESA SC Meeting - March 27-28,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04636"/>
              </p:ext>
            </p:extLst>
          </p:nvPr>
        </p:nvGraphicFramePr>
        <p:xfrm>
          <a:off x="228600" y="1066800"/>
          <a:ext cx="4624642" cy="5478717"/>
        </p:xfrm>
        <a:graphic>
          <a:graphicData uri="http://schemas.openxmlformats.org/drawingml/2006/table">
            <a:tbl>
              <a:tblPr firstRow="1" firstCol="1" bandRow="1"/>
              <a:tblGrid>
                <a:gridCol w="2971800">
                  <a:extLst>
                    <a:ext uri="{9D8B030D-6E8A-4147-A177-3AD203B41FA5}">
                      <a16:colId xmlns:a16="http://schemas.microsoft.com/office/drawing/2014/main" val="300452438"/>
                    </a:ext>
                  </a:extLst>
                </a:gridCol>
                <a:gridCol w="1652842">
                  <a:extLst>
                    <a:ext uri="{9D8B030D-6E8A-4147-A177-3AD203B41FA5}">
                      <a16:colId xmlns:a16="http://schemas.microsoft.com/office/drawing/2014/main" val="4234339613"/>
                    </a:ext>
                  </a:extLst>
                </a:gridCol>
              </a:tblGrid>
              <a:tr h="762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MESA + UDS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v3 Cognitive Battery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65722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(min)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8939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WRAT-IV/V/AMNART</a:t>
                      </a:r>
                      <a:endParaRPr lang="en-US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505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AVLT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72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Benson Figure Copy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013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Span</a:t>
                      </a:r>
                      <a:endParaRPr 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218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 Symbol Coding</a:t>
                      </a:r>
                      <a:endParaRPr 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031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Fluency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(Animals/Veg)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78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Benson Figure Delayed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612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14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66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AVLT Delayed &amp; Recognition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216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Craft Story - Immediate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847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MoCA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410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CASI</a:t>
                      </a:r>
                      <a:endParaRPr 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96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Craft Story - Delayed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7902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FCSRT</a:t>
                      </a:r>
                      <a:endParaRPr lang="en-US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8628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(60 – 90 min)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45406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7400" y="22860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MESA tests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UDS-3 </a:t>
            </a:r>
            <a:r>
              <a:rPr lang="en-US" sz="2800" dirty="0"/>
              <a:t>cognitive battery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/>
              <a:t>Proxy information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/>
              <a:t>Clinician </a:t>
            </a:r>
            <a:r>
              <a:rPr lang="en-US" sz="2800" dirty="0" smtClean="0"/>
              <a:t>Interview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Adjudication of cognitive </a:t>
            </a:r>
            <a:r>
              <a:rPr lang="en-US" sz="2800" dirty="0" smtClean="0"/>
              <a:t>subtype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5487141"/>
            <a:ext cx="2540000" cy="685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 tests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 Memory (only)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1130</Words>
  <Application>Microsoft Office PowerPoint</Application>
  <PresentationFormat>Widescreen</PresentationFormat>
  <Paragraphs>392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Mincho</vt:lpstr>
      <vt:lpstr>Arial</vt:lpstr>
      <vt:lpstr>Calibri</vt:lpstr>
      <vt:lpstr>Courier New</vt:lpstr>
      <vt:lpstr>Times New Roman</vt:lpstr>
      <vt:lpstr>Wingdings</vt:lpstr>
      <vt:lpstr>Office Theme</vt:lpstr>
      <vt:lpstr>MESA Memory / AD Update</vt:lpstr>
      <vt:lpstr>MESA Memory (Single site, WFU only)</vt:lpstr>
      <vt:lpstr>Progress in Exam 6</vt:lpstr>
      <vt:lpstr>Completion Dates</vt:lpstr>
      <vt:lpstr>Preliminary Results  </vt:lpstr>
      <vt:lpstr>Exam 6 Cognitive Data</vt:lpstr>
      <vt:lpstr>Individual Change in CASI</vt:lpstr>
      <vt:lpstr>Decline in CASI by Race/Ethnicity All Sites (n=1840 preliminary)</vt:lpstr>
      <vt:lpstr>Cognitive Adjudication – ongoing - 1  (WFU and JHU)</vt:lpstr>
      <vt:lpstr>Cognitive Adjudication – ongoing - 2  (WFU and JHU)</vt:lpstr>
      <vt:lpstr>Cognitive Adjudication – ongoing - 3  (WFU)</vt:lpstr>
      <vt:lpstr>PowerPoint Presentation</vt:lpstr>
      <vt:lpstr>Vascular Risk Factors and Change in CASI All Sites (n=1647 preliminary)</vt:lpstr>
      <vt:lpstr>Preliminary Neuroimaging</vt:lpstr>
      <vt:lpstr>Vascular Risk Factors, Multimodal Neuroimaging Biomarkers, and Cognitive Decline </vt:lpstr>
      <vt:lpstr>Next Steps for MESA Memory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Ancillary Study Update: MESA Memory / AD</dc:title>
  <dc:creator>Timothy M. Hughes</dc:creator>
  <cp:lastModifiedBy>Timothy Hughes</cp:lastModifiedBy>
  <cp:revision>21</cp:revision>
  <dcterms:created xsi:type="dcterms:W3CDTF">2019-03-26T01:53:05Z</dcterms:created>
  <dcterms:modified xsi:type="dcterms:W3CDTF">2019-03-26T21:40:19Z</dcterms:modified>
</cp:coreProperties>
</file>