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9" r:id="rId1"/>
    <p:sldMasterId id="2147483779" r:id="rId2"/>
  </p:sldMasterIdLst>
  <p:notesMasterIdLst>
    <p:notesMasterId r:id="rId32"/>
  </p:notesMasterIdLst>
  <p:handoutMasterIdLst>
    <p:handoutMasterId r:id="rId33"/>
  </p:handoutMasterIdLst>
  <p:sldIdLst>
    <p:sldId id="473" r:id="rId3"/>
    <p:sldId id="280" r:id="rId4"/>
    <p:sldId id="629" r:id="rId5"/>
    <p:sldId id="617" r:id="rId6"/>
    <p:sldId id="662" r:id="rId7"/>
    <p:sldId id="663" r:id="rId8"/>
    <p:sldId id="597" r:id="rId9"/>
    <p:sldId id="631" r:id="rId10"/>
    <p:sldId id="668" r:id="rId11"/>
    <p:sldId id="678" r:id="rId12"/>
    <p:sldId id="679" r:id="rId13"/>
    <p:sldId id="680" r:id="rId14"/>
    <p:sldId id="681" r:id="rId15"/>
    <p:sldId id="682" r:id="rId16"/>
    <p:sldId id="683" r:id="rId17"/>
    <p:sldId id="684" r:id="rId18"/>
    <p:sldId id="641" r:id="rId19"/>
    <p:sldId id="633" r:id="rId20"/>
    <p:sldId id="643" r:id="rId21"/>
    <p:sldId id="646" r:id="rId22"/>
    <p:sldId id="685" r:id="rId23"/>
    <p:sldId id="647" r:id="rId24"/>
    <p:sldId id="645" r:id="rId25"/>
    <p:sldId id="648" r:id="rId26"/>
    <p:sldId id="649" r:id="rId27"/>
    <p:sldId id="658" r:id="rId28"/>
    <p:sldId id="660" r:id="rId29"/>
    <p:sldId id="659" r:id="rId30"/>
    <p:sldId id="661" r:id="rId31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091"/>
    <a:srgbClr val="FEFFFC"/>
    <a:srgbClr val="FFFFFF"/>
    <a:srgbClr val="FFFEFB"/>
    <a:srgbClr val="CC00CC"/>
    <a:srgbClr val="FF00FF"/>
    <a:srgbClr val="FF9933"/>
    <a:srgbClr val="FFCC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/>
    <p:restoredTop sz="93624" autoAdjust="0"/>
  </p:normalViewPr>
  <p:slideViewPr>
    <p:cSldViewPr>
      <p:cViewPr varScale="1">
        <p:scale>
          <a:sx n="91" d="100"/>
          <a:sy n="91" d="100"/>
        </p:scale>
        <p:origin x="6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leen" userId="535214ec0bbe2a8d" providerId="LiveId" clId="{29B1721B-0CFC-43B2-92CD-EA2B7D8BEFE0}"/>
    <pc:docChg chg="undo custSel addSld delSld modSld">
      <pc:chgData name="Kayleen" userId="535214ec0bbe2a8d" providerId="LiveId" clId="{29B1721B-0CFC-43B2-92CD-EA2B7D8BEFE0}" dt="2018-03-28T05:16:07.158" v="514" actId="2696"/>
      <pc:docMkLst>
        <pc:docMk/>
      </pc:docMkLst>
      <pc:sldChg chg="modSp modNotesTx">
        <pc:chgData name="Kayleen" userId="535214ec0bbe2a8d" providerId="LiveId" clId="{29B1721B-0CFC-43B2-92CD-EA2B7D8BEFE0}" dt="2018-03-28T03:49:42.249" v="159" actId="1036"/>
        <pc:sldMkLst>
          <pc:docMk/>
          <pc:sldMk cId="2178167755" sldId="633"/>
        </pc:sldMkLst>
        <pc:graphicFrameChg chg="mod modGraphic">
          <ac:chgData name="Kayleen" userId="535214ec0bbe2a8d" providerId="LiveId" clId="{29B1721B-0CFC-43B2-92CD-EA2B7D8BEFE0}" dt="2018-03-28T03:49:16.734" v="156" actId="14100"/>
          <ac:graphicFrameMkLst>
            <pc:docMk/>
            <pc:sldMk cId="2178167755" sldId="633"/>
            <ac:graphicFrameMk id="6" creationId="{00000000-0000-0000-0000-000000000000}"/>
          </ac:graphicFrameMkLst>
        </pc:graphicFrameChg>
        <pc:graphicFrameChg chg="mod modGraphic">
          <ac:chgData name="Kayleen" userId="535214ec0bbe2a8d" providerId="LiveId" clId="{29B1721B-0CFC-43B2-92CD-EA2B7D8BEFE0}" dt="2018-03-28T03:49:42.249" v="159" actId="1036"/>
          <ac:graphicFrameMkLst>
            <pc:docMk/>
            <pc:sldMk cId="2178167755" sldId="633"/>
            <ac:graphicFrameMk id="8" creationId="{00000000-0000-0000-0000-000000000000}"/>
          </ac:graphicFrameMkLst>
        </pc:graphicFrameChg>
      </pc:sldChg>
      <pc:sldChg chg="modSp modNotesTx">
        <pc:chgData name="Kayleen" userId="535214ec0bbe2a8d" providerId="LiveId" clId="{29B1721B-0CFC-43B2-92CD-EA2B7D8BEFE0}" dt="2018-03-28T03:44:37.893" v="133" actId="20577"/>
        <pc:sldMkLst>
          <pc:docMk/>
          <pc:sldMk cId="1067584566" sldId="641"/>
        </pc:sldMkLst>
        <pc:graphicFrameChg chg="mod modGraphic">
          <ac:chgData name="Kayleen" userId="535214ec0bbe2a8d" providerId="LiveId" clId="{29B1721B-0CFC-43B2-92CD-EA2B7D8BEFE0}" dt="2018-03-28T03:44:23.859" v="132" actId="122"/>
          <ac:graphicFrameMkLst>
            <pc:docMk/>
            <pc:sldMk cId="1067584566" sldId="641"/>
            <ac:graphicFrameMk id="5" creationId="{00000000-0000-0000-0000-000000000000}"/>
          </ac:graphicFrameMkLst>
        </pc:graphicFrameChg>
      </pc:sldChg>
      <pc:sldChg chg="modSp modNotesTx">
        <pc:chgData name="Kayleen" userId="535214ec0bbe2a8d" providerId="LiveId" clId="{29B1721B-0CFC-43B2-92CD-EA2B7D8BEFE0}" dt="2018-03-28T03:53:34.462" v="173" actId="20577"/>
        <pc:sldMkLst>
          <pc:docMk/>
          <pc:sldMk cId="484613739" sldId="643"/>
        </pc:sldMkLst>
        <pc:graphicFrameChg chg="mod modGraphic">
          <ac:chgData name="Kayleen" userId="535214ec0bbe2a8d" providerId="LiveId" clId="{29B1721B-0CFC-43B2-92CD-EA2B7D8BEFE0}" dt="2018-03-28T03:51:16.898" v="164" actId="122"/>
          <ac:graphicFrameMkLst>
            <pc:docMk/>
            <pc:sldMk cId="484613739" sldId="643"/>
            <ac:graphicFrameMk id="3" creationId="{00000000-0000-0000-0000-000000000000}"/>
          </ac:graphicFrameMkLst>
        </pc:graphicFrameChg>
      </pc:sldChg>
      <pc:sldChg chg="modSp modNotesTx">
        <pc:chgData name="Kayleen" userId="535214ec0bbe2a8d" providerId="LiveId" clId="{29B1721B-0CFC-43B2-92CD-EA2B7D8BEFE0}" dt="2018-03-28T03:53:30.706" v="172" actId="20577"/>
        <pc:sldMkLst>
          <pc:docMk/>
          <pc:sldMk cId="1771884881" sldId="644"/>
        </pc:sldMkLst>
        <pc:graphicFrameChg chg="mod modGraphic">
          <ac:chgData name="Kayleen" userId="535214ec0bbe2a8d" providerId="LiveId" clId="{29B1721B-0CFC-43B2-92CD-EA2B7D8BEFE0}" dt="2018-03-28T03:53:23.009" v="171" actId="404"/>
          <ac:graphicFrameMkLst>
            <pc:docMk/>
            <pc:sldMk cId="1771884881" sldId="644"/>
            <ac:graphicFrameMk id="4" creationId="{00000000-0000-0000-0000-000000000000}"/>
          </ac:graphicFrameMkLst>
        </pc:graphicFrameChg>
      </pc:sldChg>
      <pc:sldChg chg="addSp delSp modSp modNotesTx">
        <pc:chgData name="Kayleen" userId="535214ec0bbe2a8d" providerId="LiveId" clId="{29B1721B-0CFC-43B2-92CD-EA2B7D8BEFE0}" dt="2018-03-28T03:55:39.903" v="183" actId="20577"/>
        <pc:sldMkLst>
          <pc:docMk/>
          <pc:sldMk cId="2501080392" sldId="645"/>
        </pc:sldMkLst>
        <pc:spChg chg="del mod">
          <ac:chgData name="Kayleen" userId="535214ec0bbe2a8d" providerId="LiveId" clId="{29B1721B-0CFC-43B2-92CD-EA2B7D8BEFE0}" dt="2018-03-28T03:55:25.565" v="180"/>
          <ac:spMkLst>
            <pc:docMk/>
            <pc:sldMk cId="2501080392" sldId="645"/>
            <ac:spMk id="5" creationId="{00000000-0000-0000-0000-000000000000}"/>
          </ac:spMkLst>
        </pc:spChg>
        <pc:picChg chg="del">
          <ac:chgData name="Kayleen" userId="535214ec0bbe2a8d" providerId="LiveId" clId="{29B1721B-0CFC-43B2-92CD-EA2B7D8BEFE0}" dt="2018-03-28T03:55:10.390" v="174" actId="478"/>
          <ac:picMkLst>
            <pc:docMk/>
            <pc:sldMk cId="2501080392" sldId="645"/>
            <ac:picMk id="4" creationId="{00000000-0000-0000-0000-000000000000}"/>
          </ac:picMkLst>
        </pc:picChg>
        <pc:picChg chg="add mod">
          <ac:chgData name="Kayleen" userId="535214ec0bbe2a8d" providerId="LiveId" clId="{29B1721B-0CFC-43B2-92CD-EA2B7D8BEFE0}" dt="2018-03-28T03:55:33.755" v="182" actId="1076"/>
          <ac:picMkLst>
            <pc:docMk/>
            <pc:sldMk cId="2501080392" sldId="645"/>
            <ac:picMk id="6" creationId="{F2DAC16D-7A80-4A15-91FC-F071E679E827}"/>
          </ac:picMkLst>
        </pc:picChg>
      </pc:sldChg>
      <pc:sldChg chg="modSp modNotesTx">
        <pc:chgData name="Kayleen" userId="535214ec0bbe2a8d" providerId="LiveId" clId="{29B1721B-0CFC-43B2-92CD-EA2B7D8BEFE0}" dt="2018-03-28T04:59:54.313" v="468" actId="20577"/>
        <pc:sldMkLst>
          <pc:docMk/>
          <pc:sldMk cId="999933133" sldId="646"/>
        </pc:sldMkLst>
        <pc:graphicFrameChg chg="mod modGraphic">
          <ac:chgData name="Kayleen" userId="535214ec0bbe2a8d" providerId="LiveId" clId="{29B1721B-0CFC-43B2-92CD-EA2B7D8BEFE0}" dt="2018-03-28T03:57:19.735" v="188" actId="2711"/>
          <ac:graphicFrameMkLst>
            <pc:docMk/>
            <pc:sldMk cId="999933133" sldId="646"/>
            <ac:graphicFrameMk id="5" creationId="{00000000-0000-0000-0000-000000000000}"/>
          </ac:graphicFrameMkLst>
        </pc:graphicFrameChg>
        <pc:graphicFrameChg chg="mod modGraphic">
          <ac:chgData name="Kayleen" userId="535214ec0bbe2a8d" providerId="LiveId" clId="{29B1721B-0CFC-43B2-92CD-EA2B7D8BEFE0}" dt="2018-03-28T03:58:58.301" v="192" actId="122"/>
          <ac:graphicFrameMkLst>
            <pc:docMk/>
            <pc:sldMk cId="999933133" sldId="646"/>
            <ac:graphicFrameMk id="6" creationId="{00000000-0000-0000-0000-000000000000}"/>
          </ac:graphicFrameMkLst>
        </pc:graphicFrameChg>
      </pc:sldChg>
      <pc:sldChg chg="modSp modNotesTx">
        <pc:chgData name="Kayleen" userId="535214ec0bbe2a8d" providerId="LiveId" clId="{29B1721B-0CFC-43B2-92CD-EA2B7D8BEFE0}" dt="2018-03-28T04:59:50.192" v="467" actId="20577"/>
        <pc:sldMkLst>
          <pc:docMk/>
          <pc:sldMk cId="3006007356" sldId="647"/>
        </pc:sldMkLst>
        <pc:spChg chg="mod">
          <ac:chgData name="Kayleen" userId="535214ec0bbe2a8d" providerId="LiveId" clId="{29B1721B-0CFC-43B2-92CD-EA2B7D8BEFE0}" dt="2018-03-28T04:54:44.490" v="454" actId="20577"/>
          <ac:spMkLst>
            <pc:docMk/>
            <pc:sldMk cId="3006007356" sldId="647"/>
            <ac:spMk id="4" creationId="{00000000-0000-0000-0000-000000000000}"/>
          </ac:spMkLst>
        </pc:spChg>
        <pc:graphicFrameChg chg="mod modGraphic">
          <ac:chgData name="Kayleen" userId="535214ec0bbe2a8d" providerId="LiveId" clId="{29B1721B-0CFC-43B2-92CD-EA2B7D8BEFE0}" dt="2018-03-28T04:51:38.421" v="432" actId="20577"/>
          <ac:graphicFrameMkLst>
            <pc:docMk/>
            <pc:sldMk cId="3006007356" sldId="647"/>
            <ac:graphicFrameMk id="3" creationId="{00000000-0000-0000-0000-000000000000}"/>
          </ac:graphicFrameMkLst>
        </pc:graphicFrameChg>
      </pc:sldChg>
      <pc:sldChg chg="modSp modNotesTx">
        <pc:chgData name="Kayleen" userId="535214ec0bbe2a8d" providerId="LiveId" clId="{29B1721B-0CFC-43B2-92CD-EA2B7D8BEFE0}" dt="2018-03-28T04:59:42.800" v="466" actId="20577"/>
        <pc:sldMkLst>
          <pc:docMk/>
          <pc:sldMk cId="2538046463" sldId="648"/>
        </pc:sldMkLst>
        <pc:graphicFrameChg chg="mod modGraphic">
          <ac:chgData name="Kayleen" userId="535214ec0bbe2a8d" providerId="LiveId" clId="{29B1721B-0CFC-43B2-92CD-EA2B7D8BEFE0}" dt="2018-03-28T04:59:20.254" v="464" actId="2711"/>
          <ac:graphicFrameMkLst>
            <pc:docMk/>
            <pc:sldMk cId="2538046463" sldId="648"/>
            <ac:graphicFrameMk id="5" creationId="{00000000-0000-0000-0000-000000000000}"/>
          </ac:graphicFrameMkLst>
        </pc:graphicFrameChg>
      </pc:sldChg>
      <pc:sldChg chg="modSp modNotesTx">
        <pc:chgData name="Kayleen" userId="535214ec0bbe2a8d" providerId="LiveId" clId="{29B1721B-0CFC-43B2-92CD-EA2B7D8BEFE0}" dt="2018-03-28T05:15:11.626" v="509" actId="6549"/>
        <pc:sldMkLst>
          <pc:docMk/>
          <pc:sldMk cId="1017387256" sldId="649"/>
        </pc:sldMkLst>
        <pc:graphicFrameChg chg="mod modGraphic">
          <ac:chgData name="Kayleen" userId="535214ec0bbe2a8d" providerId="LiveId" clId="{29B1721B-0CFC-43B2-92CD-EA2B7D8BEFE0}" dt="2018-03-28T05:14:49.302" v="508"/>
          <ac:graphicFrameMkLst>
            <pc:docMk/>
            <pc:sldMk cId="1017387256" sldId="649"/>
            <ac:graphicFrameMk id="3" creationId="{00000000-0000-0000-0000-000000000000}"/>
          </ac:graphicFrameMkLst>
        </pc:graphicFrameChg>
      </pc:sldChg>
      <pc:sldChg chg="modSp modNotesTx">
        <pc:chgData name="Kayleen" userId="535214ec0bbe2a8d" providerId="LiveId" clId="{29B1721B-0CFC-43B2-92CD-EA2B7D8BEFE0}" dt="2018-03-28T05:02:26.084" v="476" actId="20577"/>
        <pc:sldMkLst>
          <pc:docMk/>
          <pc:sldMk cId="280046511" sldId="650"/>
        </pc:sldMkLst>
        <pc:graphicFrameChg chg="mod modGraphic">
          <ac:chgData name="Kayleen" userId="535214ec0bbe2a8d" providerId="LiveId" clId="{29B1721B-0CFC-43B2-92CD-EA2B7D8BEFE0}" dt="2018-03-28T05:02:14.330" v="475" actId="14734"/>
          <ac:graphicFrameMkLst>
            <pc:docMk/>
            <pc:sldMk cId="280046511" sldId="650"/>
            <ac:graphicFrameMk id="4" creationId="{00000000-0000-0000-0000-000000000000}"/>
          </ac:graphicFrameMkLst>
        </pc:graphicFrameChg>
      </pc:sldChg>
      <pc:sldChg chg="modSp modNotesTx">
        <pc:chgData name="Kayleen" userId="535214ec0bbe2a8d" providerId="LiveId" clId="{29B1721B-0CFC-43B2-92CD-EA2B7D8BEFE0}" dt="2018-03-28T05:08:26.656" v="501" actId="20577"/>
        <pc:sldMkLst>
          <pc:docMk/>
          <pc:sldMk cId="3238609187" sldId="651"/>
        </pc:sldMkLst>
        <pc:graphicFrameChg chg="mod modGraphic">
          <ac:chgData name="Kayleen" userId="535214ec0bbe2a8d" providerId="LiveId" clId="{29B1721B-0CFC-43B2-92CD-EA2B7D8BEFE0}" dt="2018-03-28T05:04:33.694" v="483" actId="403"/>
          <ac:graphicFrameMkLst>
            <pc:docMk/>
            <pc:sldMk cId="3238609187" sldId="651"/>
            <ac:graphicFrameMk id="3" creationId="{00000000-0000-0000-0000-000000000000}"/>
          </ac:graphicFrameMkLst>
        </pc:graphicFrameChg>
      </pc:sldChg>
      <pc:sldChg chg="modSp modNotesTx">
        <pc:chgData name="Kayleen" userId="535214ec0bbe2a8d" providerId="LiveId" clId="{29B1721B-0CFC-43B2-92CD-EA2B7D8BEFE0}" dt="2018-03-28T05:08:17.634" v="500" actId="6549"/>
        <pc:sldMkLst>
          <pc:docMk/>
          <pc:sldMk cId="1596308638" sldId="652"/>
        </pc:sldMkLst>
        <pc:graphicFrameChg chg="mod modGraphic">
          <ac:chgData name="Kayleen" userId="535214ec0bbe2a8d" providerId="LiveId" clId="{29B1721B-0CFC-43B2-92CD-EA2B7D8BEFE0}" dt="2018-03-28T05:06:27.692" v="494" actId="14734"/>
          <ac:graphicFrameMkLst>
            <pc:docMk/>
            <pc:sldMk cId="1596308638" sldId="652"/>
            <ac:graphicFrameMk id="3" creationId="{00000000-0000-0000-0000-000000000000}"/>
          </ac:graphicFrameMkLst>
        </pc:graphicFrameChg>
      </pc:sldChg>
      <pc:sldChg chg="modSp modNotesTx">
        <pc:chgData name="Kayleen" userId="535214ec0bbe2a8d" providerId="LiveId" clId="{29B1721B-0CFC-43B2-92CD-EA2B7D8BEFE0}" dt="2018-03-28T05:08:12.557" v="499" actId="20577"/>
        <pc:sldMkLst>
          <pc:docMk/>
          <pc:sldMk cId="224243368" sldId="653"/>
        </pc:sldMkLst>
        <pc:graphicFrameChg chg="mod modGraphic">
          <ac:chgData name="Kayleen" userId="535214ec0bbe2a8d" providerId="LiveId" clId="{29B1721B-0CFC-43B2-92CD-EA2B7D8BEFE0}" dt="2018-03-28T05:07:40.187" v="497" actId="14100"/>
          <ac:graphicFrameMkLst>
            <pc:docMk/>
            <pc:sldMk cId="224243368" sldId="653"/>
            <ac:graphicFrameMk id="4" creationId="{00000000-0000-0000-0000-000000000000}"/>
          </ac:graphicFrameMkLst>
        </pc:graphicFrameChg>
      </pc:sldChg>
      <pc:sldChg chg="del">
        <pc:chgData name="Kayleen" userId="535214ec0bbe2a8d" providerId="LiveId" clId="{29B1721B-0CFC-43B2-92CD-EA2B7D8BEFE0}" dt="2018-03-28T05:08:07.226" v="498" actId="2696"/>
        <pc:sldMkLst>
          <pc:docMk/>
          <pc:sldMk cId="606707722" sldId="654"/>
        </pc:sldMkLst>
      </pc:sldChg>
      <pc:sldChg chg="modSp modNotesTx">
        <pc:chgData name="Kayleen" userId="535214ec0bbe2a8d" providerId="LiveId" clId="{29B1721B-0CFC-43B2-92CD-EA2B7D8BEFE0}" dt="2018-03-28T03:26:24.651" v="5" actId="20577"/>
        <pc:sldMkLst>
          <pc:docMk/>
          <pc:sldMk cId="4194365211" sldId="663"/>
        </pc:sldMkLst>
        <pc:graphicFrameChg chg="mod modGraphic">
          <ac:chgData name="Kayleen" userId="535214ec0bbe2a8d" providerId="LiveId" clId="{29B1721B-0CFC-43B2-92CD-EA2B7D8BEFE0}" dt="2018-03-28T03:25:56.238" v="4" actId="2711"/>
          <ac:graphicFrameMkLst>
            <pc:docMk/>
            <pc:sldMk cId="4194365211" sldId="663"/>
            <ac:graphicFrameMk id="3" creationId="{00000000-0000-0000-0000-000000000000}"/>
          </ac:graphicFrameMkLst>
        </pc:graphicFrameChg>
      </pc:sldChg>
      <pc:sldChg chg="del">
        <pc:chgData name="Kayleen" userId="535214ec0bbe2a8d" providerId="LiveId" clId="{29B1721B-0CFC-43B2-92CD-EA2B7D8BEFE0}" dt="2018-03-28T05:16:07.158" v="514" actId="2696"/>
        <pc:sldMkLst>
          <pc:docMk/>
          <pc:sldMk cId="950118998" sldId="664"/>
        </pc:sldMkLst>
      </pc:sldChg>
      <pc:sldChg chg="del">
        <pc:chgData name="Kayleen" userId="535214ec0bbe2a8d" providerId="LiveId" clId="{29B1721B-0CFC-43B2-92CD-EA2B7D8BEFE0}" dt="2018-03-28T05:15:40.235" v="510" actId="2696"/>
        <pc:sldMkLst>
          <pc:docMk/>
          <pc:sldMk cId="1601560684" sldId="669"/>
        </pc:sldMkLst>
      </pc:sldChg>
      <pc:sldChg chg="del">
        <pc:chgData name="Kayleen" userId="535214ec0bbe2a8d" providerId="LiveId" clId="{29B1721B-0CFC-43B2-92CD-EA2B7D8BEFE0}" dt="2018-03-28T05:15:50.917" v="511" actId="2696"/>
        <pc:sldMkLst>
          <pc:docMk/>
          <pc:sldMk cId="2112446924" sldId="670"/>
        </pc:sldMkLst>
      </pc:sldChg>
      <pc:sldChg chg="del">
        <pc:chgData name="Kayleen" userId="535214ec0bbe2a8d" providerId="LiveId" clId="{29B1721B-0CFC-43B2-92CD-EA2B7D8BEFE0}" dt="2018-03-28T05:15:54.257" v="512" actId="2696"/>
        <pc:sldMkLst>
          <pc:docMk/>
          <pc:sldMk cId="2046112111" sldId="671"/>
        </pc:sldMkLst>
      </pc:sldChg>
      <pc:sldChg chg="del">
        <pc:chgData name="Kayleen" userId="535214ec0bbe2a8d" providerId="LiveId" clId="{29B1721B-0CFC-43B2-92CD-EA2B7D8BEFE0}" dt="2018-03-28T05:16:00.778" v="513" actId="2696"/>
        <pc:sldMkLst>
          <pc:docMk/>
          <pc:sldMk cId="715647091" sldId="672"/>
        </pc:sldMkLst>
      </pc:sldChg>
      <pc:sldChg chg="addSp delSp modSp modNotesTx">
        <pc:chgData name="Kayleen" userId="535214ec0bbe2a8d" providerId="LiveId" clId="{29B1721B-0CFC-43B2-92CD-EA2B7D8BEFE0}" dt="2018-03-28T03:44:59.740" v="140" actId="20577"/>
        <pc:sldMkLst>
          <pc:docMk/>
          <pc:sldMk cId="172581529" sldId="678"/>
        </pc:sldMkLst>
        <pc:graphicFrameChg chg="modGraphic">
          <ac:chgData name="Kayleen" userId="535214ec0bbe2a8d" providerId="LiveId" clId="{29B1721B-0CFC-43B2-92CD-EA2B7D8BEFE0}" dt="2018-03-28T03:29:48.467" v="17" actId="20577"/>
          <ac:graphicFrameMkLst>
            <pc:docMk/>
            <pc:sldMk cId="172581529" sldId="678"/>
            <ac:graphicFrameMk id="5" creationId="{9A20C9DB-9BAF-4A55-86BA-CDF39EA590D4}"/>
          </ac:graphicFrameMkLst>
        </pc:graphicFrameChg>
        <pc:picChg chg="add mod">
          <ac:chgData name="Kayleen" userId="535214ec0bbe2a8d" providerId="LiveId" clId="{29B1721B-0CFC-43B2-92CD-EA2B7D8BEFE0}" dt="2018-03-28T03:32:44.722" v="40" actId="1076"/>
          <ac:picMkLst>
            <pc:docMk/>
            <pc:sldMk cId="172581529" sldId="678"/>
            <ac:picMk id="3" creationId="{E97FF8B5-8007-42D8-A23B-363C7ED641F8}"/>
          </ac:picMkLst>
        </pc:picChg>
        <pc:picChg chg="del">
          <ac:chgData name="Kayleen" userId="535214ec0bbe2a8d" providerId="LiveId" clId="{29B1721B-0CFC-43B2-92CD-EA2B7D8BEFE0}" dt="2018-03-28T03:28:58.562" v="6" actId="478"/>
          <ac:picMkLst>
            <pc:docMk/>
            <pc:sldMk cId="172581529" sldId="678"/>
            <ac:picMk id="1026" creationId="{00000000-0000-0000-0000-000000000000}"/>
          </ac:picMkLst>
        </pc:picChg>
      </pc:sldChg>
      <pc:sldChg chg="addSp delSp modSp modNotesTx">
        <pc:chgData name="Kayleen" userId="535214ec0bbe2a8d" providerId="LiveId" clId="{29B1721B-0CFC-43B2-92CD-EA2B7D8BEFE0}" dt="2018-03-28T03:44:56.591" v="139" actId="20577"/>
        <pc:sldMkLst>
          <pc:docMk/>
          <pc:sldMk cId="2521077716" sldId="679"/>
        </pc:sldMkLst>
        <pc:graphicFrameChg chg="modGraphic">
          <ac:chgData name="Kayleen" userId="535214ec0bbe2a8d" providerId="LiveId" clId="{29B1721B-0CFC-43B2-92CD-EA2B7D8BEFE0}" dt="2018-03-28T03:31:09.396" v="29" actId="20577"/>
          <ac:graphicFrameMkLst>
            <pc:docMk/>
            <pc:sldMk cId="2521077716" sldId="679"/>
            <ac:graphicFrameMk id="5" creationId="{9A20C9DB-9BAF-4A55-86BA-CDF39EA590D4}"/>
          </ac:graphicFrameMkLst>
        </pc:graphicFrameChg>
        <pc:picChg chg="add mod">
          <ac:chgData name="Kayleen" userId="535214ec0bbe2a8d" providerId="LiveId" clId="{29B1721B-0CFC-43B2-92CD-EA2B7D8BEFE0}" dt="2018-03-28T03:35:13.663" v="58" actId="1076"/>
          <ac:picMkLst>
            <pc:docMk/>
            <pc:sldMk cId="2521077716" sldId="679"/>
            <ac:picMk id="3" creationId="{BAF046B6-DA2F-49F1-B170-1DA509080690}"/>
          </ac:picMkLst>
        </pc:picChg>
        <pc:picChg chg="del">
          <ac:chgData name="Kayleen" userId="535214ec0bbe2a8d" providerId="LiveId" clId="{29B1721B-0CFC-43B2-92CD-EA2B7D8BEFE0}" dt="2018-03-28T03:31:48.824" v="30" actId="478"/>
          <ac:picMkLst>
            <pc:docMk/>
            <pc:sldMk cId="2521077716" sldId="679"/>
            <ac:picMk id="1026" creationId="{00000000-0000-0000-0000-000000000000}"/>
          </ac:picMkLst>
        </pc:picChg>
      </pc:sldChg>
      <pc:sldChg chg="addSp delSp modSp modNotesTx">
        <pc:chgData name="Kayleen" userId="535214ec0bbe2a8d" providerId="LiveId" clId="{29B1721B-0CFC-43B2-92CD-EA2B7D8BEFE0}" dt="2018-03-28T03:44:52.762" v="138" actId="20577"/>
        <pc:sldMkLst>
          <pc:docMk/>
          <pc:sldMk cId="1925468554" sldId="680"/>
        </pc:sldMkLst>
        <pc:graphicFrameChg chg="modGraphic">
          <ac:chgData name="Kayleen" userId="535214ec0bbe2a8d" providerId="LiveId" clId="{29B1721B-0CFC-43B2-92CD-EA2B7D8BEFE0}" dt="2018-03-28T03:34:16.840" v="53" actId="255"/>
          <ac:graphicFrameMkLst>
            <pc:docMk/>
            <pc:sldMk cId="1925468554" sldId="680"/>
            <ac:graphicFrameMk id="5" creationId="{9A20C9DB-9BAF-4A55-86BA-CDF39EA590D4}"/>
          </ac:graphicFrameMkLst>
        </pc:graphicFrameChg>
        <pc:picChg chg="add mod">
          <ac:chgData name="Kayleen" userId="535214ec0bbe2a8d" providerId="LiveId" clId="{29B1721B-0CFC-43B2-92CD-EA2B7D8BEFE0}" dt="2018-03-28T03:35:02.955" v="57" actId="1076"/>
          <ac:picMkLst>
            <pc:docMk/>
            <pc:sldMk cId="1925468554" sldId="680"/>
            <ac:picMk id="3" creationId="{64152226-97ED-462A-B222-7CE784AD883C}"/>
          </ac:picMkLst>
        </pc:picChg>
        <pc:picChg chg="del">
          <ac:chgData name="Kayleen" userId="535214ec0bbe2a8d" providerId="LiveId" clId="{29B1721B-0CFC-43B2-92CD-EA2B7D8BEFE0}" dt="2018-03-28T03:32:59.202" v="41" actId="478"/>
          <ac:picMkLst>
            <pc:docMk/>
            <pc:sldMk cId="1925468554" sldId="680"/>
            <ac:picMk id="1026" creationId="{00000000-0000-0000-0000-000000000000}"/>
          </ac:picMkLst>
        </pc:picChg>
      </pc:sldChg>
      <pc:sldChg chg="addSp delSp modSp modNotesTx">
        <pc:chgData name="Kayleen" userId="535214ec0bbe2a8d" providerId="LiveId" clId="{29B1721B-0CFC-43B2-92CD-EA2B7D8BEFE0}" dt="2018-03-28T03:44:49.337" v="137" actId="20577"/>
        <pc:sldMkLst>
          <pc:docMk/>
          <pc:sldMk cId="1105962655" sldId="681"/>
        </pc:sldMkLst>
        <pc:graphicFrameChg chg="modGraphic">
          <ac:chgData name="Kayleen" userId="535214ec0bbe2a8d" providerId="LiveId" clId="{29B1721B-0CFC-43B2-92CD-EA2B7D8BEFE0}" dt="2018-03-28T03:36:24.782" v="69" actId="255"/>
          <ac:graphicFrameMkLst>
            <pc:docMk/>
            <pc:sldMk cId="1105962655" sldId="681"/>
            <ac:graphicFrameMk id="5" creationId="{9A20C9DB-9BAF-4A55-86BA-CDF39EA590D4}"/>
          </ac:graphicFrameMkLst>
        </pc:graphicFrameChg>
        <pc:picChg chg="add mod">
          <ac:chgData name="Kayleen" userId="535214ec0bbe2a8d" providerId="LiveId" clId="{29B1721B-0CFC-43B2-92CD-EA2B7D8BEFE0}" dt="2018-03-28T03:37:13.736" v="76" actId="1076"/>
          <ac:picMkLst>
            <pc:docMk/>
            <pc:sldMk cId="1105962655" sldId="681"/>
            <ac:picMk id="3" creationId="{B614747A-899E-42BE-93BA-C2531EAF028A}"/>
          </ac:picMkLst>
        </pc:picChg>
        <pc:picChg chg="del">
          <ac:chgData name="Kayleen" userId="535214ec0bbe2a8d" providerId="LiveId" clId="{29B1721B-0CFC-43B2-92CD-EA2B7D8BEFE0}" dt="2018-03-28T03:35:18.580" v="59" actId="478"/>
          <ac:picMkLst>
            <pc:docMk/>
            <pc:sldMk cId="1105962655" sldId="681"/>
            <ac:picMk id="1026" creationId="{00000000-0000-0000-0000-000000000000}"/>
          </ac:picMkLst>
        </pc:picChg>
      </pc:sldChg>
      <pc:sldChg chg="addSp delSp modSp modNotesTx">
        <pc:chgData name="Kayleen" userId="535214ec0bbe2a8d" providerId="LiveId" clId="{29B1721B-0CFC-43B2-92CD-EA2B7D8BEFE0}" dt="2018-03-28T03:44:45.217" v="136" actId="20577"/>
        <pc:sldMkLst>
          <pc:docMk/>
          <pc:sldMk cId="916535312" sldId="682"/>
        </pc:sldMkLst>
        <pc:graphicFrameChg chg="modGraphic">
          <ac:chgData name="Kayleen" userId="535214ec0bbe2a8d" providerId="LiveId" clId="{29B1721B-0CFC-43B2-92CD-EA2B7D8BEFE0}" dt="2018-03-28T03:38:33.951" v="81" actId="255"/>
          <ac:graphicFrameMkLst>
            <pc:docMk/>
            <pc:sldMk cId="916535312" sldId="682"/>
            <ac:graphicFrameMk id="5" creationId="{9A20C9DB-9BAF-4A55-86BA-CDF39EA590D4}"/>
          </ac:graphicFrameMkLst>
        </pc:graphicFrameChg>
        <pc:picChg chg="add mod">
          <ac:chgData name="Kayleen" userId="535214ec0bbe2a8d" providerId="LiveId" clId="{29B1721B-0CFC-43B2-92CD-EA2B7D8BEFE0}" dt="2018-03-28T03:40:34.915" v="99" actId="1076"/>
          <ac:picMkLst>
            <pc:docMk/>
            <pc:sldMk cId="916535312" sldId="682"/>
            <ac:picMk id="3" creationId="{3A3D040E-6614-4F8C-95A5-AD9CAEDF3545}"/>
          </ac:picMkLst>
        </pc:picChg>
        <pc:picChg chg="del">
          <ac:chgData name="Kayleen" userId="535214ec0bbe2a8d" providerId="LiveId" clId="{29B1721B-0CFC-43B2-92CD-EA2B7D8BEFE0}" dt="2018-03-28T03:37:19.287" v="77" actId="478"/>
          <ac:picMkLst>
            <pc:docMk/>
            <pc:sldMk cId="916535312" sldId="682"/>
            <ac:picMk id="1026" creationId="{00000000-0000-0000-0000-000000000000}"/>
          </ac:picMkLst>
        </pc:picChg>
      </pc:sldChg>
      <pc:sldChg chg="addSp delSp modSp modNotesTx">
        <pc:chgData name="Kayleen" userId="535214ec0bbe2a8d" providerId="LiveId" clId="{29B1721B-0CFC-43B2-92CD-EA2B7D8BEFE0}" dt="2018-03-28T03:44:42.528" v="135" actId="20577"/>
        <pc:sldMkLst>
          <pc:docMk/>
          <pc:sldMk cId="4075821301" sldId="683"/>
        </pc:sldMkLst>
        <pc:graphicFrameChg chg="modGraphic">
          <ac:chgData name="Kayleen" userId="535214ec0bbe2a8d" providerId="LiveId" clId="{29B1721B-0CFC-43B2-92CD-EA2B7D8BEFE0}" dt="2018-03-28T03:39:14.712" v="91" actId="255"/>
          <ac:graphicFrameMkLst>
            <pc:docMk/>
            <pc:sldMk cId="4075821301" sldId="683"/>
            <ac:graphicFrameMk id="5" creationId="{9A20C9DB-9BAF-4A55-86BA-CDF39EA590D4}"/>
          </ac:graphicFrameMkLst>
        </pc:graphicFrameChg>
        <pc:picChg chg="add mod">
          <ac:chgData name="Kayleen" userId="535214ec0bbe2a8d" providerId="LiveId" clId="{29B1721B-0CFC-43B2-92CD-EA2B7D8BEFE0}" dt="2018-03-28T03:40:20.196" v="97" actId="1076"/>
          <ac:picMkLst>
            <pc:docMk/>
            <pc:sldMk cId="4075821301" sldId="683"/>
            <ac:picMk id="3" creationId="{416705DE-8E4E-4566-A02C-10D6583C8E80}"/>
          </ac:picMkLst>
        </pc:picChg>
        <pc:picChg chg="del">
          <ac:chgData name="Kayleen" userId="535214ec0bbe2a8d" providerId="LiveId" clId="{29B1721B-0CFC-43B2-92CD-EA2B7D8BEFE0}" dt="2018-03-28T03:38:58.385" v="84" actId="478"/>
          <ac:picMkLst>
            <pc:docMk/>
            <pc:sldMk cId="4075821301" sldId="683"/>
            <ac:picMk id="1026" creationId="{00000000-0000-0000-0000-000000000000}"/>
          </ac:picMkLst>
        </pc:picChg>
      </pc:sldChg>
      <pc:sldChg chg="addSp delSp modSp modNotesTx">
        <pc:chgData name="Kayleen" userId="535214ec0bbe2a8d" providerId="LiveId" clId="{29B1721B-0CFC-43B2-92CD-EA2B7D8BEFE0}" dt="2018-03-28T03:44:40.188" v="134" actId="20577"/>
        <pc:sldMkLst>
          <pc:docMk/>
          <pc:sldMk cId="3729676515" sldId="684"/>
        </pc:sldMkLst>
        <pc:graphicFrameChg chg="modGraphic">
          <ac:chgData name="Kayleen" userId="535214ec0bbe2a8d" providerId="LiveId" clId="{29B1721B-0CFC-43B2-92CD-EA2B7D8BEFE0}" dt="2018-03-28T03:41:31.936" v="110" actId="255"/>
          <ac:graphicFrameMkLst>
            <pc:docMk/>
            <pc:sldMk cId="3729676515" sldId="684"/>
            <ac:graphicFrameMk id="5" creationId="{9A20C9DB-9BAF-4A55-86BA-CDF39EA590D4}"/>
          </ac:graphicFrameMkLst>
        </pc:graphicFrameChg>
        <pc:picChg chg="add mod">
          <ac:chgData name="Kayleen" userId="535214ec0bbe2a8d" providerId="LiveId" clId="{29B1721B-0CFC-43B2-92CD-EA2B7D8BEFE0}" dt="2018-03-28T03:41:52.574" v="113" actId="1076"/>
          <ac:picMkLst>
            <pc:docMk/>
            <pc:sldMk cId="3729676515" sldId="684"/>
            <ac:picMk id="3" creationId="{DAF4A2FF-1CD2-43D4-AD4C-C49A7C891079}"/>
          </ac:picMkLst>
        </pc:picChg>
        <pc:picChg chg="del">
          <ac:chgData name="Kayleen" userId="535214ec0bbe2a8d" providerId="LiveId" clId="{29B1721B-0CFC-43B2-92CD-EA2B7D8BEFE0}" dt="2018-03-28T03:40:40.215" v="100" actId="478"/>
          <ac:picMkLst>
            <pc:docMk/>
            <pc:sldMk cId="3729676515" sldId="684"/>
            <ac:picMk id="1026" creationId="{00000000-0000-0000-0000-000000000000}"/>
          </ac:picMkLst>
        </pc:picChg>
      </pc:sldChg>
      <pc:sldChg chg="addSp delSp modSp del">
        <pc:chgData name="Kayleen" userId="535214ec0bbe2a8d" providerId="LiveId" clId="{29B1721B-0CFC-43B2-92CD-EA2B7D8BEFE0}" dt="2018-03-28T04:39:22.393" v="307" actId="2696"/>
        <pc:sldMkLst>
          <pc:docMk/>
          <pc:sldMk cId="98372022" sldId="685"/>
        </pc:sldMkLst>
        <pc:graphicFrameChg chg="del">
          <ac:chgData name="Kayleen" userId="535214ec0bbe2a8d" providerId="LiveId" clId="{29B1721B-0CFC-43B2-92CD-EA2B7D8BEFE0}" dt="2018-03-28T04:21:31.714" v="245" actId="478"/>
          <ac:graphicFrameMkLst>
            <pc:docMk/>
            <pc:sldMk cId="98372022" sldId="685"/>
            <ac:graphicFrameMk id="3" creationId="{00000000-0000-0000-0000-000000000000}"/>
          </ac:graphicFrameMkLst>
        </pc:graphicFrameChg>
        <pc:graphicFrameChg chg="add del mod modGraphic">
          <ac:chgData name="Kayleen" userId="535214ec0bbe2a8d" providerId="LiveId" clId="{29B1721B-0CFC-43B2-92CD-EA2B7D8BEFE0}" dt="2018-03-28T04:36:37.961" v="282" actId="478"/>
          <ac:graphicFrameMkLst>
            <pc:docMk/>
            <pc:sldMk cId="98372022" sldId="685"/>
            <ac:graphicFrameMk id="5" creationId="{6D24A7D7-0B6F-442C-BC70-09C1EFEC940D}"/>
          </ac:graphicFrameMkLst>
        </pc:graphicFrameChg>
        <pc:graphicFrameChg chg="add mod modGraphic">
          <ac:chgData name="Kayleen" userId="535214ec0bbe2a8d" providerId="LiveId" clId="{29B1721B-0CFC-43B2-92CD-EA2B7D8BEFE0}" dt="2018-03-28T04:38:54.551" v="306"/>
          <ac:graphicFrameMkLst>
            <pc:docMk/>
            <pc:sldMk cId="98372022" sldId="685"/>
            <ac:graphicFrameMk id="6" creationId="{8044ED3D-29F0-444C-B711-A25E8B9529FB}"/>
          </ac:graphicFrameMkLst>
        </pc:graphicFrameChg>
      </pc:sldChg>
      <pc:sldChg chg="addSp delSp modSp add del">
        <pc:chgData name="Kayleen" userId="535214ec0bbe2a8d" providerId="LiveId" clId="{29B1721B-0CFC-43B2-92CD-EA2B7D8BEFE0}" dt="2018-03-28T04:14:46.718" v="239"/>
        <pc:sldMkLst>
          <pc:docMk/>
          <pc:sldMk cId="1509223405" sldId="685"/>
        </pc:sldMkLst>
        <pc:graphicFrameChg chg="add del modGraphic">
          <ac:chgData name="Kayleen" userId="535214ec0bbe2a8d" providerId="LiveId" clId="{29B1721B-0CFC-43B2-92CD-EA2B7D8BEFE0}" dt="2018-03-28T04:14:44.671" v="238" actId="6549"/>
          <ac:graphicFrameMkLst>
            <pc:docMk/>
            <pc:sldMk cId="1509223405" sldId="685"/>
            <ac:graphicFrameMk id="3" creationId="{00000000-0000-0000-0000-000000000000}"/>
          </ac:graphicFrameMkLst>
        </pc:graphicFrameChg>
        <pc:graphicFrameChg chg="add del mod modGraphic">
          <ac:chgData name="Kayleen" userId="535214ec0bbe2a8d" providerId="LiveId" clId="{29B1721B-0CFC-43B2-92CD-EA2B7D8BEFE0}" dt="2018-03-28T04:14:42.726" v="236"/>
          <ac:graphicFrameMkLst>
            <pc:docMk/>
            <pc:sldMk cId="1509223405" sldId="685"/>
            <ac:graphicFrameMk id="5" creationId="{75B8335A-24F4-4562-AA2C-6597571842F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Done</c:v>
                </c:pt>
              </c:strCache>
            </c:strRef>
          </c:tx>
          <c:spPr>
            <a:solidFill>
              <a:schemeClr val="tx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FU1</c:v>
                </c:pt>
                <c:pt idx="1">
                  <c:v>FU2</c:v>
                </c:pt>
                <c:pt idx="2">
                  <c:v>FU3</c:v>
                </c:pt>
                <c:pt idx="3">
                  <c:v>FU4</c:v>
                </c:pt>
                <c:pt idx="4">
                  <c:v>FU5</c:v>
                </c:pt>
                <c:pt idx="5">
                  <c:v>FU6</c:v>
                </c:pt>
                <c:pt idx="6">
                  <c:v>FU7</c:v>
                </c:pt>
                <c:pt idx="7">
                  <c:v>FU8</c:v>
                </c:pt>
                <c:pt idx="8">
                  <c:v>FU9</c:v>
                </c:pt>
                <c:pt idx="9">
                  <c:v>FU10</c:v>
                </c:pt>
                <c:pt idx="10">
                  <c:v>FU11</c:v>
                </c:pt>
                <c:pt idx="11">
                  <c:v>FU12</c:v>
                </c:pt>
                <c:pt idx="12">
                  <c:v>FU13</c:v>
                </c:pt>
                <c:pt idx="13">
                  <c:v>FU14</c:v>
                </c:pt>
                <c:pt idx="14">
                  <c:v>FU15</c:v>
                </c:pt>
                <c:pt idx="15">
                  <c:v>FU16</c:v>
                </c:pt>
                <c:pt idx="16">
                  <c:v>FU17</c:v>
                </c:pt>
                <c:pt idx="17">
                  <c:v>FU18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0.97</c:v>
                </c:pt>
                <c:pt idx="1">
                  <c:v>0.97</c:v>
                </c:pt>
                <c:pt idx="2">
                  <c:v>0.93</c:v>
                </c:pt>
                <c:pt idx="3">
                  <c:v>0.94</c:v>
                </c:pt>
                <c:pt idx="4">
                  <c:v>0.9</c:v>
                </c:pt>
                <c:pt idx="5">
                  <c:v>0.92</c:v>
                </c:pt>
                <c:pt idx="6">
                  <c:v>0.89</c:v>
                </c:pt>
                <c:pt idx="7">
                  <c:v>0.9</c:v>
                </c:pt>
                <c:pt idx="8">
                  <c:v>0.88</c:v>
                </c:pt>
                <c:pt idx="9">
                  <c:v>0.77</c:v>
                </c:pt>
                <c:pt idx="10">
                  <c:v>0.85</c:v>
                </c:pt>
                <c:pt idx="11">
                  <c:v>0.86</c:v>
                </c:pt>
                <c:pt idx="12">
                  <c:v>0.84</c:v>
                </c:pt>
                <c:pt idx="13">
                  <c:v>0.84</c:v>
                </c:pt>
                <c:pt idx="14">
                  <c:v>0.83</c:v>
                </c:pt>
                <c:pt idx="15">
                  <c:v>0.62</c:v>
                </c:pt>
                <c:pt idx="16">
                  <c:v>0.82</c:v>
                </c:pt>
                <c:pt idx="17">
                  <c:v>0.66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13-485D-8977-08C7785B1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40198192"/>
        <c:axId val="942148064"/>
      </c:barChart>
      <c:catAx>
        <c:axId val="940198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2148064"/>
        <c:crosses val="autoZero"/>
        <c:auto val="1"/>
        <c:lblAlgn val="ctr"/>
        <c:lblOffset val="100"/>
        <c:noMultiLvlLbl val="0"/>
      </c:catAx>
      <c:valAx>
        <c:axId val="942148064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019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94041017071472"/>
          <c:y val="0.937913037418995"/>
          <c:w val="0.0690784389342389"/>
          <c:h val="0.04498236279579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All Sites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FURetbyEth!$C$2</c:f>
              <c:strCache>
                <c:ptCount val="1"/>
                <c:pt idx="0">
                  <c:v>White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FURetbyEth!$B$3:$B$12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FURetbyEth!$C$3:$C$12</c:f>
              <c:numCache>
                <c:formatCode>General</c:formatCode>
                <c:ptCount val="10"/>
                <c:pt idx="0">
                  <c:v>96.0</c:v>
                </c:pt>
                <c:pt idx="1">
                  <c:v>87.0</c:v>
                </c:pt>
                <c:pt idx="2">
                  <c:v>92.0</c:v>
                </c:pt>
                <c:pt idx="3">
                  <c:v>90.0</c:v>
                </c:pt>
                <c:pt idx="4">
                  <c:v>87.0</c:v>
                </c:pt>
                <c:pt idx="5">
                  <c:v>88.0</c:v>
                </c:pt>
                <c:pt idx="6">
                  <c:v>87.0</c:v>
                </c:pt>
                <c:pt idx="7">
                  <c:v>70.0</c:v>
                </c:pt>
                <c:pt idx="8">
                  <c:v>88.0</c:v>
                </c:pt>
                <c:pt idx="9">
                  <c:v>73.0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A53-4BDD-A5DA-7AD2D3128DB7}"/>
            </c:ext>
          </c:extLst>
        </c:ser>
        <c:ser>
          <c:idx val="2"/>
          <c:order val="1"/>
          <c:tx>
            <c:strRef>
              <c:f>FURetbyEth!$D$2</c:f>
              <c:strCache>
                <c:ptCount val="1"/>
                <c:pt idx="0">
                  <c:v>A-A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strRef>
              <c:f>FURetbyEth!$B$3:$B$12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FURetbyEth!$D$3:$D$12</c:f>
              <c:numCache>
                <c:formatCode>General</c:formatCode>
                <c:ptCount val="10"/>
                <c:pt idx="0">
                  <c:v>89.0</c:v>
                </c:pt>
                <c:pt idx="1">
                  <c:v>78.0</c:v>
                </c:pt>
                <c:pt idx="2">
                  <c:v>86.0</c:v>
                </c:pt>
                <c:pt idx="3">
                  <c:v>84.0</c:v>
                </c:pt>
                <c:pt idx="4">
                  <c:v>82.0</c:v>
                </c:pt>
                <c:pt idx="5">
                  <c:v>83.0</c:v>
                </c:pt>
                <c:pt idx="6">
                  <c:v>80.0</c:v>
                </c:pt>
                <c:pt idx="7">
                  <c:v>54.0</c:v>
                </c:pt>
                <c:pt idx="8">
                  <c:v>77.0</c:v>
                </c:pt>
                <c:pt idx="9">
                  <c:v>62.0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A53-4BDD-A5DA-7AD2D3128DB7}"/>
            </c:ext>
          </c:extLst>
        </c:ser>
        <c:ser>
          <c:idx val="3"/>
          <c:order val="2"/>
          <c:tx>
            <c:strRef>
              <c:f>FURetbyEth!$E$2</c:f>
              <c:strCache>
                <c:ptCount val="1"/>
                <c:pt idx="0">
                  <c:v>Hisp.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strRef>
              <c:f>FURetbyEth!$B$3:$B$12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FURetbyEth!$E$3:$E$12</c:f>
              <c:numCache>
                <c:formatCode>General</c:formatCode>
                <c:ptCount val="10"/>
                <c:pt idx="0">
                  <c:v>86.0</c:v>
                </c:pt>
                <c:pt idx="1">
                  <c:v>69.0</c:v>
                </c:pt>
                <c:pt idx="2">
                  <c:v>83.0</c:v>
                </c:pt>
                <c:pt idx="3">
                  <c:v>78.0</c:v>
                </c:pt>
                <c:pt idx="4">
                  <c:v>77.0</c:v>
                </c:pt>
                <c:pt idx="5">
                  <c:v>76.0</c:v>
                </c:pt>
                <c:pt idx="6">
                  <c:v>78.0</c:v>
                </c:pt>
                <c:pt idx="7">
                  <c:v>53.0</c:v>
                </c:pt>
                <c:pt idx="8">
                  <c:v>76.0</c:v>
                </c:pt>
                <c:pt idx="9">
                  <c:v>60.0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A53-4BDD-A5DA-7AD2D3128DB7}"/>
            </c:ext>
          </c:extLst>
        </c:ser>
        <c:ser>
          <c:idx val="1"/>
          <c:order val="3"/>
          <c:tx>
            <c:strRef>
              <c:f>FURetbyEth!$F$2</c:f>
              <c:strCache>
                <c:ptCount val="1"/>
                <c:pt idx="0">
                  <c:v>Chin.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strRef>
              <c:f>FURetbyEth!$B$3:$B$12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FURetbyEth!$F$3:$F$12</c:f>
              <c:numCache>
                <c:formatCode>General</c:formatCode>
                <c:ptCount val="10"/>
                <c:pt idx="0">
                  <c:v>95.0</c:v>
                </c:pt>
                <c:pt idx="1">
                  <c:v>83.0</c:v>
                </c:pt>
                <c:pt idx="2">
                  <c:v>84.0</c:v>
                </c:pt>
                <c:pt idx="3">
                  <c:v>85.0</c:v>
                </c:pt>
                <c:pt idx="4">
                  <c:v>86.0</c:v>
                </c:pt>
                <c:pt idx="5">
                  <c:v>84.0</c:v>
                </c:pt>
                <c:pt idx="6">
                  <c:v>83.0</c:v>
                </c:pt>
                <c:pt idx="7">
                  <c:v>67.0</c:v>
                </c:pt>
                <c:pt idx="8">
                  <c:v>83.0</c:v>
                </c:pt>
                <c:pt idx="9">
                  <c:v>62.0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A53-4BDD-A5DA-7AD2D3128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9532672"/>
        <c:axId val="939535232"/>
      </c:lineChart>
      <c:catAx>
        <c:axId val="939532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939535232"/>
        <c:crosses val="autoZero"/>
        <c:auto val="1"/>
        <c:lblAlgn val="ctr"/>
        <c:lblOffset val="100"/>
        <c:noMultiLvlLbl val="0"/>
      </c:catAx>
      <c:valAx>
        <c:axId val="939535232"/>
        <c:scaling>
          <c:orientation val="minMax"/>
          <c:max val="100.0"/>
          <c:min val="40.0"/>
        </c:scaling>
        <c:delete val="0"/>
        <c:axPos val="l"/>
        <c:majorGridlines>
          <c:spPr>
            <a:ln w="12700"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Retention Rate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939532672"/>
        <c:crosses val="autoZero"/>
        <c:crossBetween val="midCat"/>
        <c:majorUnit val="10.0"/>
      </c:valAx>
      <c:spPr>
        <a:noFill/>
      </c:spPr>
    </c:plotArea>
    <c:legend>
      <c:legendPos val="r"/>
      <c:layout/>
      <c:overlay val="0"/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160">
                <a:solidFill>
                  <a:schemeClr val="bg1"/>
                </a:solidFill>
              </a:defRPr>
            </a:pPr>
            <a:r>
              <a:rPr lang="en-US" sz="2160">
                <a:solidFill>
                  <a:schemeClr val="bg1"/>
                </a:solidFill>
              </a:rPr>
              <a:t>UCLA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FURetbySite8!$B$2</c:f>
              <c:strCache>
                <c:ptCount val="1"/>
                <c:pt idx="0">
                  <c:v>White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FURetbySite8!$A$3:$A$12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FURetbySite8!$B$3:$B$12</c:f>
              <c:numCache>
                <c:formatCode>General</c:formatCode>
                <c:ptCount val="10"/>
                <c:pt idx="0">
                  <c:v>99.0</c:v>
                </c:pt>
                <c:pt idx="1">
                  <c:v>97.0</c:v>
                </c:pt>
                <c:pt idx="2">
                  <c:v>91.0</c:v>
                </c:pt>
                <c:pt idx="3">
                  <c:v>88.0</c:v>
                </c:pt>
                <c:pt idx="4">
                  <c:v>89.0</c:v>
                </c:pt>
                <c:pt idx="5">
                  <c:v>88.0</c:v>
                </c:pt>
                <c:pt idx="6">
                  <c:v>90.0</c:v>
                </c:pt>
                <c:pt idx="7">
                  <c:v>83.0</c:v>
                </c:pt>
                <c:pt idx="8">
                  <c:v>88.0</c:v>
                </c:pt>
                <c:pt idx="9">
                  <c:v>75.0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BBF-402A-80C2-1037F94BA8C9}"/>
            </c:ext>
          </c:extLst>
        </c:ser>
        <c:ser>
          <c:idx val="1"/>
          <c:order val="1"/>
          <c:tx>
            <c:strRef>
              <c:f>FURetbySite8!$C$2</c:f>
              <c:strCache>
                <c:ptCount val="1"/>
                <c:pt idx="0">
                  <c:v>A-A</c:v>
                </c:pt>
              </c:strCache>
            </c:strRef>
          </c:tx>
          <c:spPr>
            <a:ln w="50800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FURetbySite8!$A$3:$A$12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FURetbySite8!$C$3:$C$12</c:f>
              <c:numCache>
                <c:formatCode>General</c:formatCode>
                <c:ptCount val="10"/>
                <c:pt idx="0">
                  <c:v>86.0</c:v>
                </c:pt>
                <c:pt idx="1">
                  <c:v>90.0</c:v>
                </c:pt>
                <c:pt idx="2">
                  <c:v>83.0</c:v>
                </c:pt>
                <c:pt idx="3">
                  <c:v>82.0</c:v>
                </c:pt>
                <c:pt idx="4">
                  <c:v>84.0</c:v>
                </c:pt>
                <c:pt idx="5">
                  <c:v>84.0</c:v>
                </c:pt>
                <c:pt idx="6">
                  <c:v>78.0</c:v>
                </c:pt>
                <c:pt idx="7">
                  <c:v>67.0</c:v>
                </c:pt>
                <c:pt idx="8">
                  <c:v>77.0</c:v>
                </c:pt>
                <c:pt idx="9">
                  <c:v>56.0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BBF-402A-80C2-1037F94BA8C9}"/>
            </c:ext>
          </c:extLst>
        </c:ser>
        <c:ser>
          <c:idx val="2"/>
          <c:order val="2"/>
          <c:tx>
            <c:strRef>
              <c:f>FURetbySite8!$D$2</c:f>
              <c:strCache>
                <c:ptCount val="1"/>
                <c:pt idx="0">
                  <c:v>Hisp.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FURetbySite8!$A$3:$A$12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FURetbySite8!$D$3:$D$12</c:f>
              <c:numCache>
                <c:formatCode>General</c:formatCode>
                <c:ptCount val="10"/>
                <c:pt idx="0">
                  <c:v>88.0</c:v>
                </c:pt>
                <c:pt idx="1">
                  <c:v>85.0</c:v>
                </c:pt>
                <c:pt idx="2">
                  <c:v>81.0</c:v>
                </c:pt>
                <c:pt idx="3">
                  <c:v>71.0</c:v>
                </c:pt>
                <c:pt idx="4">
                  <c:v>72.0</c:v>
                </c:pt>
                <c:pt idx="5">
                  <c:v>72.0</c:v>
                </c:pt>
                <c:pt idx="6">
                  <c:v>71.0</c:v>
                </c:pt>
                <c:pt idx="7">
                  <c:v>59.0</c:v>
                </c:pt>
                <c:pt idx="8">
                  <c:v>71.0</c:v>
                </c:pt>
                <c:pt idx="9">
                  <c:v>54.0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BBF-402A-80C2-1037F94BA8C9}"/>
            </c:ext>
          </c:extLst>
        </c:ser>
        <c:ser>
          <c:idx val="3"/>
          <c:order val="3"/>
          <c:tx>
            <c:strRef>
              <c:f>FURetbySite8!$E$2</c:f>
              <c:strCache>
                <c:ptCount val="1"/>
                <c:pt idx="0">
                  <c:v>Chin.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FURetbySite8!$A$3:$A$12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FURetbySite8!$E$3:$E$12</c:f>
              <c:numCache>
                <c:formatCode>General</c:formatCode>
                <c:ptCount val="10"/>
                <c:pt idx="0">
                  <c:v>91.0</c:v>
                </c:pt>
                <c:pt idx="1">
                  <c:v>81.0</c:v>
                </c:pt>
                <c:pt idx="2">
                  <c:v>78.0</c:v>
                </c:pt>
                <c:pt idx="3">
                  <c:v>82.0</c:v>
                </c:pt>
                <c:pt idx="4">
                  <c:v>82.0</c:v>
                </c:pt>
                <c:pt idx="5">
                  <c:v>80.0</c:v>
                </c:pt>
                <c:pt idx="6">
                  <c:v>78.0</c:v>
                </c:pt>
                <c:pt idx="7">
                  <c:v>57.0</c:v>
                </c:pt>
                <c:pt idx="8">
                  <c:v>83.0</c:v>
                </c:pt>
                <c:pt idx="9">
                  <c:v>60.0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BBF-402A-80C2-1037F94BA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8133376"/>
        <c:axId val="963670432"/>
      </c:lineChart>
      <c:catAx>
        <c:axId val="558133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en-US"/>
          </a:p>
        </c:txPr>
        <c:crossAx val="963670432"/>
        <c:crosses val="autoZero"/>
        <c:auto val="1"/>
        <c:lblAlgn val="ctr"/>
        <c:lblOffset val="100"/>
        <c:noMultiLvlLbl val="0"/>
      </c:catAx>
      <c:valAx>
        <c:axId val="963670432"/>
        <c:scaling>
          <c:orientation val="minMax"/>
          <c:max val="100.0"/>
          <c:min val="40.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en-US"/>
          </a:p>
        </c:txPr>
        <c:crossAx val="558133376"/>
        <c:crosses val="autoZero"/>
        <c:crossBetween val="midCat"/>
        <c:majorUnit val="10.0"/>
      </c:valAx>
      <c:spPr>
        <a:noFill/>
        <a:ln>
          <a:solidFill>
            <a:schemeClr val="bg1"/>
          </a:solidFill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160"/>
            </a:pPr>
            <a:r>
              <a:rPr lang="en-US" sz="2160"/>
              <a:t>JHU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FURetbySite5!$B$2</c:f>
              <c:strCache>
                <c:ptCount val="1"/>
                <c:pt idx="0">
                  <c:v>White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FURetbySite5!$A$3:$A$12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FURetbySite5!$B$3:$B$12</c:f>
              <c:numCache>
                <c:formatCode>General</c:formatCode>
                <c:ptCount val="10"/>
                <c:pt idx="0">
                  <c:v>98.0</c:v>
                </c:pt>
                <c:pt idx="1">
                  <c:v>93.0</c:v>
                </c:pt>
                <c:pt idx="2">
                  <c:v>92.0</c:v>
                </c:pt>
                <c:pt idx="3">
                  <c:v>87.0</c:v>
                </c:pt>
                <c:pt idx="4">
                  <c:v>81.0</c:v>
                </c:pt>
                <c:pt idx="5">
                  <c:v>84.0</c:v>
                </c:pt>
                <c:pt idx="6">
                  <c:v>83.0</c:v>
                </c:pt>
                <c:pt idx="7">
                  <c:v>69.0</c:v>
                </c:pt>
                <c:pt idx="8">
                  <c:v>82.0</c:v>
                </c:pt>
                <c:pt idx="9">
                  <c:v>81.0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58C-45EE-91F1-5B5000B138F3}"/>
            </c:ext>
          </c:extLst>
        </c:ser>
        <c:ser>
          <c:idx val="1"/>
          <c:order val="1"/>
          <c:tx>
            <c:strRef>
              <c:f>FURetbySite5!$C$2</c:f>
              <c:strCache>
                <c:ptCount val="1"/>
                <c:pt idx="0">
                  <c:v>A-A</c:v>
                </c:pt>
              </c:strCache>
            </c:strRef>
          </c:tx>
          <c:spPr>
            <a:ln w="50800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FURetbySite5!$A$3:$A$12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FURetbySite5!$C$3:$C$12</c:f>
              <c:numCache>
                <c:formatCode>General</c:formatCode>
                <c:ptCount val="10"/>
                <c:pt idx="0">
                  <c:v>91.0</c:v>
                </c:pt>
                <c:pt idx="1">
                  <c:v>86.0</c:v>
                </c:pt>
                <c:pt idx="2">
                  <c:v>89.0</c:v>
                </c:pt>
                <c:pt idx="3">
                  <c:v>79.0</c:v>
                </c:pt>
                <c:pt idx="4">
                  <c:v>76.0</c:v>
                </c:pt>
                <c:pt idx="5">
                  <c:v>77.0</c:v>
                </c:pt>
                <c:pt idx="6">
                  <c:v>77.0</c:v>
                </c:pt>
                <c:pt idx="7">
                  <c:v>60.0</c:v>
                </c:pt>
                <c:pt idx="8">
                  <c:v>70.0</c:v>
                </c:pt>
                <c:pt idx="9">
                  <c:v>71.0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58C-45EE-91F1-5B5000B13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7127008"/>
        <c:axId val="727129328"/>
      </c:lineChart>
      <c:catAx>
        <c:axId val="727127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727129328"/>
        <c:crosses val="autoZero"/>
        <c:auto val="1"/>
        <c:lblAlgn val="ctr"/>
        <c:lblOffset val="100"/>
        <c:noMultiLvlLbl val="0"/>
      </c:catAx>
      <c:valAx>
        <c:axId val="727129328"/>
        <c:scaling>
          <c:orientation val="minMax"/>
          <c:max val="100.0"/>
          <c:min val="40.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727127008"/>
        <c:crosses val="autoZero"/>
        <c:crossBetween val="midCat"/>
        <c:majorUnit val="10.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160"/>
            </a:pPr>
            <a:r>
              <a:rPr lang="en-US" sz="2160"/>
              <a:t>WFU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FURetbySite3!$B$2</c:f>
              <c:strCache>
                <c:ptCount val="1"/>
                <c:pt idx="0">
                  <c:v>White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DFD-4905-9EAA-C5E82F650104}"/>
              </c:ext>
            </c:extLst>
          </c:dPt>
          <c:cat>
            <c:strRef>
              <c:f>FURetbySite3!$A$3:$A$12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FURetbySite3!$B$3:$B$12</c:f>
              <c:numCache>
                <c:formatCode>General</c:formatCode>
                <c:ptCount val="10"/>
                <c:pt idx="0">
                  <c:v>95.0</c:v>
                </c:pt>
                <c:pt idx="1">
                  <c:v>94.0</c:v>
                </c:pt>
                <c:pt idx="2">
                  <c:v>90.0</c:v>
                </c:pt>
                <c:pt idx="3">
                  <c:v>92.0</c:v>
                </c:pt>
                <c:pt idx="4">
                  <c:v>89.0</c:v>
                </c:pt>
                <c:pt idx="5">
                  <c:v>91.0</c:v>
                </c:pt>
                <c:pt idx="6">
                  <c:v>82.0</c:v>
                </c:pt>
                <c:pt idx="7">
                  <c:v>61.0</c:v>
                </c:pt>
                <c:pt idx="8">
                  <c:v>87.0</c:v>
                </c:pt>
                <c:pt idx="9">
                  <c:v>62.0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DFD-4905-9EAA-C5E82F650104}"/>
            </c:ext>
          </c:extLst>
        </c:ser>
        <c:ser>
          <c:idx val="1"/>
          <c:order val="1"/>
          <c:tx>
            <c:strRef>
              <c:f>FURetbySite3!$C$2</c:f>
              <c:strCache>
                <c:ptCount val="1"/>
                <c:pt idx="0">
                  <c:v>A-A</c:v>
                </c:pt>
              </c:strCache>
            </c:strRef>
          </c:tx>
          <c:spPr>
            <a:ln w="50800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FURetbySite3!$A$3:$A$12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FURetbySite3!$C$3:$C$12</c:f>
              <c:numCache>
                <c:formatCode>General</c:formatCode>
                <c:ptCount val="10"/>
                <c:pt idx="0">
                  <c:v>90.0</c:v>
                </c:pt>
                <c:pt idx="1">
                  <c:v>90.0</c:v>
                </c:pt>
                <c:pt idx="2">
                  <c:v>89.0</c:v>
                </c:pt>
                <c:pt idx="3">
                  <c:v>89.0</c:v>
                </c:pt>
                <c:pt idx="4">
                  <c:v>88.0</c:v>
                </c:pt>
                <c:pt idx="5">
                  <c:v>86.0</c:v>
                </c:pt>
                <c:pt idx="6">
                  <c:v>82.0</c:v>
                </c:pt>
                <c:pt idx="7">
                  <c:v>40.0</c:v>
                </c:pt>
                <c:pt idx="8">
                  <c:v>82.0</c:v>
                </c:pt>
                <c:pt idx="9">
                  <c:v>55.0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DFD-4905-9EAA-C5E82F650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8640464"/>
        <c:axId val="558642240"/>
      </c:lineChart>
      <c:catAx>
        <c:axId val="558640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</c:spPr>
        <c:crossAx val="558642240"/>
        <c:crosses val="autoZero"/>
        <c:auto val="1"/>
        <c:lblAlgn val="ctr"/>
        <c:lblOffset val="100"/>
        <c:noMultiLvlLbl val="0"/>
      </c:catAx>
      <c:valAx>
        <c:axId val="558642240"/>
        <c:scaling>
          <c:orientation val="minMax"/>
          <c:max val="100.0"/>
          <c:min val="40.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558640464"/>
        <c:crosses val="autoZero"/>
        <c:crossBetween val="midCat"/>
        <c:majorUnit val="10.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1050" b="1" i="0" u="none" strike="noStrike" kern="1200" baseline="0">
          <a:solidFill>
            <a:sysClr val="window" lastClr="FFFFFF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160"/>
            </a:pPr>
            <a:r>
              <a:rPr lang="en-US" sz="2160"/>
              <a:t>Columbia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FURetbySite4!$B$2</c:f>
              <c:strCache>
                <c:ptCount val="1"/>
                <c:pt idx="0">
                  <c:v>White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FURetbySite4!$A$3:$A$12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FURetbySite4!$B$3:$B$12</c:f>
              <c:numCache>
                <c:formatCode>General</c:formatCode>
                <c:ptCount val="10"/>
                <c:pt idx="0">
                  <c:v>90.0</c:v>
                </c:pt>
                <c:pt idx="1">
                  <c:v>58.0</c:v>
                </c:pt>
                <c:pt idx="2">
                  <c:v>90.0</c:v>
                </c:pt>
                <c:pt idx="3">
                  <c:v>90.0</c:v>
                </c:pt>
                <c:pt idx="4">
                  <c:v>87.0</c:v>
                </c:pt>
                <c:pt idx="5">
                  <c:v>89.0</c:v>
                </c:pt>
                <c:pt idx="6">
                  <c:v>88.0</c:v>
                </c:pt>
                <c:pt idx="7">
                  <c:v>70.0</c:v>
                </c:pt>
                <c:pt idx="8">
                  <c:v>86.0</c:v>
                </c:pt>
                <c:pt idx="9">
                  <c:v>68.0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00A-4BE9-B6FE-0FCE50CF8642}"/>
            </c:ext>
          </c:extLst>
        </c:ser>
        <c:ser>
          <c:idx val="1"/>
          <c:order val="1"/>
          <c:tx>
            <c:strRef>
              <c:f>FURetbySite4!$C$2</c:f>
              <c:strCache>
                <c:ptCount val="1"/>
                <c:pt idx="0">
                  <c:v>A-A</c:v>
                </c:pt>
              </c:strCache>
            </c:strRef>
          </c:tx>
          <c:spPr>
            <a:ln w="50800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FURetbySite4!$A$3:$A$12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FURetbySite4!$C$3:$C$12</c:f>
              <c:numCache>
                <c:formatCode>General</c:formatCode>
                <c:ptCount val="10"/>
                <c:pt idx="0">
                  <c:v>83.0</c:v>
                </c:pt>
                <c:pt idx="1">
                  <c:v>50.0</c:v>
                </c:pt>
                <c:pt idx="2">
                  <c:v>81.0</c:v>
                </c:pt>
                <c:pt idx="3">
                  <c:v>83.0</c:v>
                </c:pt>
                <c:pt idx="4">
                  <c:v>83.0</c:v>
                </c:pt>
                <c:pt idx="5">
                  <c:v>85.0</c:v>
                </c:pt>
                <c:pt idx="6">
                  <c:v>83.0</c:v>
                </c:pt>
                <c:pt idx="7">
                  <c:v>58.0</c:v>
                </c:pt>
                <c:pt idx="8">
                  <c:v>79.0</c:v>
                </c:pt>
                <c:pt idx="9">
                  <c:v>58.0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00A-4BE9-B6FE-0FCE50CF8642}"/>
            </c:ext>
          </c:extLst>
        </c:ser>
        <c:ser>
          <c:idx val="2"/>
          <c:order val="2"/>
          <c:tx>
            <c:strRef>
              <c:f>FURetbySite4!$D$2</c:f>
              <c:strCache>
                <c:ptCount val="1"/>
                <c:pt idx="0">
                  <c:v>Hisp.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FURetbySite4!$A$3:$A$12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FURetbySite4!$D$3:$D$12</c:f>
              <c:numCache>
                <c:formatCode>General</c:formatCode>
                <c:ptCount val="10"/>
                <c:pt idx="0">
                  <c:v>85.0</c:v>
                </c:pt>
                <c:pt idx="1">
                  <c:v>51.0</c:v>
                </c:pt>
                <c:pt idx="2">
                  <c:v>83.0</c:v>
                </c:pt>
                <c:pt idx="3">
                  <c:v>86.0</c:v>
                </c:pt>
                <c:pt idx="4">
                  <c:v>80.0</c:v>
                </c:pt>
                <c:pt idx="5">
                  <c:v>84.0</c:v>
                </c:pt>
                <c:pt idx="6">
                  <c:v>83.0</c:v>
                </c:pt>
                <c:pt idx="7">
                  <c:v>51.0</c:v>
                </c:pt>
                <c:pt idx="8">
                  <c:v>88.0</c:v>
                </c:pt>
                <c:pt idx="9">
                  <c:v>50.0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00A-4BE9-B6FE-0FCE50CF8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5437056"/>
        <c:axId val="725439376"/>
      </c:lineChart>
      <c:catAx>
        <c:axId val="725437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725439376"/>
        <c:crosses val="autoZero"/>
        <c:auto val="1"/>
        <c:lblAlgn val="ctr"/>
        <c:lblOffset val="100"/>
        <c:noMultiLvlLbl val="0"/>
      </c:catAx>
      <c:valAx>
        <c:axId val="725439376"/>
        <c:scaling>
          <c:orientation val="minMax"/>
          <c:max val="100.0"/>
          <c:min val="40.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725437056"/>
        <c:crosses val="autoZero"/>
        <c:crossBetween val="midCat"/>
        <c:majorUnit val="10.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160"/>
              <a:t>Minnesota</a:t>
            </a:r>
          </a:p>
        </c:rich>
      </c:tx>
      <c:layout>
        <c:manualLayout>
          <c:xMode val="edge"/>
          <c:yMode val="edge"/>
          <c:x val="0.395009174311927"/>
          <c:y val="0.0348583798264217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FURetbySite6!$B$2</c:f>
              <c:strCache>
                <c:ptCount val="1"/>
                <c:pt idx="0">
                  <c:v>White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FURetbySite6!$A$3:$A$12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FURetbySite6!$B$3:$B$12</c:f>
              <c:numCache>
                <c:formatCode>General</c:formatCode>
                <c:ptCount val="10"/>
                <c:pt idx="0">
                  <c:v>99.0</c:v>
                </c:pt>
                <c:pt idx="1">
                  <c:v>94.0</c:v>
                </c:pt>
                <c:pt idx="2">
                  <c:v>93.0</c:v>
                </c:pt>
                <c:pt idx="3">
                  <c:v>90.0</c:v>
                </c:pt>
                <c:pt idx="4">
                  <c:v>90.0</c:v>
                </c:pt>
                <c:pt idx="5">
                  <c:v>89.0</c:v>
                </c:pt>
                <c:pt idx="6">
                  <c:v>94.0</c:v>
                </c:pt>
                <c:pt idx="7">
                  <c:v>80.0</c:v>
                </c:pt>
                <c:pt idx="8">
                  <c:v>93.0</c:v>
                </c:pt>
                <c:pt idx="9">
                  <c:v>83.0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AD7-41D9-8873-5EAEFC44514A}"/>
            </c:ext>
          </c:extLst>
        </c:ser>
        <c:ser>
          <c:idx val="1"/>
          <c:order val="1"/>
          <c:tx>
            <c:strRef>
              <c:f>FURetbySite6!$C$2</c:f>
              <c:strCache>
                <c:ptCount val="1"/>
                <c:pt idx="0">
                  <c:v>Hisp.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FURetbySite6!$A$3:$A$12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FURetbySite6!$C$3:$C$12</c:f>
              <c:numCache>
                <c:formatCode>General</c:formatCode>
                <c:ptCount val="10"/>
                <c:pt idx="0">
                  <c:v>88.0</c:v>
                </c:pt>
                <c:pt idx="1">
                  <c:v>75.0</c:v>
                </c:pt>
                <c:pt idx="2">
                  <c:v>82.0</c:v>
                </c:pt>
                <c:pt idx="3">
                  <c:v>78.0</c:v>
                </c:pt>
                <c:pt idx="4">
                  <c:v>79.0</c:v>
                </c:pt>
                <c:pt idx="5">
                  <c:v>70.0</c:v>
                </c:pt>
                <c:pt idx="6">
                  <c:v>82.0</c:v>
                </c:pt>
                <c:pt idx="7">
                  <c:v>47.0</c:v>
                </c:pt>
                <c:pt idx="8">
                  <c:v>80.0</c:v>
                </c:pt>
                <c:pt idx="9">
                  <c:v>69.0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AD7-41D9-8873-5EAEFC445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7766640"/>
        <c:axId val="964582704"/>
      </c:lineChart>
      <c:catAx>
        <c:axId val="947766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964582704"/>
        <c:crosses val="autoZero"/>
        <c:auto val="1"/>
        <c:lblAlgn val="ctr"/>
        <c:lblOffset val="100"/>
        <c:noMultiLvlLbl val="0"/>
      </c:catAx>
      <c:valAx>
        <c:axId val="964582704"/>
        <c:scaling>
          <c:orientation val="minMax"/>
          <c:max val="100.0"/>
          <c:min val="40.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947766640"/>
        <c:crosses val="autoZero"/>
        <c:crossBetween val="midCat"/>
        <c:majorUnit val="10.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160"/>
            </a:pPr>
            <a:r>
              <a:rPr lang="en-US" sz="2160"/>
              <a:t>NWU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FURetbySite7!$B$2</c:f>
              <c:strCache>
                <c:ptCount val="1"/>
                <c:pt idx="0">
                  <c:v>White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FURetbySite7!$A$3:$A$12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FURetbySite7!$B$3:$B$12</c:f>
              <c:numCache>
                <c:formatCode>General</c:formatCode>
                <c:ptCount val="10"/>
                <c:pt idx="0">
                  <c:v>97.0</c:v>
                </c:pt>
                <c:pt idx="1">
                  <c:v>80.0</c:v>
                </c:pt>
                <c:pt idx="2">
                  <c:v>90.0</c:v>
                </c:pt>
                <c:pt idx="3">
                  <c:v>91.0</c:v>
                </c:pt>
                <c:pt idx="4">
                  <c:v>89.0</c:v>
                </c:pt>
                <c:pt idx="5">
                  <c:v>88.0</c:v>
                </c:pt>
                <c:pt idx="6">
                  <c:v>88.0</c:v>
                </c:pt>
                <c:pt idx="7">
                  <c:v>66.0</c:v>
                </c:pt>
                <c:pt idx="8">
                  <c:v>89.0</c:v>
                </c:pt>
                <c:pt idx="9">
                  <c:v>64.0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942-4944-A79B-596D1362631F}"/>
            </c:ext>
          </c:extLst>
        </c:ser>
        <c:ser>
          <c:idx val="1"/>
          <c:order val="1"/>
          <c:tx>
            <c:strRef>
              <c:f>FURetbySite7!$C$2</c:f>
              <c:strCache>
                <c:ptCount val="1"/>
                <c:pt idx="0">
                  <c:v>A-A</c:v>
                </c:pt>
              </c:strCache>
            </c:strRef>
          </c:tx>
          <c:spPr>
            <a:ln w="50800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FURetbySite7!$A$3:$A$12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FURetbySite7!$C$3:$C$12</c:f>
              <c:numCache>
                <c:formatCode>General</c:formatCode>
                <c:ptCount val="10"/>
                <c:pt idx="0">
                  <c:v>92.0</c:v>
                </c:pt>
                <c:pt idx="1">
                  <c:v>68.0</c:v>
                </c:pt>
                <c:pt idx="2">
                  <c:v>82.0</c:v>
                </c:pt>
                <c:pt idx="3">
                  <c:v>86.0</c:v>
                </c:pt>
                <c:pt idx="4">
                  <c:v>83.0</c:v>
                </c:pt>
                <c:pt idx="5">
                  <c:v>84.0</c:v>
                </c:pt>
                <c:pt idx="6">
                  <c:v>82.0</c:v>
                </c:pt>
                <c:pt idx="7">
                  <c:v>56.0</c:v>
                </c:pt>
                <c:pt idx="8">
                  <c:v>82.0</c:v>
                </c:pt>
                <c:pt idx="9">
                  <c:v>74.0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942-4944-A79B-596D1362631F}"/>
            </c:ext>
          </c:extLst>
        </c:ser>
        <c:ser>
          <c:idx val="2"/>
          <c:order val="2"/>
          <c:tx>
            <c:strRef>
              <c:f>FURetbySite7!$D$2</c:f>
              <c:strCache>
                <c:ptCount val="1"/>
                <c:pt idx="0">
                  <c:v>Chin.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FURetbySite7!$A$3:$A$12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FURetbySite7!$D$3:$D$12</c:f>
              <c:numCache>
                <c:formatCode>General</c:formatCode>
                <c:ptCount val="10"/>
                <c:pt idx="0">
                  <c:v>98.0</c:v>
                </c:pt>
                <c:pt idx="1">
                  <c:v>87.0</c:v>
                </c:pt>
                <c:pt idx="2">
                  <c:v>96.0</c:v>
                </c:pt>
                <c:pt idx="3">
                  <c:v>93.0</c:v>
                </c:pt>
                <c:pt idx="4">
                  <c:v>93.0</c:v>
                </c:pt>
                <c:pt idx="5">
                  <c:v>92.0</c:v>
                </c:pt>
                <c:pt idx="6">
                  <c:v>91.0</c:v>
                </c:pt>
                <c:pt idx="7">
                  <c:v>84.0</c:v>
                </c:pt>
                <c:pt idx="8">
                  <c:v>89.0</c:v>
                </c:pt>
                <c:pt idx="9">
                  <c:v>65.0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942-4944-A79B-596D13626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5565056"/>
        <c:axId val="725567376"/>
      </c:lineChart>
      <c:catAx>
        <c:axId val="725565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725567376"/>
        <c:crosses val="autoZero"/>
        <c:auto val="1"/>
        <c:lblAlgn val="ctr"/>
        <c:lblOffset val="100"/>
        <c:noMultiLvlLbl val="0"/>
      </c:catAx>
      <c:valAx>
        <c:axId val="725567376"/>
        <c:scaling>
          <c:orientation val="minMax"/>
          <c:max val="100.0"/>
          <c:min val="40.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725565056"/>
        <c:crosses val="autoZero"/>
        <c:crossBetween val="midCat"/>
        <c:majorUnit val="10.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82B8BE-87BB-48A5-9AC0-175AA852D9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84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3BB3E9-E6B0-4251-94C1-FA28CE8C62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27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688975"/>
            <a:ext cx="4587875" cy="3440113"/>
          </a:xfrm>
          <a:ln w="12700"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59275"/>
            <a:ext cx="5140325" cy="421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75" tIns="46738" rIns="93475" bIns="46738"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0457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86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33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95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47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30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6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00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7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71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4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29905A9-796D-482E-8F13-B12E4E26C2F0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2558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46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09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77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078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48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792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470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55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9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6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46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49BA5FE-BA18-4FA2-9CD2-FA704ADF43EA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7954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27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B061ACE-5983-40C7-938A-A9AD19F30607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62969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33EB5A4-0F42-4198-B83C-C0C4D46A5B05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35915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69543-FC5B-4562-A378-BB5595F345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5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F45F9-AAE0-432F-95AE-4441E7D095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0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AD5FE-44F8-46D4-986E-5CB8E5DD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20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C5AA0-8D9B-47EC-9E0A-C68BA5BAB5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93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84499-C78D-447B-8E89-8EC336C614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43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4C6FBE-7913-4DEB-BFDC-2962336398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7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fld id="{2ED7D2F6-265C-4ECA-805A-9D1C47928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86169-411C-48DF-88C3-C18973526D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0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AE0E0-5EBE-45C9-BD63-B1AE265AA6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1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38045-A7E3-4B73-BFC8-6D744B7DF7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4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875D9-AFBE-4648-92F7-D8D8FDF13D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4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5BB00-9AE3-4D38-861B-53869442C7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7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B8D3B-DAE6-4F34-AFC3-7BC823FC9F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4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D759E-173B-4DE5-9235-E19D91C2A5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0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B1D77-DEF7-4622-B3C9-B2ED4E08C0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3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fld id="{1C17F5DA-0112-4C14-94C8-64F0E0BC21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1447800"/>
            <a:ext cx="77724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  <p:sldLayoutId id="2147484292" r:id="rId12"/>
    <p:sldLayoutId id="2147484293" r:id="rId13"/>
    <p:sldLayoutId id="214748429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fld id="{E2227E54-0298-4418-8765-B725AEFDCA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685800" y="1447800"/>
            <a:ext cx="77724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image" Target="../media/image2.png"/><Relationship Id="rId6" Type="http://schemas.openxmlformats.org/officeDocument/2006/relationships/chart" Target="../charts/chart5.xml"/><Relationship Id="rId7" Type="http://schemas.openxmlformats.org/officeDocument/2006/relationships/chart" Target="../charts/chart6.xml"/><Relationship Id="rId8" Type="http://schemas.openxmlformats.org/officeDocument/2006/relationships/chart" Target="../charts/chart7.xml"/><Relationship Id="rId9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1"/>
          <p:cNvSpPr>
            <a:spLocks noChangeArrowheads="1"/>
          </p:cNvSpPr>
          <p:nvPr/>
        </p:nvSpPr>
        <p:spPr bwMode="auto">
          <a:xfrm>
            <a:off x="381000" y="1371600"/>
            <a:ext cx="838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4800" dirty="0">
                <a:solidFill>
                  <a:srgbClr val="FFFF00"/>
                </a:solidFill>
                <a:latin typeface="Times New Roman" pitchFamily="18" charset="0"/>
              </a:rPr>
              <a:t>MESA Operations </a:t>
            </a:r>
          </a:p>
        </p:txBody>
      </p:sp>
      <p:sp>
        <p:nvSpPr>
          <p:cNvPr id="20482" name="Rectangle 12"/>
          <p:cNvSpPr>
            <a:spLocks noChangeArrowheads="1"/>
          </p:cNvSpPr>
          <p:nvPr/>
        </p:nvSpPr>
        <p:spPr bwMode="auto">
          <a:xfrm>
            <a:off x="1219200" y="3276600"/>
            <a:ext cx="6553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endParaRPr lang="en-US" sz="140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endParaRPr lang="en-US" sz="140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endParaRPr lang="en-US" sz="140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endParaRPr lang="en-US" sz="140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endParaRPr lang="en-US" sz="140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endParaRPr lang="en-US" sz="140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endParaRPr lang="en-US" sz="1600">
              <a:solidFill>
                <a:srgbClr val="FFFFFF"/>
              </a:solidFill>
              <a:latin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6 Completion – All Sites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9A20C9DB-9BAF-4A55-86BA-CDF39EA59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673872"/>
              </p:ext>
            </p:extLst>
          </p:nvPr>
        </p:nvGraphicFramePr>
        <p:xfrm>
          <a:off x="685800" y="1524000"/>
          <a:ext cx="7696201" cy="166497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201691527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184320327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3118236213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98629438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928057514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165951496"/>
                    </a:ext>
                  </a:extLst>
                </a:gridCol>
                <a:gridCol w="990601">
                  <a:extLst>
                    <a:ext uri="{9D8B030D-6E8A-4147-A177-3AD203B41FA5}">
                      <a16:colId xmlns="" xmlns:a16="http://schemas.microsoft.com/office/drawing/2014/main" val="295593352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Enrolled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Active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Done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Enrolled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Active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Pending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62756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African Am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1413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1244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62%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472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25683418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Chinese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664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580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59%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68%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186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953489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1227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1091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653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881970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2042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1833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1261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62%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579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3861942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5346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4748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3084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58%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65%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1677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38113829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97FF8B5-8007-42D8-A23B-363C7ED64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352800"/>
            <a:ext cx="6934200" cy="328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6 Completion – Wake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9A20C9DB-9BAF-4A55-86BA-CDF39EA59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025949"/>
              </p:ext>
            </p:extLst>
          </p:nvPr>
        </p:nvGraphicFramePr>
        <p:xfrm>
          <a:off x="685800" y="1524000"/>
          <a:ext cx="7696201" cy="12954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201691527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184320327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3118236213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98629438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928057514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165951496"/>
                    </a:ext>
                  </a:extLst>
                </a:gridCol>
                <a:gridCol w="990601">
                  <a:extLst>
                    <a:ext uri="{9D8B030D-6E8A-4147-A177-3AD203B41FA5}">
                      <a16:colId xmlns="" xmlns:a16="http://schemas.microsoft.com/office/drawing/2014/main" val="295593352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Enrolled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Active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Done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Enrolled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Active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Pending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62756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African Am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186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25683418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881970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237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3861942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801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764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424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38113829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AF046B6-DA2F-49F1-B170-1DA509080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124200"/>
            <a:ext cx="596359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6 Completion – Columbia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9A20C9DB-9BAF-4A55-86BA-CDF39EA59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747661"/>
              </p:ext>
            </p:extLst>
          </p:nvPr>
        </p:nvGraphicFramePr>
        <p:xfrm>
          <a:off x="685800" y="1524000"/>
          <a:ext cx="7696201" cy="151257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201691527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184320327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3118236213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98629438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928057514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165951496"/>
                    </a:ext>
                  </a:extLst>
                </a:gridCol>
                <a:gridCol w="990601">
                  <a:extLst>
                    <a:ext uri="{9D8B030D-6E8A-4147-A177-3AD203B41FA5}">
                      <a16:colId xmlns="" xmlns:a16="http://schemas.microsoft.com/office/drawing/2014/main" val="295593352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Enrolled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Active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Done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Enrolled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Active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Pending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62756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African Am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25683418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Chinese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953489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881970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3861942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266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38113829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4152226-97ED-462A-B222-7CE784AD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227070"/>
            <a:ext cx="624412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6 Completion – Hopkins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9A20C9DB-9BAF-4A55-86BA-CDF39EA59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288754"/>
              </p:ext>
            </p:extLst>
          </p:nvPr>
        </p:nvGraphicFramePr>
        <p:xfrm>
          <a:off x="685800" y="1524000"/>
          <a:ext cx="7696201" cy="107823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201691527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184320327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3118236213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98629438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928057514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165951496"/>
                    </a:ext>
                  </a:extLst>
                </a:gridCol>
                <a:gridCol w="990601">
                  <a:extLst>
                    <a:ext uri="{9D8B030D-6E8A-4147-A177-3AD203B41FA5}">
                      <a16:colId xmlns="" xmlns:a16="http://schemas.microsoft.com/office/drawing/2014/main" val="295593352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Enrolled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Active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Done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Enrolled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Active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Pending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62756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African Am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25683418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3861942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198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38113829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614747A-899E-42BE-93BA-C2531EAF0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895600"/>
            <a:ext cx="6400800" cy="312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6 Completion – Minnesota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9A20C9DB-9BAF-4A55-86BA-CDF39EA59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246035"/>
              </p:ext>
            </p:extLst>
          </p:nvPr>
        </p:nvGraphicFramePr>
        <p:xfrm>
          <a:off x="685800" y="1524000"/>
          <a:ext cx="7696201" cy="107823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201691527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184320327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3118236213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98629438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928057514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165951496"/>
                    </a:ext>
                  </a:extLst>
                </a:gridCol>
                <a:gridCol w="990601">
                  <a:extLst>
                    <a:ext uri="{9D8B030D-6E8A-4147-A177-3AD203B41FA5}">
                      <a16:colId xmlns="" xmlns:a16="http://schemas.microsoft.com/office/drawing/2014/main" val="295593352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Enrolled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Active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Done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Enrolled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Active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Pending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62756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57%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881970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78%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3861942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862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795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568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66%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71%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229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38113829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A3D040E-6614-4F8C-95A5-AD9CAEDF3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895600"/>
            <a:ext cx="6629400" cy="317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3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6 Completion – Northwestern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9A20C9DB-9BAF-4A55-86BA-CDF39EA59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207189"/>
              </p:ext>
            </p:extLst>
          </p:nvPr>
        </p:nvGraphicFramePr>
        <p:xfrm>
          <a:off x="685800" y="1524000"/>
          <a:ext cx="7696201" cy="12954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201691527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184320327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3118236213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98629438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928057514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165951496"/>
                    </a:ext>
                  </a:extLst>
                </a:gridCol>
                <a:gridCol w="990601">
                  <a:extLst>
                    <a:ext uri="{9D8B030D-6E8A-4147-A177-3AD203B41FA5}">
                      <a16:colId xmlns="" xmlns:a16="http://schemas.microsoft.com/office/drawing/2014/main" val="295593352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Enrolled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Active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Done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Enrolled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Active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Pending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62756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African Am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76%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25683418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Chinese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81%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953489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79%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86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3861942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934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829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654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79%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179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38113829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16705DE-8E4E-4566-A02C-10D6583C8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124200"/>
            <a:ext cx="6400800" cy="303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6 Completion – UCLA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9A20C9DB-9BAF-4A55-86BA-CDF39EA59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754635"/>
              </p:ext>
            </p:extLst>
          </p:nvPr>
        </p:nvGraphicFramePr>
        <p:xfrm>
          <a:off x="685800" y="1524000"/>
          <a:ext cx="7696201" cy="151257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201691527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184320327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3118236213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98629438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928057514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165951496"/>
                    </a:ext>
                  </a:extLst>
                </a:gridCol>
                <a:gridCol w="990601">
                  <a:extLst>
                    <a:ext uri="{9D8B030D-6E8A-4147-A177-3AD203B41FA5}">
                      <a16:colId xmlns="" xmlns:a16="http://schemas.microsoft.com/office/drawing/2014/main" val="295593352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Enrolled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Active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Done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Enrolled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Active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Pending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62756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African Am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25683418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Chinese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953489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167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881970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3861942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381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38113829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AF4A2FF-1CD2-43D4-AD4C-C49A7C891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9" y="3276600"/>
            <a:ext cx="6477001" cy="313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6 Core Completion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559834"/>
              </p:ext>
            </p:extLst>
          </p:nvPr>
        </p:nvGraphicFramePr>
        <p:xfrm>
          <a:off x="290254" y="1981200"/>
          <a:ext cx="8548947" cy="41148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998476">
                  <a:extLst>
                    <a:ext uri="{9D8B030D-6E8A-4147-A177-3AD203B41FA5}">
                      <a16:colId xmlns="" xmlns:a16="http://schemas.microsoft.com/office/drawing/2014/main" val="5188444"/>
                    </a:ext>
                  </a:extLst>
                </a:gridCol>
                <a:gridCol w="998476">
                  <a:extLst>
                    <a:ext uri="{9D8B030D-6E8A-4147-A177-3AD203B41FA5}">
                      <a16:colId xmlns="" xmlns:a16="http://schemas.microsoft.com/office/drawing/2014/main" val="2728127044"/>
                    </a:ext>
                  </a:extLst>
                </a:gridCol>
                <a:gridCol w="1164606">
                  <a:extLst>
                    <a:ext uri="{9D8B030D-6E8A-4147-A177-3AD203B41FA5}">
                      <a16:colId xmlns="" xmlns:a16="http://schemas.microsoft.com/office/drawing/2014/main" val="2853427967"/>
                    </a:ext>
                  </a:extLst>
                </a:gridCol>
                <a:gridCol w="898955">
                  <a:extLst>
                    <a:ext uri="{9D8B030D-6E8A-4147-A177-3AD203B41FA5}">
                      <a16:colId xmlns="" xmlns:a16="http://schemas.microsoft.com/office/drawing/2014/main" val="204237886"/>
                    </a:ext>
                  </a:extLst>
                </a:gridCol>
                <a:gridCol w="1118274">
                  <a:extLst>
                    <a:ext uri="{9D8B030D-6E8A-4147-A177-3AD203B41FA5}">
                      <a16:colId xmlns="" xmlns:a16="http://schemas.microsoft.com/office/drawing/2014/main" val="3381263552"/>
                    </a:ext>
                  </a:extLst>
                </a:gridCol>
                <a:gridCol w="1118274">
                  <a:extLst>
                    <a:ext uri="{9D8B030D-6E8A-4147-A177-3AD203B41FA5}">
                      <a16:colId xmlns="" xmlns:a16="http://schemas.microsoft.com/office/drawing/2014/main" val="2159407789"/>
                    </a:ext>
                  </a:extLst>
                </a:gridCol>
                <a:gridCol w="1384739">
                  <a:extLst>
                    <a:ext uri="{9D8B030D-6E8A-4147-A177-3AD203B41FA5}">
                      <a16:colId xmlns="" xmlns:a16="http://schemas.microsoft.com/office/drawing/2014/main" val="4011784564"/>
                    </a:ext>
                  </a:extLst>
                </a:gridCol>
                <a:gridCol w="867147">
                  <a:extLst>
                    <a:ext uri="{9D8B030D-6E8A-4147-A177-3AD203B41FA5}">
                      <a16:colId xmlns="" xmlns:a16="http://schemas.microsoft.com/office/drawing/2014/main" val="4158375919"/>
                    </a:ext>
                  </a:extLst>
                </a:gridCol>
              </a:tblGrid>
              <a:tr h="904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Site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Visits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 Visits</a:t>
                      </a: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BP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O2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Anthro</a:t>
                      </a:r>
                      <a:endParaRPr lang="en-US" sz="2400" dirty="0" smtClean="0">
                        <a:effectLst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Phlebo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Urine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extLst>
                  <a:ext uri="{0D108BD9-81ED-4DB2-BD59-A6C34878D82A}">
                    <a16:rowId xmlns="" xmlns:a16="http://schemas.microsoft.com/office/drawing/2014/main" val="1937704514"/>
                  </a:ext>
                </a:extLst>
              </a:tr>
              <a:tr h="4585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WFU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318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2937267349"/>
                  </a:ext>
                </a:extLst>
              </a:tr>
              <a:tr h="4585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545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544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541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542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469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837111932"/>
                  </a:ext>
                </a:extLst>
              </a:tr>
              <a:tr h="4585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JHU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260871728"/>
                  </a:ext>
                </a:extLst>
              </a:tr>
              <a:tr h="4585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568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568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568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568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562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809176535"/>
                  </a:ext>
                </a:extLst>
              </a:tr>
              <a:tr h="4585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NWU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654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654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654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654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638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647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499476671"/>
                  </a:ext>
                </a:extLst>
              </a:tr>
              <a:tr h="4585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UCLA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511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2307398143"/>
                  </a:ext>
                </a:extLst>
              </a:tr>
              <a:tr h="4585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Total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3084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3075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3073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3077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2980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2895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2373760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5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6 </a:t>
            </a:r>
            <a:r>
              <a:rPr lang="en-US" dirty="0" smtClean="0"/>
              <a:t>Completion </a:t>
            </a:r>
            <a:r>
              <a:rPr lang="en-US" dirty="0"/>
              <a:t>– </a:t>
            </a:r>
            <a:r>
              <a:rPr lang="en-US" dirty="0" err="1" smtClean="0"/>
              <a:t>AFib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928851"/>
              </p:ext>
            </p:extLst>
          </p:nvPr>
        </p:nvGraphicFramePr>
        <p:xfrm>
          <a:off x="228601" y="1524001"/>
          <a:ext cx="8305798" cy="514007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72637">
                  <a:extLst>
                    <a:ext uri="{9D8B030D-6E8A-4147-A177-3AD203B41FA5}">
                      <a16:colId xmlns="" xmlns:a16="http://schemas.microsoft.com/office/drawing/2014/main" val="2261538757"/>
                    </a:ext>
                  </a:extLst>
                </a:gridCol>
                <a:gridCol w="1019298">
                  <a:extLst>
                    <a:ext uri="{9D8B030D-6E8A-4147-A177-3AD203B41FA5}">
                      <a16:colId xmlns="" xmlns:a16="http://schemas.microsoft.com/office/drawing/2014/main" val="1935499382"/>
                    </a:ext>
                  </a:extLst>
                </a:gridCol>
                <a:gridCol w="1019298">
                  <a:extLst>
                    <a:ext uri="{9D8B030D-6E8A-4147-A177-3AD203B41FA5}">
                      <a16:colId xmlns="" xmlns:a16="http://schemas.microsoft.com/office/drawing/2014/main" val="4123127105"/>
                    </a:ext>
                  </a:extLst>
                </a:gridCol>
                <a:gridCol w="1121228">
                  <a:extLst>
                    <a:ext uri="{9D8B030D-6E8A-4147-A177-3AD203B41FA5}">
                      <a16:colId xmlns="" xmlns:a16="http://schemas.microsoft.com/office/drawing/2014/main" val="4215329517"/>
                    </a:ext>
                  </a:extLst>
                </a:gridCol>
                <a:gridCol w="1427018">
                  <a:extLst>
                    <a:ext uri="{9D8B030D-6E8A-4147-A177-3AD203B41FA5}">
                      <a16:colId xmlns="" xmlns:a16="http://schemas.microsoft.com/office/drawing/2014/main" val="1955133492"/>
                    </a:ext>
                  </a:extLst>
                </a:gridCol>
                <a:gridCol w="1223158">
                  <a:extLst>
                    <a:ext uri="{9D8B030D-6E8A-4147-A177-3AD203B41FA5}">
                      <a16:colId xmlns="" xmlns:a16="http://schemas.microsoft.com/office/drawing/2014/main" val="3999463434"/>
                    </a:ext>
                  </a:extLst>
                </a:gridCol>
                <a:gridCol w="1223161">
                  <a:extLst>
                    <a:ext uri="{9D8B030D-6E8A-4147-A177-3AD203B41FA5}">
                      <a16:colId xmlns="" xmlns:a16="http://schemas.microsoft.com/office/drawing/2014/main" val="721248946"/>
                    </a:ext>
                  </a:extLst>
                </a:gridCol>
              </a:tblGrid>
              <a:tr h="20950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Site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9" marR="53439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Eligible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39" marR="534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Patch #1 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Applied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9" marR="534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Patch #2 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Mailed </a:t>
                      </a:r>
                      <a:r>
                        <a:rPr lang="en-US" sz="2000" dirty="0" smtClean="0">
                          <a:effectLst/>
                        </a:rPr>
                        <a:t>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9" marR="534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Cog Function 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 smtClean="0">
                          <a:effectLst/>
                        </a:rPr>
                        <a:t>Testing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9" marR="534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# with prior Afib 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(including E6 self-report)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9" marR="534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# Alerts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9" marR="53439" marT="0" marB="0" anchor="ctr"/>
                </a:tc>
                <a:extLst>
                  <a:ext uri="{0D108BD9-81ED-4DB2-BD59-A6C34878D82A}">
                    <a16:rowId xmlns="" xmlns:a16="http://schemas.microsoft.com/office/drawing/2014/main" val="3827685455"/>
                  </a:ext>
                </a:extLst>
              </a:tr>
              <a:tr h="347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WFU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9" marR="53439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2649656661"/>
                  </a:ext>
                </a:extLst>
              </a:tr>
              <a:tr h="347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9" marR="53439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4112197423"/>
                  </a:ext>
                </a:extLst>
              </a:tr>
              <a:tr h="347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JHU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9" marR="53439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584278726"/>
                  </a:ext>
                </a:extLst>
              </a:tr>
              <a:tr h="347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9" marR="53439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4163338200"/>
                  </a:ext>
                </a:extLst>
              </a:tr>
              <a:tr h="5985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NWU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9" marR="53439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4117463631"/>
                  </a:ext>
                </a:extLst>
              </a:tr>
              <a:tr h="5985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UCLA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9" marR="53439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280853086"/>
                  </a:ext>
                </a:extLst>
              </a:tr>
              <a:tr h="347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9" marR="53439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1628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1523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666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1498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2230300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16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</a:t>
            </a:r>
            <a:r>
              <a:rPr lang="en-US"/>
              <a:t>6 </a:t>
            </a:r>
            <a:r>
              <a:rPr lang="en-US" smtClean="0"/>
              <a:t>Completion </a:t>
            </a:r>
            <a:r>
              <a:rPr lang="en-US"/>
              <a:t>– </a:t>
            </a:r>
            <a:r>
              <a:rPr lang="en-US" smtClean="0"/>
              <a:t>Heart </a:t>
            </a:r>
            <a:r>
              <a:rPr lang="en-US" dirty="0"/>
              <a:t>Failure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780748"/>
              </p:ext>
            </p:extLst>
          </p:nvPr>
        </p:nvGraphicFramePr>
        <p:xfrm>
          <a:off x="304800" y="1981200"/>
          <a:ext cx="8686800" cy="319659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085850">
                  <a:extLst>
                    <a:ext uri="{9D8B030D-6E8A-4147-A177-3AD203B41FA5}">
                      <a16:colId xmlns="" xmlns:a16="http://schemas.microsoft.com/office/drawing/2014/main" val="1583406005"/>
                    </a:ext>
                  </a:extLst>
                </a:gridCol>
                <a:gridCol w="1085850">
                  <a:extLst>
                    <a:ext uri="{9D8B030D-6E8A-4147-A177-3AD203B41FA5}">
                      <a16:colId xmlns="" xmlns:a16="http://schemas.microsoft.com/office/drawing/2014/main" val="839771605"/>
                    </a:ext>
                  </a:extLst>
                </a:gridCol>
                <a:gridCol w="1085850">
                  <a:extLst>
                    <a:ext uri="{9D8B030D-6E8A-4147-A177-3AD203B41FA5}">
                      <a16:colId xmlns="" xmlns:a16="http://schemas.microsoft.com/office/drawing/2014/main" val="2237780385"/>
                    </a:ext>
                  </a:extLst>
                </a:gridCol>
                <a:gridCol w="1085850">
                  <a:extLst>
                    <a:ext uri="{9D8B030D-6E8A-4147-A177-3AD203B41FA5}">
                      <a16:colId xmlns="" xmlns:a16="http://schemas.microsoft.com/office/drawing/2014/main" val="1184250198"/>
                    </a:ext>
                  </a:extLst>
                </a:gridCol>
                <a:gridCol w="1085850">
                  <a:extLst>
                    <a:ext uri="{9D8B030D-6E8A-4147-A177-3AD203B41FA5}">
                      <a16:colId xmlns="" xmlns:a16="http://schemas.microsoft.com/office/drawing/2014/main" val="1923732757"/>
                    </a:ext>
                  </a:extLst>
                </a:gridCol>
                <a:gridCol w="1085850">
                  <a:extLst>
                    <a:ext uri="{9D8B030D-6E8A-4147-A177-3AD203B41FA5}">
                      <a16:colId xmlns="" xmlns:a16="http://schemas.microsoft.com/office/drawing/2014/main" val="2445198046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26963355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818035880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Site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Selected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Echo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Arterial 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Stiffness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Physical 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Activity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KCCQ-12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6MW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6MW 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Exclusion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6727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WFU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20113801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545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82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2299650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JHU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74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8291214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568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547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24306803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NWU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654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632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650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147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7625360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UCLA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6772767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3084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2847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2795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2964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2968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2445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492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2411798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6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Operations Subcommittee Report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3962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dirty="0">
                <a:latin typeface="+mj-lt"/>
                <a:ea typeface="ＭＳ Ｐゴシック" pitchFamily="34" charset="-128"/>
              </a:rPr>
              <a:t>Timeline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dirty="0">
                <a:latin typeface="+mj-lt"/>
                <a:ea typeface="ＭＳ Ｐゴシック" pitchFamily="34" charset="-128"/>
              </a:rPr>
              <a:t>Follow-up calls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dirty="0">
                <a:latin typeface="+mj-lt"/>
                <a:ea typeface="ＭＳ Ｐゴシック" pitchFamily="34" charset="-128"/>
              </a:rPr>
              <a:t>Participant Relations Committee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dirty="0">
                <a:latin typeface="+mj-lt"/>
                <a:ea typeface="ＭＳ Ｐゴシック" pitchFamily="34" charset="-128"/>
              </a:rPr>
              <a:t>Exam 6</a:t>
            </a:r>
          </a:p>
          <a:p>
            <a:pPr marL="857250" lvl="1" indent="-4572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+mj-lt"/>
                <a:ea typeface="ＭＳ Ｐゴシック" pitchFamily="34" charset="-128"/>
              </a:rPr>
              <a:t>Core and Ancillary Study Progress</a:t>
            </a:r>
          </a:p>
          <a:p>
            <a:pPr marL="857250" lvl="1" indent="-4572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+mj-lt"/>
                <a:ea typeface="ＭＳ Ｐゴシック" pitchFamily="34" charset="-128"/>
              </a:rPr>
              <a:t>Alerts	</a:t>
            </a:r>
          </a:p>
          <a:p>
            <a:pPr marL="857250" lvl="1" indent="-4572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+mj-lt"/>
                <a:ea typeface="ＭＳ Ｐゴシック" pitchFamily="34" charset="-128"/>
              </a:rPr>
              <a:t>Results Reporting</a:t>
            </a:r>
          </a:p>
          <a:p>
            <a:pPr marL="533400" lvl="0" indent="-5334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  <a:ea typeface="ＭＳ Ｐゴシック" pitchFamily="34" charset="-128"/>
              </a:rPr>
              <a:t>Retention Strategies</a:t>
            </a:r>
          </a:p>
          <a:p>
            <a:pPr marL="857250" lvl="1" indent="-457200" eaLnBrk="1" hangingPunct="1">
              <a:lnSpc>
                <a:spcPct val="90000"/>
              </a:lnSpc>
              <a:spcBef>
                <a:spcPct val="50000"/>
              </a:spcBef>
            </a:pPr>
            <a:endParaRPr lang="en-US" dirty="0">
              <a:latin typeface="+mj-lt"/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endParaRPr lang="en-US" dirty="0">
              <a:latin typeface="+mj-lt"/>
              <a:ea typeface="ＭＳ Ｐゴシック" pitchFamily="34" charset="-128"/>
            </a:endParaRPr>
          </a:p>
          <a:p>
            <a:pPr marL="933450" lvl="1" indent="-5334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endParaRPr lang="en-US" sz="2400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6 </a:t>
            </a:r>
            <a:r>
              <a:rPr lang="en-US" dirty="0" smtClean="0"/>
              <a:t>Completion </a:t>
            </a:r>
            <a:r>
              <a:rPr lang="en-US" dirty="0"/>
              <a:t>– </a:t>
            </a:r>
            <a:r>
              <a:rPr lang="en-US" dirty="0" smtClean="0"/>
              <a:t>Spirometry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811694"/>
              </p:ext>
            </p:extLst>
          </p:nvPr>
        </p:nvGraphicFramePr>
        <p:xfrm>
          <a:off x="76199" y="2057400"/>
          <a:ext cx="9067800" cy="331851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133476">
                  <a:extLst>
                    <a:ext uri="{9D8B030D-6E8A-4147-A177-3AD203B41FA5}">
                      <a16:colId xmlns="" xmlns:a16="http://schemas.microsoft.com/office/drawing/2014/main" val="184244177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821485180"/>
                    </a:ext>
                  </a:extLst>
                </a:gridCol>
                <a:gridCol w="1533525">
                  <a:extLst>
                    <a:ext uri="{9D8B030D-6E8A-4147-A177-3AD203B41FA5}">
                      <a16:colId xmlns="" xmlns:a16="http://schemas.microsoft.com/office/drawing/2014/main" val="1608664941"/>
                    </a:ext>
                  </a:extLst>
                </a:gridCol>
                <a:gridCol w="1219199">
                  <a:extLst>
                    <a:ext uri="{9D8B030D-6E8A-4147-A177-3AD203B41FA5}">
                      <a16:colId xmlns="" xmlns:a16="http://schemas.microsoft.com/office/drawing/2014/main" val="308346377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471338772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391345519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59294604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Site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Selected </a:t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Consented </a:t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Pre-BD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spiro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Selected</a:t>
                      </a:r>
                      <a:b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Post-BD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Post-BD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Spiro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Lung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qqf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671952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WFU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235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974417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434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396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9563569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JHU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362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7765988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568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498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27055144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NWU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613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589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488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1174702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UCLA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427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21103303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Total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2917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2722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2410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2406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615028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9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6 </a:t>
            </a:r>
            <a:r>
              <a:rPr lang="en-US" dirty="0" smtClean="0"/>
              <a:t>Completion </a:t>
            </a:r>
            <a:r>
              <a:rPr lang="en-US" dirty="0"/>
              <a:t>– </a:t>
            </a:r>
            <a:r>
              <a:rPr lang="en-US" dirty="0" smtClean="0"/>
              <a:t>Lung CT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30745"/>
              </p:ext>
            </p:extLst>
          </p:nvPr>
        </p:nvGraphicFramePr>
        <p:xfrm>
          <a:off x="152400" y="2057400"/>
          <a:ext cx="8839200" cy="389001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116091">
                  <a:extLst>
                    <a:ext uri="{9D8B030D-6E8A-4147-A177-3AD203B41FA5}">
                      <a16:colId xmlns="" xmlns:a16="http://schemas.microsoft.com/office/drawing/2014/main" val="2686028749"/>
                    </a:ext>
                  </a:extLst>
                </a:gridCol>
                <a:gridCol w="1246109">
                  <a:extLst>
                    <a:ext uri="{9D8B030D-6E8A-4147-A177-3AD203B41FA5}">
                      <a16:colId xmlns="" xmlns:a16="http://schemas.microsoft.com/office/drawing/2014/main" val="167189574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1827871646"/>
                    </a:ext>
                  </a:extLst>
                </a:gridCol>
                <a:gridCol w="641036">
                  <a:extLst>
                    <a:ext uri="{9D8B030D-6E8A-4147-A177-3AD203B41FA5}">
                      <a16:colId xmlns="" xmlns:a16="http://schemas.microsoft.com/office/drawing/2014/main" val="4275459316"/>
                    </a:ext>
                  </a:extLst>
                </a:gridCol>
                <a:gridCol w="1340164">
                  <a:extLst>
                    <a:ext uri="{9D8B030D-6E8A-4147-A177-3AD203B41FA5}">
                      <a16:colId xmlns="" xmlns:a16="http://schemas.microsoft.com/office/drawing/2014/main" val="143705232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31552825"/>
                    </a:ext>
                  </a:extLst>
                </a:gridCol>
                <a:gridCol w="560309">
                  <a:extLst>
                    <a:ext uri="{9D8B030D-6E8A-4147-A177-3AD203B41FA5}">
                      <a16:colId xmlns="" xmlns:a16="http://schemas.microsoft.com/office/drawing/2014/main" val="3699964070"/>
                    </a:ext>
                  </a:extLst>
                </a:gridCol>
                <a:gridCol w="1116091">
                  <a:extLst>
                    <a:ext uri="{9D8B030D-6E8A-4147-A177-3AD203B41FA5}">
                      <a16:colId xmlns="" xmlns:a16="http://schemas.microsoft.com/office/drawing/2014/main" val="1055607727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Any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with Contrast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Selected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Consent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Selected </a:t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Consent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Not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eligible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568119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WFU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2744725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8449909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JHU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25121140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568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9813747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NWU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613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3870665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UCLA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0565984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2917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2538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2093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1899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1270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681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2030906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7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6 AS Completion – </a:t>
            </a:r>
            <a:r>
              <a:rPr lang="en-US" dirty="0" smtClean="0"/>
              <a:t>INVITE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72364"/>
              </p:ext>
            </p:extLst>
          </p:nvPr>
        </p:nvGraphicFramePr>
        <p:xfrm>
          <a:off x="228600" y="1676400"/>
          <a:ext cx="8534400" cy="244475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523039">
                  <a:extLst>
                    <a:ext uri="{9D8B030D-6E8A-4147-A177-3AD203B41FA5}">
                      <a16:colId xmlns="" xmlns:a16="http://schemas.microsoft.com/office/drawing/2014/main" val="1695688888"/>
                    </a:ext>
                  </a:extLst>
                </a:gridCol>
                <a:gridCol w="475919">
                  <a:extLst>
                    <a:ext uri="{9D8B030D-6E8A-4147-A177-3AD203B41FA5}">
                      <a16:colId xmlns="" xmlns:a16="http://schemas.microsoft.com/office/drawing/2014/main" val="172068751"/>
                    </a:ext>
                  </a:extLst>
                </a:gridCol>
                <a:gridCol w="482987">
                  <a:extLst>
                    <a:ext uri="{9D8B030D-6E8A-4147-A177-3AD203B41FA5}">
                      <a16:colId xmlns="" xmlns:a16="http://schemas.microsoft.com/office/drawing/2014/main" val="4279307371"/>
                    </a:ext>
                  </a:extLst>
                </a:gridCol>
                <a:gridCol w="435866">
                  <a:extLst>
                    <a:ext uri="{9D8B030D-6E8A-4147-A177-3AD203B41FA5}">
                      <a16:colId xmlns="" xmlns:a16="http://schemas.microsoft.com/office/drawing/2014/main" val="4222004275"/>
                    </a:ext>
                  </a:extLst>
                </a:gridCol>
                <a:gridCol w="435866">
                  <a:extLst>
                    <a:ext uri="{9D8B030D-6E8A-4147-A177-3AD203B41FA5}">
                      <a16:colId xmlns="" xmlns:a16="http://schemas.microsoft.com/office/drawing/2014/main" val="2024052689"/>
                    </a:ext>
                  </a:extLst>
                </a:gridCol>
                <a:gridCol w="426608">
                  <a:extLst>
                    <a:ext uri="{9D8B030D-6E8A-4147-A177-3AD203B41FA5}">
                      <a16:colId xmlns="" xmlns:a16="http://schemas.microsoft.com/office/drawing/2014/main" val="2186568237"/>
                    </a:ext>
                  </a:extLst>
                </a:gridCol>
                <a:gridCol w="532298">
                  <a:extLst>
                    <a:ext uri="{9D8B030D-6E8A-4147-A177-3AD203B41FA5}">
                      <a16:colId xmlns="" xmlns:a16="http://schemas.microsoft.com/office/drawing/2014/main" val="850031594"/>
                    </a:ext>
                  </a:extLst>
                </a:gridCol>
                <a:gridCol w="348692">
                  <a:extLst>
                    <a:ext uri="{9D8B030D-6E8A-4147-A177-3AD203B41FA5}">
                      <a16:colId xmlns="" xmlns:a16="http://schemas.microsoft.com/office/drawing/2014/main" val="1628823420"/>
                    </a:ext>
                  </a:extLst>
                </a:gridCol>
                <a:gridCol w="426661">
                  <a:extLst>
                    <a:ext uri="{9D8B030D-6E8A-4147-A177-3AD203B41FA5}">
                      <a16:colId xmlns="" xmlns:a16="http://schemas.microsoft.com/office/drawing/2014/main" val="3812204649"/>
                    </a:ext>
                  </a:extLst>
                </a:gridCol>
                <a:gridCol w="407864">
                  <a:extLst>
                    <a:ext uri="{9D8B030D-6E8A-4147-A177-3AD203B41FA5}">
                      <a16:colId xmlns="" xmlns:a16="http://schemas.microsoft.com/office/drawing/2014/main" val="2124810330"/>
                    </a:ext>
                  </a:extLst>
                </a:gridCol>
                <a:gridCol w="423769">
                  <a:extLst>
                    <a:ext uri="{9D8B030D-6E8A-4147-A177-3AD203B41FA5}">
                      <a16:colId xmlns="" xmlns:a16="http://schemas.microsoft.com/office/drawing/2014/main" val="3044980686"/>
                    </a:ext>
                  </a:extLst>
                </a:gridCol>
                <a:gridCol w="554422">
                  <a:extLst>
                    <a:ext uri="{9D8B030D-6E8A-4147-A177-3AD203B41FA5}">
                      <a16:colId xmlns="" xmlns:a16="http://schemas.microsoft.com/office/drawing/2014/main" val="124836336"/>
                    </a:ext>
                  </a:extLst>
                </a:gridCol>
                <a:gridCol w="436510">
                  <a:extLst>
                    <a:ext uri="{9D8B030D-6E8A-4147-A177-3AD203B41FA5}">
                      <a16:colId xmlns="" xmlns:a16="http://schemas.microsoft.com/office/drawing/2014/main" val="854847089"/>
                    </a:ext>
                  </a:extLst>
                </a:gridCol>
                <a:gridCol w="511549">
                  <a:extLst>
                    <a:ext uri="{9D8B030D-6E8A-4147-A177-3AD203B41FA5}">
                      <a16:colId xmlns="" xmlns:a16="http://schemas.microsoft.com/office/drawing/2014/main" val="1209904034"/>
                    </a:ext>
                  </a:extLst>
                </a:gridCol>
                <a:gridCol w="413971">
                  <a:extLst>
                    <a:ext uri="{9D8B030D-6E8A-4147-A177-3AD203B41FA5}">
                      <a16:colId xmlns="" xmlns:a16="http://schemas.microsoft.com/office/drawing/2014/main" val="3346328642"/>
                    </a:ext>
                  </a:extLst>
                </a:gridCol>
                <a:gridCol w="526701">
                  <a:extLst>
                    <a:ext uri="{9D8B030D-6E8A-4147-A177-3AD203B41FA5}">
                      <a16:colId xmlns="" xmlns:a16="http://schemas.microsoft.com/office/drawing/2014/main" val="2122568946"/>
                    </a:ext>
                  </a:extLst>
                </a:gridCol>
                <a:gridCol w="528548">
                  <a:extLst>
                    <a:ext uri="{9D8B030D-6E8A-4147-A177-3AD203B41FA5}">
                      <a16:colId xmlns="" xmlns:a16="http://schemas.microsoft.com/office/drawing/2014/main" val="3719967875"/>
                    </a:ext>
                  </a:extLst>
                </a:gridCol>
                <a:gridCol w="643130">
                  <a:extLst>
                    <a:ext uri="{9D8B030D-6E8A-4147-A177-3AD203B41FA5}">
                      <a16:colId xmlns="" xmlns:a16="http://schemas.microsoft.com/office/drawing/2014/main" val="1709082390"/>
                    </a:ext>
                  </a:extLst>
                </a:gridCol>
              </a:tblGrid>
              <a:tr h="190500"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Total Screeners Complete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Screening Result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Consent status for those eligible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Study Drug Status for those consented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6A Visit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Complete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49218133"/>
                  </a:ext>
                </a:extLst>
              </a:tr>
              <a:tr h="40957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E6 Complete before INVITE start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E6 Complete after INVITE start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E6 Pending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0202338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Selected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E6 Visits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Screener Complete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E6 Visits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Screener Complete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E6 not complete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Screener Complete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Refused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Not Eligible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Eligible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Missing/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Incomplete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Consented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Declined Consent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Pending Consent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Dispensed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Not Dispensed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5305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WFU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409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918862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736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33656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JHU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304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169480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NWU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369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86559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2891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1147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1053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1134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94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8125678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552401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Of 1,398 screened participants, 30% are eligible, 39% ineligible, and 32% refused to participate.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69% of ineligible participants were excluded for exceeding 1000IU of vitamin D daily.</a:t>
            </a:r>
          </a:p>
        </p:txBody>
      </p:sp>
    </p:spTree>
    <p:extLst>
      <p:ext uri="{BB962C8B-B14F-4D97-AF65-F5344CB8AC3E}">
        <p14:creationId xmlns:p14="http://schemas.microsoft.com/office/powerpoint/2010/main" val="30060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6 AS Completion – </a:t>
            </a:r>
            <a:r>
              <a:rPr lang="en-US" dirty="0" smtClean="0"/>
              <a:t>Memory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2DAC16D-7A80-4A15-91FC-F071E679E82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88900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0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458200" cy="1143000"/>
          </a:xfrm>
        </p:spPr>
        <p:txBody>
          <a:bodyPr/>
          <a:lstStyle/>
          <a:p>
            <a:r>
              <a:rPr lang="en-US" dirty="0"/>
              <a:t>Exam 6 </a:t>
            </a:r>
            <a:r>
              <a:rPr lang="en-US" dirty="0" smtClean="0"/>
              <a:t>Completion </a:t>
            </a:r>
            <a:r>
              <a:rPr lang="en-US"/>
              <a:t>– </a:t>
            </a:r>
            <a:r>
              <a:rPr lang="en-US" smtClean="0"/>
              <a:t>Epigenetics US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16938"/>
              </p:ext>
            </p:extLst>
          </p:nvPr>
        </p:nvGraphicFramePr>
        <p:xfrm>
          <a:off x="1219200" y="1981200"/>
          <a:ext cx="6272570" cy="2971802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130532">
                  <a:extLst>
                    <a:ext uri="{9D8B030D-6E8A-4147-A177-3AD203B41FA5}">
                      <a16:colId xmlns="" xmlns:a16="http://schemas.microsoft.com/office/drawing/2014/main" val="647848762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71540656"/>
                    </a:ext>
                  </a:extLst>
                </a:gridCol>
                <a:gridCol w="1746622">
                  <a:extLst>
                    <a:ext uri="{9D8B030D-6E8A-4147-A177-3AD203B41FA5}">
                      <a16:colId xmlns="" xmlns:a16="http://schemas.microsoft.com/office/drawing/2014/main" val="3802530307"/>
                    </a:ext>
                  </a:extLst>
                </a:gridCol>
                <a:gridCol w="1642816">
                  <a:extLst>
                    <a:ext uri="{9D8B030D-6E8A-4147-A177-3AD203B41FA5}">
                      <a16:colId xmlns="" xmlns:a16="http://schemas.microsoft.com/office/drawing/2014/main" val="2057280689"/>
                    </a:ext>
                  </a:extLst>
                </a:gridCol>
              </a:tblGrid>
              <a:tr h="11072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Site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1" marR="625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Selected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1" marR="625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Consented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1" marR="625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Completed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1" marR="62531" marT="0" marB="0"/>
                </a:tc>
                <a:extLst>
                  <a:ext uri="{0D108BD9-81ED-4DB2-BD59-A6C34878D82A}">
                    <a16:rowId xmlns="" xmlns:a16="http://schemas.microsoft.com/office/drawing/2014/main" val="1924246767"/>
                  </a:ext>
                </a:extLst>
              </a:tr>
              <a:tr h="3729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WFU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1" marR="62531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986537276"/>
                  </a:ext>
                </a:extLst>
              </a:tr>
              <a:tr h="3729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1" marR="62531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438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291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478632248"/>
                  </a:ext>
                </a:extLst>
              </a:tr>
              <a:tr h="3729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JHU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1" marR="62531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265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721344817"/>
                  </a:ext>
                </a:extLst>
              </a:tr>
              <a:tr h="3729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MINN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1" marR="62531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2665384913"/>
                  </a:ext>
                </a:extLst>
              </a:tr>
              <a:tr h="3729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Total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1" marR="62531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1398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1174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946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810364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0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6 Alerts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208602"/>
              </p:ext>
            </p:extLst>
          </p:nvPr>
        </p:nvGraphicFramePr>
        <p:xfrm>
          <a:off x="304799" y="1676397"/>
          <a:ext cx="8382003" cy="469392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726675">
                  <a:extLst>
                    <a:ext uri="{9D8B030D-6E8A-4147-A177-3AD203B41FA5}">
                      <a16:colId xmlns="" xmlns:a16="http://schemas.microsoft.com/office/drawing/2014/main" val="1754196581"/>
                    </a:ext>
                  </a:extLst>
                </a:gridCol>
                <a:gridCol w="807904">
                  <a:extLst>
                    <a:ext uri="{9D8B030D-6E8A-4147-A177-3AD203B41FA5}">
                      <a16:colId xmlns="" xmlns:a16="http://schemas.microsoft.com/office/drawing/2014/main" val="3559611862"/>
                    </a:ext>
                  </a:extLst>
                </a:gridCol>
                <a:gridCol w="807904">
                  <a:extLst>
                    <a:ext uri="{9D8B030D-6E8A-4147-A177-3AD203B41FA5}">
                      <a16:colId xmlns="" xmlns:a16="http://schemas.microsoft.com/office/drawing/2014/main" val="2343971967"/>
                    </a:ext>
                  </a:extLst>
                </a:gridCol>
                <a:gridCol w="807904">
                  <a:extLst>
                    <a:ext uri="{9D8B030D-6E8A-4147-A177-3AD203B41FA5}">
                      <a16:colId xmlns="" xmlns:a16="http://schemas.microsoft.com/office/drawing/2014/main" val="4219378871"/>
                    </a:ext>
                  </a:extLst>
                </a:gridCol>
                <a:gridCol w="807904">
                  <a:extLst>
                    <a:ext uri="{9D8B030D-6E8A-4147-A177-3AD203B41FA5}">
                      <a16:colId xmlns="" xmlns:a16="http://schemas.microsoft.com/office/drawing/2014/main" val="1352260971"/>
                    </a:ext>
                  </a:extLst>
                </a:gridCol>
                <a:gridCol w="807904">
                  <a:extLst>
                    <a:ext uri="{9D8B030D-6E8A-4147-A177-3AD203B41FA5}">
                      <a16:colId xmlns="" xmlns:a16="http://schemas.microsoft.com/office/drawing/2014/main" val="2737770347"/>
                    </a:ext>
                  </a:extLst>
                </a:gridCol>
                <a:gridCol w="807904">
                  <a:extLst>
                    <a:ext uri="{9D8B030D-6E8A-4147-A177-3AD203B41FA5}">
                      <a16:colId xmlns="" xmlns:a16="http://schemas.microsoft.com/office/drawing/2014/main" val="348920720"/>
                    </a:ext>
                  </a:extLst>
                </a:gridCol>
                <a:gridCol w="807904">
                  <a:extLst>
                    <a:ext uri="{9D8B030D-6E8A-4147-A177-3AD203B41FA5}">
                      <a16:colId xmlns="" xmlns:a16="http://schemas.microsoft.com/office/drawing/2014/main" val="3484261805"/>
                    </a:ext>
                  </a:extLst>
                </a:gridCol>
              </a:tblGrid>
              <a:tr h="2376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Oximetry Alert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28818422"/>
                  </a:ext>
                </a:extLst>
              </a:tr>
              <a:tr h="2376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BP Alert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21408666"/>
                  </a:ext>
                </a:extLst>
              </a:tr>
              <a:tr h="2376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Echo Alerts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23722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Lipids Alert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Carotid US Alerts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</a:tr>
              <a:tr h="2286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Patch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1434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4226810"/>
                  </a:ext>
                </a:extLst>
              </a:tr>
              <a:tr h="4753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Safety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Read Complete (2 per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ppt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51524957"/>
                  </a:ext>
                </a:extLst>
              </a:tr>
              <a:tr h="2376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Patch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Alert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48600398"/>
                  </a:ext>
                </a:extLst>
              </a:tr>
              <a:tr h="2376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76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CT Complete 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2085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93488439"/>
                  </a:ext>
                </a:extLst>
              </a:tr>
              <a:tr h="2376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Safety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Read Done 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2066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54792932"/>
                  </a:ext>
                </a:extLst>
              </a:tr>
              <a:tr h="2376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Lung CT Alerts* 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16447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3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6 Results </a:t>
            </a:r>
            <a:r>
              <a:rPr lang="en-US" dirty="0" smtClean="0"/>
              <a:t>Reporting </a:t>
            </a:r>
            <a:r>
              <a:rPr lang="mr-IN" dirty="0" smtClean="0"/>
              <a:t>–</a:t>
            </a:r>
            <a:r>
              <a:rPr lang="en-US" dirty="0" smtClean="0"/>
              <a:t> Lab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505029"/>
              </p:ext>
            </p:extLst>
          </p:nvPr>
        </p:nvGraphicFramePr>
        <p:xfrm>
          <a:off x="228601" y="1752600"/>
          <a:ext cx="8686798" cy="319659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388428">
                  <a:extLst>
                    <a:ext uri="{9D8B030D-6E8A-4147-A177-3AD203B41FA5}">
                      <a16:colId xmlns="" xmlns:a16="http://schemas.microsoft.com/office/drawing/2014/main" val="2430254758"/>
                    </a:ext>
                  </a:extLst>
                </a:gridCol>
                <a:gridCol w="1310231">
                  <a:extLst>
                    <a:ext uri="{9D8B030D-6E8A-4147-A177-3AD203B41FA5}">
                      <a16:colId xmlns="" xmlns:a16="http://schemas.microsoft.com/office/drawing/2014/main" val="2190602712"/>
                    </a:ext>
                  </a:extLst>
                </a:gridCol>
                <a:gridCol w="1254625">
                  <a:extLst>
                    <a:ext uri="{9D8B030D-6E8A-4147-A177-3AD203B41FA5}">
                      <a16:colId xmlns="" xmlns:a16="http://schemas.microsoft.com/office/drawing/2014/main" val="388297236"/>
                    </a:ext>
                  </a:extLst>
                </a:gridCol>
                <a:gridCol w="1310231">
                  <a:extLst>
                    <a:ext uri="{9D8B030D-6E8A-4147-A177-3AD203B41FA5}">
                      <a16:colId xmlns="" xmlns:a16="http://schemas.microsoft.com/office/drawing/2014/main" val="4026500444"/>
                    </a:ext>
                  </a:extLst>
                </a:gridCol>
                <a:gridCol w="797607">
                  <a:extLst>
                    <a:ext uri="{9D8B030D-6E8A-4147-A177-3AD203B41FA5}">
                      <a16:colId xmlns="" xmlns:a16="http://schemas.microsoft.com/office/drawing/2014/main" val="2016449076"/>
                    </a:ext>
                  </a:extLst>
                </a:gridCol>
                <a:gridCol w="1311969">
                  <a:extLst>
                    <a:ext uri="{9D8B030D-6E8A-4147-A177-3AD203B41FA5}">
                      <a16:colId xmlns="" xmlns:a16="http://schemas.microsoft.com/office/drawing/2014/main" val="1672282981"/>
                    </a:ext>
                  </a:extLst>
                </a:gridCol>
                <a:gridCol w="1313707">
                  <a:extLst>
                    <a:ext uri="{9D8B030D-6E8A-4147-A177-3AD203B41FA5}">
                      <a16:colId xmlns="" xmlns:a16="http://schemas.microsoft.com/office/drawing/2014/main" val="2457905505"/>
                    </a:ext>
                  </a:extLst>
                </a:gridCol>
              </a:tblGrid>
              <a:tr h="4645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Procedure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Count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Minimum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25th 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Percentile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Median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75th 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Percentile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Maximum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extLst>
                  <a:ext uri="{0D108BD9-81ED-4DB2-BD59-A6C34878D82A}">
                    <a16:rowId xmlns="" xmlns:a16="http://schemas.microsoft.com/office/drawing/2014/main" val="217486852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Wake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858784567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CU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256499934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JHU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414232164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Minn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694086539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NWU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777797569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UCLA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105713441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527136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7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6 Results </a:t>
            </a:r>
            <a:r>
              <a:rPr lang="en-US" dirty="0" smtClean="0"/>
              <a:t>Reporting -- Echo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976041"/>
              </p:ext>
            </p:extLst>
          </p:nvPr>
        </p:nvGraphicFramePr>
        <p:xfrm>
          <a:off x="228599" y="1828800"/>
          <a:ext cx="8763000" cy="319659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460208">
                  <a:extLst>
                    <a:ext uri="{9D8B030D-6E8A-4147-A177-3AD203B41FA5}">
                      <a16:colId xmlns="" xmlns:a16="http://schemas.microsoft.com/office/drawing/2014/main" val="742125315"/>
                    </a:ext>
                  </a:extLst>
                </a:gridCol>
                <a:gridCol w="1307701">
                  <a:extLst>
                    <a:ext uri="{9D8B030D-6E8A-4147-A177-3AD203B41FA5}">
                      <a16:colId xmlns="" xmlns:a16="http://schemas.microsoft.com/office/drawing/2014/main" val="3625071566"/>
                    </a:ext>
                  </a:extLst>
                </a:gridCol>
                <a:gridCol w="1253359">
                  <a:extLst>
                    <a:ext uri="{9D8B030D-6E8A-4147-A177-3AD203B41FA5}">
                      <a16:colId xmlns="" xmlns:a16="http://schemas.microsoft.com/office/drawing/2014/main" val="3839841234"/>
                    </a:ext>
                  </a:extLst>
                </a:gridCol>
                <a:gridCol w="1309454">
                  <a:extLst>
                    <a:ext uri="{9D8B030D-6E8A-4147-A177-3AD203B41FA5}">
                      <a16:colId xmlns="" xmlns:a16="http://schemas.microsoft.com/office/drawing/2014/main" val="2850226085"/>
                    </a:ext>
                  </a:extLst>
                </a:gridCol>
                <a:gridCol w="813369">
                  <a:extLst>
                    <a:ext uri="{9D8B030D-6E8A-4147-A177-3AD203B41FA5}">
                      <a16:colId xmlns="" xmlns:a16="http://schemas.microsoft.com/office/drawing/2014/main" val="3751857444"/>
                    </a:ext>
                  </a:extLst>
                </a:gridCol>
                <a:gridCol w="1311208">
                  <a:extLst>
                    <a:ext uri="{9D8B030D-6E8A-4147-A177-3AD203B41FA5}">
                      <a16:colId xmlns="" xmlns:a16="http://schemas.microsoft.com/office/drawing/2014/main" val="285845033"/>
                    </a:ext>
                  </a:extLst>
                </a:gridCol>
                <a:gridCol w="1307701">
                  <a:extLst>
                    <a:ext uri="{9D8B030D-6E8A-4147-A177-3AD203B41FA5}">
                      <a16:colId xmlns="" xmlns:a16="http://schemas.microsoft.com/office/drawing/2014/main" val="2230608881"/>
                    </a:ext>
                  </a:extLst>
                </a:gridCol>
              </a:tblGrid>
              <a:tr h="4760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Procedure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Count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Minimum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25th 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Percentile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Median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75th 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Percentile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Maximum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 anchor="ctr"/>
                </a:tc>
                <a:extLst>
                  <a:ext uri="{0D108BD9-81ED-4DB2-BD59-A6C34878D82A}">
                    <a16:rowId xmlns="" xmlns:a16="http://schemas.microsoft.com/office/drawing/2014/main" val="695560352"/>
                  </a:ext>
                </a:extLst>
              </a:tr>
              <a:tr h="1904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All Sites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2811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402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988273050"/>
                  </a:ext>
                </a:extLst>
              </a:tr>
              <a:tr h="1904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Wake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238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4080119446"/>
                  </a:ext>
                </a:extLst>
              </a:tr>
              <a:tr h="1904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CU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358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432754451"/>
                  </a:ext>
                </a:extLst>
              </a:tr>
              <a:tr h="1904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JHU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199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143460760"/>
                  </a:ext>
                </a:extLst>
              </a:tr>
              <a:tr h="1904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Minn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547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402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545222048"/>
                  </a:ext>
                </a:extLst>
              </a:tr>
              <a:tr h="1904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NWU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383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786146173"/>
                  </a:ext>
                </a:extLst>
              </a:tr>
              <a:tr h="1904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UCLA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252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978115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40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6 Results </a:t>
            </a:r>
            <a:r>
              <a:rPr lang="en-US" dirty="0" smtClean="0"/>
              <a:t>Reporting </a:t>
            </a:r>
            <a:r>
              <a:rPr lang="mr-IN" dirty="0" smtClean="0"/>
              <a:t>–</a:t>
            </a:r>
            <a:r>
              <a:rPr lang="en-US" dirty="0" smtClean="0"/>
              <a:t> Spiro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35907"/>
              </p:ext>
            </p:extLst>
          </p:nvPr>
        </p:nvGraphicFramePr>
        <p:xfrm>
          <a:off x="304797" y="1828800"/>
          <a:ext cx="8686802" cy="313563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447222">
                  <a:extLst>
                    <a:ext uri="{9D8B030D-6E8A-4147-A177-3AD203B41FA5}">
                      <a16:colId xmlns="" xmlns:a16="http://schemas.microsoft.com/office/drawing/2014/main" val="3913755173"/>
                    </a:ext>
                  </a:extLst>
                </a:gridCol>
                <a:gridCol w="1296070">
                  <a:extLst>
                    <a:ext uri="{9D8B030D-6E8A-4147-A177-3AD203B41FA5}">
                      <a16:colId xmlns="" xmlns:a16="http://schemas.microsoft.com/office/drawing/2014/main" val="50475742"/>
                    </a:ext>
                  </a:extLst>
                </a:gridCol>
                <a:gridCol w="1240476">
                  <a:extLst>
                    <a:ext uri="{9D8B030D-6E8A-4147-A177-3AD203B41FA5}">
                      <a16:colId xmlns="" xmlns:a16="http://schemas.microsoft.com/office/drawing/2014/main" val="1427276809"/>
                    </a:ext>
                  </a:extLst>
                </a:gridCol>
                <a:gridCol w="1297807">
                  <a:extLst>
                    <a:ext uri="{9D8B030D-6E8A-4147-A177-3AD203B41FA5}">
                      <a16:colId xmlns="" xmlns:a16="http://schemas.microsoft.com/office/drawing/2014/main" val="3979312087"/>
                    </a:ext>
                  </a:extLst>
                </a:gridCol>
                <a:gridCol w="806135">
                  <a:extLst>
                    <a:ext uri="{9D8B030D-6E8A-4147-A177-3AD203B41FA5}">
                      <a16:colId xmlns="" xmlns:a16="http://schemas.microsoft.com/office/drawing/2014/main" val="240619199"/>
                    </a:ext>
                  </a:extLst>
                </a:gridCol>
                <a:gridCol w="1299546">
                  <a:extLst>
                    <a:ext uri="{9D8B030D-6E8A-4147-A177-3AD203B41FA5}">
                      <a16:colId xmlns="" xmlns:a16="http://schemas.microsoft.com/office/drawing/2014/main" val="1779518734"/>
                    </a:ext>
                  </a:extLst>
                </a:gridCol>
                <a:gridCol w="1299546">
                  <a:extLst>
                    <a:ext uri="{9D8B030D-6E8A-4147-A177-3AD203B41FA5}">
                      <a16:colId xmlns="" xmlns:a16="http://schemas.microsoft.com/office/drawing/2014/main" val="1825523411"/>
                    </a:ext>
                  </a:extLst>
                </a:gridCol>
              </a:tblGrid>
              <a:tr h="4645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Procedure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Count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Minimum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25th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Percentile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Median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75th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Percentile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Maximum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extLst>
                  <a:ext uri="{0D108BD9-81ED-4DB2-BD59-A6C34878D82A}">
                    <a16:rowId xmlns="" xmlns:a16="http://schemas.microsoft.com/office/drawing/2014/main" val="1676681340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All Sites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2214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455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227580779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Wake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235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2505574495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CU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238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029078647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JHU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162762114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Minn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346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207733197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NWU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455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2533038739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UCLA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399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918699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6 Results Reporting</a:t>
            </a:r>
            <a:br>
              <a:rPr lang="en-US" dirty="0"/>
            </a:br>
            <a:r>
              <a:rPr lang="en-US" dirty="0"/>
              <a:t>Heart Patch Monitor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241750"/>
              </p:ext>
            </p:extLst>
          </p:nvPr>
        </p:nvGraphicFramePr>
        <p:xfrm>
          <a:off x="495299" y="1828800"/>
          <a:ext cx="8153401" cy="33528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358357">
                  <a:extLst>
                    <a:ext uri="{9D8B030D-6E8A-4147-A177-3AD203B41FA5}">
                      <a16:colId xmlns="" xmlns:a16="http://schemas.microsoft.com/office/drawing/2014/main" val="3047150876"/>
                    </a:ext>
                  </a:extLst>
                </a:gridCol>
                <a:gridCol w="1216487">
                  <a:extLst>
                    <a:ext uri="{9D8B030D-6E8A-4147-A177-3AD203B41FA5}">
                      <a16:colId xmlns="" xmlns:a16="http://schemas.microsoft.com/office/drawing/2014/main" val="3457057469"/>
                    </a:ext>
                  </a:extLst>
                </a:gridCol>
                <a:gridCol w="1164306">
                  <a:extLst>
                    <a:ext uri="{9D8B030D-6E8A-4147-A177-3AD203B41FA5}">
                      <a16:colId xmlns="" xmlns:a16="http://schemas.microsoft.com/office/drawing/2014/main" val="2949294164"/>
                    </a:ext>
                  </a:extLst>
                </a:gridCol>
                <a:gridCol w="1218118">
                  <a:extLst>
                    <a:ext uri="{9D8B030D-6E8A-4147-A177-3AD203B41FA5}">
                      <a16:colId xmlns="" xmlns:a16="http://schemas.microsoft.com/office/drawing/2014/main" val="2697125337"/>
                    </a:ext>
                  </a:extLst>
                </a:gridCol>
                <a:gridCol w="756635">
                  <a:extLst>
                    <a:ext uri="{9D8B030D-6E8A-4147-A177-3AD203B41FA5}">
                      <a16:colId xmlns="" xmlns:a16="http://schemas.microsoft.com/office/drawing/2014/main" val="3038688368"/>
                    </a:ext>
                  </a:extLst>
                </a:gridCol>
                <a:gridCol w="1219749">
                  <a:extLst>
                    <a:ext uri="{9D8B030D-6E8A-4147-A177-3AD203B41FA5}">
                      <a16:colId xmlns="" xmlns:a16="http://schemas.microsoft.com/office/drawing/2014/main" val="2590694824"/>
                    </a:ext>
                  </a:extLst>
                </a:gridCol>
                <a:gridCol w="1219749">
                  <a:extLst>
                    <a:ext uri="{9D8B030D-6E8A-4147-A177-3AD203B41FA5}">
                      <a16:colId xmlns="" xmlns:a16="http://schemas.microsoft.com/office/drawing/2014/main" val="750718547"/>
                    </a:ext>
                  </a:extLst>
                </a:gridCol>
              </a:tblGrid>
              <a:tr h="5866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Procedure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Count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Minimum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25th 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Percentile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Median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75th 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Percentile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Maximum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extLst>
                  <a:ext uri="{0D108BD9-81ED-4DB2-BD59-A6C34878D82A}">
                    <a16:rowId xmlns="" xmlns:a16="http://schemas.microsoft.com/office/drawing/2014/main" val="2058685943"/>
                  </a:ext>
                </a:extLst>
              </a:tr>
              <a:tr h="3951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All Sites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1431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536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2227672845"/>
                  </a:ext>
                </a:extLst>
              </a:tr>
              <a:tr h="3951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Wake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413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210094869"/>
                  </a:ext>
                </a:extLst>
              </a:tr>
              <a:tr h="3951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CU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418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534886360"/>
                  </a:ext>
                </a:extLst>
              </a:tr>
              <a:tr h="3951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JHU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459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455951173"/>
                  </a:ext>
                </a:extLst>
              </a:tr>
              <a:tr h="3951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Minn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441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4025345607"/>
                  </a:ext>
                </a:extLst>
              </a:tr>
              <a:tr h="3951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NWU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536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2827143240"/>
                  </a:ext>
                </a:extLst>
              </a:tr>
              <a:tr h="3951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UCLA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448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9133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MESA 3 Timeline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05" y="1981200"/>
            <a:ext cx="8486589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4800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Exam 6 Sept 6, 2016 – May 31, 2018</a:t>
            </a:r>
          </a:p>
          <a:p>
            <a:r>
              <a:rPr lang="en-US" dirty="0">
                <a:latin typeface="+mj-lt"/>
              </a:rPr>
              <a:t>Annual Follow-up phone calls run congruent with fiscal years</a:t>
            </a:r>
          </a:p>
        </p:txBody>
      </p:sp>
      <p:sp>
        <p:nvSpPr>
          <p:cNvPr id="3" name="Down Arrow 2"/>
          <p:cNvSpPr/>
          <p:nvPr/>
        </p:nvSpPr>
        <p:spPr>
          <a:xfrm>
            <a:off x="5105400" y="1648326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0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Follow-up Call Retention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3362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Retention = Completed / (Enrolled – Dead)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95400" y="2303514"/>
            <a:ext cx="6553200" cy="276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96225" y="20763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C66"/>
                </a:solidFill>
              </a:rPr>
              <a:t>85%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39988"/>
              </p:ext>
            </p:extLst>
          </p:nvPr>
        </p:nvGraphicFramePr>
        <p:xfrm>
          <a:off x="838200" y="1600200"/>
          <a:ext cx="7286626" cy="430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899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757374"/>
              </p:ext>
            </p:extLst>
          </p:nvPr>
        </p:nvGraphicFramePr>
        <p:xfrm>
          <a:off x="952500" y="1752600"/>
          <a:ext cx="6934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ＭＳ Ｐゴシック" pitchFamily="34" charset="-128"/>
              </a:rPr>
              <a:t>Follow-up Retention by Ethnicity</a:t>
            </a:r>
            <a:endParaRPr lang="en-US" sz="3200" dirty="0"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400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Retention = Completed / (Enrolled – Dead) except FU 15 (windowed)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0" y="29526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C66"/>
                </a:solidFill>
              </a:rPr>
              <a:t>85%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143000" y="3184188"/>
            <a:ext cx="6553200" cy="276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36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Follow-up 19 Completion by Site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712793"/>
              </p:ext>
            </p:extLst>
          </p:nvPr>
        </p:nvGraphicFramePr>
        <p:xfrm>
          <a:off x="228600" y="1905000"/>
          <a:ext cx="8686801" cy="2682240"/>
        </p:xfrm>
        <a:graphic>
          <a:graphicData uri="http://schemas.openxmlformats.org/drawingml/2006/table">
            <a:tbl>
              <a:tblPr firstRow="1" firstCol="1" bandRow="1"/>
              <a:tblGrid>
                <a:gridCol w="14391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50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5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5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5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750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5754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1502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Site Name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Follow-up Due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Contacts Made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Interviews Completed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Unable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Refused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Wake Forest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431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197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46%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170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39%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Columbia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479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229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48%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191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Hopkins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479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351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73%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309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65%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Minnesota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479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250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52%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221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46%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NWU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519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304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59%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256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49%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UCLA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607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355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58%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315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52%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2994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1686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56%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1462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49%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187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599" y="4648200"/>
            <a:ext cx="8686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Includes active and study drop out participants with </a:t>
            </a:r>
            <a:r>
              <a:rPr lang="en-US" sz="2400" b="1" dirty="0">
                <a:latin typeface="+mj-lt"/>
              </a:rPr>
              <a:t>closed contact windows</a:t>
            </a:r>
            <a:r>
              <a:rPr lang="en-US" sz="24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for “true retention.”</a:t>
            </a:r>
          </a:p>
        </p:txBody>
      </p:sp>
    </p:spTree>
    <p:extLst>
      <p:ext uri="{BB962C8B-B14F-4D97-AF65-F5344CB8AC3E}">
        <p14:creationId xmlns:p14="http://schemas.microsoft.com/office/powerpoint/2010/main" val="41943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058014"/>
              </p:ext>
            </p:extLst>
          </p:nvPr>
        </p:nvGraphicFramePr>
        <p:xfrm>
          <a:off x="6118173" y="3802725"/>
          <a:ext cx="3144824" cy="255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774215"/>
              </p:ext>
            </p:extLst>
          </p:nvPr>
        </p:nvGraphicFramePr>
        <p:xfrm>
          <a:off x="6098448" y="1447799"/>
          <a:ext cx="3044898" cy="2545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6553200" cy="1143000"/>
          </a:xfrm>
        </p:spPr>
        <p:txBody>
          <a:bodyPr/>
          <a:lstStyle/>
          <a:p>
            <a:pPr algn="ctr"/>
            <a:r>
              <a:rPr lang="en-US" dirty="0">
                <a:ea typeface="ＭＳ Ｐゴシック" pitchFamily="34" charset="-128"/>
              </a:rPr>
              <a:t>Follow-up Retention by Site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635531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Retention = Completed / (Enrolled – Dead) except FU 18 (windowed)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464" y="0"/>
            <a:ext cx="115853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533400" y="2398762"/>
            <a:ext cx="8001000" cy="9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34400" y="2233638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C66"/>
                </a:solidFill>
              </a:rPr>
              <a:t>85%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609600" y="4780753"/>
            <a:ext cx="7848600" cy="138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500997" y="4500507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C66"/>
                </a:solidFill>
              </a:rPr>
              <a:t>85%</a:t>
            </a: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68861"/>
              </p:ext>
            </p:extLst>
          </p:nvPr>
        </p:nvGraphicFramePr>
        <p:xfrm>
          <a:off x="130069" y="1447799"/>
          <a:ext cx="2997232" cy="2545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853626"/>
              </p:ext>
            </p:extLst>
          </p:nvPr>
        </p:nvGraphicFramePr>
        <p:xfrm>
          <a:off x="2971148" y="1447799"/>
          <a:ext cx="3201052" cy="2545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527769"/>
              </p:ext>
            </p:extLst>
          </p:nvPr>
        </p:nvGraphicFramePr>
        <p:xfrm>
          <a:off x="130069" y="3790911"/>
          <a:ext cx="2988537" cy="2686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073388"/>
              </p:ext>
            </p:extLst>
          </p:nvPr>
        </p:nvGraphicFramePr>
        <p:xfrm>
          <a:off x="2968054" y="3786754"/>
          <a:ext cx="3204146" cy="2690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31096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685800" y="360616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Participant Relations Committee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5800" y="1524000"/>
            <a:ext cx="441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+mn-lt"/>
              </a:rPr>
              <a:t>Newsletter</a:t>
            </a:r>
          </a:p>
          <a:p>
            <a:pPr marL="800100" lvl="1" indent="-342900">
              <a:spcAft>
                <a:spcPts val="1200"/>
              </a:spcAft>
              <a:buFont typeface="Times New Roman" panose="02020603050405020304" pitchFamily="18" charset="0"/>
              <a:buChar char="‾"/>
            </a:pPr>
            <a:r>
              <a:rPr lang="en-US" sz="2400" dirty="0">
                <a:latin typeface="+mn-lt"/>
              </a:rPr>
              <a:t>Scheduled for Summer  2018</a:t>
            </a:r>
          </a:p>
          <a:p>
            <a:pPr marL="800100" lvl="1" indent="-342900">
              <a:buFont typeface="Times New Roman" panose="02020603050405020304" pitchFamily="18" charset="0"/>
              <a:buChar char="‾"/>
            </a:pPr>
            <a:r>
              <a:rPr lang="en-US" sz="2400" dirty="0">
                <a:latin typeface="+mn-lt"/>
              </a:rPr>
              <a:t>Articles include</a:t>
            </a:r>
          </a:p>
          <a:p>
            <a:pPr marL="1257300" lvl="2" indent="-342900">
              <a:buFont typeface="Times New Roman" panose="02020603050405020304" pitchFamily="18" charset="0"/>
              <a:buChar char="‾"/>
            </a:pPr>
            <a:r>
              <a:rPr lang="en-US" dirty="0">
                <a:latin typeface="+mn-lt"/>
              </a:rPr>
              <a:t>Lung structure (Ben Smith)</a:t>
            </a:r>
          </a:p>
          <a:p>
            <a:pPr marL="1257300" lvl="2" indent="-342900">
              <a:buFont typeface="Times New Roman" panose="02020603050405020304" pitchFamily="18" charset="0"/>
              <a:buChar char="‾"/>
            </a:pPr>
            <a:r>
              <a:rPr lang="en-US" dirty="0">
                <a:latin typeface="+mn-lt"/>
              </a:rPr>
              <a:t>Air pollution and heart health (Amanda </a:t>
            </a:r>
            <a:r>
              <a:rPr lang="en-US" dirty="0" err="1">
                <a:latin typeface="+mn-lt"/>
              </a:rPr>
              <a:t>Gassett</a:t>
            </a:r>
            <a:r>
              <a:rPr lang="en-US" dirty="0">
                <a:latin typeface="+mn-lt"/>
              </a:rPr>
              <a:t>)</a:t>
            </a:r>
          </a:p>
          <a:p>
            <a:pPr marL="1257300" lvl="2" indent="-342900">
              <a:buFont typeface="Times New Roman" panose="02020603050405020304" pitchFamily="18" charset="0"/>
              <a:buChar char="‾"/>
            </a:pPr>
            <a:r>
              <a:rPr lang="en-US" dirty="0">
                <a:latin typeface="+mn-lt"/>
              </a:rPr>
              <a:t>Heart </a:t>
            </a:r>
            <a:r>
              <a:rPr lang="en-US" dirty="0" err="1">
                <a:latin typeface="+mn-lt"/>
              </a:rPr>
              <a:t>Ryhthm</a:t>
            </a:r>
            <a:r>
              <a:rPr lang="en-US" dirty="0">
                <a:latin typeface="+mn-lt"/>
              </a:rPr>
              <a:t> and changes in </a:t>
            </a:r>
            <a:r>
              <a:rPr lang="en-US" dirty="0" err="1">
                <a:latin typeface="+mn-lt"/>
              </a:rPr>
              <a:t>brian</a:t>
            </a:r>
            <a:r>
              <a:rPr lang="en-US" dirty="0">
                <a:latin typeface="+mn-lt"/>
              </a:rPr>
              <a:t> structure/function (Susa </a:t>
            </a:r>
            <a:r>
              <a:rPr lang="en-US" dirty="0" err="1">
                <a:latin typeface="+mn-lt"/>
              </a:rPr>
              <a:t>Heckbert</a:t>
            </a:r>
            <a:r>
              <a:rPr lang="en-US" dirty="0">
                <a:latin typeface="+mn-lt"/>
              </a:rPr>
              <a:t>)</a:t>
            </a:r>
          </a:p>
          <a:p>
            <a:pPr marL="1257300" lvl="2" indent="-342900">
              <a:buFont typeface="Times New Roman" panose="02020603050405020304" pitchFamily="18" charset="0"/>
              <a:buChar char="‾"/>
            </a:pPr>
            <a:r>
              <a:rPr lang="en-US" dirty="0">
                <a:latin typeface="+mn-lt"/>
              </a:rPr>
              <a:t>New BP guidelines (Seamus </a:t>
            </a:r>
            <a:r>
              <a:rPr lang="en-US" dirty="0" err="1">
                <a:latin typeface="+mn-lt"/>
              </a:rPr>
              <a:t>Whelton</a:t>
            </a:r>
            <a:r>
              <a:rPr lang="en-US" dirty="0">
                <a:latin typeface="+mn-lt"/>
              </a:rPr>
              <a:t>, Bill McEvoy)</a:t>
            </a:r>
          </a:p>
          <a:p>
            <a:pPr marL="800100" lvl="1" indent="-342900">
              <a:buFont typeface="Times New Roman" panose="02020603050405020304" pitchFamily="18" charset="0"/>
              <a:buChar char="‾"/>
            </a:pPr>
            <a:r>
              <a:rPr lang="en-US" sz="2400" dirty="0">
                <a:latin typeface="+mn-lt"/>
              </a:rPr>
              <a:t>One newsletter per year planned for remainder of MESA 3 contract</a:t>
            </a:r>
          </a:p>
          <a:p>
            <a:pPr marL="800100" lvl="1" indent="-342900">
              <a:buFont typeface="Times New Roman" panose="02020603050405020304" pitchFamily="18" charset="0"/>
              <a:buChar char="‾"/>
            </a:pPr>
            <a:endParaRPr lang="en-US" sz="2400" dirty="0">
              <a:latin typeface="+mn-lt"/>
            </a:endParaRPr>
          </a:p>
          <a:p>
            <a:pPr marL="800100" lvl="1" indent="-342900">
              <a:buFont typeface="Times New Roman" panose="02020603050405020304" pitchFamily="18" charset="0"/>
              <a:buChar char="‾"/>
            </a:pPr>
            <a:endParaRPr lang="en-US" sz="24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F7885D9-3254-46FA-8548-45D806B56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00200"/>
            <a:ext cx="397787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Participant Relations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Letters to MESA Contacts to be distributed after Exam 6</a:t>
            </a:r>
          </a:p>
          <a:p>
            <a:pPr lvl="1"/>
            <a:r>
              <a:rPr lang="en-US" dirty="0"/>
              <a:t>Describes MESA and the role of named contacts</a:t>
            </a:r>
          </a:p>
          <a:p>
            <a:r>
              <a:rPr lang="en-US" sz="2800" dirty="0"/>
              <a:t>Participant Website Updates</a:t>
            </a:r>
          </a:p>
          <a:p>
            <a:pPr marL="800100" lvl="1" indent="-342900">
              <a:buFont typeface="Times New Roman" panose="02020603050405020304" pitchFamily="18" charset="0"/>
              <a:buChar char="‾"/>
            </a:pPr>
            <a:r>
              <a:rPr lang="en-US" dirty="0"/>
              <a:t>Article summaries and press releases are added monthly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815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plate">
  <a:themeElements>
    <a:clrScheme name="templat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">
  <a:themeElements>
    <a:clrScheme name="templat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7474769</TotalTime>
  <Words>1629</Words>
  <Application>Microsoft Macintosh PowerPoint</Application>
  <PresentationFormat>On-screen Show (4:3)</PresentationFormat>
  <Paragraphs>1176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 Unicode MS</vt:lpstr>
      <vt:lpstr>Calibri</vt:lpstr>
      <vt:lpstr>ＭＳ Ｐゴシック</vt:lpstr>
      <vt:lpstr>Times New Roman</vt:lpstr>
      <vt:lpstr>Arial</vt:lpstr>
      <vt:lpstr>template</vt:lpstr>
      <vt:lpstr>1_template</vt:lpstr>
      <vt:lpstr>PowerPoint Presentation</vt:lpstr>
      <vt:lpstr>Operations Subcommittee Report</vt:lpstr>
      <vt:lpstr>MESA 3 Timeline</vt:lpstr>
      <vt:lpstr>Follow-up Call Retention</vt:lpstr>
      <vt:lpstr>Follow-up Retention by Ethnicity</vt:lpstr>
      <vt:lpstr>Follow-up 19 Completion by Site</vt:lpstr>
      <vt:lpstr>Follow-up Retention by Site</vt:lpstr>
      <vt:lpstr>Participant Relations Committee</vt:lpstr>
      <vt:lpstr>Participant Relations Committee</vt:lpstr>
      <vt:lpstr>Exam 6 Completion – All Sites</vt:lpstr>
      <vt:lpstr>Exam 6 Completion – Wake</vt:lpstr>
      <vt:lpstr>Exam 6 Completion – Columbia</vt:lpstr>
      <vt:lpstr>Exam 6 Completion – Hopkins</vt:lpstr>
      <vt:lpstr>Exam 6 Completion – Minnesota</vt:lpstr>
      <vt:lpstr>Exam 6 Completion – Northwestern</vt:lpstr>
      <vt:lpstr>Exam 6 Completion – UCLA</vt:lpstr>
      <vt:lpstr>Exam 6 Core Completion</vt:lpstr>
      <vt:lpstr>Exam 6 Completion – AFib</vt:lpstr>
      <vt:lpstr>Exam 6 Completion – Heart Failure</vt:lpstr>
      <vt:lpstr>Exam 6 Completion – Spirometry</vt:lpstr>
      <vt:lpstr>Exam 6 Completion – Lung CT</vt:lpstr>
      <vt:lpstr>Exam 6 AS Completion – INVITE</vt:lpstr>
      <vt:lpstr>Exam 6 AS Completion – Memory</vt:lpstr>
      <vt:lpstr>Exam 6 Completion – Epigenetics US</vt:lpstr>
      <vt:lpstr>Exam 6 Alerts</vt:lpstr>
      <vt:lpstr>Exam 6 Results Reporting – Lab</vt:lpstr>
      <vt:lpstr>Exam 6 Results Reporting -- Echo</vt:lpstr>
      <vt:lpstr>Exam 6 Results Reporting – Spiro</vt:lpstr>
      <vt:lpstr>Exam 6 Results Reporting Heart Patch Monitor</vt:lpstr>
    </vt:vector>
  </TitlesOfParts>
  <Company>Columbia University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Introductions</dc:title>
  <dc:creator>R. Graham</dc:creator>
  <cp:lastModifiedBy>gb</cp:lastModifiedBy>
  <cp:revision>760</cp:revision>
  <cp:lastPrinted>2012-02-24T22:33:20Z</cp:lastPrinted>
  <dcterms:created xsi:type="dcterms:W3CDTF">2010-09-15T12:03:53Z</dcterms:created>
  <dcterms:modified xsi:type="dcterms:W3CDTF">2018-03-28T17:11:52Z</dcterms:modified>
</cp:coreProperties>
</file>