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  <p:sldMasterId id="2147483779" r:id="rId2"/>
    <p:sldMasterId id="2147484296" r:id="rId3"/>
  </p:sldMasterIdLst>
  <p:notesMasterIdLst>
    <p:notesMasterId r:id="rId28"/>
  </p:notesMasterIdLst>
  <p:handoutMasterIdLst>
    <p:handoutMasterId r:id="rId29"/>
  </p:handoutMasterIdLst>
  <p:sldIdLst>
    <p:sldId id="473" r:id="rId4"/>
    <p:sldId id="280" r:id="rId5"/>
    <p:sldId id="617" r:id="rId6"/>
    <p:sldId id="593" r:id="rId7"/>
    <p:sldId id="663" r:id="rId8"/>
    <p:sldId id="662" r:id="rId9"/>
    <p:sldId id="665" r:id="rId10"/>
    <p:sldId id="640" r:id="rId11"/>
    <p:sldId id="677" r:id="rId12"/>
    <p:sldId id="632" r:id="rId13"/>
    <p:sldId id="641" r:id="rId14"/>
    <p:sldId id="668" r:id="rId15"/>
    <p:sldId id="669" r:id="rId16"/>
    <p:sldId id="670" r:id="rId17"/>
    <p:sldId id="649" r:id="rId18"/>
    <p:sldId id="671" r:id="rId19"/>
    <p:sldId id="658" r:id="rId20"/>
    <p:sldId id="672" r:id="rId21"/>
    <p:sldId id="673" r:id="rId22"/>
    <p:sldId id="674" r:id="rId23"/>
    <p:sldId id="675" r:id="rId24"/>
    <p:sldId id="666" r:id="rId25"/>
    <p:sldId id="676" r:id="rId26"/>
    <p:sldId id="667" r:id="rId2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091"/>
    <a:srgbClr val="FEFFFC"/>
    <a:srgbClr val="FFFFFF"/>
    <a:srgbClr val="FFFEFB"/>
    <a:srgbClr val="CC00CC"/>
    <a:srgbClr val="FF00FF"/>
    <a:srgbClr val="FF9933"/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/>
    <p:restoredTop sz="87668" autoAdjust="0"/>
  </p:normalViewPr>
  <p:slideViewPr>
    <p:cSldViewPr>
      <p:cViewPr varScale="1">
        <p:scale>
          <a:sx n="84" d="100"/>
          <a:sy n="84" d="100"/>
        </p:scale>
        <p:origin x="8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Chart%20in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\\fs1\pub\Projects\MESA\Exam%206\Reports\MESAExam6Retention_2017040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\\fs1\pub\Projects\MESA\Exam%206\Reports\MESAExam6Retention_2017040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\\fs1\pub\Projects\MESA\Exam%206\Reports\MESAExam6Retention_20170409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\\fs1\pub\Projects\MESA\Exam%206\Reports\MESAExam6Retention_2017040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\\fs1\pub\Projects\MESA\Exam%206\Reports\MESAExam6Retention_20170409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\\fs1\pub\Projects\MESA\Exam%206\Reports\MESAExam6Retention_201704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PowerPoint]Retention'!$B$1</c:f>
              <c:strCache>
                <c:ptCount val="1"/>
                <c:pt idx="0">
                  <c:v>Done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'[Chart in Microsoft PowerPoint]Retention'!$A$2:$A$19</c:f>
              <c:strCache>
                <c:ptCount val="18"/>
                <c:pt idx="0">
                  <c:v>FU1</c:v>
                </c:pt>
                <c:pt idx="1">
                  <c:v>FU2</c:v>
                </c:pt>
                <c:pt idx="2">
                  <c:v>FU3</c:v>
                </c:pt>
                <c:pt idx="3">
                  <c:v>FU4</c:v>
                </c:pt>
                <c:pt idx="4">
                  <c:v>FU5</c:v>
                </c:pt>
                <c:pt idx="5">
                  <c:v>FU6</c:v>
                </c:pt>
                <c:pt idx="6">
                  <c:v>FU7</c:v>
                </c:pt>
                <c:pt idx="7">
                  <c:v>FU8</c:v>
                </c:pt>
                <c:pt idx="8">
                  <c:v>FU9</c:v>
                </c:pt>
                <c:pt idx="9">
                  <c:v>FU10</c:v>
                </c:pt>
                <c:pt idx="10">
                  <c:v>FU11</c:v>
                </c:pt>
                <c:pt idx="11">
                  <c:v>FU12</c:v>
                </c:pt>
                <c:pt idx="12">
                  <c:v>FU13</c:v>
                </c:pt>
                <c:pt idx="13">
                  <c:v>FU14</c:v>
                </c:pt>
                <c:pt idx="14">
                  <c:v>FU15</c:v>
                </c:pt>
                <c:pt idx="15">
                  <c:v>FU16</c:v>
                </c:pt>
                <c:pt idx="16">
                  <c:v>FU17</c:v>
                </c:pt>
                <c:pt idx="17">
                  <c:v>FU18</c:v>
                </c:pt>
              </c:strCache>
            </c:strRef>
          </c:cat>
          <c:val>
            <c:numRef>
              <c:f>'[Chart in Microsoft PowerPoint]Retention'!$B$2:$B$19</c:f>
              <c:numCache>
                <c:formatCode>0%</c:formatCode>
                <c:ptCount val="18"/>
                <c:pt idx="0">
                  <c:v>0.98</c:v>
                </c:pt>
                <c:pt idx="1">
                  <c:v>0.97</c:v>
                </c:pt>
                <c:pt idx="2">
                  <c:v>0.94</c:v>
                </c:pt>
                <c:pt idx="3">
                  <c:v>0.95</c:v>
                </c:pt>
                <c:pt idx="4">
                  <c:v>0.91</c:v>
                </c:pt>
                <c:pt idx="5">
                  <c:v>0.92</c:v>
                </c:pt>
                <c:pt idx="6">
                  <c:v>0.9</c:v>
                </c:pt>
                <c:pt idx="7">
                  <c:v>0.91</c:v>
                </c:pt>
                <c:pt idx="8">
                  <c:v>0.88</c:v>
                </c:pt>
                <c:pt idx="9">
                  <c:v>0.77</c:v>
                </c:pt>
                <c:pt idx="10">
                  <c:v>0.85</c:v>
                </c:pt>
                <c:pt idx="11">
                  <c:v>0.85</c:v>
                </c:pt>
                <c:pt idx="12">
                  <c:v>0.84</c:v>
                </c:pt>
                <c:pt idx="13">
                  <c:v>0.84</c:v>
                </c:pt>
                <c:pt idx="14">
                  <c:v>0.83</c:v>
                </c:pt>
                <c:pt idx="15">
                  <c:v>0.62</c:v>
                </c:pt>
                <c:pt idx="16">
                  <c:v>0.82</c:v>
                </c:pt>
                <c:pt idx="17">
                  <c:v>0.58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0D-46DA-A2F2-AF3FC1992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5570128"/>
        <c:axId val="-1938919824"/>
      </c:barChart>
      <c:catAx>
        <c:axId val="-192557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38919824"/>
        <c:crosses val="autoZero"/>
        <c:auto val="1"/>
        <c:lblAlgn val="ctr"/>
        <c:lblOffset val="100"/>
        <c:noMultiLvlLbl val="0"/>
      </c:catAx>
      <c:valAx>
        <c:axId val="-1938919824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5570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WFU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Total!$H$1</c:f>
              <c:strCache>
                <c:ptCount val="1"/>
                <c:pt idx="0">
                  <c:v>WFU Cumulative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Total!$A:$A</c:f>
              <c:strCache>
                <c:ptCount val="543"/>
                <c:pt idx="0">
                  <c:v>9/4/2016</c:v>
                </c:pt>
                <c:pt idx="1">
                  <c:v>9/5/2016</c:v>
                </c:pt>
                <c:pt idx="2">
                  <c:v>9/6/2016</c:v>
                </c:pt>
                <c:pt idx="3">
                  <c:v>9/7/2016</c:v>
                </c:pt>
                <c:pt idx="4">
                  <c:v>9/8/2016</c:v>
                </c:pt>
                <c:pt idx="5">
                  <c:v>9/9/2016</c:v>
                </c:pt>
                <c:pt idx="6">
                  <c:v>9/10/2016</c:v>
                </c:pt>
                <c:pt idx="7">
                  <c:v>9/11/2016</c:v>
                </c:pt>
                <c:pt idx="8">
                  <c:v>9/12/2016</c:v>
                </c:pt>
                <c:pt idx="9">
                  <c:v>9/13/2016</c:v>
                </c:pt>
                <c:pt idx="10">
                  <c:v>9/14/2016</c:v>
                </c:pt>
                <c:pt idx="11">
                  <c:v>9/15/2016</c:v>
                </c:pt>
                <c:pt idx="12">
                  <c:v>9/16/2016</c:v>
                </c:pt>
                <c:pt idx="13">
                  <c:v>9/17/2016</c:v>
                </c:pt>
                <c:pt idx="14">
                  <c:v>9/18/2016</c:v>
                </c:pt>
                <c:pt idx="15">
                  <c:v>9/19/2016</c:v>
                </c:pt>
                <c:pt idx="16">
                  <c:v>9/20/2016</c:v>
                </c:pt>
                <c:pt idx="17">
                  <c:v>9/21/2016</c:v>
                </c:pt>
                <c:pt idx="18">
                  <c:v>9/22/2016</c:v>
                </c:pt>
                <c:pt idx="19">
                  <c:v>9/23/2016</c:v>
                </c:pt>
                <c:pt idx="20">
                  <c:v>9/24/2016</c:v>
                </c:pt>
                <c:pt idx="21">
                  <c:v>9/25/2016</c:v>
                </c:pt>
                <c:pt idx="22">
                  <c:v>9/26/2016</c:v>
                </c:pt>
                <c:pt idx="23">
                  <c:v>9/27/2016</c:v>
                </c:pt>
                <c:pt idx="24">
                  <c:v>9/28/2016</c:v>
                </c:pt>
                <c:pt idx="25">
                  <c:v>9/29/2016</c:v>
                </c:pt>
                <c:pt idx="26">
                  <c:v>9/30/2016</c:v>
                </c:pt>
                <c:pt idx="27">
                  <c:v>10/1/2016</c:v>
                </c:pt>
                <c:pt idx="28">
                  <c:v>10/2/2016</c:v>
                </c:pt>
                <c:pt idx="29">
                  <c:v>10/3/2016</c:v>
                </c:pt>
                <c:pt idx="30">
                  <c:v>10/4/2016</c:v>
                </c:pt>
                <c:pt idx="31">
                  <c:v>10/5/2016</c:v>
                </c:pt>
                <c:pt idx="32">
                  <c:v>10/6/2016</c:v>
                </c:pt>
                <c:pt idx="33">
                  <c:v>10/7/2016</c:v>
                </c:pt>
                <c:pt idx="34">
                  <c:v>10/8/2016</c:v>
                </c:pt>
                <c:pt idx="35">
                  <c:v>10/9/2016</c:v>
                </c:pt>
                <c:pt idx="36">
                  <c:v>10/10/2016</c:v>
                </c:pt>
                <c:pt idx="37">
                  <c:v>10/11/2016</c:v>
                </c:pt>
                <c:pt idx="38">
                  <c:v>10/12/2016</c:v>
                </c:pt>
                <c:pt idx="39">
                  <c:v>10/13/2016</c:v>
                </c:pt>
                <c:pt idx="40">
                  <c:v>10/14/2016</c:v>
                </c:pt>
                <c:pt idx="41">
                  <c:v>10/15/2016</c:v>
                </c:pt>
                <c:pt idx="42">
                  <c:v>10/16/2016</c:v>
                </c:pt>
                <c:pt idx="43">
                  <c:v>10/17/2016</c:v>
                </c:pt>
                <c:pt idx="44">
                  <c:v>10/18/2016</c:v>
                </c:pt>
                <c:pt idx="45">
                  <c:v>10/19/2016</c:v>
                </c:pt>
                <c:pt idx="46">
                  <c:v>10/20/2016</c:v>
                </c:pt>
                <c:pt idx="47">
                  <c:v>10/21/2016</c:v>
                </c:pt>
                <c:pt idx="48">
                  <c:v>10/22/2016</c:v>
                </c:pt>
                <c:pt idx="49">
                  <c:v>10/23/2016</c:v>
                </c:pt>
                <c:pt idx="50">
                  <c:v>10/24/2016</c:v>
                </c:pt>
                <c:pt idx="51">
                  <c:v>10/25/2016</c:v>
                </c:pt>
                <c:pt idx="52">
                  <c:v>10/26/2016</c:v>
                </c:pt>
                <c:pt idx="53">
                  <c:v>10/27/2016</c:v>
                </c:pt>
                <c:pt idx="54">
                  <c:v>10/28/2016</c:v>
                </c:pt>
                <c:pt idx="55">
                  <c:v>10/29/2016</c:v>
                </c:pt>
                <c:pt idx="56">
                  <c:v>10/30/2016</c:v>
                </c:pt>
                <c:pt idx="57">
                  <c:v>10/31/2016</c:v>
                </c:pt>
                <c:pt idx="58">
                  <c:v>11/1/2016</c:v>
                </c:pt>
                <c:pt idx="59">
                  <c:v>11/2/2016</c:v>
                </c:pt>
                <c:pt idx="60">
                  <c:v>11/3/2016</c:v>
                </c:pt>
                <c:pt idx="61">
                  <c:v>11/4/2016</c:v>
                </c:pt>
                <c:pt idx="62">
                  <c:v>11/5/2016</c:v>
                </c:pt>
                <c:pt idx="63">
                  <c:v>11/6/2016</c:v>
                </c:pt>
                <c:pt idx="64">
                  <c:v>11/7/2016</c:v>
                </c:pt>
                <c:pt idx="65">
                  <c:v>11/8/2016</c:v>
                </c:pt>
                <c:pt idx="66">
                  <c:v>11/9/2016</c:v>
                </c:pt>
                <c:pt idx="67">
                  <c:v>11/10/2016</c:v>
                </c:pt>
                <c:pt idx="68">
                  <c:v>11/11/2016</c:v>
                </c:pt>
                <c:pt idx="69">
                  <c:v>11/12/2016</c:v>
                </c:pt>
                <c:pt idx="70">
                  <c:v>11/13/2016</c:v>
                </c:pt>
                <c:pt idx="71">
                  <c:v>11/14/2016</c:v>
                </c:pt>
                <c:pt idx="72">
                  <c:v>11/15/2016</c:v>
                </c:pt>
                <c:pt idx="73">
                  <c:v>11/16/2016</c:v>
                </c:pt>
                <c:pt idx="74">
                  <c:v>11/17/2016</c:v>
                </c:pt>
                <c:pt idx="75">
                  <c:v>11/18/2016</c:v>
                </c:pt>
                <c:pt idx="76">
                  <c:v>11/19/2016</c:v>
                </c:pt>
                <c:pt idx="77">
                  <c:v>11/20/2016</c:v>
                </c:pt>
                <c:pt idx="78">
                  <c:v>11/21/2016</c:v>
                </c:pt>
                <c:pt idx="79">
                  <c:v>11/22/2016</c:v>
                </c:pt>
                <c:pt idx="80">
                  <c:v>11/23/2016</c:v>
                </c:pt>
                <c:pt idx="81">
                  <c:v>11/24/2016</c:v>
                </c:pt>
                <c:pt idx="82">
                  <c:v>11/25/2016</c:v>
                </c:pt>
                <c:pt idx="83">
                  <c:v>11/26/2016</c:v>
                </c:pt>
                <c:pt idx="84">
                  <c:v>11/27/2016</c:v>
                </c:pt>
                <c:pt idx="85">
                  <c:v>11/28/2016</c:v>
                </c:pt>
                <c:pt idx="86">
                  <c:v>11/29/2016</c:v>
                </c:pt>
                <c:pt idx="87">
                  <c:v>11/30/2016</c:v>
                </c:pt>
                <c:pt idx="88">
                  <c:v>12/1/2016</c:v>
                </c:pt>
                <c:pt idx="89">
                  <c:v>12/2/2016</c:v>
                </c:pt>
                <c:pt idx="90">
                  <c:v>12/3/2016</c:v>
                </c:pt>
                <c:pt idx="91">
                  <c:v>12/4/2016</c:v>
                </c:pt>
                <c:pt idx="92">
                  <c:v>12/5/2016</c:v>
                </c:pt>
                <c:pt idx="93">
                  <c:v>12/6/2016</c:v>
                </c:pt>
                <c:pt idx="94">
                  <c:v>12/7/2016</c:v>
                </c:pt>
                <c:pt idx="95">
                  <c:v>12/8/2016</c:v>
                </c:pt>
                <c:pt idx="96">
                  <c:v>12/9/2016</c:v>
                </c:pt>
                <c:pt idx="97">
                  <c:v>12/10/2016</c:v>
                </c:pt>
                <c:pt idx="98">
                  <c:v>12/11/2016</c:v>
                </c:pt>
                <c:pt idx="99">
                  <c:v>12/12/2016</c:v>
                </c:pt>
                <c:pt idx="100">
                  <c:v>12/13/2016</c:v>
                </c:pt>
                <c:pt idx="101">
                  <c:v>12/14/2016</c:v>
                </c:pt>
                <c:pt idx="102">
                  <c:v>12/15/2016</c:v>
                </c:pt>
                <c:pt idx="103">
                  <c:v>12/16/2016</c:v>
                </c:pt>
                <c:pt idx="104">
                  <c:v>12/17/2016</c:v>
                </c:pt>
                <c:pt idx="105">
                  <c:v>12/18/2016</c:v>
                </c:pt>
                <c:pt idx="106">
                  <c:v>12/19/2016</c:v>
                </c:pt>
                <c:pt idx="107">
                  <c:v>12/20/2016</c:v>
                </c:pt>
                <c:pt idx="108">
                  <c:v>12/21/2016</c:v>
                </c:pt>
                <c:pt idx="109">
                  <c:v>12/22/2016</c:v>
                </c:pt>
                <c:pt idx="110">
                  <c:v>12/23/2016</c:v>
                </c:pt>
                <c:pt idx="111">
                  <c:v>12/24/2016</c:v>
                </c:pt>
                <c:pt idx="112">
                  <c:v>12/25/2016</c:v>
                </c:pt>
                <c:pt idx="113">
                  <c:v>12/26/2016</c:v>
                </c:pt>
                <c:pt idx="114">
                  <c:v>12/27/2016</c:v>
                </c:pt>
                <c:pt idx="115">
                  <c:v>12/28/2016</c:v>
                </c:pt>
                <c:pt idx="116">
                  <c:v>12/29/2016</c:v>
                </c:pt>
                <c:pt idx="117">
                  <c:v>12/30/2016</c:v>
                </c:pt>
                <c:pt idx="118">
                  <c:v>12/31/2016</c:v>
                </c:pt>
                <c:pt idx="119">
                  <c:v>1/1/2017</c:v>
                </c:pt>
                <c:pt idx="120">
                  <c:v>1/2/2017</c:v>
                </c:pt>
                <c:pt idx="121">
                  <c:v>1/3/2017</c:v>
                </c:pt>
                <c:pt idx="122">
                  <c:v>1/4/2017</c:v>
                </c:pt>
                <c:pt idx="123">
                  <c:v>1/5/2017</c:v>
                </c:pt>
                <c:pt idx="124">
                  <c:v>1/6/2017</c:v>
                </c:pt>
                <c:pt idx="125">
                  <c:v>1/7/2017</c:v>
                </c:pt>
                <c:pt idx="126">
                  <c:v>1/8/2017</c:v>
                </c:pt>
                <c:pt idx="127">
                  <c:v>1/9/2017</c:v>
                </c:pt>
                <c:pt idx="128">
                  <c:v>1/10/2017</c:v>
                </c:pt>
                <c:pt idx="129">
                  <c:v>1/11/2017</c:v>
                </c:pt>
                <c:pt idx="130">
                  <c:v>1/12/2017</c:v>
                </c:pt>
                <c:pt idx="131">
                  <c:v>1/13/2017</c:v>
                </c:pt>
                <c:pt idx="132">
                  <c:v>1/14/2017</c:v>
                </c:pt>
                <c:pt idx="133">
                  <c:v>1/15/2017</c:v>
                </c:pt>
                <c:pt idx="134">
                  <c:v>1/16/2017</c:v>
                </c:pt>
                <c:pt idx="135">
                  <c:v>1/17/2017</c:v>
                </c:pt>
                <c:pt idx="136">
                  <c:v>1/18/2017</c:v>
                </c:pt>
                <c:pt idx="137">
                  <c:v>1/19/2017</c:v>
                </c:pt>
                <c:pt idx="138">
                  <c:v>1/20/2017</c:v>
                </c:pt>
                <c:pt idx="139">
                  <c:v>1/21/2017</c:v>
                </c:pt>
                <c:pt idx="140">
                  <c:v>1/22/2017</c:v>
                </c:pt>
                <c:pt idx="141">
                  <c:v>1/23/2017</c:v>
                </c:pt>
                <c:pt idx="142">
                  <c:v>1/24/2017</c:v>
                </c:pt>
                <c:pt idx="143">
                  <c:v>1/25/2017</c:v>
                </c:pt>
                <c:pt idx="144">
                  <c:v>1/26/2017</c:v>
                </c:pt>
                <c:pt idx="145">
                  <c:v>1/27/2017</c:v>
                </c:pt>
                <c:pt idx="146">
                  <c:v>1/28/2017</c:v>
                </c:pt>
                <c:pt idx="147">
                  <c:v>1/29/2017</c:v>
                </c:pt>
                <c:pt idx="148">
                  <c:v>1/30/2017</c:v>
                </c:pt>
                <c:pt idx="149">
                  <c:v>1/31/2017</c:v>
                </c:pt>
                <c:pt idx="150">
                  <c:v>2/1/2017</c:v>
                </c:pt>
                <c:pt idx="151">
                  <c:v>2/2/2017</c:v>
                </c:pt>
                <c:pt idx="152">
                  <c:v>2/3/2017</c:v>
                </c:pt>
                <c:pt idx="153">
                  <c:v>2/4/2017</c:v>
                </c:pt>
                <c:pt idx="154">
                  <c:v>2/5/2017</c:v>
                </c:pt>
                <c:pt idx="155">
                  <c:v>2/6/2017</c:v>
                </c:pt>
                <c:pt idx="156">
                  <c:v>2/7/2017</c:v>
                </c:pt>
                <c:pt idx="157">
                  <c:v>2/8/2017</c:v>
                </c:pt>
                <c:pt idx="158">
                  <c:v>2/9/2017</c:v>
                </c:pt>
                <c:pt idx="159">
                  <c:v>2/10/2017</c:v>
                </c:pt>
                <c:pt idx="160">
                  <c:v>2/11/2017</c:v>
                </c:pt>
                <c:pt idx="161">
                  <c:v>2/12/2017</c:v>
                </c:pt>
                <c:pt idx="162">
                  <c:v>2/13/2017</c:v>
                </c:pt>
                <c:pt idx="163">
                  <c:v>2/14/2017</c:v>
                </c:pt>
                <c:pt idx="164">
                  <c:v>2/15/2017</c:v>
                </c:pt>
                <c:pt idx="165">
                  <c:v>2/16/2017</c:v>
                </c:pt>
                <c:pt idx="166">
                  <c:v>2/17/2017</c:v>
                </c:pt>
                <c:pt idx="167">
                  <c:v>2/18/2017</c:v>
                </c:pt>
                <c:pt idx="168">
                  <c:v>2/19/2017</c:v>
                </c:pt>
                <c:pt idx="169">
                  <c:v>2/20/2017</c:v>
                </c:pt>
                <c:pt idx="170">
                  <c:v>2/21/2017</c:v>
                </c:pt>
                <c:pt idx="171">
                  <c:v>2/22/2017</c:v>
                </c:pt>
                <c:pt idx="172">
                  <c:v>2/23/2017</c:v>
                </c:pt>
                <c:pt idx="173">
                  <c:v>2/24/2017</c:v>
                </c:pt>
                <c:pt idx="174">
                  <c:v>2/25/2017</c:v>
                </c:pt>
                <c:pt idx="175">
                  <c:v>2/26/2017</c:v>
                </c:pt>
                <c:pt idx="176">
                  <c:v>2/27/2017</c:v>
                </c:pt>
                <c:pt idx="177">
                  <c:v>2/28/2017</c:v>
                </c:pt>
                <c:pt idx="178">
                  <c:v>3/1/2017</c:v>
                </c:pt>
                <c:pt idx="179">
                  <c:v>3/2/2017</c:v>
                </c:pt>
                <c:pt idx="180">
                  <c:v>3/3/2017</c:v>
                </c:pt>
                <c:pt idx="181">
                  <c:v>3/4/2017</c:v>
                </c:pt>
                <c:pt idx="182">
                  <c:v>3/5/2017</c:v>
                </c:pt>
                <c:pt idx="183">
                  <c:v>3/6/2017</c:v>
                </c:pt>
                <c:pt idx="184">
                  <c:v>3/7/2017</c:v>
                </c:pt>
                <c:pt idx="185">
                  <c:v>3/8/2017</c:v>
                </c:pt>
                <c:pt idx="186">
                  <c:v>3/9/2017</c:v>
                </c:pt>
                <c:pt idx="187">
                  <c:v>3/10/2017</c:v>
                </c:pt>
                <c:pt idx="188">
                  <c:v>3/11/2017</c:v>
                </c:pt>
                <c:pt idx="189">
                  <c:v>3/12/2017</c:v>
                </c:pt>
                <c:pt idx="190">
                  <c:v>3/13/2017</c:v>
                </c:pt>
                <c:pt idx="191">
                  <c:v>3/14/2017</c:v>
                </c:pt>
                <c:pt idx="192">
                  <c:v>3/15/2017</c:v>
                </c:pt>
                <c:pt idx="193">
                  <c:v>3/16/2017</c:v>
                </c:pt>
                <c:pt idx="194">
                  <c:v>3/17/2017</c:v>
                </c:pt>
                <c:pt idx="195">
                  <c:v>3/18/2017</c:v>
                </c:pt>
                <c:pt idx="196">
                  <c:v>3/19/2017</c:v>
                </c:pt>
                <c:pt idx="197">
                  <c:v>3/20/2017</c:v>
                </c:pt>
                <c:pt idx="198">
                  <c:v>3/21/2017</c:v>
                </c:pt>
                <c:pt idx="199">
                  <c:v>3/22/2017</c:v>
                </c:pt>
                <c:pt idx="200">
                  <c:v>3/23/2017</c:v>
                </c:pt>
                <c:pt idx="201">
                  <c:v>3/24/2017</c:v>
                </c:pt>
                <c:pt idx="202">
                  <c:v>3/25/2017</c:v>
                </c:pt>
                <c:pt idx="203">
                  <c:v>3/26/2017</c:v>
                </c:pt>
                <c:pt idx="204">
                  <c:v>3/27/2017</c:v>
                </c:pt>
                <c:pt idx="205">
                  <c:v>3/28/2017</c:v>
                </c:pt>
                <c:pt idx="206">
                  <c:v>3/29/2017</c:v>
                </c:pt>
                <c:pt idx="207">
                  <c:v>3/30/2017</c:v>
                </c:pt>
                <c:pt idx="208">
                  <c:v>3/31/2017</c:v>
                </c:pt>
                <c:pt idx="209">
                  <c:v>4/1/2017</c:v>
                </c:pt>
                <c:pt idx="210">
                  <c:v>4/2/2017</c:v>
                </c:pt>
                <c:pt idx="211">
                  <c:v>4/3/2017</c:v>
                </c:pt>
                <c:pt idx="212">
                  <c:v>4/4/2017</c:v>
                </c:pt>
                <c:pt idx="213">
                  <c:v>4/5/2017</c:v>
                </c:pt>
                <c:pt idx="214">
                  <c:v>4/6/2017</c:v>
                </c:pt>
                <c:pt idx="215">
                  <c:v>4/7/2017</c:v>
                </c:pt>
                <c:pt idx="216">
                  <c:v>4/8/2017</c:v>
                </c:pt>
                <c:pt idx="217">
                  <c:v>4/9/2017</c:v>
                </c:pt>
                <c:pt idx="218">
                  <c:v>4/10/2017</c:v>
                </c:pt>
                <c:pt idx="219">
                  <c:v>4/11/2017</c:v>
                </c:pt>
                <c:pt idx="220">
                  <c:v>4/12/2017</c:v>
                </c:pt>
                <c:pt idx="221">
                  <c:v>4/13/2017</c:v>
                </c:pt>
                <c:pt idx="222">
                  <c:v>4/14/2017</c:v>
                </c:pt>
                <c:pt idx="223">
                  <c:v>4/15/2017</c:v>
                </c:pt>
                <c:pt idx="224">
                  <c:v>4/16/2017</c:v>
                </c:pt>
                <c:pt idx="225">
                  <c:v>4/17/2017</c:v>
                </c:pt>
                <c:pt idx="226">
                  <c:v>4/18/2017</c:v>
                </c:pt>
                <c:pt idx="227">
                  <c:v>4/19/2017</c:v>
                </c:pt>
                <c:pt idx="228">
                  <c:v>4/20/2017</c:v>
                </c:pt>
                <c:pt idx="229">
                  <c:v>4/21/2017</c:v>
                </c:pt>
                <c:pt idx="230">
                  <c:v>4/22/2017</c:v>
                </c:pt>
                <c:pt idx="231">
                  <c:v>4/23/2017</c:v>
                </c:pt>
                <c:pt idx="232">
                  <c:v>4/24/2017</c:v>
                </c:pt>
                <c:pt idx="233">
                  <c:v>4/25/2017</c:v>
                </c:pt>
                <c:pt idx="234">
                  <c:v>4/26/2017</c:v>
                </c:pt>
                <c:pt idx="235">
                  <c:v>4/27/2017</c:v>
                </c:pt>
                <c:pt idx="236">
                  <c:v>4/28/2017</c:v>
                </c:pt>
                <c:pt idx="237">
                  <c:v>4/29/2017</c:v>
                </c:pt>
                <c:pt idx="238">
                  <c:v>4/30/2017</c:v>
                </c:pt>
                <c:pt idx="239">
                  <c:v>5/1/2017</c:v>
                </c:pt>
                <c:pt idx="240">
                  <c:v>5/2/2017</c:v>
                </c:pt>
                <c:pt idx="241">
                  <c:v>5/3/2017</c:v>
                </c:pt>
                <c:pt idx="242">
                  <c:v>5/4/2017</c:v>
                </c:pt>
                <c:pt idx="243">
                  <c:v>5/5/2017</c:v>
                </c:pt>
                <c:pt idx="244">
                  <c:v>5/6/2017</c:v>
                </c:pt>
                <c:pt idx="245">
                  <c:v>5/7/2017</c:v>
                </c:pt>
                <c:pt idx="246">
                  <c:v>5/8/2017</c:v>
                </c:pt>
                <c:pt idx="247">
                  <c:v>5/9/2017</c:v>
                </c:pt>
                <c:pt idx="248">
                  <c:v>5/10/2017</c:v>
                </c:pt>
                <c:pt idx="249">
                  <c:v>5/11/2017</c:v>
                </c:pt>
                <c:pt idx="250">
                  <c:v>5/12/2017</c:v>
                </c:pt>
                <c:pt idx="251">
                  <c:v>5/13/2017</c:v>
                </c:pt>
                <c:pt idx="252">
                  <c:v>5/14/2017</c:v>
                </c:pt>
                <c:pt idx="253">
                  <c:v>5/15/2017</c:v>
                </c:pt>
                <c:pt idx="254">
                  <c:v>5/16/2017</c:v>
                </c:pt>
                <c:pt idx="255">
                  <c:v>5/17/2017</c:v>
                </c:pt>
                <c:pt idx="256">
                  <c:v>5/18/2017</c:v>
                </c:pt>
                <c:pt idx="257">
                  <c:v>5/19/2017</c:v>
                </c:pt>
                <c:pt idx="258">
                  <c:v>5/20/2017</c:v>
                </c:pt>
                <c:pt idx="259">
                  <c:v>5/21/2017</c:v>
                </c:pt>
                <c:pt idx="260">
                  <c:v>5/22/2017</c:v>
                </c:pt>
                <c:pt idx="261">
                  <c:v>5/23/2017</c:v>
                </c:pt>
                <c:pt idx="262">
                  <c:v>5/24/2017</c:v>
                </c:pt>
                <c:pt idx="263">
                  <c:v>5/25/2017</c:v>
                </c:pt>
                <c:pt idx="264">
                  <c:v>5/26/2017</c:v>
                </c:pt>
                <c:pt idx="265">
                  <c:v>5/27/2017</c:v>
                </c:pt>
                <c:pt idx="266">
                  <c:v>5/28/2017</c:v>
                </c:pt>
                <c:pt idx="267">
                  <c:v>5/29/2017</c:v>
                </c:pt>
                <c:pt idx="268">
                  <c:v>5/30/2017</c:v>
                </c:pt>
                <c:pt idx="269">
                  <c:v>5/31/2017</c:v>
                </c:pt>
                <c:pt idx="270">
                  <c:v>6/1/2017</c:v>
                </c:pt>
                <c:pt idx="271">
                  <c:v>6/2/2017</c:v>
                </c:pt>
                <c:pt idx="272">
                  <c:v>6/3/2017</c:v>
                </c:pt>
                <c:pt idx="273">
                  <c:v>6/4/2017</c:v>
                </c:pt>
                <c:pt idx="274">
                  <c:v>6/5/2017</c:v>
                </c:pt>
                <c:pt idx="275">
                  <c:v>6/6/2017</c:v>
                </c:pt>
                <c:pt idx="276">
                  <c:v>6/7/2017</c:v>
                </c:pt>
                <c:pt idx="277">
                  <c:v>6/8/2017</c:v>
                </c:pt>
                <c:pt idx="278">
                  <c:v>6/9/2017</c:v>
                </c:pt>
                <c:pt idx="279">
                  <c:v>6/10/2017</c:v>
                </c:pt>
                <c:pt idx="280">
                  <c:v>6/11/2017</c:v>
                </c:pt>
                <c:pt idx="281">
                  <c:v>6/12/2017</c:v>
                </c:pt>
                <c:pt idx="282">
                  <c:v>6/13/2017</c:v>
                </c:pt>
                <c:pt idx="283">
                  <c:v>6/14/2017</c:v>
                </c:pt>
                <c:pt idx="284">
                  <c:v>6/15/2017</c:v>
                </c:pt>
                <c:pt idx="285">
                  <c:v>6/16/2017</c:v>
                </c:pt>
                <c:pt idx="286">
                  <c:v>6/17/2017</c:v>
                </c:pt>
                <c:pt idx="287">
                  <c:v>6/18/2017</c:v>
                </c:pt>
                <c:pt idx="288">
                  <c:v>6/19/2017</c:v>
                </c:pt>
                <c:pt idx="289">
                  <c:v>6/20/2017</c:v>
                </c:pt>
                <c:pt idx="290">
                  <c:v>6/21/2017</c:v>
                </c:pt>
                <c:pt idx="291">
                  <c:v>6/22/2017</c:v>
                </c:pt>
                <c:pt idx="292">
                  <c:v>6/23/2017</c:v>
                </c:pt>
                <c:pt idx="293">
                  <c:v>6/24/2017</c:v>
                </c:pt>
                <c:pt idx="294">
                  <c:v>6/25/2017</c:v>
                </c:pt>
                <c:pt idx="295">
                  <c:v>6/26/2017</c:v>
                </c:pt>
                <c:pt idx="296">
                  <c:v>6/27/2017</c:v>
                </c:pt>
                <c:pt idx="297">
                  <c:v>6/28/2017</c:v>
                </c:pt>
                <c:pt idx="298">
                  <c:v>6/29/2017</c:v>
                </c:pt>
                <c:pt idx="299">
                  <c:v>6/30/2017</c:v>
                </c:pt>
                <c:pt idx="300">
                  <c:v>7/1/2017</c:v>
                </c:pt>
                <c:pt idx="301">
                  <c:v>7/2/2017</c:v>
                </c:pt>
                <c:pt idx="302">
                  <c:v>7/3/2017</c:v>
                </c:pt>
                <c:pt idx="303">
                  <c:v>7/4/2017</c:v>
                </c:pt>
                <c:pt idx="304">
                  <c:v>7/5/2017</c:v>
                </c:pt>
                <c:pt idx="305">
                  <c:v>7/6/2017</c:v>
                </c:pt>
                <c:pt idx="306">
                  <c:v>7/7/2017</c:v>
                </c:pt>
                <c:pt idx="307">
                  <c:v>7/8/2017</c:v>
                </c:pt>
                <c:pt idx="308">
                  <c:v>7/9/2017</c:v>
                </c:pt>
                <c:pt idx="309">
                  <c:v>7/10/2017</c:v>
                </c:pt>
                <c:pt idx="310">
                  <c:v>7/11/2017</c:v>
                </c:pt>
                <c:pt idx="311">
                  <c:v>7/12/2017</c:v>
                </c:pt>
                <c:pt idx="312">
                  <c:v>7/13/2017</c:v>
                </c:pt>
                <c:pt idx="313">
                  <c:v>7/14/2017</c:v>
                </c:pt>
                <c:pt idx="314">
                  <c:v>7/15/2017</c:v>
                </c:pt>
                <c:pt idx="315">
                  <c:v>7/16/2017</c:v>
                </c:pt>
                <c:pt idx="316">
                  <c:v>7/17/2017</c:v>
                </c:pt>
                <c:pt idx="317">
                  <c:v>7/18/2017</c:v>
                </c:pt>
                <c:pt idx="318">
                  <c:v>7/19/2017</c:v>
                </c:pt>
                <c:pt idx="319">
                  <c:v>7/20/2017</c:v>
                </c:pt>
                <c:pt idx="320">
                  <c:v>7/21/2017</c:v>
                </c:pt>
                <c:pt idx="321">
                  <c:v>7/22/2017</c:v>
                </c:pt>
                <c:pt idx="322">
                  <c:v>7/23/2017</c:v>
                </c:pt>
                <c:pt idx="323">
                  <c:v>7/24/2017</c:v>
                </c:pt>
                <c:pt idx="324">
                  <c:v>7/25/2017</c:v>
                </c:pt>
                <c:pt idx="325">
                  <c:v>7/26/2017</c:v>
                </c:pt>
                <c:pt idx="326">
                  <c:v>7/27/2017</c:v>
                </c:pt>
                <c:pt idx="327">
                  <c:v>7/28/2017</c:v>
                </c:pt>
                <c:pt idx="328">
                  <c:v>7/29/2017</c:v>
                </c:pt>
                <c:pt idx="329">
                  <c:v>7/30/2017</c:v>
                </c:pt>
                <c:pt idx="330">
                  <c:v>7/31/2017</c:v>
                </c:pt>
                <c:pt idx="331">
                  <c:v>8/1/2017</c:v>
                </c:pt>
                <c:pt idx="332">
                  <c:v>8/2/2017</c:v>
                </c:pt>
                <c:pt idx="333">
                  <c:v>8/3/2017</c:v>
                </c:pt>
                <c:pt idx="334">
                  <c:v>8/4/2017</c:v>
                </c:pt>
                <c:pt idx="335">
                  <c:v>8/5/2017</c:v>
                </c:pt>
                <c:pt idx="336">
                  <c:v>8/6/2017</c:v>
                </c:pt>
                <c:pt idx="337">
                  <c:v>8/7/2017</c:v>
                </c:pt>
                <c:pt idx="338">
                  <c:v>8/8/2017</c:v>
                </c:pt>
                <c:pt idx="339">
                  <c:v>8/9/2017</c:v>
                </c:pt>
                <c:pt idx="340">
                  <c:v>8/10/2017</c:v>
                </c:pt>
                <c:pt idx="341">
                  <c:v>8/11/2017</c:v>
                </c:pt>
                <c:pt idx="342">
                  <c:v>8/12/2017</c:v>
                </c:pt>
                <c:pt idx="343">
                  <c:v>8/13/2017</c:v>
                </c:pt>
                <c:pt idx="344">
                  <c:v>8/14/2017</c:v>
                </c:pt>
                <c:pt idx="345">
                  <c:v>8/15/2017</c:v>
                </c:pt>
                <c:pt idx="346">
                  <c:v>8/16/2017</c:v>
                </c:pt>
                <c:pt idx="347">
                  <c:v>8/17/2017</c:v>
                </c:pt>
                <c:pt idx="348">
                  <c:v>8/18/2017</c:v>
                </c:pt>
                <c:pt idx="349">
                  <c:v>8/19/2017</c:v>
                </c:pt>
                <c:pt idx="350">
                  <c:v>8/20/2017</c:v>
                </c:pt>
                <c:pt idx="351">
                  <c:v>8/21/2017</c:v>
                </c:pt>
                <c:pt idx="352">
                  <c:v>8/22/2017</c:v>
                </c:pt>
                <c:pt idx="353">
                  <c:v>8/23/2017</c:v>
                </c:pt>
                <c:pt idx="354">
                  <c:v>8/24/2017</c:v>
                </c:pt>
                <c:pt idx="355">
                  <c:v>8/25/2017</c:v>
                </c:pt>
                <c:pt idx="356">
                  <c:v>8/26/2017</c:v>
                </c:pt>
                <c:pt idx="357">
                  <c:v>8/27/2017</c:v>
                </c:pt>
                <c:pt idx="358">
                  <c:v>8/28/2017</c:v>
                </c:pt>
                <c:pt idx="359">
                  <c:v>8/29/2017</c:v>
                </c:pt>
                <c:pt idx="360">
                  <c:v>8/30/2017</c:v>
                </c:pt>
                <c:pt idx="361">
                  <c:v>8/31/2017</c:v>
                </c:pt>
                <c:pt idx="362">
                  <c:v>9/1/2017</c:v>
                </c:pt>
                <c:pt idx="363">
                  <c:v>9/2/2017</c:v>
                </c:pt>
                <c:pt idx="364">
                  <c:v>9/3/2017</c:v>
                </c:pt>
                <c:pt idx="365">
                  <c:v>9/4/2017</c:v>
                </c:pt>
                <c:pt idx="366">
                  <c:v>9/5/2017</c:v>
                </c:pt>
                <c:pt idx="367">
                  <c:v>9/6/2017</c:v>
                </c:pt>
                <c:pt idx="368">
                  <c:v>9/7/2017</c:v>
                </c:pt>
                <c:pt idx="369">
                  <c:v>9/8/2017</c:v>
                </c:pt>
                <c:pt idx="370">
                  <c:v>9/9/2017</c:v>
                </c:pt>
                <c:pt idx="371">
                  <c:v>9/10/2017</c:v>
                </c:pt>
                <c:pt idx="372">
                  <c:v>9/11/2017</c:v>
                </c:pt>
                <c:pt idx="373">
                  <c:v>9/12/2017</c:v>
                </c:pt>
                <c:pt idx="374">
                  <c:v>9/13/2017</c:v>
                </c:pt>
                <c:pt idx="375">
                  <c:v>9/14/2017</c:v>
                </c:pt>
                <c:pt idx="376">
                  <c:v>9/15/2017</c:v>
                </c:pt>
                <c:pt idx="377">
                  <c:v>9/16/2017</c:v>
                </c:pt>
                <c:pt idx="378">
                  <c:v>9/17/2017</c:v>
                </c:pt>
                <c:pt idx="379">
                  <c:v>9/18/2017</c:v>
                </c:pt>
                <c:pt idx="380">
                  <c:v>9/19/2017</c:v>
                </c:pt>
                <c:pt idx="381">
                  <c:v>9/20/2017</c:v>
                </c:pt>
                <c:pt idx="382">
                  <c:v>9/21/2017</c:v>
                </c:pt>
                <c:pt idx="383">
                  <c:v>9/22/2017</c:v>
                </c:pt>
                <c:pt idx="384">
                  <c:v>9/23/2017</c:v>
                </c:pt>
                <c:pt idx="385">
                  <c:v>9/24/2017</c:v>
                </c:pt>
                <c:pt idx="386">
                  <c:v>9/25/2017</c:v>
                </c:pt>
                <c:pt idx="387">
                  <c:v>9/26/2017</c:v>
                </c:pt>
                <c:pt idx="388">
                  <c:v>9/27/2017</c:v>
                </c:pt>
                <c:pt idx="389">
                  <c:v>9/28/2017</c:v>
                </c:pt>
                <c:pt idx="390">
                  <c:v>9/29/2017</c:v>
                </c:pt>
                <c:pt idx="391">
                  <c:v>9/30/2017</c:v>
                </c:pt>
                <c:pt idx="392">
                  <c:v>10/1/2017</c:v>
                </c:pt>
                <c:pt idx="393">
                  <c:v>10/2/2017</c:v>
                </c:pt>
                <c:pt idx="394">
                  <c:v>10/3/2017</c:v>
                </c:pt>
                <c:pt idx="395">
                  <c:v>10/4/2017</c:v>
                </c:pt>
                <c:pt idx="396">
                  <c:v>10/5/2017</c:v>
                </c:pt>
                <c:pt idx="397">
                  <c:v>10/6/2017</c:v>
                </c:pt>
                <c:pt idx="398">
                  <c:v>10/7/2017</c:v>
                </c:pt>
                <c:pt idx="399">
                  <c:v>10/8/2017</c:v>
                </c:pt>
                <c:pt idx="400">
                  <c:v>10/9/2017</c:v>
                </c:pt>
                <c:pt idx="401">
                  <c:v>10/10/2017</c:v>
                </c:pt>
                <c:pt idx="402">
                  <c:v>10/11/2017</c:v>
                </c:pt>
                <c:pt idx="403">
                  <c:v>10/12/2017</c:v>
                </c:pt>
                <c:pt idx="404">
                  <c:v>10/13/2017</c:v>
                </c:pt>
                <c:pt idx="405">
                  <c:v>10/14/2017</c:v>
                </c:pt>
                <c:pt idx="406">
                  <c:v>10/15/2017</c:v>
                </c:pt>
                <c:pt idx="407">
                  <c:v>10/16/2017</c:v>
                </c:pt>
                <c:pt idx="408">
                  <c:v>10/17/2017</c:v>
                </c:pt>
                <c:pt idx="409">
                  <c:v>10/18/2017</c:v>
                </c:pt>
                <c:pt idx="410">
                  <c:v>10/19/2017</c:v>
                </c:pt>
                <c:pt idx="411">
                  <c:v>10/20/2017</c:v>
                </c:pt>
                <c:pt idx="412">
                  <c:v>10/21/2017</c:v>
                </c:pt>
                <c:pt idx="413">
                  <c:v>10/22/2017</c:v>
                </c:pt>
                <c:pt idx="414">
                  <c:v>10/23/2017</c:v>
                </c:pt>
                <c:pt idx="415">
                  <c:v>10/24/2017</c:v>
                </c:pt>
                <c:pt idx="416">
                  <c:v>10/25/2017</c:v>
                </c:pt>
                <c:pt idx="417">
                  <c:v>10/26/2017</c:v>
                </c:pt>
                <c:pt idx="418">
                  <c:v>10/27/2017</c:v>
                </c:pt>
                <c:pt idx="419">
                  <c:v>10/28/2017</c:v>
                </c:pt>
                <c:pt idx="420">
                  <c:v>10/29/2017</c:v>
                </c:pt>
                <c:pt idx="421">
                  <c:v>10/30/2017</c:v>
                </c:pt>
                <c:pt idx="422">
                  <c:v>10/31/2017</c:v>
                </c:pt>
                <c:pt idx="423">
                  <c:v>11/1/2017</c:v>
                </c:pt>
                <c:pt idx="424">
                  <c:v>11/2/2017</c:v>
                </c:pt>
                <c:pt idx="425">
                  <c:v>11/3/2017</c:v>
                </c:pt>
                <c:pt idx="426">
                  <c:v>11/4/2017</c:v>
                </c:pt>
                <c:pt idx="427">
                  <c:v>11/5/2017</c:v>
                </c:pt>
                <c:pt idx="428">
                  <c:v>11/6/2017</c:v>
                </c:pt>
                <c:pt idx="429">
                  <c:v>11/7/2017</c:v>
                </c:pt>
                <c:pt idx="430">
                  <c:v>11/8/2017</c:v>
                </c:pt>
                <c:pt idx="431">
                  <c:v>11/9/2017</c:v>
                </c:pt>
                <c:pt idx="432">
                  <c:v>11/10/2017</c:v>
                </c:pt>
                <c:pt idx="433">
                  <c:v>11/11/2017</c:v>
                </c:pt>
                <c:pt idx="434">
                  <c:v>11/12/2017</c:v>
                </c:pt>
                <c:pt idx="435">
                  <c:v>11/13/2017</c:v>
                </c:pt>
                <c:pt idx="436">
                  <c:v>11/14/2017</c:v>
                </c:pt>
                <c:pt idx="437">
                  <c:v>11/15/2017</c:v>
                </c:pt>
                <c:pt idx="438">
                  <c:v>11/16/2017</c:v>
                </c:pt>
                <c:pt idx="439">
                  <c:v>11/17/2017</c:v>
                </c:pt>
                <c:pt idx="440">
                  <c:v>11/18/2017</c:v>
                </c:pt>
                <c:pt idx="441">
                  <c:v>11/19/2017</c:v>
                </c:pt>
                <c:pt idx="442">
                  <c:v>11/20/2017</c:v>
                </c:pt>
                <c:pt idx="443">
                  <c:v>11/21/2017</c:v>
                </c:pt>
                <c:pt idx="444">
                  <c:v>11/22/2017</c:v>
                </c:pt>
                <c:pt idx="445">
                  <c:v>11/23/2017</c:v>
                </c:pt>
                <c:pt idx="446">
                  <c:v>11/24/2017</c:v>
                </c:pt>
                <c:pt idx="447">
                  <c:v>11/25/2017</c:v>
                </c:pt>
                <c:pt idx="448">
                  <c:v>11/26/2017</c:v>
                </c:pt>
                <c:pt idx="449">
                  <c:v>11/27/2017</c:v>
                </c:pt>
                <c:pt idx="450">
                  <c:v>11/28/2017</c:v>
                </c:pt>
                <c:pt idx="451">
                  <c:v>11/29/2017</c:v>
                </c:pt>
                <c:pt idx="452">
                  <c:v>11/30/2017</c:v>
                </c:pt>
                <c:pt idx="453">
                  <c:v>12/1/2017</c:v>
                </c:pt>
                <c:pt idx="454">
                  <c:v>12/2/2017</c:v>
                </c:pt>
                <c:pt idx="455">
                  <c:v>12/3/2017</c:v>
                </c:pt>
                <c:pt idx="456">
                  <c:v>12/4/2017</c:v>
                </c:pt>
                <c:pt idx="457">
                  <c:v>12/5/2017</c:v>
                </c:pt>
                <c:pt idx="458">
                  <c:v>12/6/2017</c:v>
                </c:pt>
                <c:pt idx="459">
                  <c:v>12/7/2017</c:v>
                </c:pt>
                <c:pt idx="460">
                  <c:v>12/8/2017</c:v>
                </c:pt>
                <c:pt idx="461">
                  <c:v>12/9/2017</c:v>
                </c:pt>
                <c:pt idx="462">
                  <c:v>12/10/2017</c:v>
                </c:pt>
                <c:pt idx="463">
                  <c:v>12/11/2017</c:v>
                </c:pt>
                <c:pt idx="464">
                  <c:v>12/12/2017</c:v>
                </c:pt>
                <c:pt idx="465">
                  <c:v>12/13/2017</c:v>
                </c:pt>
                <c:pt idx="466">
                  <c:v>12/14/2017</c:v>
                </c:pt>
                <c:pt idx="467">
                  <c:v>12/15/2017</c:v>
                </c:pt>
                <c:pt idx="468">
                  <c:v>12/16/2017</c:v>
                </c:pt>
                <c:pt idx="469">
                  <c:v>12/17/2017</c:v>
                </c:pt>
                <c:pt idx="470">
                  <c:v>12/18/2017</c:v>
                </c:pt>
                <c:pt idx="471">
                  <c:v>12/19/2017</c:v>
                </c:pt>
                <c:pt idx="472">
                  <c:v>12/20/2017</c:v>
                </c:pt>
                <c:pt idx="473">
                  <c:v>12/21/2017</c:v>
                </c:pt>
                <c:pt idx="474">
                  <c:v>12/22/2017</c:v>
                </c:pt>
                <c:pt idx="475">
                  <c:v>12/23/2017</c:v>
                </c:pt>
                <c:pt idx="476">
                  <c:v>12/24/2017</c:v>
                </c:pt>
                <c:pt idx="477">
                  <c:v>12/25/2017</c:v>
                </c:pt>
                <c:pt idx="478">
                  <c:v>12/26/2017</c:v>
                </c:pt>
                <c:pt idx="479">
                  <c:v>12/27/2017</c:v>
                </c:pt>
                <c:pt idx="480">
                  <c:v>12/28/2017</c:v>
                </c:pt>
                <c:pt idx="481">
                  <c:v>12/29/2017</c:v>
                </c:pt>
                <c:pt idx="482">
                  <c:v>12/30/2017</c:v>
                </c:pt>
                <c:pt idx="483">
                  <c:v>12/31/2017</c:v>
                </c:pt>
                <c:pt idx="484">
                  <c:v>1/1/2018</c:v>
                </c:pt>
                <c:pt idx="485">
                  <c:v>1/2/2018</c:v>
                </c:pt>
                <c:pt idx="486">
                  <c:v>1/3/2018</c:v>
                </c:pt>
                <c:pt idx="487">
                  <c:v>1/4/2018</c:v>
                </c:pt>
                <c:pt idx="488">
                  <c:v>1/5/2018</c:v>
                </c:pt>
                <c:pt idx="489">
                  <c:v>1/6/2018</c:v>
                </c:pt>
                <c:pt idx="490">
                  <c:v>1/7/2018</c:v>
                </c:pt>
                <c:pt idx="491">
                  <c:v>1/8/2018</c:v>
                </c:pt>
                <c:pt idx="492">
                  <c:v>1/9/2018</c:v>
                </c:pt>
                <c:pt idx="493">
                  <c:v>1/10/2018</c:v>
                </c:pt>
                <c:pt idx="494">
                  <c:v>1/11/2018</c:v>
                </c:pt>
                <c:pt idx="495">
                  <c:v>1/12/2018</c:v>
                </c:pt>
                <c:pt idx="496">
                  <c:v>1/13/2018</c:v>
                </c:pt>
                <c:pt idx="497">
                  <c:v>1/14/2018</c:v>
                </c:pt>
                <c:pt idx="498">
                  <c:v>1/15/2018</c:v>
                </c:pt>
                <c:pt idx="499">
                  <c:v>1/16/2018</c:v>
                </c:pt>
                <c:pt idx="500">
                  <c:v>1/17/2018</c:v>
                </c:pt>
                <c:pt idx="501">
                  <c:v>1/18/2018</c:v>
                </c:pt>
                <c:pt idx="502">
                  <c:v>1/19/2018</c:v>
                </c:pt>
                <c:pt idx="503">
                  <c:v>1/20/2018</c:v>
                </c:pt>
                <c:pt idx="504">
                  <c:v>1/21/2018</c:v>
                </c:pt>
                <c:pt idx="505">
                  <c:v>1/22/2018</c:v>
                </c:pt>
                <c:pt idx="506">
                  <c:v>1/23/2018</c:v>
                </c:pt>
                <c:pt idx="507">
                  <c:v>1/24/2018</c:v>
                </c:pt>
                <c:pt idx="508">
                  <c:v>1/25/2018</c:v>
                </c:pt>
                <c:pt idx="509">
                  <c:v>1/26/2018</c:v>
                </c:pt>
                <c:pt idx="510">
                  <c:v>1/27/2018</c:v>
                </c:pt>
                <c:pt idx="511">
                  <c:v>1/28/2018</c:v>
                </c:pt>
                <c:pt idx="512">
                  <c:v>1/29/2018</c:v>
                </c:pt>
                <c:pt idx="513">
                  <c:v>1/30/2018</c:v>
                </c:pt>
                <c:pt idx="514">
                  <c:v>1/31/2018</c:v>
                </c:pt>
                <c:pt idx="515">
                  <c:v>2/1/2018</c:v>
                </c:pt>
                <c:pt idx="516">
                  <c:v>2/2/2018</c:v>
                </c:pt>
                <c:pt idx="517">
                  <c:v>2/3/2018</c:v>
                </c:pt>
                <c:pt idx="518">
                  <c:v>2/4/2018</c:v>
                </c:pt>
                <c:pt idx="519">
                  <c:v>2/5/2018</c:v>
                </c:pt>
                <c:pt idx="520">
                  <c:v>2/6/2018</c:v>
                </c:pt>
                <c:pt idx="521">
                  <c:v>2/7/2018</c:v>
                </c:pt>
                <c:pt idx="522">
                  <c:v>2/8/2018</c:v>
                </c:pt>
                <c:pt idx="523">
                  <c:v>2/9/2018</c:v>
                </c:pt>
                <c:pt idx="524">
                  <c:v>2/10/2018</c:v>
                </c:pt>
                <c:pt idx="525">
                  <c:v>2/11/2018</c:v>
                </c:pt>
                <c:pt idx="526">
                  <c:v>2/12/2018</c:v>
                </c:pt>
                <c:pt idx="527">
                  <c:v>2/13/2018</c:v>
                </c:pt>
                <c:pt idx="528">
                  <c:v>2/14/2018</c:v>
                </c:pt>
                <c:pt idx="529">
                  <c:v>2/15/2018</c:v>
                </c:pt>
                <c:pt idx="530">
                  <c:v>2/16/2018</c:v>
                </c:pt>
                <c:pt idx="531">
                  <c:v>2/17/2018</c:v>
                </c:pt>
                <c:pt idx="532">
                  <c:v>2/18/2018</c:v>
                </c:pt>
                <c:pt idx="533">
                  <c:v>2/19/2018</c:v>
                </c:pt>
                <c:pt idx="534">
                  <c:v>2/20/2018</c:v>
                </c:pt>
                <c:pt idx="535">
                  <c:v>2/21/2018</c:v>
                </c:pt>
                <c:pt idx="536">
                  <c:v>2/22/2018</c:v>
                </c:pt>
                <c:pt idx="537">
                  <c:v>2/23/2018</c:v>
                </c:pt>
                <c:pt idx="538">
                  <c:v>2/24/2018</c:v>
                </c:pt>
                <c:pt idx="539">
                  <c:v>2/25/2018</c:v>
                </c:pt>
                <c:pt idx="540">
                  <c:v>2/26/2018</c:v>
                </c:pt>
                <c:pt idx="541">
                  <c:v>2/27/2018</c:v>
                </c:pt>
                <c:pt idx="542">
                  <c:v>2/28/2018</c:v>
                </c:pt>
              </c:strCache>
            </c:strRef>
          </c:cat>
          <c:val>
            <c:numRef>
              <c:f>Total!$H$2:$H$549</c:f>
              <c:numCache>
                <c:formatCode>General</c:formatCode>
                <c:ptCount val="5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2.0</c:v>
                </c:pt>
                <c:pt idx="30">
                  <c:v>4.0</c:v>
                </c:pt>
                <c:pt idx="31">
                  <c:v>4.0</c:v>
                </c:pt>
                <c:pt idx="32">
                  <c:v>4.0</c:v>
                </c:pt>
                <c:pt idx="33">
                  <c:v>4.0</c:v>
                </c:pt>
                <c:pt idx="34">
                  <c:v>4.0</c:v>
                </c:pt>
                <c:pt idx="35">
                  <c:v>5.0</c:v>
                </c:pt>
                <c:pt idx="36">
                  <c:v>7.0</c:v>
                </c:pt>
                <c:pt idx="37">
                  <c:v>7.0</c:v>
                </c:pt>
                <c:pt idx="38">
                  <c:v>8.0</c:v>
                </c:pt>
                <c:pt idx="39">
                  <c:v>8.0</c:v>
                </c:pt>
                <c:pt idx="40">
                  <c:v>8.0</c:v>
                </c:pt>
                <c:pt idx="41">
                  <c:v>8.0</c:v>
                </c:pt>
                <c:pt idx="42">
                  <c:v>10.0</c:v>
                </c:pt>
                <c:pt idx="43">
                  <c:v>11.0</c:v>
                </c:pt>
                <c:pt idx="44">
                  <c:v>12.0</c:v>
                </c:pt>
                <c:pt idx="45">
                  <c:v>14.0</c:v>
                </c:pt>
                <c:pt idx="46">
                  <c:v>14.0</c:v>
                </c:pt>
                <c:pt idx="47">
                  <c:v>14.0</c:v>
                </c:pt>
                <c:pt idx="48">
                  <c:v>14.0</c:v>
                </c:pt>
                <c:pt idx="49">
                  <c:v>16.0</c:v>
                </c:pt>
                <c:pt idx="50">
                  <c:v>17.0</c:v>
                </c:pt>
                <c:pt idx="51">
                  <c:v>18.0</c:v>
                </c:pt>
                <c:pt idx="52">
                  <c:v>19.0</c:v>
                </c:pt>
                <c:pt idx="53">
                  <c:v>19.0</c:v>
                </c:pt>
                <c:pt idx="54">
                  <c:v>19.0</c:v>
                </c:pt>
                <c:pt idx="55">
                  <c:v>19.0</c:v>
                </c:pt>
                <c:pt idx="56">
                  <c:v>19.0</c:v>
                </c:pt>
                <c:pt idx="57">
                  <c:v>20.0</c:v>
                </c:pt>
                <c:pt idx="58">
                  <c:v>22.0</c:v>
                </c:pt>
                <c:pt idx="59">
                  <c:v>24.0</c:v>
                </c:pt>
                <c:pt idx="60">
                  <c:v>24.0</c:v>
                </c:pt>
                <c:pt idx="61">
                  <c:v>24.0</c:v>
                </c:pt>
                <c:pt idx="62">
                  <c:v>24.0</c:v>
                </c:pt>
                <c:pt idx="63">
                  <c:v>26.0</c:v>
                </c:pt>
                <c:pt idx="64">
                  <c:v>28.0</c:v>
                </c:pt>
                <c:pt idx="65">
                  <c:v>30.0</c:v>
                </c:pt>
                <c:pt idx="66">
                  <c:v>32.0</c:v>
                </c:pt>
                <c:pt idx="67">
                  <c:v>32.0</c:v>
                </c:pt>
                <c:pt idx="68">
                  <c:v>32.0</c:v>
                </c:pt>
                <c:pt idx="69">
                  <c:v>32.0</c:v>
                </c:pt>
                <c:pt idx="70">
                  <c:v>35.0</c:v>
                </c:pt>
                <c:pt idx="71">
                  <c:v>38.0</c:v>
                </c:pt>
                <c:pt idx="72">
                  <c:v>39.0</c:v>
                </c:pt>
                <c:pt idx="73">
                  <c:v>40.0</c:v>
                </c:pt>
                <c:pt idx="74">
                  <c:v>40.0</c:v>
                </c:pt>
                <c:pt idx="75">
                  <c:v>40.0</c:v>
                </c:pt>
                <c:pt idx="76">
                  <c:v>40.0</c:v>
                </c:pt>
                <c:pt idx="77">
                  <c:v>42.0</c:v>
                </c:pt>
                <c:pt idx="78">
                  <c:v>44.0</c:v>
                </c:pt>
                <c:pt idx="79">
                  <c:v>45.0</c:v>
                </c:pt>
                <c:pt idx="80">
                  <c:v>45.0</c:v>
                </c:pt>
                <c:pt idx="81">
                  <c:v>45.0</c:v>
                </c:pt>
                <c:pt idx="82">
                  <c:v>45.0</c:v>
                </c:pt>
                <c:pt idx="83">
                  <c:v>45.0</c:v>
                </c:pt>
                <c:pt idx="84">
                  <c:v>48.0</c:v>
                </c:pt>
                <c:pt idx="85">
                  <c:v>50.0</c:v>
                </c:pt>
                <c:pt idx="86">
                  <c:v>53.0</c:v>
                </c:pt>
                <c:pt idx="87">
                  <c:v>55.0</c:v>
                </c:pt>
                <c:pt idx="88">
                  <c:v>55.0</c:v>
                </c:pt>
                <c:pt idx="89">
                  <c:v>55.0</c:v>
                </c:pt>
                <c:pt idx="90">
                  <c:v>55.0</c:v>
                </c:pt>
                <c:pt idx="91">
                  <c:v>57.0</c:v>
                </c:pt>
                <c:pt idx="92">
                  <c:v>58.0</c:v>
                </c:pt>
                <c:pt idx="93">
                  <c:v>59.0</c:v>
                </c:pt>
                <c:pt idx="94">
                  <c:v>61.0</c:v>
                </c:pt>
                <c:pt idx="95">
                  <c:v>63.0</c:v>
                </c:pt>
                <c:pt idx="96">
                  <c:v>63.0</c:v>
                </c:pt>
                <c:pt idx="97">
                  <c:v>63.0</c:v>
                </c:pt>
                <c:pt idx="98">
                  <c:v>65.0</c:v>
                </c:pt>
                <c:pt idx="99">
                  <c:v>66.0</c:v>
                </c:pt>
                <c:pt idx="100">
                  <c:v>68.0</c:v>
                </c:pt>
                <c:pt idx="101">
                  <c:v>70.0</c:v>
                </c:pt>
                <c:pt idx="102">
                  <c:v>70.0</c:v>
                </c:pt>
                <c:pt idx="103">
                  <c:v>70.0</c:v>
                </c:pt>
                <c:pt idx="104">
                  <c:v>70.0</c:v>
                </c:pt>
                <c:pt idx="105">
                  <c:v>71.0</c:v>
                </c:pt>
                <c:pt idx="106">
                  <c:v>72.0</c:v>
                </c:pt>
                <c:pt idx="107">
                  <c:v>73.0</c:v>
                </c:pt>
                <c:pt idx="108">
                  <c:v>73.0</c:v>
                </c:pt>
                <c:pt idx="109">
                  <c:v>73.0</c:v>
                </c:pt>
                <c:pt idx="110">
                  <c:v>73.0</c:v>
                </c:pt>
                <c:pt idx="111">
                  <c:v>73.0</c:v>
                </c:pt>
                <c:pt idx="112">
                  <c:v>73.0</c:v>
                </c:pt>
                <c:pt idx="113">
                  <c:v>73.0</c:v>
                </c:pt>
                <c:pt idx="114">
                  <c:v>73.0</c:v>
                </c:pt>
                <c:pt idx="115">
                  <c:v>73.0</c:v>
                </c:pt>
                <c:pt idx="116">
                  <c:v>73.0</c:v>
                </c:pt>
                <c:pt idx="117">
                  <c:v>73.0</c:v>
                </c:pt>
                <c:pt idx="118">
                  <c:v>73.0</c:v>
                </c:pt>
                <c:pt idx="119">
                  <c:v>73.0</c:v>
                </c:pt>
                <c:pt idx="120">
                  <c:v>73.0</c:v>
                </c:pt>
                <c:pt idx="121">
                  <c:v>75.0</c:v>
                </c:pt>
                <c:pt idx="122">
                  <c:v>75.0</c:v>
                </c:pt>
                <c:pt idx="123">
                  <c:v>75.0</c:v>
                </c:pt>
                <c:pt idx="124">
                  <c:v>75.0</c:v>
                </c:pt>
                <c:pt idx="125">
                  <c:v>75.0</c:v>
                </c:pt>
                <c:pt idx="126">
                  <c:v>75.0</c:v>
                </c:pt>
                <c:pt idx="127">
                  <c:v>76.0</c:v>
                </c:pt>
                <c:pt idx="128">
                  <c:v>77.0</c:v>
                </c:pt>
                <c:pt idx="129">
                  <c:v>77.0</c:v>
                </c:pt>
                <c:pt idx="130">
                  <c:v>78.0</c:v>
                </c:pt>
                <c:pt idx="131">
                  <c:v>78.0</c:v>
                </c:pt>
                <c:pt idx="132">
                  <c:v>78.0</c:v>
                </c:pt>
                <c:pt idx="133">
                  <c:v>78.0</c:v>
                </c:pt>
                <c:pt idx="134">
                  <c:v>79.0</c:v>
                </c:pt>
                <c:pt idx="135">
                  <c:v>80.0</c:v>
                </c:pt>
                <c:pt idx="136">
                  <c:v>82.0</c:v>
                </c:pt>
                <c:pt idx="137">
                  <c:v>82.0</c:v>
                </c:pt>
                <c:pt idx="138">
                  <c:v>82.0</c:v>
                </c:pt>
                <c:pt idx="139">
                  <c:v>82.0</c:v>
                </c:pt>
                <c:pt idx="140">
                  <c:v>83.0</c:v>
                </c:pt>
                <c:pt idx="141">
                  <c:v>83.0</c:v>
                </c:pt>
                <c:pt idx="142">
                  <c:v>85.0</c:v>
                </c:pt>
                <c:pt idx="143">
                  <c:v>85.0</c:v>
                </c:pt>
                <c:pt idx="144">
                  <c:v>85.0</c:v>
                </c:pt>
                <c:pt idx="145">
                  <c:v>85.0</c:v>
                </c:pt>
                <c:pt idx="146">
                  <c:v>85.0</c:v>
                </c:pt>
                <c:pt idx="147">
                  <c:v>85.0</c:v>
                </c:pt>
                <c:pt idx="148">
                  <c:v>86.0</c:v>
                </c:pt>
                <c:pt idx="149">
                  <c:v>87.0</c:v>
                </c:pt>
                <c:pt idx="150">
                  <c:v>89.0</c:v>
                </c:pt>
                <c:pt idx="151">
                  <c:v>89.0</c:v>
                </c:pt>
                <c:pt idx="152">
                  <c:v>89.0</c:v>
                </c:pt>
                <c:pt idx="153">
                  <c:v>89.0</c:v>
                </c:pt>
                <c:pt idx="154">
                  <c:v>91.0</c:v>
                </c:pt>
                <c:pt idx="155">
                  <c:v>93.0</c:v>
                </c:pt>
                <c:pt idx="156">
                  <c:v>94.0</c:v>
                </c:pt>
                <c:pt idx="157">
                  <c:v>96.0</c:v>
                </c:pt>
                <c:pt idx="158">
                  <c:v>96.0</c:v>
                </c:pt>
                <c:pt idx="159">
                  <c:v>96.0</c:v>
                </c:pt>
                <c:pt idx="160">
                  <c:v>96.0</c:v>
                </c:pt>
                <c:pt idx="161">
                  <c:v>96.0</c:v>
                </c:pt>
                <c:pt idx="162">
                  <c:v>98.0</c:v>
                </c:pt>
                <c:pt idx="163">
                  <c:v>99.0</c:v>
                </c:pt>
                <c:pt idx="164">
                  <c:v>100.0</c:v>
                </c:pt>
                <c:pt idx="165">
                  <c:v>100.0</c:v>
                </c:pt>
                <c:pt idx="166">
                  <c:v>100.0</c:v>
                </c:pt>
                <c:pt idx="167">
                  <c:v>100.0</c:v>
                </c:pt>
                <c:pt idx="168">
                  <c:v>101.0</c:v>
                </c:pt>
                <c:pt idx="169">
                  <c:v>102.0</c:v>
                </c:pt>
                <c:pt idx="170">
                  <c:v>103.0</c:v>
                </c:pt>
                <c:pt idx="171">
                  <c:v>104.0</c:v>
                </c:pt>
                <c:pt idx="172">
                  <c:v>104.0</c:v>
                </c:pt>
                <c:pt idx="173">
                  <c:v>104.0</c:v>
                </c:pt>
                <c:pt idx="174">
                  <c:v>104.0</c:v>
                </c:pt>
                <c:pt idx="175">
                  <c:v>104.0</c:v>
                </c:pt>
                <c:pt idx="176">
                  <c:v>106.0</c:v>
                </c:pt>
                <c:pt idx="177">
                  <c:v>108.0</c:v>
                </c:pt>
                <c:pt idx="178">
                  <c:v>110.0</c:v>
                </c:pt>
                <c:pt idx="179">
                  <c:v>110.0</c:v>
                </c:pt>
                <c:pt idx="180">
                  <c:v>110.0</c:v>
                </c:pt>
                <c:pt idx="181">
                  <c:v>110.0</c:v>
                </c:pt>
                <c:pt idx="182">
                  <c:v>111.0</c:v>
                </c:pt>
                <c:pt idx="183">
                  <c:v>113.0</c:v>
                </c:pt>
                <c:pt idx="184">
                  <c:v>115.0</c:v>
                </c:pt>
                <c:pt idx="185">
                  <c:v>116.0</c:v>
                </c:pt>
                <c:pt idx="186">
                  <c:v>116.0</c:v>
                </c:pt>
                <c:pt idx="187">
                  <c:v>116.0</c:v>
                </c:pt>
                <c:pt idx="188">
                  <c:v>116.0</c:v>
                </c:pt>
                <c:pt idx="189">
                  <c:v>116.0</c:v>
                </c:pt>
                <c:pt idx="190">
                  <c:v>118.0</c:v>
                </c:pt>
                <c:pt idx="191">
                  <c:v>120.0</c:v>
                </c:pt>
                <c:pt idx="192">
                  <c:v>122.0</c:v>
                </c:pt>
                <c:pt idx="193">
                  <c:v>122.0</c:v>
                </c:pt>
                <c:pt idx="194">
                  <c:v>122.0</c:v>
                </c:pt>
                <c:pt idx="195">
                  <c:v>122.0</c:v>
                </c:pt>
                <c:pt idx="196">
                  <c:v>124.0</c:v>
                </c:pt>
                <c:pt idx="197">
                  <c:v>124.0</c:v>
                </c:pt>
                <c:pt idx="198">
                  <c:v>126.0</c:v>
                </c:pt>
                <c:pt idx="199">
                  <c:v>126.0</c:v>
                </c:pt>
                <c:pt idx="200">
                  <c:v>126.0</c:v>
                </c:pt>
                <c:pt idx="201">
                  <c:v>126.0</c:v>
                </c:pt>
                <c:pt idx="202">
                  <c:v>126.0</c:v>
                </c:pt>
                <c:pt idx="203">
                  <c:v>127.0</c:v>
                </c:pt>
                <c:pt idx="204">
                  <c:v>127.0</c:v>
                </c:pt>
                <c:pt idx="205">
                  <c:v>130.0</c:v>
                </c:pt>
                <c:pt idx="206">
                  <c:v>131.0</c:v>
                </c:pt>
                <c:pt idx="207">
                  <c:v>131.0</c:v>
                </c:pt>
                <c:pt idx="208">
                  <c:v>131.0</c:v>
                </c:pt>
                <c:pt idx="209">
                  <c:v>131.0</c:v>
                </c:pt>
                <c:pt idx="210">
                  <c:v>132.0</c:v>
                </c:pt>
                <c:pt idx="211">
                  <c:v>133.0</c:v>
                </c:pt>
                <c:pt idx="212">
                  <c:v>135.0</c:v>
                </c:pt>
                <c:pt idx="213">
                  <c:v>136.0</c:v>
                </c:pt>
                <c:pt idx="214">
                  <c:v>136.0</c:v>
                </c:pt>
                <c:pt idx="215">
                  <c:v>136.0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DC-4E46-B940-15E6357F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7072368"/>
        <c:axId val="2027144240"/>
      </c:barChart>
      <c:lineChart>
        <c:grouping val="standard"/>
        <c:varyColors val="0"/>
        <c:ser>
          <c:idx val="1"/>
          <c:order val="1"/>
          <c:tx>
            <c:strRef>
              <c:f>Total!$J$1</c:f>
              <c:strCache>
                <c:ptCount val="1"/>
                <c:pt idx="0">
                  <c:v>WFU Cumulative 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547"/>
              <c:pt idx="0">
                <c:v>9/4/2016</c:v>
              </c:pt>
              <c:pt idx="1">
                <c:v>9/5/2016</c:v>
              </c:pt>
              <c:pt idx="2">
                <c:v>9/6/2016</c:v>
              </c:pt>
              <c:pt idx="3">
                <c:v>9/7/2016</c:v>
              </c:pt>
              <c:pt idx="4">
                <c:v>9/8/2016</c:v>
              </c:pt>
              <c:pt idx="5">
                <c:v>9/9/2016</c:v>
              </c:pt>
              <c:pt idx="6">
                <c:v>9/10/2016</c:v>
              </c:pt>
              <c:pt idx="7">
                <c:v>9/11/2016</c:v>
              </c:pt>
              <c:pt idx="8">
                <c:v>9/12/2016</c:v>
              </c:pt>
              <c:pt idx="9">
                <c:v>9/13/2016</c:v>
              </c:pt>
              <c:pt idx="10">
                <c:v>9/14/2016</c:v>
              </c:pt>
              <c:pt idx="11">
                <c:v>9/15/2016</c:v>
              </c:pt>
              <c:pt idx="12">
                <c:v>9/16/2016</c:v>
              </c:pt>
              <c:pt idx="13">
                <c:v>9/17/2016</c:v>
              </c:pt>
              <c:pt idx="14">
                <c:v>9/18/2016</c:v>
              </c:pt>
              <c:pt idx="15">
                <c:v>9/19/2016</c:v>
              </c:pt>
              <c:pt idx="16">
                <c:v>9/20/2016</c:v>
              </c:pt>
              <c:pt idx="17">
                <c:v>9/21/2016</c:v>
              </c:pt>
              <c:pt idx="18">
                <c:v>9/22/2016</c:v>
              </c:pt>
              <c:pt idx="19">
                <c:v>9/23/2016</c:v>
              </c:pt>
              <c:pt idx="20">
                <c:v>9/24/2016</c:v>
              </c:pt>
              <c:pt idx="21">
                <c:v>9/25/2016</c:v>
              </c:pt>
              <c:pt idx="22">
                <c:v>9/26/2016</c:v>
              </c:pt>
              <c:pt idx="23">
                <c:v>9/27/2016</c:v>
              </c:pt>
              <c:pt idx="24">
                <c:v>9/28/2016</c:v>
              </c:pt>
              <c:pt idx="25">
                <c:v>9/29/2016</c:v>
              </c:pt>
              <c:pt idx="26">
                <c:v>9/30/2016</c:v>
              </c:pt>
              <c:pt idx="27">
                <c:v>10/1/2016</c:v>
              </c:pt>
              <c:pt idx="28">
                <c:v>10/2/2016</c:v>
              </c:pt>
              <c:pt idx="29">
                <c:v>10/3/2016</c:v>
              </c:pt>
              <c:pt idx="30">
                <c:v>10/4/2016</c:v>
              </c:pt>
              <c:pt idx="31">
                <c:v>10/5/2016</c:v>
              </c:pt>
              <c:pt idx="32">
                <c:v>10/6/2016</c:v>
              </c:pt>
              <c:pt idx="33">
                <c:v>10/7/2016</c:v>
              </c:pt>
              <c:pt idx="34">
                <c:v>10/8/2016</c:v>
              </c:pt>
              <c:pt idx="35">
                <c:v>10/9/2016</c:v>
              </c:pt>
              <c:pt idx="36">
                <c:v>10/10/2016</c:v>
              </c:pt>
              <c:pt idx="37">
                <c:v>10/11/2016</c:v>
              </c:pt>
              <c:pt idx="38">
                <c:v>10/12/2016</c:v>
              </c:pt>
              <c:pt idx="39">
                <c:v>10/13/2016</c:v>
              </c:pt>
              <c:pt idx="40">
                <c:v>10/14/2016</c:v>
              </c:pt>
              <c:pt idx="41">
                <c:v>10/15/2016</c:v>
              </c:pt>
              <c:pt idx="42">
                <c:v>10/16/2016</c:v>
              </c:pt>
              <c:pt idx="43">
                <c:v>10/17/2016</c:v>
              </c:pt>
              <c:pt idx="44">
                <c:v>10/18/2016</c:v>
              </c:pt>
              <c:pt idx="45">
                <c:v>10/19/2016</c:v>
              </c:pt>
              <c:pt idx="46">
                <c:v>10/20/2016</c:v>
              </c:pt>
              <c:pt idx="47">
                <c:v>10/21/2016</c:v>
              </c:pt>
              <c:pt idx="48">
                <c:v>10/22/2016</c:v>
              </c:pt>
              <c:pt idx="49">
                <c:v>10/23/2016</c:v>
              </c:pt>
              <c:pt idx="50">
                <c:v>10/24/2016</c:v>
              </c:pt>
              <c:pt idx="51">
                <c:v>10/25/2016</c:v>
              </c:pt>
              <c:pt idx="52">
                <c:v>10/26/2016</c:v>
              </c:pt>
              <c:pt idx="53">
                <c:v>10/27/2016</c:v>
              </c:pt>
              <c:pt idx="54">
                <c:v>10/28/2016</c:v>
              </c:pt>
              <c:pt idx="55">
                <c:v>10/29/2016</c:v>
              </c:pt>
              <c:pt idx="56">
                <c:v>10/30/2016</c:v>
              </c:pt>
              <c:pt idx="57">
                <c:v>10/31/2016</c:v>
              </c:pt>
              <c:pt idx="58">
                <c:v>11/1/2016</c:v>
              </c:pt>
              <c:pt idx="59">
                <c:v>11/2/2016</c:v>
              </c:pt>
              <c:pt idx="60">
                <c:v>11/3/2016</c:v>
              </c:pt>
              <c:pt idx="61">
                <c:v>11/4/2016</c:v>
              </c:pt>
              <c:pt idx="62">
                <c:v>11/5/2016</c:v>
              </c:pt>
              <c:pt idx="63">
                <c:v>11/6/2016</c:v>
              </c:pt>
              <c:pt idx="64">
                <c:v>11/7/2016</c:v>
              </c:pt>
              <c:pt idx="65">
                <c:v>11/8/2016</c:v>
              </c:pt>
              <c:pt idx="66">
                <c:v>11/9/2016</c:v>
              </c:pt>
              <c:pt idx="67">
                <c:v>11/10/2016</c:v>
              </c:pt>
              <c:pt idx="68">
                <c:v>11/11/2016</c:v>
              </c:pt>
              <c:pt idx="69">
                <c:v>11/12/2016</c:v>
              </c:pt>
              <c:pt idx="70">
                <c:v>11/13/2016</c:v>
              </c:pt>
              <c:pt idx="71">
                <c:v>11/14/2016</c:v>
              </c:pt>
              <c:pt idx="72">
                <c:v>11/15/2016</c:v>
              </c:pt>
              <c:pt idx="73">
                <c:v>11/16/2016</c:v>
              </c:pt>
              <c:pt idx="74">
                <c:v>11/17/2016</c:v>
              </c:pt>
              <c:pt idx="75">
                <c:v>11/18/2016</c:v>
              </c:pt>
              <c:pt idx="76">
                <c:v>11/19/2016</c:v>
              </c:pt>
              <c:pt idx="77">
                <c:v>11/20/2016</c:v>
              </c:pt>
              <c:pt idx="78">
                <c:v>11/21/2016</c:v>
              </c:pt>
              <c:pt idx="79">
                <c:v>11/22/2016</c:v>
              </c:pt>
              <c:pt idx="80">
                <c:v>11/23/2016</c:v>
              </c:pt>
              <c:pt idx="81">
                <c:v>11/24/2016</c:v>
              </c:pt>
              <c:pt idx="82">
                <c:v>11/25/2016</c:v>
              </c:pt>
              <c:pt idx="83">
                <c:v>11/26/2016</c:v>
              </c:pt>
              <c:pt idx="84">
                <c:v>11/27/2016</c:v>
              </c:pt>
              <c:pt idx="85">
                <c:v>11/28/2016</c:v>
              </c:pt>
              <c:pt idx="86">
                <c:v>11/29/2016</c:v>
              </c:pt>
              <c:pt idx="87">
                <c:v>11/30/2016</c:v>
              </c:pt>
              <c:pt idx="88">
                <c:v>12/1/2016</c:v>
              </c:pt>
              <c:pt idx="89">
                <c:v>12/2/2016</c:v>
              </c:pt>
              <c:pt idx="90">
                <c:v>12/3/2016</c:v>
              </c:pt>
              <c:pt idx="91">
                <c:v>12/4/2016</c:v>
              </c:pt>
              <c:pt idx="92">
                <c:v>12/5/2016</c:v>
              </c:pt>
              <c:pt idx="93">
                <c:v>12/6/2016</c:v>
              </c:pt>
              <c:pt idx="94">
                <c:v>12/7/2016</c:v>
              </c:pt>
              <c:pt idx="95">
                <c:v>12/8/2016</c:v>
              </c:pt>
              <c:pt idx="96">
                <c:v>12/9/2016</c:v>
              </c:pt>
              <c:pt idx="97">
                <c:v>12/10/2016</c:v>
              </c:pt>
              <c:pt idx="98">
                <c:v>12/11/2016</c:v>
              </c:pt>
              <c:pt idx="99">
                <c:v>12/12/2016</c:v>
              </c:pt>
              <c:pt idx="100">
                <c:v>12/13/2016</c:v>
              </c:pt>
              <c:pt idx="101">
                <c:v>12/14/2016</c:v>
              </c:pt>
              <c:pt idx="102">
                <c:v>12/15/2016</c:v>
              </c:pt>
              <c:pt idx="103">
                <c:v>12/16/2016</c:v>
              </c:pt>
              <c:pt idx="104">
                <c:v>12/17/2016</c:v>
              </c:pt>
              <c:pt idx="105">
                <c:v>12/18/2016</c:v>
              </c:pt>
              <c:pt idx="106">
                <c:v>12/19/2016</c:v>
              </c:pt>
              <c:pt idx="107">
                <c:v>12/20/2016</c:v>
              </c:pt>
              <c:pt idx="108">
                <c:v>12/21/2016</c:v>
              </c:pt>
              <c:pt idx="109">
                <c:v>12/22/2016</c:v>
              </c:pt>
              <c:pt idx="110">
                <c:v>12/23/2016</c:v>
              </c:pt>
              <c:pt idx="111">
                <c:v>12/24/2016</c:v>
              </c:pt>
              <c:pt idx="112">
                <c:v>12/25/2016</c:v>
              </c:pt>
              <c:pt idx="113">
                <c:v>12/26/2016</c:v>
              </c:pt>
              <c:pt idx="114">
                <c:v>12/27/2016</c:v>
              </c:pt>
              <c:pt idx="115">
                <c:v>12/28/2016</c:v>
              </c:pt>
              <c:pt idx="116">
                <c:v>12/29/2016</c:v>
              </c:pt>
              <c:pt idx="117">
                <c:v>12/30/2016</c:v>
              </c:pt>
              <c:pt idx="118">
                <c:v>12/31/2016</c:v>
              </c:pt>
              <c:pt idx="119">
                <c:v>1/1/2017</c:v>
              </c:pt>
              <c:pt idx="120">
                <c:v>1/2/2017</c:v>
              </c:pt>
              <c:pt idx="121">
                <c:v>1/3/2017</c:v>
              </c:pt>
              <c:pt idx="122">
                <c:v>1/4/2017</c:v>
              </c:pt>
              <c:pt idx="123">
                <c:v>1/5/2017</c:v>
              </c:pt>
              <c:pt idx="124">
                <c:v>1/6/2017</c:v>
              </c:pt>
              <c:pt idx="125">
                <c:v>1/7/2017</c:v>
              </c:pt>
              <c:pt idx="126">
                <c:v>1/8/2017</c:v>
              </c:pt>
              <c:pt idx="127">
                <c:v>1/9/2017</c:v>
              </c:pt>
              <c:pt idx="128">
                <c:v>1/10/2017</c:v>
              </c:pt>
              <c:pt idx="129">
                <c:v>1/11/2017</c:v>
              </c:pt>
              <c:pt idx="130">
                <c:v>1/12/2017</c:v>
              </c:pt>
              <c:pt idx="131">
                <c:v>1/13/2017</c:v>
              </c:pt>
              <c:pt idx="132">
                <c:v>1/14/2017</c:v>
              </c:pt>
              <c:pt idx="133">
                <c:v>1/15/2017</c:v>
              </c:pt>
              <c:pt idx="134">
                <c:v>1/16/2017</c:v>
              </c:pt>
              <c:pt idx="135">
                <c:v>1/17/2017</c:v>
              </c:pt>
              <c:pt idx="136">
                <c:v>1/18/2017</c:v>
              </c:pt>
              <c:pt idx="137">
                <c:v>1/19/2017</c:v>
              </c:pt>
              <c:pt idx="138">
                <c:v>1/20/2017</c:v>
              </c:pt>
              <c:pt idx="139">
                <c:v>1/21/2017</c:v>
              </c:pt>
              <c:pt idx="140">
                <c:v>1/22/2017</c:v>
              </c:pt>
              <c:pt idx="141">
                <c:v>1/23/2017</c:v>
              </c:pt>
              <c:pt idx="142">
                <c:v>1/24/2017</c:v>
              </c:pt>
              <c:pt idx="143">
                <c:v>1/25/2017</c:v>
              </c:pt>
              <c:pt idx="144">
                <c:v>1/26/2017</c:v>
              </c:pt>
              <c:pt idx="145">
                <c:v>1/27/2017</c:v>
              </c:pt>
              <c:pt idx="146">
                <c:v>1/28/2017</c:v>
              </c:pt>
              <c:pt idx="147">
                <c:v>1/29/2017</c:v>
              </c:pt>
              <c:pt idx="148">
                <c:v>1/30/2017</c:v>
              </c:pt>
              <c:pt idx="149">
                <c:v>1/31/2017</c:v>
              </c:pt>
              <c:pt idx="150">
                <c:v>2/1/2017</c:v>
              </c:pt>
              <c:pt idx="151">
                <c:v>2/2/2017</c:v>
              </c:pt>
              <c:pt idx="152">
                <c:v>2/3/2017</c:v>
              </c:pt>
              <c:pt idx="153">
                <c:v>2/4/2017</c:v>
              </c:pt>
              <c:pt idx="154">
                <c:v>2/5/2017</c:v>
              </c:pt>
              <c:pt idx="155">
                <c:v>2/6/2017</c:v>
              </c:pt>
              <c:pt idx="156">
                <c:v>2/7/2017</c:v>
              </c:pt>
              <c:pt idx="157">
                <c:v>2/8/2017</c:v>
              </c:pt>
              <c:pt idx="158">
                <c:v>2/9/2017</c:v>
              </c:pt>
              <c:pt idx="159">
                <c:v>2/10/2017</c:v>
              </c:pt>
              <c:pt idx="160">
                <c:v>2/11/2017</c:v>
              </c:pt>
              <c:pt idx="161">
                <c:v>2/12/2017</c:v>
              </c:pt>
              <c:pt idx="162">
                <c:v>2/13/2017</c:v>
              </c:pt>
              <c:pt idx="163">
                <c:v>2/14/2017</c:v>
              </c:pt>
              <c:pt idx="164">
                <c:v>2/15/2017</c:v>
              </c:pt>
              <c:pt idx="165">
                <c:v>2/16/2017</c:v>
              </c:pt>
              <c:pt idx="166">
                <c:v>2/17/2017</c:v>
              </c:pt>
              <c:pt idx="167">
                <c:v>2/18/2017</c:v>
              </c:pt>
              <c:pt idx="168">
                <c:v>2/19/2017</c:v>
              </c:pt>
              <c:pt idx="169">
                <c:v>2/20/2017</c:v>
              </c:pt>
              <c:pt idx="170">
                <c:v>2/21/2017</c:v>
              </c:pt>
              <c:pt idx="171">
                <c:v>2/22/2017</c:v>
              </c:pt>
              <c:pt idx="172">
                <c:v>2/23/2017</c:v>
              </c:pt>
              <c:pt idx="173">
                <c:v>2/24/2017</c:v>
              </c:pt>
              <c:pt idx="174">
                <c:v>2/25/2017</c:v>
              </c:pt>
              <c:pt idx="175">
                <c:v>2/26/2017</c:v>
              </c:pt>
              <c:pt idx="176">
                <c:v>2/27/2017</c:v>
              </c:pt>
              <c:pt idx="177">
                <c:v>2/28/2017</c:v>
              </c:pt>
              <c:pt idx="178">
                <c:v>3/1/2017</c:v>
              </c:pt>
              <c:pt idx="179">
                <c:v>3/2/2017</c:v>
              </c:pt>
              <c:pt idx="180">
                <c:v>3/3/2017</c:v>
              </c:pt>
              <c:pt idx="181">
                <c:v>3/4/2017</c:v>
              </c:pt>
              <c:pt idx="182">
                <c:v>3/5/2017</c:v>
              </c:pt>
              <c:pt idx="183">
                <c:v>3/6/2017</c:v>
              </c:pt>
              <c:pt idx="184">
                <c:v>3/7/2017</c:v>
              </c:pt>
              <c:pt idx="185">
                <c:v>3/8/2017</c:v>
              </c:pt>
              <c:pt idx="186">
                <c:v>3/9/2017</c:v>
              </c:pt>
              <c:pt idx="187">
                <c:v>3/10/2017</c:v>
              </c:pt>
              <c:pt idx="188">
                <c:v>3/11/2017</c:v>
              </c:pt>
              <c:pt idx="189">
                <c:v>3/12/2017</c:v>
              </c:pt>
              <c:pt idx="190">
                <c:v>3/13/2017</c:v>
              </c:pt>
              <c:pt idx="191">
                <c:v>3/14/2017</c:v>
              </c:pt>
              <c:pt idx="192">
                <c:v>3/15/2017</c:v>
              </c:pt>
              <c:pt idx="193">
                <c:v>3/16/2017</c:v>
              </c:pt>
              <c:pt idx="194">
                <c:v>3/17/2017</c:v>
              </c:pt>
              <c:pt idx="195">
                <c:v>3/18/2017</c:v>
              </c:pt>
              <c:pt idx="196">
                <c:v>3/19/2017</c:v>
              </c:pt>
              <c:pt idx="197">
                <c:v>3/20/2017</c:v>
              </c:pt>
              <c:pt idx="198">
                <c:v>3/21/2017</c:v>
              </c:pt>
              <c:pt idx="199">
                <c:v>3/22/2017</c:v>
              </c:pt>
              <c:pt idx="200">
                <c:v>3/23/2017</c:v>
              </c:pt>
              <c:pt idx="201">
                <c:v>3/24/2017</c:v>
              </c:pt>
              <c:pt idx="202">
                <c:v>3/25/2017</c:v>
              </c:pt>
              <c:pt idx="203">
                <c:v>3/26/2017</c:v>
              </c:pt>
              <c:pt idx="204">
                <c:v>3/27/2017</c:v>
              </c:pt>
              <c:pt idx="205">
                <c:v>3/28/2017</c:v>
              </c:pt>
              <c:pt idx="206">
                <c:v>3/29/2017</c:v>
              </c:pt>
              <c:pt idx="207">
                <c:v>3/30/2017</c:v>
              </c:pt>
              <c:pt idx="208">
                <c:v>3/31/2017</c:v>
              </c:pt>
              <c:pt idx="209">
                <c:v>4/1/2017</c:v>
              </c:pt>
              <c:pt idx="210">
                <c:v>4/2/2017</c:v>
              </c:pt>
              <c:pt idx="211">
                <c:v>4/3/2017</c:v>
              </c:pt>
              <c:pt idx="212">
                <c:v>4/4/2017</c:v>
              </c:pt>
              <c:pt idx="213">
                <c:v>4/5/2017</c:v>
              </c:pt>
              <c:pt idx="214">
                <c:v>4/6/2017</c:v>
              </c:pt>
              <c:pt idx="215">
                <c:v>4/7/2017</c:v>
              </c:pt>
              <c:pt idx="216">
                <c:v>4/8/2017</c:v>
              </c:pt>
              <c:pt idx="217">
                <c:v>4/9/2017</c:v>
              </c:pt>
              <c:pt idx="218">
                <c:v>4/10/2017</c:v>
              </c:pt>
              <c:pt idx="219">
                <c:v>4/11/2017</c:v>
              </c:pt>
              <c:pt idx="220">
                <c:v>4/12/2017</c:v>
              </c:pt>
              <c:pt idx="221">
                <c:v>4/13/2017</c:v>
              </c:pt>
              <c:pt idx="222">
                <c:v>4/14/2017</c:v>
              </c:pt>
              <c:pt idx="223">
                <c:v>4/15/2017</c:v>
              </c:pt>
              <c:pt idx="224">
                <c:v>4/16/2017</c:v>
              </c:pt>
              <c:pt idx="225">
                <c:v>4/17/2017</c:v>
              </c:pt>
              <c:pt idx="226">
                <c:v>4/18/2017</c:v>
              </c:pt>
              <c:pt idx="227">
                <c:v>4/19/2017</c:v>
              </c:pt>
              <c:pt idx="228">
                <c:v>4/20/2017</c:v>
              </c:pt>
              <c:pt idx="229">
                <c:v>4/21/2017</c:v>
              </c:pt>
              <c:pt idx="230">
                <c:v>4/22/2017</c:v>
              </c:pt>
              <c:pt idx="231">
                <c:v>4/23/2017</c:v>
              </c:pt>
              <c:pt idx="232">
                <c:v>4/24/2017</c:v>
              </c:pt>
              <c:pt idx="233">
                <c:v>4/25/2017</c:v>
              </c:pt>
              <c:pt idx="234">
                <c:v>4/26/2017</c:v>
              </c:pt>
              <c:pt idx="235">
                <c:v>4/27/2017</c:v>
              </c:pt>
              <c:pt idx="236">
                <c:v>4/28/2017</c:v>
              </c:pt>
              <c:pt idx="237">
                <c:v>4/29/2017</c:v>
              </c:pt>
              <c:pt idx="238">
                <c:v>4/30/2017</c:v>
              </c:pt>
              <c:pt idx="239">
                <c:v>5/1/2017</c:v>
              </c:pt>
              <c:pt idx="240">
                <c:v>5/2/2017</c:v>
              </c:pt>
              <c:pt idx="241">
                <c:v>5/3/2017</c:v>
              </c:pt>
              <c:pt idx="242">
                <c:v>5/4/2017</c:v>
              </c:pt>
              <c:pt idx="243">
                <c:v>5/5/2017</c:v>
              </c:pt>
              <c:pt idx="244">
                <c:v>5/6/2017</c:v>
              </c:pt>
              <c:pt idx="245">
                <c:v>5/7/2017</c:v>
              </c:pt>
              <c:pt idx="246">
                <c:v>5/8/2017</c:v>
              </c:pt>
              <c:pt idx="247">
                <c:v>5/9/2017</c:v>
              </c:pt>
              <c:pt idx="248">
                <c:v>5/10/2017</c:v>
              </c:pt>
              <c:pt idx="249">
                <c:v>5/11/2017</c:v>
              </c:pt>
              <c:pt idx="250">
                <c:v>5/12/2017</c:v>
              </c:pt>
              <c:pt idx="251">
                <c:v>5/13/2017</c:v>
              </c:pt>
              <c:pt idx="252">
                <c:v>5/14/2017</c:v>
              </c:pt>
              <c:pt idx="253">
                <c:v>5/15/2017</c:v>
              </c:pt>
              <c:pt idx="254">
                <c:v>5/16/2017</c:v>
              </c:pt>
              <c:pt idx="255">
                <c:v>5/17/2017</c:v>
              </c:pt>
              <c:pt idx="256">
                <c:v>5/18/2017</c:v>
              </c:pt>
              <c:pt idx="257">
                <c:v>5/19/2017</c:v>
              </c:pt>
              <c:pt idx="258">
                <c:v>5/20/2017</c:v>
              </c:pt>
              <c:pt idx="259">
                <c:v>5/21/2017</c:v>
              </c:pt>
              <c:pt idx="260">
                <c:v>5/22/2017</c:v>
              </c:pt>
              <c:pt idx="261">
                <c:v>5/23/2017</c:v>
              </c:pt>
              <c:pt idx="262">
                <c:v>5/24/2017</c:v>
              </c:pt>
              <c:pt idx="263">
                <c:v>5/25/2017</c:v>
              </c:pt>
              <c:pt idx="264">
                <c:v>5/26/2017</c:v>
              </c:pt>
              <c:pt idx="265">
                <c:v>5/27/2017</c:v>
              </c:pt>
              <c:pt idx="266">
                <c:v>5/28/2017</c:v>
              </c:pt>
              <c:pt idx="267">
                <c:v>5/29/2017</c:v>
              </c:pt>
              <c:pt idx="268">
                <c:v>5/30/2017</c:v>
              </c:pt>
              <c:pt idx="269">
                <c:v>5/31/2017</c:v>
              </c:pt>
              <c:pt idx="270">
                <c:v>6/1/2017</c:v>
              </c:pt>
              <c:pt idx="271">
                <c:v>6/2/2017</c:v>
              </c:pt>
              <c:pt idx="272">
                <c:v>6/3/2017</c:v>
              </c:pt>
              <c:pt idx="273">
                <c:v>6/4/2017</c:v>
              </c:pt>
              <c:pt idx="274">
                <c:v>6/5/2017</c:v>
              </c:pt>
              <c:pt idx="275">
                <c:v>6/6/2017</c:v>
              </c:pt>
              <c:pt idx="276">
                <c:v>6/7/2017</c:v>
              </c:pt>
              <c:pt idx="277">
                <c:v>6/8/2017</c:v>
              </c:pt>
              <c:pt idx="278">
                <c:v>6/9/2017</c:v>
              </c:pt>
              <c:pt idx="279">
                <c:v>6/10/2017</c:v>
              </c:pt>
              <c:pt idx="280">
                <c:v>6/11/2017</c:v>
              </c:pt>
              <c:pt idx="281">
                <c:v>6/12/2017</c:v>
              </c:pt>
              <c:pt idx="282">
                <c:v>6/13/2017</c:v>
              </c:pt>
              <c:pt idx="283">
                <c:v>6/14/2017</c:v>
              </c:pt>
              <c:pt idx="284">
                <c:v>6/15/2017</c:v>
              </c:pt>
              <c:pt idx="285">
                <c:v>6/16/2017</c:v>
              </c:pt>
              <c:pt idx="286">
                <c:v>6/17/2017</c:v>
              </c:pt>
              <c:pt idx="287">
                <c:v>6/18/2017</c:v>
              </c:pt>
              <c:pt idx="288">
                <c:v>6/19/2017</c:v>
              </c:pt>
              <c:pt idx="289">
                <c:v>6/20/2017</c:v>
              </c:pt>
              <c:pt idx="290">
                <c:v>6/21/2017</c:v>
              </c:pt>
              <c:pt idx="291">
                <c:v>6/22/2017</c:v>
              </c:pt>
              <c:pt idx="292">
                <c:v>6/23/2017</c:v>
              </c:pt>
              <c:pt idx="293">
                <c:v>6/24/2017</c:v>
              </c:pt>
              <c:pt idx="294">
                <c:v>6/25/2017</c:v>
              </c:pt>
              <c:pt idx="295">
                <c:v>6/26/2017</c:v>
              </c:pt>
              <c:pt idx="296">
                <c:v>6/27/2017</c:v>
              </c:pt>
              <c:pt idx="297">
                <c:v>6/28/2017</c:v>
              </c:pt>
              <c:pt idx="298">
                <c:v>6/29/2017</c:v>
              </c:pt>
              <c:pt idx="299">
                <c:v>6/30/2017</c:v>
              </c:pt>
              <c:pt idx="300">
                <c:v>7/1/2017</c:v>
              </c:pt>
              <c:pt idx="301">
                <c:v>7/2/2017</c:v>
              </c:pt>
              <c:pt idx="302">
                <c:v>7/3/2017</c:v>
              </c:pt>
              <c:pt idx="303">
                <c:v>7/4/2017</c:v>
              </c:pt>
              <c:pt idx="304">
                <c:v>7/5/2017</c:v>
              </c:pt>
              <c:pt idx="305">
                <c:v>7/6/2017</c:v>
              </c:pt>
              <c:pt idx="306">
                <c:v>7/7/2017</c:v>
              </c:pt>
              <c:pt idx="307">
                <c:v>7/8/2017</c:v>
              </c:pt>
              <c:pt idx="308">
                <c:v>7/9/2017</c:v>
              </c:pt>
              <c:pt idx="309">
                <c:v>7/10/2017</c:v>
              </c:pt>
              <c:pt idx="310">
                <c:v>7/11/2017</c:v>
              </c:pt>
              <c:pt idx="311">
                <c:v>7/12/2017</c:v>
              </c:pt>
              <c:pt idx="312">
                <c:v>7/13/2017</c:v>
              </c:pt>
              <c:pt idx="313">
                <c:v>7/14/2017</c:v>
              </c:pt>
              <c:pt idx="314">
                <c:v>7/15/2017</c:v>
              </c:pt>
              <c:pt idx="315">
                <c:v>7/16/2017</c:v>
              </c:pt>
              <c:pt idx="316">
                <c:v>7/17/2017</c:v>
              </c:pt>
              <c:pt idx="317">
                <c:v>7/18/2017</c:v>
              </c:pt>
              <c:pt idx="318">
                <c:v>7/19/2017</c:v>
              </c:pt>
              <c:pt idx="319">
                <c:v>7/20/2017</c:v>
              </c:pt>
              <c:pt idx="320">
                <c:v>7/21/2017</c:v>
              </c:pt>
              <c:pt idx="321">
                <c:v>7/22/2017</c:v>
              </c:pt>
              <c:pt idx="322">
                <c:v>7/23/2017</c:v>
              </c:pt>
              <c:pt idx="323">
                <c:v>7/24/2017</c:v>
              </c:pt>
              <c:pt idx="324">
                <c:v>7/25/2017</c:v>
              </c:pt>
              <c:pt idx="325">
                <c:v>7/26/2017</c:v>
              </c:pt>
              <c:pt idx="326">
                <c:v>7/27/2017</c:v>
              </c:pt>
              <c:pt idx="327">
                <c:v>7/28/2017</c:v>
              </c:pt>
              <c:pt idx="328">
                <c:v>7/29/2017</c:v>
              </c:pt>
              <c:pt idx="329">
                <c:v>7/30/2017</c:v>
              </c:pt>
              <c:pt idx="330">
                <c:v>7/31/2017</c:v>
              </c:pt>
              <c:pt idx="331">
                <c:v>8/1/2017</c:v>
              </c:pt>
              <c:pt idx="332">
                <c:v>8/2/2017</c:v>
              </c:pt>
              <c:pt idx="333">
                <c:v>8/3/2017</c:v>
              </c:pt>
              <c:pt idx="334">
                <c:v>8/4/2017</c:v>
              </c:pt>
              <c:pt idx="335">
                <c:v>8/5/2017</c:v>
              </c:pt>
              <c:pt idx="336">
                <c:v>8/6/2017</c:v>
              </c:pt>
              <c:pt idx="337">
                <c:v>8/7/2017</c:v>
              </c:pt>
              <c:pt idx="338">
                <c:v>8/8/2017</c:v>
              </c:pt>
              <c:pt idx="339">
                <c:v>8/9/2017</c:v>
              </c:pt>
              <c:pt idx="340">
                <c:v>8/10/2017</c:v>
              </c:pt>
              <c:pt idx="341">
                <c:v>8/11/2017</c:v>
              </c:pt>
              <c:pt idx="342">
                <c:v>8/12/2017</c:v>
              </c:pt>
              <c:pt idx="343">
                <c:v>8/13/2017</c:v>
              </c:pt>
              <c:pt idx="344">
                <c:v>8/14/2017</c:v>
              </c:pt>
              <c:pt idx="345">
                <c:v>8/15/2017</c:v>
              </c:pt>
              <c:pt idx="346">
                <c:v>8/16/2017</c:v>
              </c:pt>
              <c:pt idx="347">
                <c:v>8/17/2017</c:v>
              </c:pt>
              <c:pt idx="348">
                <c:v>8/18/2017</c:v>
              </c:pt>
              <c:pt idx="349">
                <c:v>8/19/2017</c:v>
              </c:pt>
              <c:pt idx="350">
                <c:v>8/20/2017</c:v>
              </c:pt>
              <c:pt idx="351">
                <c:v>8/21/2017</c:v>
              </c:pt>
              <c:pt idx="352">
                <c:v>8/22/2017</c:v>
              </c:pt>
              <c:pt idx="353">
                <c:v>8/23/2017</c:v>
              </c:pt>
              <c:pt idx="354">
                <c:v>8/24/2017</c:v>
              </c:pt>
              <c:pt idx="355">
                <c:v>8/25/2017</c:v>
              </c:pt>
              <c:pt idx="356">
                <c:v>8/26/2017</c:v>
              </c:pt>
              <c:pt idx="357">
                <c:v>8/27/2017</c:v>
              </c:pt>
              <c:pt idx="358">
                <c:v>8/28/2017</c:v>
              </c:pt>
              <c:pt idx="359">
                <c:v>8/29/2017</c:v>
              </c:pt>
              <c:pt idx="360">
                <c:v>8/30/2017</c:v>
              </c:pt>
              <c:pt idx="361">
                <c:v>8/31/2017</c:v>
              </c:pt>
              <c:pt idx="362">
                <c:v>9/1/2017</c:v>
              </c:pt>
              <c:pt idx="363">
                <c:v>9/2/2017</c:v>
              </c:pt>
              <c:pt idx="364">
                <c:v>9/3/2017</c:v>
              </c:pt>
              <c:pt idx="365">
                <c:v>9/4/2017</c:v>
              </c:pt>
              <c:pt idx="366">
                <c:v>9/5/2017</c:v>
              </c:pt>
              <c:pt idx="367">
                <c:v>9/6/2017</c:v>
              </c:pt>
              <c:pt idx="368">
                <c:v>9/7/2017</c:v>
              </c:pt>
              <c:pt idx="369">
                <c:v>9/8/2017</c:v>
              </c:pt>
              <c:pt idx="370">
                <c:v>9/9/2017</c:v>
              </c:pt>
              <c:pt idx="371">
                <c:v>9/10/2017</c:v>
              </c:pt>
              <c:pt idx="372">
                <c:v>9/11/2017</c:v>
              </c:pt>
              <c:pt idx="373">
                <c:v>9/12/2017</c:v>
              </c:pt>
              <c:pt idx="374">
                <c:v>9/13/2017</c:v>
              </c:pt>
              <c:pt idx="375">
                <c:v>9/14/2017</c:v>
              </c:pt>
              <c:pt idx="376">
                <c:v>9/15/2017</c:v>
              </c:pt>
              <c:pt idx="377">
                <c:v>9/16/2017</c:v>
              </c:pt>
              <c:pt idx="378">
                <c:v>9/17/2017</c:v>
              </c:pt>
              <c:pt idx="379">
                <c:v>9/18/2017</c:v>
              </c:pt>
              <c:pt idx="380">
                <c:v>9/19/2017</c:v>
              </c:pt>
              <c:pt idx="381">
                <c:v>9/20/2017</c:v>
              </c:pt>
              <c:pt idx="382">
                <c:v>9/21/2017</c:v>
              </c:pt>
              <c:pt idx="383">
                <c:v>9/22/2017</c:v>
              </c:pt>
              <c:pt idx="384">
                <c:v>9/23/2017</c:v>
              </c:pt>
              <c:pt idx="385">
                <c:v>9/24/2017</c:v>
              </c:pt>
              <c:pt idx="386">
                <c:v>9/25/2017</c:v>
              </c:pt>
              <c:pt idx="387">
                <c:v>9/26/2017</c:v>
              </c:pt>
              <c:pt idx="388">
                <c:v>9/27/2017</c:v>
              </c:pt>
              <c:pt idx="389">
                <c:v>9/28/2017</c:v>
              </c:pt>
              <c:pt idx="390">
                <c:v>9/29/2017</c:v>
              </c:pt>
              <c:pt idx="391">
                <c:v>9/30/2017</c:v>
              </c:pt>
              <c:pt idx="392">
                <c:v>10/1/2017</c:v>
              </c:pt>
              <c:pt idx="393">
                <c:v>10/2/2017</c:v>
              </c:pt>
              <c:pt idx="394">
                <c:v>10/3/2017</c:v>
              </c:pt>
              <c:pt idx="395">
                <c:v>10/4/2017</c:v>
              </c:pt>
              <c:pt idx="396">
                <c:v>10/5/2017</c:v>
              </c:pt>
              <c:pt idx="397">
                <c:v>10/6/2017</c:v>
              </c:pt>
              <c:pt idx="398">
                <c:v>10/7/2017</c:v>
              </c:pt>
              <c:pt idx="399">
                <c:v>10/8/2017</c:v>
              </c:pt>
              <c:pt idx="400">
                <c:v>10/9/2017</c:v>
              </c:pt>
              <c:pt idx="401">
                <c:v>10/10/2017</c:v>
              </c:pt>
              <c:pt idx="402">
                <c:v>10/11/2017</c:v>
              </c:pt>
              <c:pt idx="403">
                <c:v>10/12/2017</c:v>
              </c:pt>
              <c:pt idx="404">
                <c:v>10/13/2017</c:v>
              </c:pt>
              <c:pt idx="405">
                <c:v>10/14/2017</c:v>
              </c:pt>
              <c:pt idx="406">
                <c:v>10/15/2017</c:v>
              </c:pt>
              <c:pt idx="407">
                <c:v>10/16/2017</c:v>
              </c:pt>
              <c:pt idx="408">
                <c:v>10/17/2017</c:v>
              </c:pt>
              <c:pt idx="409">
                <c:v>10/18/2017</c:v>
              </c:pt>
              <c:pt idx="410">
                <c:v>10/19/2017</c:v>
              </c:pt>
              <c:pt idx="411">
                <c:v>10/20/2017</c:v>
              </c:pt>
              <c:pt idx="412">
                <c:v>10/21/2017</c:v>
              </c:pt>
              <c:pt idx="413">
                <c:v>10/22/2017</c:v>
              </c:pt>
              <c:pt idx="414">
                <c:v>10/23/2017</c:v>
              </c:pt>
              <c:pt idx="415">
                <c:v>10/24/2017</c:v>
              </c:pt>
              <c:pt idx="416">
                <c:v>10/25/2017</c:v>
              </c:pt>
              <c:pt idx="417">
                <c:v>10/26/2017</c:v>
              </c:pt>
              <c:pt idx="418">
                <c:v>10/27/2017</c:v>
              </c:pt>
              <c:pt idx="419">
                <c:v>10/28/2017</c:v>
              </c:pt>
              <c:pt idx="420">
                <c:v>10/29/2017</c:v>
              </c:pt>
              <c:pt idx="421">
                <c:v>10/30/2017</c:v>
              </c:pt>
              <c:pt idx="422">
                <c:v>10/31/2017</c:v>
              </c:pt>
              <c:pt idx="423">
                <c:v>11/1/2017</c:v>
              </c:pt>
              <c:pt idx="424">
                <c:v>11/2/2017</c:v>
              </c:pt>
              <c:pt idx="425">
                <c:v>11/3/2017</c:v>
              </c:pt>
              <c:pt idx="426">
                <c:v>11/4/2017</c:v>
              </c:pt>
              <c:pt idx="427">
                <c:v>11/5/2017</c:v>
              </c:pt>
              <c:pt idx="428">
                <c:v>11/6/2017</c:v>
              </c:pt>
              <c:pt idx="429">
                <c:v>11/7/2017</c:v>
              </c:pt>
              <c:pt idx="430">
                <c:v>11/8/2017</c:v>
              </c:pt>
              <c:pt idx="431">
                <c:v>11/9/2017</c:v>
              </c:pt>
              <c:pt idx="432">
                <c:v>11/10/2017</c:v>
              </c:pt>
              <c:pt idx="433">
                <c:v>11/11/2017</c:v>
              </c:pt>
              <c:pt idx="434">
                <c:v>11/12/2017</c:v>
              </c:pt>
              <c:pt idx="435">
                <c:v>11/13/2017</c:v>
              </c:pt>
              <c:pt idx="436">
                <c:v>11/14/2017</c:v>
              </c:pt>
              <c:pt idx="437">
                <c:v>11/15/2017</c:v>
              </c:pt>
              <c:pt idx="438">
                <c:v>11/16/2017</c:v>
              </c:pt>
              <c:pt idx="439">
                <c:v>11/17/2017</c:v>
              </c:pt>
              <c:pt idx="440">
                <c:v>11/18/2017</c:v>
              </c:pt>
              <c:pt idx="441">
                <c:v>11/19/2017</c:v>
              </c:pt>
              <c:pt idx="442">
                <c:v>11/20/2017</c:v>
              </c:pt>
              <c:pt idx="443">
                <c:v>11/21/2017</c:v>
              </c:pt>
              <c:pt idx="444">
                <c:v>11/22/2017</c:v>
              </c:pt>
              <c:pt idx="445">
                <c:v>11/23/2017</c:v>
              </c:pt>
              <c:pt idx="446">
                <c:v>11/24/2017</c:v>
              </c:pt>
              <c:pt idx="447">
                <c:v>11/25/2017</c:v>
              </c:pt>
              <c:pt idx="448">
                <c:v>11/26/2017</c:v>
              </c:pt>
              <c:pt idx="449">
                <c:v>11/27/2017</c:v>
              </c:pt>
              <c:pt idx="450">
                <c:v>11/28/2017</c:v>
              </c:pt>
              <c:pt idx="451">
                <c:v>11/29/2017</c:v>
              </c:pt>
              <c:pt idx="452">
                <c:v>11/30/2017</c:v>
              </c:pt>
              <c:pt idx="453">
                <c:v>12/1/2017</c:v>
              </c:pt>
              <c:pt idx="454">
                <c:v>12/2/2017</c:v>
              </c:pt>
              <c:pt idx="455">
                <c:v>12/3/2017</c:v>
              </c:pt>
              <c:pt idx="456">
                <c:v>12/4/2017</c:v>
              </c:pt>
              <c:pt idx="457">
                <c:v>12/5/2017</c:v>
              </c:pt>
              <c:pt idx="458">
                <c:v>12/6/2017</c:v>
              </c:pt>
              <c:pt idx="459">
                <c:v>12/7/2017</c:v>
              </c:pt>
              <c:pt idx="460">
                <c:v>12/8/2017</c:v>
              </c:pt>
              <c:pt idx="461">
                <c:v>12/9/2017</c:v>
              </c:pt>
              <c:pt idx="462">
                <c:v>12/10/2017</c:v>
              </c:pt>
              <c:pt idx="463">
                <c:v>12/11/2017</c:v>
              </c:pt>
              <c:pt idx="464">
                <c:v>12/12/2017</c:v>
              </c:pt>
              <c:pt idx="465">
                <c:v>12/13/2017</c:v>
              </c:pt>
              <c:pt idx="466">
                <c:v>12/14/2017</c:v>
              </c:pt>
              <c:pt idx="467">
                <c:v>12/15/2017</c:v>
              </c:pt>
              <c:pt idx="468">
                <c:v>12/16/2017</c:v>
              </c:pt>
              <c:pt idx="469">
                <c:v>12/17/2017</c:v>
              </c:pt>
              <c:pt idx="470">
                <c:v>12/18/2017</c:v>
              </c:pt>
              <c:pt idx="471">
                <c:v>12/19/2017</c:v>
              </c:pt>
              <c:pt idx="472">
                <c:v>12/20/2017</c:v>
              </c:pt>
              <c:pt idx="473">
                <c:v>12/21/2017</c:v>
              </c:pt>
              <c:pt idx="474">
                <c:v>12/22/2017</c:v>
              </c:pt>
              <c:pt idx="475">
                <c:v>12/23/2017</c:v>
              </c:pt>
              <c:pt idx="476">
                <c:v>12/24/2017</c:v>
              </c:pt>
              <c:pt idx="477">
                <c:v>12/25/2017</c:v>
              </c:pt>
              <c:pt idx="478">
                <c:v>12/26/2017</c:v>
              </c:pt>
              <c:pt idx="479">
                <c:v>12/27/2017</c:v>
              </c:pt>
              <c:pt idx="480">
                <c:v>12/28/2017</c:v>
              </c:pt>
              <c:pt idx="481">
                <c:v>12/29/2017</c:v>
              </c:pt>
              <c:pt idx="482">
                <c:v>12/30/2017</c:v>
              </c:pt>
              <c:pt idx="483">
                <c:v>12/31/2017</c:v>
              </c:pt>
              <c:pt idx="484">
                <c:v>1/1/2018</c:v>
              </c:pt>
              <c:pt idx="485">
                <c:v>1/2/2018</c:v>
              </c:pt>
              <c:pt idx="486">
                <c:v>1/3/2018</c:v>
              </c:pt>
              <c:pt idx="487">
                <c:v>1/4/2018</c:v>
              </c:pt>
              <c:pt idx="488">
                <c:v>1/5/2018</c:v>
              </c:pt>
              <c:pt idx="489">
                <c:v>1/6/2018</c:v>
              </c:pt>
              <c:pt idx="490">
                <c:v>1/7/2018</c:v>
              </c:pt>
              <c:pt idx="491">
                <c:v>1/8/2018</c:v>
              </c:pt>
              <c:pt idx="492">
                <c:v>1/9/2018</c:v>
              </c:pt>
              <c:pt idx="493">
                <c:v>1/10/2018</c:v>
              </c:pt>
              <c:pt idx="494">
                <c:v>1/11/2018</c:v>
              </c:pt>
              <c:pt idx="495">
                <c:v>1/12/2018</c:v>
              </c:pt>
              <c:pt idx="496">
                <c:v>1/13/2018</c:v>
              </c:pt>
              <c:pt idx="497">
                <c:v>1/14/2018</c:v>
              </c:pt>
              <c:pt idx="498">
                <c:v>1/15/2018</c:v>
              </c:pt>
              <c:pt idx="499">
                <c:v>1/16/2018</c:v>
              </c:pt>
              <c:pt idx="500">
                <c:v>1/17/2018</c:v>
              </c:pt>
              <c:pt idx="501">
                <c:v>1/18/2018</c:v>
              </c:pt>
              <c:pt idx="502">
                <c:v>1/19/2018</c:v>
              </c:pt>
              <c:pt idx="503">
                <c:v>1/20/2018</c:v>
              </c:pt>
              <c:pt idx="504">
                <c:v>1/21/2018</c:v>
              </c:pt>
              <c:pt idx="505">
                <c:v>1/22/2018</c:v>
              </c:pt>
              <c:pt idx="506">
                <c:v>1/23/2018</c:v>
              </c:pt>
              <c:pt idx="507">
                <c:v>1/24/2018</c:v>
              </c:pt>
              <c:pt idx="508">
                <c:v>1/25/2018</c:v>
              </c:pt>
              <c:pt idx="509">
                <c:v>1/26/2018</c:v>
              </c:pt>
              <c:pt idx="510">
                <c:v>1/27/2018</c:v>
              </c:pt>
              <c:pt idx="511">
                <c:v>1/28/2018</c:v>
              </c:pt>
              <c:pt idx="512">
                <c:v>1/29/2018</c:v>
              </c:pt>
              <c:pt idx="513">
                <c:v>1/30/2018</c:v>
              </c:pt>
              <c:pt idx="514">
                <c:v>1/31/2018</c:v>
              </c:pt>
              <c:pt idx="515">
                <c:v>2/1/2018</c:v>
              </c:pt>
              <c:pt idx="516">
                <c:v>2/2/2018</c:v>
              </c:pt>
              <c:pt idx="517">
                <c:v>2/3/2018</c:v>
              </c:pt>
              <c:pt idx="518">
                <c:v>2/4/2018</c:v>
              </c:pt>
              <c:pt idx="519">
                <c:v>2/5/2018</c:v>
              </c:pt>
              <c:pt idx="520">
                <c:v>2/6/2018</c:v>
              </c:pt>
              <c:pt idx="521">
                <c:v>2/7/2018</c:v>
              </c:pt>
              <c:pt idx="522">
                <c:v>2/8/2018</c:v>
              </c:pt>
              <c:pt idx="523">
                <c:v>2/9/2018</c:v>
              </c:pt>
              <c:pt idx="524">
                <c:v>2/10/2018</c:v>
              </c:pt>
              <c:pt idx="525">
                <c:v>2/11/2018</c:v>
              </c:pt>
              <c:pt idx="526">
                <c:v>2/12/2018</c:v>
              </c:pt>
              <c:pt idx="527">
                <c:v>2/13/2018</c:v>
              </c:pt>
              <c:pt idx="528">
                <c:v>2/14/2018</c:v>
              </c:pt>
              <c:pt idx="529">
                <c:v>2/15/2018</c:v>
              </c:pt>
              <c:pt idx="530">
                <c:v>2/16/2018</c:v>
              </c:pt>
              <c:pt idx="531">
                <c:v>2/17/2018</c:v>
              </c:pt>
              <c:pt idx="532">
                <c:v>2/18/2018</c:v>
              </c:pt>
              <c:pt idx="533">
                <c:v>2/19/2018</c:v>
              </c:pt>
              <c:pt idx="534">
                <c:v>2/20/2018</c:v>
              </c:pt>
              <c:pt idx="535">
                <c:v>2/21/2018</c:v>
              </c:pt>
              <c:pt idx="536">
                <c:v>2/22/2018</c:v>
              </c:pt>
              <c:pt idx="537">
                <c:v>2/23/2018</c:v>
              </c:pt>
              <c:pt idx="538">
                <c:v>2/24/2018</c:v>
              </c:pt>
              <c:pt idx="539">
                <c:v>2/25/2018</c:v>
              </c:pt>
              <c:pt idx="540">
                <c:v>2/26/2018</c:v>
              </c:pt>
              <c:pt idx="541">
                <c:v>2/27/2018</c:v>
              </c:pt>
              <c:pt idx="542">
                <c:v>2/28/2018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Total!$J$2:$J$549</c:f>
              <c:numCache>
                <c:formatCode>General</c:formatCode>
                <c:ptCount val="547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5.0</c:v>
                </c:pt>
                <c:pt idx="4">
                  <c:v>7.0</c:v>
                </c:pt>
                <c:pt idx="5">
                  <c:v>7.0</c:v>
                </c:pt>
                <c:pt idx="6">
                  <c:v>7.0</c:v>
                </c:pt>
                <c:pt idx="7">
                  <c:v>9.0</c:v>
                </c:pt>
                <c:pt idx="8">
                  <c:v>11.0</c:v>
                </c:pt>
                <c:pt idx="9">
                  <c:v>13.0</c:v>
                </c:pt>
                <c:pt idx="10">
                  <c:v>15.0</c:v>
                </c:pt>
                <c:pt idx="11">
                  <c:v>16.0</c:v>
                </c:pt>
                <c:pt idx="12">
                  <c:v>16.0</c:v>
                </c:pt>
                <c:pt idx="13">
                  <c:v>16.0</c:v>
                </c:pt>
                <c:pt idx="14">
                  <c:v>18.0</c:v>
                </c:pt>
                <c:pt idx="15">
                  <c:v>20.0</c:v>
                </c:pt>
                <c:pt idx="16">
                  <c:v>22.0</c:v>
                </c:pt>
                <c:pt idx="17">
                  <c:v>24.0</c:v>
                </c:pt>
                <c:pt idx="18">
                  <c:v>25.0</c:v>
                </c:pt>
                <c:pt idx="19">
                  <c:v>25.0</c:v>
                </c:pt>
                <c:pt idx="20">
                  <c:v>25.0</c:v>
                </c:pt>
                <c:pt idx="21">
                  <c:v>27.0</c:v>
                </c:pt>
                <c:pt idx="22">
                  <c:v>29.0</c:v>
                </c:pt>
                <c:pt idx="23">
                  <c:v>31.0</c:v>
                </c:pt>
                <c:pt idx="24">
                  <c:v>33.0</c:v>
                </c:pt>
                <c:pt idx="25">
                  <c:v>34.0</c:v>
                </c:pt>
                <c:pt idx="26">
                  <c:v>34.0</c:v>
                </c:pt>
                <c:pt idx="27">
                  <c:v>34.0</c:v>
                </c:pt>
                <c:pt idx="28">
                  <c:v>36.0</c:v>
                </c:pt>
                <c:pt idx="29">
                  <c:v>38.0</c:v>
                </c:pt>
                <c:pt idx="30">
                  <c:v>40.0</c:v>
                </c:pt>
                <c:pt idx="31">
                  <c:v>42.0</c:v>
                </c:pt>
                <c:pt idx="32">
                  <c:v>44.0</c:v>
                </c:pt>
                <c:pt idx="33">
                  <c:v>44.0</c:v>
                </c:pt>
                <c:pt idx="34">
                  <c:v>44.0</c:v>
                </c:pt>
                <c:pt idx="35">
                  <c:v>45.0</c:v>
                </c:pt>
                <c:pt idx="36">
                  <c:v>47.0</c:v>
                </c:pt>
                <c:pt idx="37">
                  <c:v>49.0</c:v>
                </c:pt>
                <c:pt idx="38">
                  <c:v>51.0</c:v>
                </c:pt>
                <c:pt idx="39">
                  <c:v>53.0</c:v>
                </c:pt>
                <c:pt idx="40">
                  <c:v>53.0</c:v>
                </c:pt>
                <c:pt idx="41">
                  <c:v>53.0</c:v>
                </c:pt>
                <c:pt idx="42">
                  <c:v>54.0</c:v>
                </c:pt>
                <c:pt idx="43">
                  <c:v>56.0</c:v>
                </c:pt>
                <c:pt idx="44">
                  <c:v>58.0</c:v>
                </c:pt>
                <c:pt idx="45">
                  <c:v>60.0</c:v>
                </c:pt>
                <c:pt idx="46">
                  <c:v>62.0</c:v>
                </c:pt>
                <c:pt idx="47">
                  <c:v>62.0</c:v>
                </c:pt>
                <c:pt idx="48">
                  <c:v>62.0</c:v>
                </c:pt>
                <c:pt idx="49">
                  <c:v>64.0</c:v>
                </c:pt>
                <c:pt idx="50">
                  <c:v>65.0</c:v>
                </c:pt>
                <c:pt idx="51">
                  <c:v>67.0</c:v>
                </c:pt>
                <c:pt idx="52">
                  <c:v>69.0</c:v>
                </c:pt>
                <c:pt idx="53">
                  <c:v>71.0</c:v>
                </c:pt>
                <c:pt idx="54">
                  <c:v>71.0</c:v>
                </c:pt>
                <c:pt idx="55">
                  <c:v>71.0</c:v>
                </c:pt>
                <c:pt idx="56">
                  <c:v>73.0</c:v>
                </c:pt>
                <c:pt idx="57">
                  <c:v>74.0</c:v>
                </c:pt>
                <c:pt idx="58">
                  <c:v>76.0</c:v>
                </c:pt>
                <c:pt idx="59">
                  <c:v>78.0</c:v>
                </c:pt>
                <c:pt idx="60">
                  <c:v>80.0</c:v>
                </c:pt>
                <c:pt idx="61">
                  <c:v>80.0</c:v>
                </c:pt>
                <c:pt idx="62">
                  <c:v>80.0</c:v>
                </c:pt>
                <c:pt idx="63">
                  <c:v>82.0</c:v>
                </c:pt>
                <c:pt idx="64">
                  <c:v>83.0</c:v>
                </c:pt>
                <c:pt idx="65">
                  <c:v>85.0</c:v>
                </c:pt>
                <c:pt idx="66">
                  <c:v>87.0</c:v>
                </c:pt>
                <c:pt idx="67">
                  <c:v>87.0</c:v>
                </c:pt>
                <c:pt idx="68">
                  <c:v>87.0</c:v>
                </c:pt>
                <c:pt idx="69">
                  <c:v>87.0</c:v>
                </c:pt>
                <c:pt idx="70">
                  <c:v>89.0</c:v>
                </c:pt>
                <c:pt idx="71">
                  <c:v>91.0</c:v>
                </c:pt>
                <c:pt idx="72">
                  <c:v>93.0</c:v>
                </c:pt>
                <c:pt idx="73">
                  <c:v>94.0</c:v>
                </c:pt>
                <c:pt idx="74">
                  <c:v>96.0</c:v>
                </c:pt>
                <c:pt idx="75">
                  <c:v>96.0</c:v>
                </c:pt>
                <c:pt idx="76">
                  <c:v>96.0</c:v>
                </c:pt>
                <c:pt idx="77">
                  <c:v>98.0</c:v>
                </c:pt>
                <c:pt idx="78">
                  <c:v>100.0</c:v>
                </c:pt>
                <c:pt idx="79">
                  <c:v>102.0</c:v>
                </c:pt>
                <c:pt idx="80">
                  <c:v>102.0</c:v>
                </c:pt>
                <c:pt idx="81">
                  <c:v>102.0</c:v>
                </c:pt>
                <c:pt idx="82">
                  <c:v>102.0</c:v>
                </c:pt>
                <c:pt idx="83">
                  <c:v>102.0</c:v>
                </c:pt>
                <c:pt idx="84">
                  <c:v>104.0</c:v>
                </c:pt>
                <c:pt idx="85">
                  <c:v>106.0</c:v>
                </c:pt>
                <c:pt idx="86">
                  <c:v>108.0</c:v>
                </c:pt>
                <c:pt idx="87">
                  <c:v>110.0</c:v>
                </c:pt>
                <c:pt idx="88">
                  <c:v>111.0</c:v>
                </c:pt>
                <c:pt idx="89">
                  <c:v>111.0</c:v>
                </c:pt>
                <c:pt idx="90">
                  <c:v>111.0</c:v>
                </c:pt>
                <c:pt idx="91">
                  <c:v>113.0</c:v>
                </c:pt>
                <c:pt idx="92">
                  <c:v>115.0</c:v>
                </c:pt>
                <c:pt idx="93">
                  <c:v>117.0</c:v>
                </c:pt>
                <c:pt idx="94">
                  <c:v>119.0</c:v>
                </c:pt>
                <c:pt idx="95">
                  <c:v>120.0</c:v>
                </c:pt>
                <c:pt idx="96">
                  <c:v>120.0</c:v>
                </c:pt>
                <c:pt idx="97">
                  <c:v>120.0</c:v>
                </c:pt>
                <c:pt idx="98">
                  <c:v>122.0</c:v>
                </c:pt>
                <c:pt idx="99">
                  <c:v>124.0</c:v>
                </c:pt>
                <c:pt idx="100">
                  <c:v>126.0</c:v>
                </c:pt>
                <c:pt idx="101">
                  <c:v>128.0</c:v>
                </c:pt>
                <c:pt idx="102">
                  <c:v>130.0</c:v>
                </c:pt>
                <c:pt idx="103">
                  <c:v>130.0</c:v>
                </c:pt>
                <c:pt idx="104">
                  <c:v>130.0</c:v>
                </c:pt>
                <c:pt idx="105">
                  <c:v>131.0</c:v>
                </c:pt>
                <c:pt idx="106">
                  <c:v>132.0</c:v>
                </c:pt>
                <c:pt idx="107">
                  <c:v>133.0</c:v>
                </c:pt>
                <c:pt idx="108">
                  <c:v>134.0</c:v>
                </c:pt>
                <c:pt idx="109">
                  <c:v>135.0</c:v>
                </c:pt>
                <c:pt idx="110">
                  <c:v>135.0</c:v>
                </c:pt>
                <c:pt idx="111">
                  <c:v>135.0</c:v>
                </c:pt>
                <c:pt idx="112">
                  <c:v>135.0</c:v>
                </c:pt>
                <c:pt idx="113">
                  <c:v>135.0</c:v>
                </c:pt>
                <c:pt idx="114">
                  <c:v>135.0</c:v>
                </c:pt>
                <c:pt idx="115">
                  <c:v>135.0</c:v>
                </c:pt>
                <c:pt idx="116">
                  <c:v>135.0</c:v>
                </c:pt>
                <c:pt idx="117">
                  <c:v>135.0</c:v>
                </c:pt>
                <c:pt idx="118">
                  <c:v>135.0</c:v>
                </c:pt>
                <c:pt idx="119">
                  <c:v>137.0</c:v>
                </c:pt>
                <c:pt idx="120">
                  <c:v>139.0</c:v>
                </c:pt>
                <c:pt idx="121">
                  <c:v>141.0</c:v>
                </c:pt>
                <c:pt idx="122">
                  <c:v>142.0</c:v>
                </c:pt>
                <c:pt idx="123">
                  <c:v>144.0</c:v>
                </c:pt>
                <c:pt idx="124">
                  <c:v>144.0</c:v>
                </c:pt>
                <c:pt idx="125">
                  <c:v>144.0</c:v>
                </c:pt>
                <c:pt idx="126">
                  <c:v>146.0</c:v>
                </c:pt>
                <c:pt idx="127">
                  <c:v>148.0</c:v>
                </c:pt>
                <c:pt idx="128">
                  <c:v>150.0</c:v>
                </c:pt>
                <c:pt idx="129">
                  <c:v>151.0</c:v>
                </c:pt>
                <c:pt idx="130">
                  <c:v>153.0</c:v>
                </c:pt>
                <c:pt idx="131">
                  <c:v>153.0</c:v>
                </c:pt>
                <c:pt idx="132">
                  <c:v>153.0</c:v>
                </c:pt>
                <c:pt idx="133">
                  <c:v>153.0</c:v>
                </c:pt>
                <c:pt idx="134">
                  <c:v>155.0</c:v>
                </c:pt>
                <c:pt idx="135">
                  <c:v>157.0</c:v>
                </c:pt>
                <c:pt idx="136">
                  <c:v>159.0</c:v>
                </c:pt>
                <c:pt idx="137">
                  <c:v>161.0</c:v>
                </c:pt>
                <c:pt idx="138">
                  <c:v>161.0</c:v>
                </c:pt>
                <c:pt idx="139">
                  <c:v>161.0</c:v>
                </c:pt>
                <c:pt idx="140">
                  <c:v>162.0</c:v>
                </c:pt>
                <c:pt idx="141">
                  <c:v>164.0</c:v>
                </c:pt>
                <c:pt idx="142">
                  <c:v>166.0</c:v>
                </c:pt>
                <c:pt idx="143">
                  <c:v>168.0</c:v>
                </c:pt>
                <c:pt idx="144">
                  <c:v>170.0</c:v>
                </c:pt>
                <c:pt idx="145">
                  <c:v>170.0</c:v>
                </c:pt>
                <c:pt idx="146">
                  <c:v>170.0</c:v>
                </c:pt>
                <c:pt idx="147">
                  <c:v>171.0</c:v>
                </c:pt>
                <c:pt idx="148">
                  <c:v>173.0</c:v>
                </c:pt>
                <c:pt idx="149">
                  <c:v>175.0</c:v>
                </c:pt>
                <c:pt idx="150">
                  <c:v>177.0</c:v>
                </c:pt>
                <c:pt idx="151">
                  <c:v>179.0</c:v>
                </c:pt>
                <c:pt idx="152">
                  <c:v>179.0</c:v>
                </c:pt>
                <c:pt idx="153">
                  <c:v>179.0</c:v>
                </c:pt>
                <c:pt idx="154">
                  <c:v>181.0</c:v>
                </c:pt>
                <c:pt idx="155">
                  <c:v>182.0</c:v>
                </c:pt>
                <c:pt idx="156">
                  <c:v>184.0</c:v>
                </c:pt>
                <c:pt idx="157">
                  <c:v>186.0</c:v>
                </c:pt>
                <c:pt idx="158">
                  <c:v>188.0</c:v>
                </c:pt>
                <c:pt idx="159">
                  <c:v>188.0</c:v>
                </c:pt>
                <c:pt idx="160">
                  <c:v>188.0</c:v>
                </c:pt>
                <c:pt idx="161">
                  <c:v>190.0</c:v>
                </c:pt>
                <c:pt idx="162">
                  <c:v>191.0</c:v>
                </c:pt>
                <c:pt idx="163">
                  <c:v>193.0</c:v>
                </c:pt>
                <c:pt idx="164">
                  <c:v>195.0</c:v>
                </c:pt>
                <c:pt idx="165">
                  <c:v>197.0</c:v>
                </c:pt>
                <c:pt idx="166">
                  <c:v>197.0</c:v>
                </c:pt>
                <c:pt idx="167">
                  <c:v>197.0</c:v>
                </c:pt>
                <c:pt idx="168">
                  <c:v>199.0</c:v>
                </c:pt>
                <c:pt idx="169">
                  <c:v>200.0</c:v>
                </c:pt>
                <c:pt idx="170">
                  <c:v>202.0</c:v>
                </c:pt>
                <c:pt idx="171">
                  <c:v>204.0</c:v>
                </c:pt>
                <c:pt idx="172">
                  <c:v>206.0</c:v>
                </c:pt>
                <c:pt idx="173">
                  <c:v>206.0</c:v>
                </c:pt>
                <c:pt idx="174">
                  <c:v>206.0</c:v>
                </c:pt>
                <c:pt idx="175">
                  <c:v>208.0</c:v>
                </c:pt>
                <c:pt idx="176">
                  <c:v>210.0</c:v>
                </c:pt>
                <c:pt idx="177">
                  <c:v>211.0</c:v>
                </c:pt>
                <c:pt idx="178">
                  <c:v>213.0</c:v>
                </c:pt>
                <c:pt idx="179">
                  <c:v>215.0</c:v>
                </c:pt>
                <c:pt idx="180">
                  <c:v>215.0</c:v>
                </c:pt>
                <c:pt idx="181">
                  <c:v>215.0</c:v>
                </c:pt>
                <c:pt idx="182">
                  <c:v>217.0</c:v>
                </c:pt>
                <c:pt idx="183">
                  <c:v>219.0</c:v>
                </c:pt>
                <c:pt idx="184">
                  <c:v>220.0</c:v>
                </c:pt>
                <c:pt idx="185">
                  <c:v>222.0</c:v>
                </c:pt>
                <c:pt idx="186">
                  <c:v>224.0</c:v>
                </c:pt>
                <c:pt idx="187">
                  <c:v>224.0</c:v>
                </c:pt>
                <c:pt idx="188">
                  <c:v>224.0</c:v>
                </c:pt>
                <c:pt idx="189">
                  <c:v>226.0</c:v>
                </c:pt>
                <c:pt idx="190">
                  <c:v>228.0</c:v>
                </c:pt>
                <c:pt idx="191">
                  <c:v>230.0</c:v>
                </c:pt>
                <c:pt idx="192">
                  <c:v>231.0</c:v>
                </c:pt>
                <c:pt idx="193">
                  <c:v>233.0</c:v>
                </c:pt>
                <c:pt idx="194">
                  <c:v>233.0</c:v>
                </c:pt>
                <c:pt idx="195">
                  <c:v>233.0</c:v>
                </c:pt>
                <c:pt idx="196">
                  <c:v>235.0</c:v>
                </c:pt>
                <c:pt idx="197">
                  <c:v>237.0</c:v>
                </c:pt>
                <c:pt idx="198">
                  <c:v>239.0</c:v>
                </c:pt>
                <c:pt idx="199">
                  <c:v>240.0</c:v>
                </c:pt>
                <c:pt idx="200">
                  <c:v>242.0</c:v>
                </c:pt>
                <c:pt idx="201">
                  <c:v>242.0</c:v>
                </c:pt>
                <c:pt idx="202">
                  <c:v>242.0</c:v>
                </c:pt>
                <c:pt idx="203">
                  <c:v>244.0</c:v>
                </c:pt>
                <c:pt idx="204">
                  <c:v>246.0</c:v>
                </c:pt>
                <c:pt idx="205">
                  <c:v>248.0</c:v>
                </c:pt>
                <c:pt idx="206">
                  <c:v>249.0</c:v>
                </c:pt>
                <c:pt idx="207">
                  <c:v>251.0</c:v>
                </c:pt>
                <c:pt idx="208">
                  <c:v>251.0</c:v>
                </c:pt>
                <c:pt idx="209">
                  <c:v>251.0</c:v>
                </c:pt>
                <c:pt idx="210">
                  <c:v>253.0</c:v>
                </c:pt>
                <c:pt idx="211">
                  <c:v>255.0</c:v>
                </c:pt>
                <c:pt idx="212">
                  <c:v>257.0</c:v>
                </c:pt>
                <c:pt idx="213">
                  <c:v>259.0</c:v>
                </c:pt>
                <c:pt idx="214">
                  <c:v>260.0</c:v>
                </c:pt>
                <c:pt idx="215">
                  <c:v>260.0</c:v>
                </c:pt>
                <c:pt idx="216">
                  <c:v>260.0</c:v>
                </c:pt>
                <c:pt idx="217">
                  <c:v>262.0</c:v>
                </c:pt>
                <c:pt idx="218">
                  <c:v>264.0</c:v>
                </c:pt>
                <c:pt idx="219">
                  <c:v>266.0</c:v>
                </c:pt>
                <c:pt idx="220">
                  <c:v>268.0</c:v>
                </c:pt>
                <c:pt idx="221">
                  <c:v>269.0</c:v>
                </c:pt>
                <c:pt idx="222">
                  <c:v>269.0</c:v>
                </c:pt>
                <c:pt idx="223">
                  <c:v>269.0</c:v>
                </c:pt>
                <c:pt idx="224">
                  <c:v>271.0</c:v>
                </c:pt>
                <c:pt idx="225">
                  <c:v>273.0</c:v>
                </c:pt>
                <c:pt idx="226">
                  <c:v>275.0</c:v>
                </c:pt>
                <c:pt idx="227">
                  <c:v>277.0</c:v>
                </c:pt>
                <c:pt idx="228">
                  <c:v>279.0</c:v>
                </c:pt>
                <c:pt idx="229">
                  <c:v>279.0</c:v>
                </c:pt>
                <c:pt idx="230">
                  <c:v>279.0</c:v>
                </c:pt>
                <c:pt idx="231">
                  <c:v>280.0</c:v>
                </c:pt>
                <c:pt idx="232">
                  <c:v>282.0</c:v>
                </c:pt>
                <c:pt idx="233">
                  <c:v>284.0</c:v>
                </c:pt>
                <c:pt idx="234">
                  <c:v>286.0</c:v>
                </c:pt>
                <c:pt idx="235">
                  <c:v>288.0</c:v>
                </c:pt>
                <c:pt idx="236">
                  <c:v>288.0</c:v>
                </c:pt>
                <c:pt idx="237">
                  <c:v>288.0</c:v>
                </c:pt>
                <c:pt idx="238">
                  <c:v>289.0</c:v>
                </c:pt>
                <c:pt idx="239">
                  <c:v>291.0</c:v>
                </c:pt>
                <c:pt idx="240">
                  <c:v>293.0</c:v>
                </c:pt>
                <c:pt idx="241">
                  <c:v>295.0</c:v>
                </c:pt>
                <c:pt idx="242">
                  <c:v>297.0</c:v>
                </c:pt>
                <c:pt idx="243">
                  <c:v>297.0</c:v>
                </c:pt>
                <c:pt idx="244">
                  <c:v>297.0</c:v>
                </c:pt>
                <c:pt idx="245">
                  <c:v>298.0</c:v>
                </c:pt>
                <c:pt idx="246">
                  <c:v>300.0</c:v>
                </c:pt>
                <c:pt idx="247">
                  <c:v>302.0</c:v>
                </c:pt>
                <c:pt idx="248">
                  <c:v>304.0</c:v>
                </c:pt>
                <c:pt idx="249">
                  <c:v>306.0</c:v>
                </c:pt>
                <c:pt idx="250">
                  <c:v>306.0</c:v>
                </c:pt>
                <c:pt idx="251">
                  <c:v>306.0</c:v>
                </c:pt>
                <c:pt idx="252">
                  <c:v>308.0</c:v>
                </c:pt>
                <c:pt idx="253">
                  <c:v>309.0</c:v>
                </c:pt>
                <c:pt idx="254">
                  <c:v>311.0</c:v>
                </c:pt>
                <c:pt idx="255">
                  <c:v>313.0</c:v>
                </c:pt>
                <c:pt idx="256">
                  <c:v>315.0</c:v>
                </c:pt>
                <c:pt idx="257">
                  <c:v>315.0</c:v>
                </c:pt>
                <c:pt idx="258">
                  <c:v>315.0</c:v>
                </c:pt>
                <c:pt idx="259">
                  <c:v>317.0</c:v>
                </c:pt>
                <c:pt idx="260">
                  <c:v>318.0</c:v>
                </c:pt>
                <c:pt idx="261">
                  <c:v>320.0</c:v>
                </c:pt>
                <c:pt idx="262">
                  <c:v>322.0</c:v>
                </c:pt>
                <c:pt idx="263">
                  <c:v>324.0</c:v>
                </c:pt>
                <c:pt idx="264">
                  <c:v>324.0</c:v>
                </c:pt>
                <c:pt idx="265">
                  <c:v>324.0</c:v>
                </c:pt>
                <c:pt idx="266">
                  <c:v>324.0</c:v>
                </c:pt>
                <c:pt idx="267">
                  <c:v>326.0</c:v>
                </c:pt>
                <c:pt idx="268">
                  <c:v>328.0</c:v>
                </c:pt>
                <c:pt idx="269">
                  <c:v>329.0</c:v>
                </c:pt>
                <c:pt idx="270">
                  <c:v>331.0</c:v>
                </c:pt>
                <c:pt idx="271">
                  <c:v>331.0</c:v>
                </c:pt>
                <c:pt idx="272">
                  <c:v>331.0</c:v>
                </c:pt>
                <c:pt idx="273">
                  <c:v>333.0</c:v>
                </c:pt>
                <c:pt idx="274">
                  <c:v>335.0</c:v>
                </c:pt>
                <c:pt idx="275">
                  <c:v>337.0</c:v>
                </c:pt>
                <c:pt idx="276">
                  <c:v>338.0</c:v>
                </c:pt>
                <c:pt idx="277">
                  <c:v>340.0</c:v>
                </c:pt>
                <c:pt idx="278">
                  <c:v>340.0</c:v>
                </c:pt>
                <c:pt idx="279">
                  <c:v>340.0</c:v>
                </c:pt>
                <c:pt idx="280">
                  <c:v>342.0</c:v>
                </c:pt>
                <c:pt idx="281">
                  <c:v>344.0</c:v>
                </c:pt>
                <c:pt idx="282">
                  <c:v>346.0</c:v>
                </c:pt>
                <c:pt idx="283">
                  <c:v>347.0</c:v>
                </c:pt>
                <c:pt idx="284">
                  <c:v>349.0</c:v>
                </c:pt>
                <c:pt idx="285">
                  <c:v>349.0</c:v>
                </c:pt>
                <c:pt idx="286">
                  <c:v>349.0</c:v>
                </c:pt>
                <c:pt idx="287">
                  <c:v>351.0</c:v>
                </c:pt>
                <c:pt idx="288">
                  <c:v>353.0</c:v>
                </c:pt>
                <c:pt idx="289">
                  <c:v>355.0</c:v>
                </c:pt>
                <c:pt idx="290">
                  <c:v>357.0</c:v>
                </c:pt>
                <c:pt idx="291">
                  <c:v>358.0</c:v>
                </c:pt>
                <c:pt idx="292">
                  <c:v>358.0</c:v>
                </c:pt>
                <c:pt idx="293">
                  <c:v>358.0</c:v>
                </c:pt>
                <c:pt idx="294">
                  <c:v>360.0</c:v>
                </c:pt>
                <c:pt idx="295">
                  <c:v>362.0</c:v>
                </c:pt>
                <c:pt idx="296">
                  <c:v>364.0</c:v>
                </c:pt>
                <c:pt idx="297">
                  <c:v>366.0</c:v>
                </c:pt>
                <c:pt idx="298">
                  <c:v>367.0</c:v>
                </c:pt>
                <c:pt idx="299">
                  <c:v>367.0</c:v>
                </c:pt>
                <c:pt idx="300">
                  <c:v>367.0</c:v>
                </c:pt>
                <c:pt idx="301">
                  <c:v>369.0</c:v>
                </c:pt>
                <c:pt idx="302">
                  <c:v>369.0</c:v>
                </c:pt>
                <c:pt idx="303">
                  <c:v>371.0</c:v>
                </c:pt>
                <c:pt idx="304">
                  <c:v>373.0</c:v>
                </c:pt>
                <c:pt idx="305">
                  <c:v>375.0</c:v>
                </c:pt>
                <c:pt idx="306">
                  <c:v>375.0</c:v>
                </c:pt>
                <c:pt idx="307">
                  <c:v>375.0</c:v>
                </c:pt>
                <c:pt idx="308">
                  <c:v>377.0</c:v>
                </c:pt>
                <c:pt idx="309">
                  <c:v>378.0</c:v>
                </c:pt>
                <c:pt idx="310">
                  <c:v>380.0</c:v>
                </c:pt>
                <c:pt idx="311">
                  <c:v>382.0</c:v>
                </c:pt>
                <c:pt idx="312">
                  <c:v>384.0</c:v>
                </c:pt>
                <c:pt idx="313">
                  <c:v>384.0</c:v>
                </c:pt>
                <c:pt idx="314">
                  <c:v>384.0</c:v>
                </c:pt>
                <c:pt idx="315">
                  <c:v>386.0</c:v>
                </c:pt>
                <c:pt idx="316">
                  <c:v>387.0</c:v>
                </c:pt>
                <c:pt idx="317">
                  <c:v>389.0</c:v>
                </c:pt>
                <c:pt idx="318">
                  <c:v>391.0</c:v>
                </c:pt>
                <c:pt idx="319">
                  <c:v>393.0</c:v>
                </c:pt>
                <c:pt idx="320">
                  <c:v>393.0</c:v>
                </c:pt>
                <c:pt idx="321">
                  <c:v>393.0</c:v>
                </c:pt>
                <c:pt idx="322">
                  <c:v>395.0</c:v>
                </c:pt>
                <c:pt idx="323">
                  <c:v>396.0</c:v>
                </c:pt>
                <c:pt idx="324">
                  <c:v>398.0</c:v>
                </c:pt>
                <c:pt idx="325">
                  <c:v>400.0</c:v>
                </c:pt>
                <c:pt idx="326">
                  <c:v>402.0</c:v>
                </c:pt>
                <c:pt idx="327">
                  <c:v>402.0</c:v>
                </c:pt>
                <c:pt idx="328">
                  <c:v>402.0</c:v>
                </c:pt>
                <c:pt idx="329">
                  <c:v>404.0</c:v>
                </c:pt>
                <c:pt idx="330">
                  <c:v>406.0</c:v>
                </c:pt>
                <c:pt idx="331">
                  <c:v>407.0</c:v>
                </c:pt>
                <c:pt idx="332">
                  <c:v>409.0</c:v>
                </c:pt>
                <c:pt idx="333">
                  <c:v>411.0</c:v>
                </c:pt>
                <c:pt idx="334">
                  <c:v>411.0</c:v>
                </c:pt>
                <c:pt idx="335">
                  <c:v>411.0</c:v>
                </c:pt>
                <c:pt idx="336">
                  <c:v>413.0</c:v>
                </c:pt>
                <c:pt idx="337">
                  <c:v>415.0</c:v>
                </c:pt>
                <c:pt idx="338">
                  <c:v>416.0</c:v>
                </c:pt>
                <c:pt idx="339">
                  <c:v>418.0</c:v>
                </c:pt>
                <c:pt idx="340">
                  <c:v>420.0</c:v>
                </c:pt>
                <c:pt idx="341">
                  <c:v>420.0</c:v>
                </c:pt>
                <c:pt idx="342">
                  <c:v>420.0</c:v>
                </c:pt>
                <c:pt idx="343">
                  <c:v>422.0</c:v>
                </c:pt>
                <c:pt idx="344">
                  <c:v>424.0</c:v>
                </c:pt>
                <c:pt idx="345">
                  <c:v>426.0</c:v>
                </c:pt>
                <c:pt idx="346">
                  <c:v>427.0</c:v>
                </c:pt>
                <c:pt idx="347">
                  <c:v>429.0</c:v>
                </c:pt>
                <c:pt idx="348">
                  <c:v>429.0</c:v>
                </c:pt>
                <c:pt idx="349">
                  <c:v>429.0</c:v>
                </c:pt>
                <c:pt idx="350">
                  <c:v>431.0</c:v>
                </c:pt>
                <c:pt idx="351">
                  <c:v>433.0</c:v>
                </c:pt>
                <c:pt idx="352">
                  <c:v>435.0</c:v>
                </c:pt>
                <c:pt idx="353">
                  <c:v>436.0</c:v>
                </c:pt>
                <c:pt idx="354">
                  <c:v>438.0</c:v>
                </c:pt>
                <c:pt idx="355">
                  <c:v>438.0</c:v>
                </c:pt>
                <c:pt idx="356">
                  <c:v>438.0</c:v>
                </c:pt>
                <c:pt idx="357">
                  <c:v>440.0</c:v>
                </c:pt>
                <c:pt idx="358">
                  <c:v>442.0</c:v>
                </c:pt>
                <c:pt idx="359">
                  <c:v>444.0</c:v>
                </c:pt>
                <c:pt idx="360">
                  <c:v>446.0</c:v>
                </c:pt>
                <c:pt idx="361">
                  <c:v>447.0</c:v>
                </c:pt>
                <c:pt idx="362">
                  <c:v>447.0</c:v>
                </c:pt>
                <c:pt idx="363">
                  <c:v>447.0</c:v>
                </c:pt>
                <c:pt idx="364">
                  <c:v>447.0</c:v>
                </c:pt>
                <c:pt idx="365">
                  <c:v>449.0</c:v>
                </c:pt>
                <c:pt idx="366">
                  <c:v>451.0</c:v>
                </c:pt>
                <c:pt idx="367">
                  <c:v>453.0</c:v>
                </c:pt>
                <c:pt idx="368">
                  <c:v>455.0</c:v>
                </c:pt>
                <c:pt idx="369">
                  <c:v>455.0</c:v>
                </c:pt>
                <c:pt idx="370">
                  <c:v>455.0</c:v>
                </c:pt>
                <c:pt idx="371">
                  <c:v>456.0</c:v>
                </c:pt>
                <c:pt idx="372">
                  <c:v>458.0</c:v>
                </c:pt>
                <c:pt idx="373">
                  <c:v>460.0</c:v>
                </c:pt>
                <c:pt idx="374">
                  <c:v>462.0</c:v>
                </c:pt>
                <c:pt idx="375">
                  <c:v>464.0</c:v>
                </c:pt>
                <c:pt idx="376">
                  <c:v>464.0</c:v>
                </c:pt>
                <c:pt idx="377">
                  <c:v>464.0</c:v>
                </c:pt>
                <c:pt idx="378">
                  <c:v>465.0</c:v>
                </c:pt>
                <c:pt idx="379">
                  <c:v>467.0</c:v>
                </c:pt>
                <c:pt idx="380">
                  <c:v>469.0</c:v>
                </c:pt>
                <c:pt idx="381">
                  <c:v>471.0</c:v>
                </c:pt>
                <c:pt idx="382">
                  <c:v>473.0</c:v>
                </c:pt>
                <c:pt idx="383">
                  <c:v>473.0</c:v>
                </c:pt>
                <c:pt idx="384">
                  <c:v>473.0</c:v>
                </c:pt>
                <c:pt idx="385">
                  <c:v>475.0</c:v>
                </c:pt>
                <c:pt idx="386">
                  <c:v>476.0</c:v>
                </c:pt>
                <c:pt idx="387">
                  <c:v>478.0</c:v>
                </c:pt>
                <c:pt idx="388">
                  <c:v>480.0</c:v>
                </c:pt>
                <c:pt idx="389">
                  <c:v>482.0</c:v>
                </c:pt>
                <c:pt idx="390">
                  <c:v>482.0</c:v>
                </c:pt>
                <c:pt idx="391">
                  <c:v>482.0</c:v>
                </c:pt>
                <c:pt idx="392">
                  <c:v>484.0</c:v>
                </c:pt>
                <c:pt idx="393">
                  <c:v>485.0</c:v>
                </c:pt>
                <c:pt idx="394">
                  <c:v>487.0</c:v>
                </c:pt>
                <c:pt idx="395">
                  <c:v>489.0</c:v>
                </c:pt>
                <c:pt idx="396">
                  <c:v>491.0</c:v>
                </c:pt>
                <c:pt idx="397">
                  <c:v>491.0</c:v>
                </c:pt>
                <c:pt idx="398">
                  <c:v>491.0</c:v>
                </c:pt>
                <c:pt idx="399">
                  <c:v>493.0</c:v>
                </c:pt>
                <c:pt idx="400">
                  <c:v>495.0</c:v>
                </c:pt>
                <c:pt idx="401">
                  <c:v>496.0</c:v>
                </c:pt>
                <c:pt idx="402">
                  <c:v>498.0</c:v>
                </c:pt>
                <c:pt idx="403">
                  <c:v>500.0</c:v>
                </c:pt>
                <c:pt idx="404">
                  <c:v>500.0</c:v>
                </c:pt>
                <c:pt idx="405">
                  <c:v>500.0</c:v>
                </c:pt>
                <c:pt idx="406">
                  <c:v>502.0</c:v>
                </c:pt>
                <c:pt idx="407">
                  <c:v>504.0</c:v>
                </c:pt>
                <c:pt idx="408">
                  <c:v>505.0</c:v>
                </c:pt>
                <c:pt idx="409">
                  <c:v>507.0</c:v>
                </c:pt>
                <c:pt idx="410">
                  <c:v>509.0</c:v>
                </c:pt>
                <c:pt idx="411">
                  <c:v>509.0</c:v>
                </c:pt>
                <c:pt idx="412">
                  <c:v>509.0</c:v>
                </c:pt>
                <c:pt idx="413">
                  <c:v>511.0</c:v>
                </c:pt>
                <c:pt idx="414">
                  <c:v>513.0</c:v>
                </c:pt>
                <c:pt idx="415">
                  <c:v>514.0</c:v>
                </c:pt>
                <c:pt idx="416">
                  <c:v>516.0</c:v>
                </c:pt>
                <c:pt idx="417">
                  <c:v>518.0</c:v>
                </c:pt>
                <c:pt idx="418">
                  <c:v>518.0</c:v>
                </c:pt>
                <c:pt idx="419">
                  <c:v>518.0</c:v>
                </c:pt>
                <c:pt idx="420">
                  <c:v>520.0</c:v>
                </c:pt>
                <c:pt idx="421">
                  <c:v>522.0</c:v>
                </c:pt>
                <c:pt idx="422">
                  <c:v>524.0</c:v>
                </c:pt>
                <c:pt idx="423">
                  <c:v>525.0</c:v>
                </c:pt>
                <c:pt idx="424">
                  <c:v>527.0</c:v>
                </c:pt>
                <c:pt idx="425">
                  <c:v>527.0</c:v>
                </c:pt>
                <c:pt idx="426">
                  <c:v>527.0</c:v>
                </c:pt>
                <c:pt idx="427">
                  <c:v>529.0</c:v>
                </c:pt>
                <c:pt idx="428">
                  <c:v>531.0</c:v>
                </c:pt>
                <c:pt idx="429">
                  <c:v>533.0</c:v>
                </c:pt>
                <c:pt idx="430">
                  <c:v>534.0</c:v>
                </c:pt>
                <c:pt idx="431">
                  <c:v>536.0</c:v>
                </c:pt>
                <c:pt idx="432">
                  <c:v>536.0</c:v>
                </c:pt>
                <c:pt idx="433">
                  <c:v>536.0</c:v>
                </c:pt>
                <c:pt idx="434">
                  <c:v>538.0</c:v>
                </c:pt>
                <c:pt idx="435">
                  <c:v>540.0</c:v>
                </c:pt>
                <c:pt idx="436">
                  <c:v>542.0</c:v>
                </c:pt>
                <c:pt idx="437">
                  <c:v>544.0</c:v>
                </c:pt>
                <c:pt idx="438">
                  <c:v>545.0</c:v>
                </c:pt>
                <c:pt idx="439">
                  <c:v>545.0</c:v>
                </c:pt>
                <c:pt idx="440">
                  <c:v>545.0</c:v>
                </c:pt>
                <c:pt idx="441">
                  <c:v>547.0</c:v>
                </c:pt>
                <c:pt idx="442">
                  <c:v>549.0</c:v>
                </c:pt>
                <c:pt idx="443">
                  <c:v>551.0</c:v>
                </c:pt>
                <c:pt idx="444">
                  <c:v>551.0</c:v>
                </c:pt>
                <c:pt idx="445">
                  <c:v>551.0</c:v>
                </c:pt>
                <c:pt idx="446">
                  <c:v>551.0</c:v>
                </c:pt>
                <c:pt idx="447">
                  <c:v>551.0</c:v>
                </c:pt>
                <c:pt idx="448">
                  <c:v>553.0</c:v>
                </c:pt>
                <c:pt idx="449">
                  <c:v>555.0</c:v>
                </c:pt>
                <c:pt idx="450">
                  <c:v>557.0</c:v>
                </c:pt>
                <c:pt idx="451">
                  <c:v>559.0</c:v>
                </c:pt>
                <c:pt idx="452">
                  <c:v>561.0</c:v>
                </c:pt>
                <c:pt idx="453">
                  <c:v>561.0</c:v>
                </c:pt>
                <c:pt idx="454">
                  <c:v>561.0</c:v>
                </c:pt>
                <c:pt idx="455">
                  <c:v>562.0</c:v>
                </c:pt>
                <c:pt idx="456">
                  <c:v>564.0</c:v>
                </c:pt>
                <c:pt idx="457">
                  <c:v>566.0</c:v>
                </c:pt>
                <c:pt idx="458">
                  <c:v>568.0</c:v>
                </c:pt>
                <c:pt idx="459">
                  <c:v>570.0</c:v>
                </c:pt>
                <c:pt idx="460">
                  <c:v>570.0</c:v>
                </c:pt>
                <c:pt idx="461">
                  <c:v>570.0</c:v>
                </c:pt>
                <c:pt idx="462">
                  <c:v>571.0</c:v>
                </c:pt>
                <c:pt idx="463">
                  <c:v>573.0</c:v>
                </c:pt>
                <c:pt idx="464">
                  <c:v>575.0</c:v>
                </c:pt>
                <c:pt idx="465">
                  <c:v>577.0</c:v>
                </c:pt>
                <c:pt idx="466">
                  <c:v>579.0</c:v>
                </c:pt>
                <c:pt idx="467">
                  <c:v>579.0</c:v>
                </c:pt>
                <c:pt idx="468">
                  <c:v>579.0</c:v>
                </c:pt>
                <c:pt idx="469">
                  <c:v>580.0</c:v>
                </c:pt>
                <c:pt idx="470">
                  <c:v>581.0</c:v>
                </c:pt>
                <c:pt idx="471">
                  <c:v>583.0</c:v>
                </c:pt>
                <c:pt idx="472">
                  <c:v>584.0</c:v>
                </c:pt>
                <c:pt idx="473">
                  <c:v>585.0</c:v>
                </c:pt>
                <c:pt idx="474">
                  <c:v>585.0</c:v>
                </c:pt>
                <c:pt idx="475">
                  <c:v>585.0</c:v>
                </c:pt>
                <c:pt idx="476">
                  <c:v>585.0</c:v>
                </c:pt>
                <c:pt idx="477">
                  <c:v>585.0</c:v>
                </c:pt>
                <c:pt idx="478">
                  <c:v>585.0</c:v>
                </c:pt>
                <c:pt idx="479">
                  <c:v>585.0</c:v>
                </c:pt>
                <c:pt idx="480">
                  <c:v>585.0</c:v>
                </c:pt>
                <c:pt idx="481">
                  <c:v>585.0</c:v>
                </c:pt>
                <c:pt idx="482">
                  <c:v>585.0</c:v>
                </c:pt>
                <c:pt idx="483">
                  <c:v>585.0</c:v>
                </c:pt>
                <c:pt idx="484">
                  <c:v>587.0</c:v>
                </c:pt>
                <c:pt idx="485">
                  <c:v>589.0</c:v>
                </c:pt>
                <c:pt idx="486">
                  <c:v>591.0</c:v>
                </c:pt>
                <c:pt idx="487">
                  <c:v>593.0</c:v>
                </c:pt>
                <c:pt idx="488">
                  <c:v>593.0</c:v>
                </c:pt>
                <c:pt idx="489">
                  <c:v>593.0</c:v>
                </c:pt>
                <c:pt idx="490">
                  <c:v>594.0</c:v>
                </c:pt>
                <c:pt idx="491">
                  <c:v>596.0</c:v>
                </c:pt>
                <c:pt idx="492">
                  <c:v>598.0</c:v>
                </c:pt>
                <c:pt idx="493">
                  <c:v>600.0</c:v>
                </c:pt>
                <c:pt idx="494">
                  <c:v>602.0</c:v>
                </c:pt>
                <c:pt idx="495">
                  <c:v>602.0</c:v>
                </c:pt>
                <c:pt idx="496">
                  <c:v>602.0</c:v>
                </c:pt>
                <c:pt idx="497">
                  <c:v>602.0</c:v>
                </c:pt>
                <c:pt idx="498">
                  <c:v>603.0</c:v>
                </c:pt>
                <c:pt idx="499">
                  <c:v>605.0</c:v>
                </c:pt>
                <c:pt idx="500">
                  <c:v>607.0</c:v>
                </c:pt>
                <c:pt idx="501">
                  <c:v>609.0</c:v>
                </c:pt>
                <c:pt idx="502">
                  <c:v>609.0</c:v>
                </c:pt>
                <c:pt idx="503">
                  <c:v>609.0</c:v>
                </c:pt>
                <c:pt idx="504">
                  <c:v>611.0</c:v>
                </c:pt>
                <c:pt idx="505">
                  <c:v>612.0</c:v>
                </c:pt>
                <c:pt idx="506">
                  <c:v>614.0</c:v>
                </c:pt>
                <c:pt idx="507">
                  <c:v>616.0</c:v>
                </c:pt>
                <c:pt idx="508">
                  <c:v>618.0</c:v>
                </c:pt>
                <c:pt idx="509">
                  <c:v>618.0</c:v>
                </c:pt>
                <c:pt idx="510">
                  <c:v>618.0</c:v>
                </c:pt>
                <c:pt idx="511">
                  <c:v>620.0</c:v>
                </c:pt>
                <c:pt idx="512">
                  <c:v>622.0</c:v>
                </c:pt>
                <c:pt idx="513">
                  <c:v>623.0</c:v>
                </c:pt>
                <c:pt idx="514">
                  <c:v>625.0</c:v>
                </c:pt>
                <c:pt idx="515">
                  <c:v>627.0</c:v>
                </c:pt>
                <c:pt idx="516">
                  <c:v>627.0</c:v>
                </c:pt>
                <c:pt idx="517">
                  <c:v>627.0</c:v>
                </c:pt>
                <c:pt idx="518">
                  <c:v>629.0</c:v>
                </c:pt>
                <c:pt idx="519">
                  <c:v>631.0</c:v>
                </c:pt>
                <c:pt idx="520">
                  <c:v>632.0</c:v>
                </c:pt>
                <c:pt idx="521">
                  <c:v>634.0</c:v>
                </c:pt>
                <c:pt idx="522">
                  <c:v>636.0</c:v>
                </c:pt>
                <c:pt idx="523">
                  <c:v>636.0</c:v>
                </c:pt>
                <c:pt idx="524">
                  <c:v>636.0</c:v>
                </c:pt>
                <c:pt idx="525">
                  <c:v>638.0</c:v>
                </c:pt>
                <c:pt idx="526">
                  <c:v>640.0</c:v>
                </c:pt>
                <c:pt idx="527">
                  <c:v>642.0</c:v>
                </c:pt>
                <c:pt idx="528">
                  <c:v>643.0</c:v>
                </c:pt>
                <c:pt idx="529">
                  <c:v>645.0</c:v>
                </c:pt>
                <c:pt idx="530">
                  <c:v>645.0</c:v>
                </c:pt>
                <c:pt idx="531">
                  <c:v>645.0</c:v>
                </c:pt>
                <c:pt idx="532">
                  <c:v>647.0</c:v>
                </c:pt>
                <c:pt idx="533">
                  <c:v>649.0</c:v>
                </c:pt>
                <c:pt idx="534">
                  <c:v>651.0</c:v>
                </c:pt>
                <c:pt idx="535">
                  <c:v>652.0</c:v>
                </c:pt>
                <c:pt idx="536">
                  <c:v>654.0</c:v>
                </c:pt>
                <c:pt idx="537">
                  <c:v>654.0</c:v>
                </c:pt>
                <c:pt idx="538">
                  <c:v>654.0</c:v>
                </c:pt>
                <c:pt idx="539">
                  <c:v>656.0</c:v>
                </c:pt>
                <c:pt idx="540">
                  <c:v>658.0</c:v>
                </c:pt>
                <c:pt idx="541">
                  <c:v>660.0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DC-4E46-B940-15E6357F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072368"/>
        <c:axId val="2027144240"/>
      </c:lineChart>
      <c:catAx>
        <c:axId val="202707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144240"/>
        <c:crosses val="autoZero"/>
        <c:auto val="1"/>
        <c:lblAlgn val="ctr"/>
        <c:lblOffset val="100"/>
        <c:noMultiLvlLbl val="0"/>
      </c:catAx>
      <c:valAx>
        <c:axId val="202714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07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Total!$L$1</c:f>
              <c:strCache>
                <c:ptCount val="1"/>
                <c:pt idx="0">
                  <c:v>COL Cumulative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Total!$A:$A</c:f>
              <c:strCache>
                <c:ptCount val="543"/>
                <c:pt idx="0">
                  <c:v>9/4/2016</c:v>
                </c:pt>
                <c:pt idx="1">
                  <c:v>9/5/2016</c:v>
                </c:pt>
                <c:pt idx="2">
                  <c:v>9/6/2016</c:v>
                </c:pt>
                <c:pt idx="3">
                  <c:v>9/7/2016</c:v>
                </c:pt>
                <c:pt idx="4">
                  <c:v>9/8/2016</c:v>
                </c:pt>
                <c:pt idx="5">
                  <c:v>9/9/2016</c:v>
                </c:pt>
                <c:pt idx="6">
                  <c:v>9/10/2016</c:v>
                </c:pt>
                <c:pt idx="7">
                  <c:v>9/11/2016</c:v>
                </c:pt>
                <c:pt idx="8">
                  <c:v>9/12/2016</c:v>
                </c:pt>
                <c:pt idx="9">
                  <c:v>9/13/2016</c:v>
                </c:pt>
                <c:pt idx="10">
                  <c:v>9/14/2016</c:v>
                </c:pt>
                <c:pt idx="11">
                  <c:v>9/15/2016</c:v>
                </c:pt>
                <c:pt idx="12">
                  <c:v>9/16/2016</c:v>
                </c:pt>
                <c:pt idx="13">
                  <c:v>9/17/2016</c:v>
                </c:pt>
                <c:pt idx="14">
                  <c:v>9/18/2016</c:v>
                </c:pt>
                <c:pt idx="15">
                  <c:v>9/19/2016</c:v>
                </c:pt>
                <c:pt idx="16">
                  <c:v>9/20/2016</c:v>
                </c:pt>
                <c:pt idx="17">
                  <c:v>9/21/2016</c:v>
                </c:pt>
                <c:pt idx="18">
                  <c:v>9/22/2016</c:v>
                </c:pt>
                <c:pt idx="19">
                  <c:v>9/23/2016</c:v>
                </c:pt>
                <c:pt idx="20">
                  <c:v>9/24/2016</c:v>
                </c:pt>
                <c:pt idx="21">
                  <c:v>9/25/2016</c:v>
                </c:pt>
                <c:pt idx="22">
                  <c:v>9/26/2016</c:v>
                </c:pt>
                <c:pt idx="23">
                  <c:v>9/27/2016</c:v>
                </c:pt>
                <c:pt idx="24">
                  <c:v>9/28/2016</c:v>
                </c:pt>
                <c:pt idx="25">
                  <c:v>9/29/2016</c:v>
                </c:pt>
                <c:pt idx="26">
                  <c:v>9/30/2016</c:v>
                </c:pt>
                <c:pt idx="27">
                  <c:v>10/1/2016</c:v>
                </c:pt>
                <c:pt idx="28">
                  <c:v>10/2/2016</c:v>
                </c:pt>
                <c:pt idx="29">
                  <c:v>10/3/2016</c:v>
                </c:pt>
                <c:pt idx="30">
                  <c:v>10/4/2016</c:v>
                </c:pt>
                <c:pt idx="31">
                  <c:v>10/5/2016</c:v>
                </c:pt>
                <c:pt idx="32">
                  <c:v>10/6/2016</c:v>
                </c:pt>
                <c:pt idx="33">
                  <c:v>10/7/2016</c:v>
                </c:pt>
                <c:pt idx="34">
                  <c:v>10/8/2016</c:v>
                </c:pt>
                <c:pt idx="35">
                  <c:v>10/9/2016</c:v>
                </c:pt>
                <c:pt idx="36">
                  <c:v>10/10/2016</c:v>
                </c:pt>
                <c:pt idx="37">
                  <c:v>10/11/2016</c:v>
                </c:pt>
                <c:pt idx="38">
                  <c:v>10/12/2016</c:v>
                </c:pt>
                <c:pt idx="39">
                  <c:v>10/13/2016</c:v>
                </c:pt>
                <c:pt idx="40">
                  <c:v>10/14/2016</c:v>
                </c:pt>
                <c:pt idx="41">
                  <c:v>10/15/2016</c:v>
                </c:pt>
                <c:pt idx="42">
                  <c:v>10/16/2016</c:v>
                </c:pt>
                <c:pt idx="43">
                  <c:v>10/17/2016</c:v>
                </c:pt>
                <c:pt idx="44">
                  <c:v>10/18/2016</c:v>
                </c:pt>
                <c:pt idx="45">
                  <c:v>10/19/2016</c:v>
                </c:pt>
                <c:pt idx="46">
                  <c:v>10/20/2016</c:v>
                </c:pt>
                <c:pt idx="47">
                  <c:v>10/21/2016</c:v>
                </c:pt>
                <c:pt idx="48">
                  <c:v>10/22/2016</c:v>
                </c:pt>
                <c:pt idx="49">
                  <c:v>10/23/2016</c:v>
                </c:pt>
                <c:pt idx="50">
                  <c:v>10/24/2016</c:v>
                </c:pt>
                <c:pt idx="51">
                  <c:v>10/25/2016</c:v>
                </c:pt>
                <c:pt idx="52">
                  <c:v>10/26/2016</c:v>
                </c:pt>
                <c:pt idx="53">
                  <c:v>10/27/2016</c:v>
                </c:pt>
                <c:pt idx="54">
                  <c:v>10/28/2016</c:v>
                </c:pt>
                <c:pt idx="55">
                  <c:v>10/29/2016</c:v>
                </c:pt>
                <c:pt idx="56">
                  <c:v>10/30/2016</c:v>
                </c:pt>
                <c:pt idx="57">
                  <c:v>10/31/2016</c:v>
                </c:pt>
                <c:pt idx="58">
                  <c:v>11/1/2016</c:v>
                </c:pt>
                <c:pt idx="59">
                  <c:v>11/2/2016</c:v>
                </c:pt>
                <c:pt idx="60">
                  <c:v>11/3/2016</c:v>
                </c:pt>
                <c:pt idx="61">
                  <c:v>11/4/2016</c:v>
                </c:pt>
                <c:pt idx="62">
                  <c:v>11/5/2016</c:v>
                </c:pt>
                <c:pt idx="63">
                  <c:v>11/6/2016</c:v>
                </c:pt>
                <c:pt idx="64">
                  <c:v>11/7/2016</c:v>
                </c:pt>
                <c:pt idx="65">
                  <c:v>11/8/2016</c:v>
                </c:pt>
                <c:pt idx="66">
                  <c:v>11/9/2016</c:v>
                </c:pt>
                <c:pt idx="67">
                  <c:v>11/10/2016</c:v>
                </c:pt>
                <c:pt idx="68">
                  <c:v>11/11/2016</c:v>
                </c:pt>
                <c:pt idx="69">
                  <c:v>11/12/2016</c:v>
                </c:pt>
                <c:pt idx="70">
                  <c:v>11/13/2016</c:v>
                </c:pt>
                <c:pt idx="71">
                  <c:v>11/14/2016</c:v>
                </c:pt>
                <c:pt idx="72">
                  <c:v>11/15/2016</c:v>
                </c:pt>
                <c:pt idx="73">
                  <c:v>11/16/2016</c:v>
                </c:pt>
                <c:pt idx="74">
                  <c:v>11/17/2016</c:v>
                </c:pt>
                <c:pt idx="75">
                  <c:v>11/18/2016</c:v>
                </c:pt>
                <c:pt idx="76">
                  <c:v>11/19/2016</c:v>
                </c:pt>
                <c:pt idx="77">
                  <c:v>11/20/2016</c:v>
                </c:pt>
                <c:pt idx="78">
                  <c:v>11/21/2016</c:v>
                </c:pt>
                <c:pt idx="79">
                  <c:v>11/22/2016</c:v>
                </c:pt>
                <c:pt idx="80">
                  <c:v>11/23/2016</c:v>
                </c:pt>
                <c:pt idx="81">
                  <c:v>11/24/2016</c:v>
                </c:pt>
                <c:pt idx="82">
                  <c:v>11/25/2016</c:v>
                </c:pt>
                <c:pt idx="83">
                  <c:v>11/26/2016</c:v>
                </c:pt>
                <c:pt idx="84">
                  <c:v>11/27/2016</c:v>
                </c:pt>
                <c:pt idx="85">
                  <c:v>11/28/2016</c:v>
                </c:pt>
                <c:pt idx="86">
                  <c:v>11/29/2016</c:v>
                </c:pt>
                <c:pt idx="87">
                  <c:v>11/30/2016</c:v>
                </c:pt>
                <c:pt idx="88">
                  <c:v>12/1/2016</c:v>
                </c:pt>
                <c:pt idx="89">
                  <c:v>12/2/2016</c:v>
                </c:pt>
                <c:pt idx="90">
                  <c:v>12/3/2016</c:v>
                </c:pt>
                <c:pt idx="91">
                  <c:v>12/4/2016</c:v>
                </c:pt>
                <c:pt idx="92">
                  <c:v>12/5/2016</c:v>
                </c:pt>
                <c:pt idx="93">
                  <c:v>12/6/2016</c:v>
                </c:pt>
                <c:pt idx="94">
                  <c:v>12/7/2016</c:v>
                </c:pt>
                <c:pt idx="95">
                  <c:v>12/8/2016</c:v>
                </c:pt>
                <c:pt idx="96">
                  <c:v>12/9/2016</c:v>
                </c:pt>
                <c:pt idx="97">
                  <c:v>12/10/2016</c:v>
                </c:pt>
                <c:pt idx="98">
                  <c:v>12/11/2016</c:v>
                </c:pt>
                <c:pt idx="99">
                  <c:v>12/12/2016</c:v>
                </c:pt>
                <c:pt idx="100">
                  <c:v>12/13/2016</c:v>
                </c:pt>
                <c:pt idx="101">
                  <c:v>12/14/2016</c:v>
                </c:pt>
                <c:pt idx="102">
                  <c:v>12/15/2016</c:v>
                </c:pt>
                <c:pt idx="103">
                  <c:v>12/16/2016</c:v>
                </c:pt>
                <c:pt idx="104">
                  <c:v>12/17/2016</c:v>
                </c:pt>
                <c:pt idx="105">
                  <c:v>12/18/2016</c:v>
                </c:pt>
                <c:pt idx="106">
                  <c:v>12/19/2016</c:v>
                </c:pt>
                <c:pt idx="107">
                  <c:v>12/20/2016</c:v>
                </c:pt>
                <c:pt idx="108">
                  <c:v>12/21/2016</c:v>
                </c:pt>
                <c:pt idx="109">
                  <c:v>12/22/2016</c:v>
                </c:pt>
                <c:pt idx="110">
                  <c:v>12/23/2016</c:v>
                </c:pt>
                <c:pt idx="111">
                  <c:v>12/24/2016</c:v>
                </c:pt>
                <c:pt idx="112">
                  <c:v>12/25/2016</c:v>
                </c:pt>
                <c:pt idx="113">
                  <c:v>12/26/2016</c:v>
                </c:pt>
                <c:pt idx="114">
                  <c:v>12/27/2016</c:v>
                </c:pt>
                <c:pt idx="115">
                  <c:v>12/28/2016</c:v>
                </c:pt>
                <c:pt idx="116">
                  <c:v>12/29/2016</c:v>
                </c:pt>
                <c:pt idx="117">
                  <c:v>12/30/2016</c:v>
                </c:pt>
                <c:pt idx="118">
                  <c:v>12/31/2016</c:v>
                </c:pt>
                <c:pt idx="119">
                  <c:v>1/1/2017</c:v>
                </c:pt>
                <c:pt idx="120">
                  <c:v>1/2/2017</c:v>
                </c:pt>
                <c:pt idx="121">
                  <c:v>1/3/2017</c:v>
                </c:pt>
                <c:pt idx="122">
                  <c:v>1/4/2017</c:v>
                </c:pt>
                <c:pt idx="123">
                  <c:v>1/5/2017</c:v>
                </c:pt>
                <c:pt idx="124">
                  <c:v>1/6/2017</c:v>
                </c:pt>
                <c:pt idx="125">
                  <c:v>1/7/2017</c:v>
                </c:pt>
                <c:pt idx="126">
                  <c:v>1/8/2017</c:v>
                </c:pt>
                <c:pt idx="127">
                  <c:v>1/9/2017</c:v>
                </c:pt>
                <c:pt idx="128">
                  <c:v>1/10/2017</c:v>
                </c:pt>
                <c:pt idx="129">
                  <c:v>1/11/2017</c:v>
                </c:pt>
                <c:pt idx="130">
                  <c:v>1/12/2017</c:v>
                </c:pt>
                <c:pt idx="131">
                  <c:v>1/13/2017</c:v>
                </c:pt>
                <c:pt idx="132">
                  <c:v>1/14/2017</c:v>
                </c:pt>
                <c:pt idx="133">
                  <c:v>1/15/2017</c:v>
                </c:pt>
                <c:pt idx="134">
                  <c:v>1/16/2017</c:v>
                </c:pt>
                <c:pt idx="135">
                  <c:v>1/17/2017</c:v>
                </c:pt>
                <c:pt idx="136">
                  <c:v>1/18/2017</c:v>
                </c:pt>
                <c:pt idx="137">
                  <c:v>1/19/2017</c:v>
                </c:pt>
                <c:pt idx="138">
                  <c:v>1/20/2017</c:v>
                </c:pt>
                <c:pt idx="139">
                  <c:v>1/21/2017</c:v>
                </c:pt>
                <c:pt idx="140">
                  <c:v>1/22/2017</c:v>
                </c:pt>
                <c:pt idx="141">
                  <c:v>1/23/2017</c:v>
                </c:pt>
                <c:pt idx="142">
                  <c:v>1/24/2017</c:v>
                </c:pt>
                <c:pt idx="143">
                  <c:v>1/25/2017</c:v>
                </c:pt>
                <c:pt idx="144">
                  <c:v>1/26/2017</c:v>
                </c:pt>
                <c:pt idx="145">
                  <c:v>1/27/2017</c:v>
                </c:pt>
                <c:pt idx="146">
                  <c:v>1/28/2017</c:v>
                </c:pt>
                <c:pt idx="147">
                  <c:v>1/29/2017</c:v>
                </c:pt>
                <c:pt idx="148">
                  <c:v>1/30/2017</c:v>
                </c:pt>
                <c:pt idx="149">
                  <c:v>1/31/2017</c:v>
                </c:pt>
                <c:pt idx="150">
                  <c:v>2/1/2017</c:v>
                </c:pt>
                <c:pt idx="151">
                  <c:v>2/2/2017</c:v>
                </c:pt>
                <c:pt idx="152">
                  <c:v>2/3/2017</c:v>
                </c:pt>
                <c:pt idx="153">
                  <c:v>2/4/2017</c:v>
                </c:pt>
                <c:pt idx="154">
                  <c:v>2/5/2017</c:v>
                </c:pt>
                <c:pt idx="155">
                  <c:v>2/6/2017</c:v>
                </c:pt>
                <c:pt idx="156">
                  <c:v>2/7/2017</c:v>
                </c:pt>
                <c:pt idx="157">
                  <c:v>2/8/2017</c:v>
                </c:pt>
                <c:pt idx="158">
                  <c:v>2/9/2017</c:v>
                </c:pt>
                <c:pt idx="159">
                  <c:v>2/10/2017</c:v>
                </c:pt>
                <c:pt idx="160">
                  <c:v>2/11/2017</c:v>
                </c:pt>
                <c:pt idx="161">
                  <c:v>2/12/2017</c:v>
                </c:pt>
                <c:pt idx="162">
                  <c:v>2/13/2017</c:v>
                </c:pt>
                <c:pt idx="163">
                  <c:v>2/14/2017</c:v>
                </c:pt>
                <c:pt idx="164">
                  <c:v>2/15/2017</c:v>
                </c:pt>
                <c:pt idx="165">
                  <c:v>2/16/2017</c:v>
                </c:pt>
                <c:pt idx="166">
                  <c:v>2/17/2017</c:v>
                </c:pt>
                <c:pt idx="167">
                  <c:v>2/18/2017</c:v>
                </c:pt>
                <c:pt idx="168">
                  <c:v>2/19/2017</c:v>
                </c:pt>
                <c:pt idx="169">
                  <c:v>2/20/2017</c:v>
                </c:pt>
                <c:pt idx="170">
                  <c:v>2/21/2017</c:v>
                </c:pt>
                <c:pt idx="171">
                  <c:v>2/22/2017</c:v>
                </c:pt>
                <c:pt idx="172">
                  <c:v>2/23/2017</c:v>
                </c:pt>
                <c:pt idx="173">
                  <c:v>2/24/2017</c:v>
                </c:pt>
                <c:pt idx="174">
                  <c:v>2/25/2017</c:v>
                </c:pt>
                <c:pt idx="175">
                  <c:v>2/26/2017</c:v>
                </c:pt>
                <c:pt idx="176">
                  <c:v>2/27/2017</c:v>
                </c:pt>
                <c:pt idx="177">
                  <c:v>2/28/2017</c:v>
                </c:pt>
                <c:pt idx="178">
                  <c:v>3/1/2017</c:v>
                </c:pt>
                <c:pt idx="179">
                  <c:v>3/2/2017</c:v>
                </c:pt>
                <c:pt idx="180">
                  <c:v>3/3/2017</c:v>
                </c:pt>
                <c:pt idx="181">
                  <c:v>3/4/2017</c:v>
                </c:pt>
                <c:pt idx="182">
                  <c:v>3/5/2017</c:v>
                </c:pt>
                <c:pt idx="183">
                  <c:v>3/6/2017</c:v>
                </c:pt>
                <c:pt idx="184">
                  <c:v>3/7/2017</c:v>
                </c:pt>
                <c:pt idx="185">
                  <c:v>3/8/2017</c:v>
                </c:pt>
                <c:pt idx="186">
                  <c:v>3/9/2017</c:v>
                </c:pt>
                <c:pt idx="187">
                  <c:v>3/10/2017</c:v>
                </c:pt>
                <c:pt idx="188">
                  <c:v>3/11/2017</c:v>
                </c:pt>
                <c:pt idx="189">
                  <c:v>3/12/2017</c:v>
                </c:pt>
                <c:pt idx="190">
                  <c:v>3/13/2017</c:v>
                </c:pt>
                <c:pt idx="191">
                  <c:v>3/14/2017</c:v>
                </c:pt>
                <c:pt idx="192">
                  <c:v>3/15/2017</c:v>
                </c:pt>
                <c:pt idx="193">
                  <c:v>3/16/2017</c:v>
                </c:pt>
                <c:pt idx="194">
                  <c:v>3/17/2017</c:v>
                </c:pt>
                <c:pt idx="195">
                  <c:v>3/18/2017</c:v>
                </c:pt>
                <c:pt idx="196">
                  <c:v>3/19/2017</c:v>
                </c:pt>
                <c:pt idx="197">
                  <c:v>3/20/2017</c:v>
                </c:pt>
                <c:pt idx="198">
                  <c:v>3/21/2017</c:v>
                </c:pt>
                <c:pt idx="199">
                  <c:v>3/22/2017</c:v>
                </c:pt>
                <c:pt idx="200">
                  <c:v>3/23/2017</c:v>
                </c:pt>
                <c:pt idx="201">
                  <c:v>3/24/2017</c:v>
                </c:pt>
                <c:pt idx="202">
                  <c:v>3/25/2017</c:v>
                </c:pt>
                <c:pt idx="203">
                  <c:v>3/26/2017</c:v>
                </c:pt>
                <c:pt idx="204">
                  <c:v>3/27/2017</c:v>
                </c:pt>
                <c:pt idx="205">
                  <c:v>3/28/2017</c:v>
                </c:pt>
                <c:pt idx="206">
                  <c:v>3/29/2017</c:v>
                </c:pt>
                <c:pt idx="207">
                  <c:v>3/30/2017</c:v>
                </c:pt>
                <c:pt idx="208">
                  <c:v>3/31/2017</c:v>
                </c:pt>
                <c:pt idx="209">
                  <c:v>4/1/2017</c:v>
                </c:pt>
                <c:pt idx="210">
                  <c:v>4/2/2017</c:v>
                </c:pt>
                <c:pt idx="211">
                  <c:v>4/3/2017</c:v>
                </c:pt>
                <c:pt idx="212">
                  <c:v>4/4/2017</c:v>
                </c:pt>
                <c:pt idx="213">
                  <c:v>4/5/2017</c:v>
                </c:pt>
                <c:pt idx="214">
                  <c:v>4/6/2017</c:v>
                </c:pt>
                <c:pt idx="215">
                  <c:v>4/7/2017</c:v>
                </c:pt>
                <c:pt idx="216">
                  <c:v>4/8/2017</c:v>
                </c:pt>
                <c:pt idx="217">
                  <c:v>4/9/2017</c:v>
                </c:pt>
                <c:pt idx="218">
                  <c:v>4/10/2017</c:v>
                </c:pt>
                <c:pt idx="219">
                  <c:v>4/11/2017</c:v>
                </c:pt>
                <c:pt idx="220">
                  <c:v>4/12/2017</c:v>
                </c:pt>
                <c:pt idx="221">
                  <c:v>4/13/2017</c:v>
                </c:pt>
                <c:pt idx="222">
                  <c:v>4/14/2017</c:v>
                </c:pt>
                <c:pt idx="223">
                  <c:v>4/15/2017</c:v>
                </c:pt>
                <c:pt idx="224">
                  <c:v>4/16/2017</c:v>
                </c:pt>
                <c:pt idx="225">
                  <c:v>4/17/2017</c:v>
                </c:pt>
                <c:pt idx="226">
                  <c:v>4/18/2017</c:v>
                </c:pt>
                <c:pt idx="227">
                  <c:v>4/19/2017</c:v>
                </c:pt>
                <c:pt idx="228">
                  <c:v>4/20/2017</c:v>
                </c:pt>
                <c:pt idx="229">
                  <c:v>4/21/2017</c:v>
                </c:pt>
                <c:pt idx="230">
                  <c:v>4/22/2017</c:v>
                </c:pt>
                <c:pt idx="231">
                  <c:v>4/23/2017</c:v>
                </c:pt>
                <c:pt idx="232">
                  <c:v>4/24/2017</c:v>
                </c:pt>
                <c:pt idx="233">
                  <c:v>4/25/2017</c:v>
                </c:pt>
                <c:pt idx="234">
                  <c:v>4/26/2017</c:v>
                </c:pt>
                <c:pt idx="235">
                  <c:v>4/27/2017</c:v>
                </c:pt>
                <c:pt idx="236">
                  <c:v>4/28/2017</c:v>
                </c:pt>
                <c:pt idx="237">
                  <c:v>4/29/2017</c:v>
                </c:pt>
                <c:pt idx="238">
                  <c:v>4/30/2017</c:v>
                </c:pt>
                <c:pt idx="239">
                  <c:v>5/1/2017</c:v>
                </c:pt>
                <c:pt idx="240">
                  <c:v>5/2/2017</c:v>
                </c:pt>
                <c:pt idx="241">
                  <c:v>5/3/2017</c:v>
                </c:pt>
                <c:pt idx="242">
                  <c:v>5/4/2017</c:v>
                </c:pt>
                <c:pt idx="243">
                  <c:v>5/5/2017</c:v>
                </c:pt>
                <c:pt idx="244">
                  <c:v>5/6/2017</c:v>
                </c:pt>
                <c:pt idx="245">
                  <c:v>5/7/2017</c:v>
                </c:pt>
                <c:pt idx="246">
                  <c:v>5/8/2017</c:v>
                </c:pt>
                <c:pt idx="247">
                  <c:v>5/9/2017</c:v>
                </c:pt>
                <c:pt idx="248">
                  <c:v>5/10/2017</c:v>
                </c:pt>
                <c:pt idx="249">
                  <c:v>5/11/2017</c:v>
                </c:pt>
                <c:pt idx="250">
                  <c:v>5/12/2017</c:v>
                </c:pt>
                <c:pt idx="251">
                  <c:v>5/13/2017</c:v>
                </c:pt>
                <c:pt idx="252">
                  <c:v>5/14/2017</c:v>
                </c:pt>
                <c:pt idx="253">
                  <c:v>5/15/2017</c:v>
                </c:pt>
                <c:pt idx="254">
                  <c:v>5/16/2017</c:v>
                </c:pt>
                <c:pt idx="255">
                  <c:v>5/17/2017</c:v>
                </c:pt>
                <c:pt idx="256">
                  <c:v>5/18/2017</c:v>
                </c:pt>
                <c:pt idx="257">
                  <c:v>5/19/2017</c:v>
                </c:pt>
                <c:pt idx="258">
                  <c:v>5/20/2017</c:v>
                </c:pt>
                <c:pt idx="259">
                  <c:v>5/21/2017</c:v>
                </c:pt>
                <c:pt idx="260">
                  <c:v>5/22/2017</c:v>
                </c:pt>
                <c:pt idx="261">
                  <c:v>5/23/2017</c:v>
                </c:pt>
                <c:pt idx="262">
                  <c:v>5/24/2017</c:v>
                </c:pt>
                <c:pt idx="263">
                  <c:v>5/25/2017</c:v>
                </c:pt>
                <c:pt idx="264">
                  <c:v>5/26/2017</c:v>
                </c:pt>
                <c:pt idx="265">
                  <c:v>5/27/2017</c:v>
                </c:pt>
                <c:pt idx="266">
                  <c:v>5/28/2017</c:v>
                </c:pt>
                <c:pt idx="267">
                  <c:v>5/29/2017</c:v>
                </c:pt>
                <c:pt idx="268">
                  <c:v>5/30/2017</c:v>
                </c:pt>
                <c:pt idx="269">
                  <c:v>5/31/2017</c:v>
                </c:pt>
                <c:pt idx="270">
                  <c:v>6/1/2017</c:v>
                </c:pt>
                <c:pt idx="271">
                  <c:v>6/2/2017</c:v>
                </c:pt>
                <c:pt idx="272">
                  <c:v>6/3/2017</c:v>
                </c:pt>
                <c:pt idx="273">
                  <c:v>6/4/2017</c:v>
                </c:pt>
                <c:pt idx="274">
                  <c:v>6/5/2017</c:v>
                </c:pt>
                <c:pt idx="275">
                  <c:v>6/6/2017</c:v>
                </c:pt>
                <c:pt idx="276">
                  <c:v>6/7/2017</c:v>
                </c:pt>
                <c:pt idx="277">
                  <c:v>6/8/2017</c:v>
                </c:pt>
                <c:pt idx="278">
                  <c:v>6/9/2017</c:v>
                </c:pt>
                <c:pt idx="279">
                  <c:v>6/10/2017</c:v>
                </c:pt>
                <c:pt idx="280">
                  <c:v>6/11/2017</c:v>
                </c:pt>
                <c:pt idx="281">
                  <c:v>6/12/2017</c:v>
                </c:pt>
                <c:pt idx="282">
                  <c:v>6/13/2017</c:v>
                </c:pt>
                <c:pt idx="283">
                  <c:v>6/14/2017</c:v>
                </c:pt>
                <c:pt idx="284">
                  <c:v>6/15/2017</c:v>
                </c:pt>
                <c:pt idx="285">
                  <c:v>6/16/2017</c:v>
                </c:pt>
                <c:pt idx="286">
                  <c:v>6/17/2017</c:v>
                </c:pt>
                <c:pt idx="287">
                  <c:v>6/18/2017</c:v>
                </c:pt>
                <c:pt idx="288">
                  <c:v>6/19/2017</c:v>
                </c:pt>
                <c:pt idx="289">
                  <c:v>6/20/2017</c:v>
                </c:pt>
                <c:pt idx="290">
                  <c:v>6/21/2017</c:v>
                </c:pt>
                <c:pt idx="291">
                  <c:v>6/22/2017</c:v>
                </c:pt>
                <c:pt idx="292">
                  <c:v>6/23/2017</c:v>
                </c:pt>
                <c:pt idx="293">
                  <c:v>6/24/2017</c:v>
                </c:pt>
                <c:pt idx="294">
                  <c:v>6/25/2017</c:v>
                </c:pt>
                <c:pt idx="295">
                  <c:v>6/26/2017</c:v>
                </c:pt>
                <c:pt idx="296">
                  <c:v>6/27/2017</c:v>
                </c:pt>
                <c:pt idx="297">
                  <c:v>6/28/2017</c:v>
                </c:pt>
                <c:pt idx="298">
                  <c:v>6/29/2017</c:v>
                </c:pt>
                <c:pt idx="299">
                  <c:v>6/30/2017</c:v>
                </c:pt>
                <c:pt idx="300">
                  <c:v>7/1/2017</c:v>
                </c:pt>
                <c:pt idx="301">
                  <c:v>7/2/2017</c:v>
                </c:pt>
                <c:pt idx="302">
                  <c:v>7/3/2017</c:v>
                </c:pt>
                <c:pt idx="303">
                  <c:v>7/4/2017</c:v>
                </c:pt>
                <c:pt idx="304">
                  <c:v>7/5/2017</c:v>
                </c:pt>
                <c:pt idx="305">
                  <c:v>7/6/2017</c:v>
                </c:pt>
                <c:pt idx="306">
                  <c:v>7/7/2017</c:v>
                </c:pt>
                <c:pt idx="307">
                  <c:v>7/8/2017</c:v>
                </c:pt>
                <c:pt idx="308">
                  <c:v>7/9/2017</c:v>
                </c:pt>
                <c:pt idx="309">
                  <c:v>7/10/2017</c:v>
                </c:pt>
                <c:pt idx="310">
                  <c:v>7/11/2017</c:v>
                </c:pt>
                <c:pt idx="311">
                  <c:v>7/12/2017</c:v>
                </c:pt>
                <c:pt idx="312">
                  <c:v>7/13/2017</c:v>
                </c:pt>
                <c:pt idx="313">
                  <c:v>7/14/2017</c:v>
                </c:pt>
                <c:pt idx="314">
                  <c:v>7/15/2017</c:v>
                </c:pt>
                <c:pt idx="315">
                  <c:v>7/16/2017</c:v>
                </c:pt>
                <c:pt idx="316">
                  <c:v>7/17/2017</c:v>
                </c:pt>
                <c:pt idx="317">
                  <c:v>7/18/2017</c:v>
                </c:pt>
                <c:pt idx="318">
                  <c:v>7/19/2017</c:v>
                </c:pt>
                <c:pt idx="319">
                  <c:v>7/20/2017</c:v>
                </c:pt>
                <c:pt idx="320">
                  <c:v>7/21/2017</c:v>
                </c:pt>
                <c:pt idx="321">
                  <c:v>7/22/2017</c:v>
                </c:pt>
                <c:pt idx="322">
                  <c:v>7/23/2017</c:v>
                </c:pt>
                <c:pt idx="323">
                  <c:v>7/24/2017</c:v>
                </c:pt>
                <c:pt idx="324">
                  <c:v>7/25/2017</c:v>
                </c:pt>
                <c:pt idx="325">
                  <c:v>7/26/2017</c:v>
                </c:pt>
                <c:pt idx="326">
                  <c:v>7/27/2017</c:v>
                </c:pt>
                <c:pt idx="327">
                  <c:v>7/28/2017</c:v>
                </c:pt>
                <c:pt idx="328">
                  <c:v>7/29/2017</c:v>
                </c:pt>
                <c:pt idx="329">
                  <c:v>7/30/2017</c:v>
                </c:pt>
                <c:pt idx="330">
                  <c:v>7/31/2017</c:v>
                </c:pt>
                <c:pt idx="331">
                  <c:v>8/1/2017</c:v>
                </c:pt>
                <c:pt idx="332">
                  <c:v>8/2/2017</c:v>
                </c:pt>
                <c:pt idx="333">
                  <c:v>8/3/2017</c:v>
                </c:pt>
                <c:pt idx="334">
                  <c:v>8/4/2017</c:v>
                </c:pt>
                <c:pt idx="335">
                  <c:v>8/5/2017</c:v>
                </c:pt>
                <c:pt idx="336">
                  <c:v>8/6/2017</c:v>
                </c:pt>
                <c:pt idx="337">
                  <c:v>8/7/2017</c:v>
                </c:pt>
                <c:pt idx="338">
                  <c:v>8/8/2017</c:v>
                </c:pt>
                <c:pt idx="339">
                  <c:v>8/9/2017</c:v>
                </c:pt>
                <c:pt idx="340">
                  <c:v>8/10/2017</c:v>
                </c:pt>
                <c:pt idx="341">
                  <c:v>8/11/2017</c:v>
                </c:pt>
                <c:pt idx="342">
                  <c:v>8/12/2017</c:v>
                </c:pt>
                <c:pt idx="343">
                  <c:v>8/13/2017</c:v>
                </c:pt>
                <c:pt idx="344">
                  <c:v>8/14/2017</c:v>
                </c:pt>
                <c:pt idx="345">
                  <c:v>8/15/2017</c:v>
                </c:pt>
                <c:pt idx="346">
                  <c:v>8/16/2017</c:v>
                </c:pt>
                <c:pt idx="347">
                  <c:v>8/17/2017</c:v>
                </c:pt>
                <c:pt idx="348">
                  <c:v>8/18/2017</c:v>
                </c:pt>
                <c:pt idx="349">
                  <c:v>8/19/2017</c:v>
                </c:pt>
                <c:pt idx="350">
                  <c:v>8/20/2017</c:v>
                </c:pt>
                <c:pt idx="351">
                  <c:v>8/21/2017</c:v>
                </c:pt>
                <c:pt idx="352">
                  <c:v>8/22/2017</c:v>
                </c:pt>
                <c:pt idx="353">
                  <c:v>8/23/2017</c:v>
                </c:pt>
                <c:pt idx="354">
                  <c:v>8/24/2017</c:v>
                </c:pt>
                <c:pt idx="355">
                  <c:v>8/25/2017</c:v>
                </c:pt>
                <c:pt idx="356">
                  <c:v>8/26/2017</c:v>
                </c:pt>
                <c:pt idx="357">
                  <c:v>8/27/2017</c:v>
                </c:pt>
                <c:pt idx="358">
                  <c:v>8/28/2017</c:v>
                </c:pt>
                <c:pt idx="359">
                  <c:v>8/29/2017</c:v>
                </c:pt>
                <c:pt idx="360">
                  <c:v>8/30/2017</c:v>
                </c:pt>
                <c:pt idx="361">
                  <c:v>8/31/2017</c:v>
                </c:pt>
                <c:pt idx="362">
                  <c:v>9/1/2017</c:v>
                </c:pt>
                <c:pt idx="363">
                  <c:v>9/2/2017</c:v>
                </c:pt>
                <c:pt idx="364">
                  <c:v>9/3/2017</c:v>
                </c:pt>
                <c:pt idx="365">
                  <c:v>9/4/2017</c:v>
                </c:pt>
                <c:pt idx="366">
                  <c:v>9/5/2017</c:v>
                </c:pt>
                <c:pt idx="367">
                  <c:v>9/6/2017</c:v>
                </c:pt>
                <c:pt idx="368">
                  <c:v>9/7/2017</c:v>
                </c:pt>
                <c:pt idx="369">
                  <c:v>9/8/2017</c:v>
                </c:pt>
                <c:pt idx="370">
                  <c:v>9/9/2017</c:v>
                </c:pt>
                <c:pt idx="371">
                  <c:v>9/10/2017</c:v>
                </c:pt>
                <c:pt idx="372">
                  <c:v>9/11/2017</c:v>
                </c:pt>
                <c:pt idx="373">
                  <c:v>9/12/2017</c:v>
                </c:pt>
                <c:pt idx="374">
                  <c:v>9/13/2017</c:v>
                </c:pt>
                <c:pt idx="375">
                  <c:v>9/14/2017</c:v>
                </c:pt>
                <c:pt idx="376">
                  <c:v>9/15/2017</c:v>
                </c:pt>
                <c:pt idx="377">
                  <c:v>9/16/2017</c:v>
                </c:pt>
                <c:pt idx="378">
                  <c:v>9/17/2017</c:v>
                </c:pt>
                <c:pt idx="379">
                  <c:v>9/18/2017</c:v>
                </c:pt>
                <c:pt idx="380">
                  <c:v>9/19/2017</c:v>
                </c:pt>
                <c:pt idx="381">
                  <c:v>9/20/2017</c:v>
                </c:pt>
                <c:pt idx="382">
                  <c:v>9/21/2017</c:v>
                </c:pt>
                <c:pt idx="383">
                  <c:v>9/22/2017</c:v>
                </c:pt>
                <c:pt idx="384">
                  <c:v>9/23/2017</c:v>
                </c:pt>
                <c:pt idx="385">
                  <c:v>9/24/2017</c:v>
                </c:pt>
                <c:pt idx="386">
                  <c:v>9/25/2017</c:v>
                </c:pt>
                <c:pt idx="387">
                  <c:v>9/26/2017</c:v>
                </c:pt>
                <c:pt idx="388">
                  <c:v>9/27/2017</c:v>
                </c:pt>
                <c:pt idx="389">
                  <c:v>9/28/2017</c:v>
                </c:pt>
                <c:pt idx="390">
                  <c:v>9/29/2017</c:v>
                </c:pt>
                <c:pt idx="391">
                  <c:v>9/30/2017</c:v>
                </c:pt>
                <c:pt idx="392">
                  <c:v>10/1/2017</c:v>
                </c:pt>
                <c:pt idx="393">
                  <c:v>10/2/2017</c:v>
                </c:pt>
                <c:pt idx="394">
                  <c:v>10/3/2017</c:v>
                </c:pt>
                <c:pt idx="395">
                  <c:v>10/4/2017</c:v>
                </c:pt>
                <c:pt idx="396">
                  <c:v>10/5/2017</c:v>
                </c:pt>
                <c:pt idx="397">
                  <c:v>10/6/2017</c:v>
                </c:pt>
                <c:pt idx="398">
                  <c:v>10/7/2017</c:v>
                </c:pt>
                <c:pt idx="399">
                  <c:v>10/8/2017</c:v>
                </c:pt>
                <c:pt idx="400">
                  <c:v>10/9/2017</c:v>
                </c:pt>
                <c:pt idx="401">
                  <c:v>10/10/2017</c:v>
                </c:pt>
                <c:pt idx="402">
                  <c:v>10/11/2017</c:v>
                </c:pt>
                <c:pt idx="403">
                  <c:v>10/12/2017</c:v>
                </c:pt>
                <c:pt idx="404">
                  <c:v>10/13/2017</c:v>
                </c:pt>
                <c:pt idx="405">
                  <c:v>10/14/2017</c:v>
                </c:pt>
                <c:pt idx="406">
                  <c:v>10/15/2017</c:v>
                </c:pt>
                <c:pt idx="407">
                  <c:v>10/16/2017</c:v>
                </c:pt>
                <c:pt idx="408">
                  <c:v>10/17/2017</c:v>
                </c:pt>
                <c:pt idx="409">
                  <c:v>10/18/2017</c:v>
                </c:pt>
                <c:pt idx="410">
                  <c:v>10/19/2017</c:v>
                </c:pt>
                <c:pt idx="411">
                  <c:v>10/20/2017</c:v>
                </c:pt>
                <c:pt idx="412">
                  <c:v>10/21/2017</c:v>
                </c:pt>
                <c:pt idx="413">
                  <c:v>10/22/2017</c:v>
                </c:pt>
                <c:pt idx="414">
                  <c:v>10/23/2017</c:v>
                </c:pt>
                <c:pt idx="415">
                  <c:v>10/24/2017</c:v>
                </c:pt>
                <c:pt idx="416">
                  <c:v>10/25/2017</c:v>
                </c:pt>
                <c:pt idx="417">
                  <c:v>10/26/2017</c:v>
                </c:pt>
                <c:pt idx="418">
                  <c:v>10/27/2017</c:v>
                </c:pt>
                <c:pt idx="419">
                  <c:v>10/28/2017</c:v>
                </c:pt>
                <c:pt idx="420">
                  <c:v>10/29/2017</c:v>
                </c:pt>
                <c:pt idx="421">
                  <c:v>10/30/2017</c:v>
                </c:pt>
                <c:pt idx="422">
                  <c:v>10/31/2017</c:v>
                </c:pt>
                <c:pt idx="423">
                  <c:v>11/1/2017</c:v>
                </c:pt>
                <c:pt idx="424">
                  <c:v>11/2/2017</c:v>
                </c:pt>
                <c:pt idx="425">
                  <c:v>11/3/2017</c:v>
                </c:pt>
                <c:pt idx="426">
                  <c:v>11/4/2017</c:v>
                </c:pt>
                <c:pt idx="427">
                  <c:v>11/5/2017</c:v>
                </c:pt>
                <c:pt idx="428">
                  <c:v>11/6/2017</c:v>
                </c:pt>
                <c:pt idx="429">
                  <c:v>11/7/2017</c:v>
                </c:pt>
                <c:pt idx="430">
                  <c:v>11/8/2017</c:v>
                </c:pt>
                <c:pt idx="431">
                  <c:v>11/9/2017</c:v>
                </c:pt>
                <c:pt idx="432">
                  <c:v>11/10/2017</c:v>
                </c:pt>
                <c:pt idx="433">
                  <c:v>11/11/2017</c:v>
                </c:pt>
                <c:pt idx="434">
                  <c:v>11/12/2017</c:v>
                </c:pt>
                <c:pt idx="435">
                  <c:v>11/13/2017</c:v>
                </c:pt>
                <c:pt idx="436">
                  <c:v>11/14/2017</c:v>
                </c:pt>
                <c:pt idx="437">
                  <c:v>11/15/2017</c:v>
                </c:pt>
                <c:pt idx="438">
                  <c:v>11/16/2017</c:v>
                </c:pt>
                <c:pt idx="439">
                  <c:v>11/17/2017</c:v>
                </c:pt>
                <c:pt idx="440">
                  <c:v>11/18/2017</c:v>
                </c:pt>
                <c:pt idx="441">
                  <c:v>11/19/2017</c:v>
                </c:pt>
                <c:pt idx="442">
                  <c:v>11/20/2017</c:v>
                </c:pt>
                <c:pt idx="443">
                  <c:v>11/21/2017</c:v>
                </c:pt>
                <c:pt idx="444">
                  <c:v>11/22/2017</c:v>
                </c:pt>
                <c:pt idx="445">
                  <c:v>11/23/2017</c:v>
                </c:pt>
                <c:pt idx="446">
                  <c:v>11/24/2017</c:v>
                </c:pt>
                <c:pt idx="447">
                  <c:v>11/25/2017</c:v>
                </c:pt>
                <c:pt idx="448">
                  <c:v>11/26/2017</c:v>
                </c:pt>
                <c:pt idx="449">
                  <c:v>11/27/2017</c:v>
                </c:pt>
                <c:pt idx="450">
                  <c:v>11/28/2017</c:v>
                </c:pt>
                <c:pt idx="451">
                  <c:v>11/29/2017</c:v>
                </c:pt>
                <c:pt idx="452">
                  <c:v>11/30/2017</c:v>
                </c:pt>
                <c:pt idx="453">
                  <c:v>12/1/2017</c:v>
                </c:pt>
                <c:pt idx="454">
                  <c:v>12/2/2017</c:v>
                </c:pt>
                <c:pt idx="455">
                  <c:v>12/3/2017</c:v>
                </c:pt>
                <c:pt idx="456">
                  <c:v>12/4/2017</c:v>
                </c:pt>
                <c:pt idx="457">
                  <c:v>12/5/2017</c:v>
                </c:pt>
                <c:pt idx="458">
                  <c:v>12/6/2017</c:v>
                </c:pt>
                <c:pt idx="459">
                  <c:v>12/7/2017</c:v>
                </c:pt>
                <c:pt idx="460">
                  <c:v>12/8/2017</c:v>
                </c:pt>
                <c:pt idx="461">
                  <c:v>12/9/2017</c:v>
                </c:pt>
                <c:pt idx="462">
                  <c:v>12/10/2017</c:v>
                </c:pt>
                <c:pt idx="463">
                  <c:v>12/11/2017</c:v>
                </c:pt>
                <c:pt idx="464">
                  <c:v>12/12/2017</c:v>
                </c:pt>
                <c:pt idx="465">
                  <c:v>12/13/2017</c:v>
                </c:pt>
                <c:pt idx="466">
                  <c:v>12/14/2017</c:v>
                </c:pt>
                <c:pt idx="467">
                  <c:v>12/15/2017</c:v>
                </c:pt>
                <c:pt idx="468">
                  <c:v>12/16/2017</c:v>
                </c:pt>
                <c:pt idx="469">
                  <c:v>12/17/2017</c:v>
                </c:pt>
                <c:pt idx="470">
                  <c:v>12/18/2017</c:v>
                </c:pt>
                <c:pt idx="471">
                  <c:v>12/19/2017</c:v>
                </c:pt>
                <c:pt idx="472">
                  <c:v>12/20/2017</c:v>
                </c:pt>
                <c:pt idx="473">
                  <c:v>12/21/2017</c:v>
                </c:pt>
                <c:pt idx="474">
                  <c:v>12/22/2017</c:v>
                </c:pt>
                <c:pt idx="475">
                  <c:v>12/23/2017</c:v>
                </c:pt>
                <c:pt idx="476">
                  <c:v>12/24/2017</c:v>
                </c:pt>
                <c:pt idx="477">
                  <c:v>12/25/2017</c:v>
                </c:pt>
                <c:pt idx="478">
                  <c:v>12/26/2017</c:v>
                </c:pt>
                <c:pt idx="479">
                  <c:v>12/27/2017</c:v>
                </c:pt>
                <c:pt idx="480">
                  <c:v>12/28/2017</c:v>
                </c:pt>
                <c:pt idx="481">
                  <c:v>12/29/2017</c:v>
                </c:pt>
                <c:pt idx="482">
                  <c:v>12/30/2017</c:v>
                </c:pt>
                <c:pt idx="483">
                  <c:v>12/31/2017</c:v>
                </c:pt>
                <c:pt idx="484">
                  <c:v>1/1/2018</c:v>
                </c:pt>
                <c:pt idx="485">
                  <c:v>1/2/2018</c:v>
                </c:pt>
                <c:pt idx="486">
                  <c:v>1/3/2018</c:v>
                </c:pt>
                <c:pt idx="487">
                  <c:v>1/4/2018</c:v>
                </c:pt>
                <c:pt idx="488">
                  <c:v>1/5/2018</c:v>
                </c:pt>
                <c:pt idx="489">
                  <c:v>1/6/2018</c:v>
                </c:pt>
                <c:pt idx="490">
                  <c:v>1/7/2018</c:v>
                </c:pt>
                <c:pt idx="491">
                  <c:v>1/8/2018</c:v>
                </c:pt>
                <c:pt idx="492">
                  <c:v>1/9/2018</c:v>
                </c:pt>
                <c:pt idx="493">
                  <c:v>1/10/2018</c:v>
                </c:pt>
                <c:pt idx="494">
                  <c:v>1/11/2018</c:v>
                </c:pt>
                <c:pt idx="495">
                  <c:v>1/12/2018</c:v>
                </c:pt>
                <c:pt idx="496">
                  <c:v>1/13/2018</c:v>
                </c:pt>
                <c:pt idx="497">
                  <c:v>1/14/2018</c:v>
                </c:pt>
                <c:pt idx="498">
                  <c:v>1/15/2018</c:v>
                </c:pt>
                <c:pt idx="499">
                  <c:v>1/16/2018</c:v>
                </c:pt>
                <c:pt idx="500">
                  <c:v>1/17/2018</c:v>
                </c:pt>
                <c:pt idx="501">
                  <c:v>1/18/2018</c:v>
                </c:pt>
                <c:pt idx="502">
                  <c:v>1/19/2018</c:v>
                </c:pt>
                <c:pt idx="503">
                  <c:v>1/20/2018</c:v>
                </c:pt>
                <c:pt idx="504">
                  <c:v>1/21/2018</c:v>
                </c:pt>
                <c:pt idx="505">
                  <c:v>1/22/2018</c:v>
                </c:pt>
                <c:pt idx="506">
                  <c:v>1/23/2018</c:v>
                </c:pt>
                <c:pt idx="507">
                  <c:v>1/24/2018</c:v>
                </c:pt>
                <c:pt idx="508">
                  <c:v>1/25/2018</c:v>
                </c:pt>
                <c:pt idx="509">
                  <c:v>1/26/2018</c:v>
                </c:pt>
                <c:pt idx="510">
                  <c:v>1/27/2018</c:v>
                </c:pt>
                <c:pt idx="511">
                  <c:v>1/28/2018</c:v>
                </c:pt>
                <c:pt idx="512">
                  <c:v>1/29/2018</c:v>
                </c:pt>
                <c:pt idx="513">
                  <c:v>1/30/2018</c:v>
                </c:pt>
                <c:pt idx="514">
                  <c:v>1/31/2018</c:v>
                </c:pt>
                <c:pt idx="515">
                  <c:v>2/1/2018</c:v>
                </c:pt>
                <c:pt idx="516">
                  <c:v>2/2/2018</c:v>
                </c:pt>
                <c:pt idx="517">
                  <c:v>2/3/2018</c:v>
                </c:pt>
                <c:pt idx="518">
                  <c:v>2/4/2018</c:v>
                </c:pt>
                <c:pt idx="519">
                  <c:v>2/5/2018</c:v>
                </c:pt>
                <c:pt idx="520">
                  <c:v>2/6/2018</c:v>
                </c:pt>
                <c:pt idx="521">
                  <c:v>2/7/2018</c:v>
                </c:pt>
                <c:pt idx="522">
                  <c:v>2/8/2018</c:v>
                </c:pt>
                <c:pt idx="523">
                  <c:v>2/9/2018</c:v>
                </c:pt>
                <c:pt idx="524">
                  <c:v>2/10/2018</c:v>
                </c:pt>
                <c:pt idx="525">
                  <c:v>2/11/2018</c:v>
                </c:pt>
                <c:pt idx="526">
                  <c:v>2/12/2018</c:v>
                </c:pt>
                <c:pt idx="527">
                  <c:v>2/13/2018</c:v>
                </c:pt>
                <c:pt idx="528">
                  <c:v>2/14/2018</c:v>
                </c:pt>
                <c:pt idx="529">
                  <c:v>2/15/2018</c:v>
                </c:pt>
                <c:pt idx="530">
                  <c:v>2/16/2018</c:v>
                </c:pt>
                <c:pt idx="531">
                  <c:v>2/17/2018</c:v>
                </c:pt>
                <c:pt idx="532">
                  <c:v>2/18/2018</c:v>
                </c:pt>
                <c:pt idx="533">
                  <c:v>2/19/2018</c:v>
                </c:pt>
                <c:pt idx="534">
                  <c:v>2/20/2018</c:v>
                </c:pt>
                <c:pt idx="535">
                  <c:v>2/21/2018</c:v>
                </c:pt>
                <c:pt idx="536">
                  <c:v>2/22/2018</c:v>
                </c:pt>
                <c:pt idx="537">
                  <c:v>2/23/2018</c:v>
                </c:pt>
                <c:pt idx="538">
                  <c:v>2/24/2018</c:v>
                </c:pt>
                <c:pt idx="539">
                  <c:v>2/25/2018</c:v>
                </c:pt>
                <c:pt idx="540">
                  <c:v>2/26/2018</c:v>
                </c:pt>
                <c:pt idx="541">
                  <c:v>2/27/2018</c:v>
                </c:pt>
                <c:pt idx="542">
                  <c:v>2/28/2018</c:v>
                </c:pt>
              </c:strCache>
            </c:strRef>
          </c:cat>
          <c:val>
            <c:numRef>
              <c:f>Total!$L$2:$L$550</c:f>
              <c:numCache>
                <c:formatCode>General</c:formatCode>
                <c:ptCount val="5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2.0</c:v>
                </c:pt>
                <c:pt idx="9">
                  <c:v>3.0</c:v>
                </c:pt>
                <c:pt idx="10">
                  <c:v>4.0</c:v>
                </c:pt>
                <c:pt idx="11">
                  <c:v>5.0</c:v>
                </c:pt>
                <c:pt idx="12">
                  <c:v>5.0</c:v>
                </c:pt>
                <c:pt idx="13">
                  <c:v>5.0</c:v>
                </c:pt>
                <c:pt idx="14">
                  <c:v>6.0</c:v>
                </c:pt>
                <c:pt idx="15">
                  <c:v>8.0</c:v>
                </c:pt>
                <c:pt idx="16">
                  <c:v>9.0</c:v>
                </c:pt>
                <c:pt idx="17">
                  <c:v>11.0</c:v>
                </c:pt>
                <c:pt idx="18">
                  <c:v>13.0</c:v>
                </c:pt>
                <c:pt idx="19">
                  <c:v>13.0</c:v>
                </c:pt>
                <c:pt idx="20">
                  <c:v>13.0</c:v>
                </c:pt>
                <c:pt idx="21">
                  <c:v>15.0</c:v>
                </c:pt>
                <c:pt idx="22">
                  <c:v>17.0</c:v>
                </c:pt>
                <c:pt idx="23">
                  <c:v>18.0</c:v>
                </c:pt>
                <c:pt idx="24">
                  <c:v>20.0</c:v>
                </c:pt>
                <c:pt idx="25">
                  <c:v>22.0</c:v>
                </c:pt>
                <c:pt idx="26">
                  <c:v>22.0</c:v>
                </c:pt>
                <c:pt idx="27">
                  <c:v>22.0</c:v>
                </c:pt>
                <c:pt idx="28">
                  <c:v>24.0</c:v>
                </c:pt>
                <c:pt idx="29">
                  <c:v>26.0</c:v>
                </c:pt>
                <c:pt idx="30">
                  <c:v>28.0</c:v>
                </c:pt>
                <c:pt idx="31">
                  <c:v>29.0</c:v>
                </c:pt>
                <c:pt idx="32">
                  <c:v>31.0</c:v>
                </c:pt>
                <c:pt idx="33">
                  <c:v>31.0</c:v>
                </c:pt>
                <c:pt idx="34">
                  <c:v>31.0</c:v>
                </c:pt>
                <c:pt idx="35">
                  <c:v>34.0</c:v>
                </c:pt>
                <c:pt idx="36">
                  <c:v>36.0</c:v>
                </c:pt>
                <c:pt idx="37">
                  <c:v>38.0</c:v>
                </c:pt>
                <c:pt idx="38">
                  <c:v>40.0</c:v>
                </c:pt>
                <c:pt idx="39">
                  <c:v>41.0</c:v>
                </c:pt>
                <c:pt idx="40">
                  <c:v>42.0</c:v>
                </c:pt>
                <c:pt idx="41">
                  <c:v>42.0</c:v>
                </c:pt>
                <c:pt idx="42">
                  <c:v>44.0</c:v>
                </c:pt>
                <c:pt idx="43">
                  <c:v>45.0</c:v>
                </c:pt>
                <c:pt idx="44">
                  <c:v>48.0</c:v>
                </c:pt>
                <c:pt idx="45">
                  <c:v>50.0</c:v>
                </c:pt>
                <c:pt idx="46">
                  <c:v>52.0</c:v>
                </c:pt>
                <c:pt idx="47">
                  <c:v>52.0</c:v>
                </c:pt>
                <c:pt idx="48">
                  <c:v>52.0</c:v>
                </c:pt>
                <c:pt idx="49">
                  <c:v>54.0</c:v>
                </c:pt>
                <c:pt idx="50">
                  <c:v>56.0</c:v>
                </c:pt>
                <c:pt idx="51">
                  <c:v>58.0</c:v>
                </c:pt>
                <c:pt idx="52">
                  <c:v>60.0</c:v>
                </c:pt>
                <c:pt idx="53">
                  <c:v>62.0</c:v>
                </c:pt>
                <c:pt idx="54">
                  <c:v>62.0</c:v>
                </c:pt>
                <c:pt idx="55">
                  <c:v>62.0</c:v>
                </c:pt>
                <c:pt idx="56">
                  <c:v>64.0</c:v>
                </c:pt>
                <c:pt idx="57">
                  <c:v>66.0</c:v>
                </c:pt>
                <c:pt idx="58">
                  <c:v>68.0</c:v>
                </c:pt>
                <c:pt idx="59">
                  <c:v>71.0</c:v>
                </c:pt>
                <c:pt idx="60">
                  <c:v>72.0</c:v>
                </c:pt>
                <c:pt idx="61">
                  <c:v>72.0</c:v>
                </c:pt>
                <c:pt idx="62">
                  <c:v>72.0</c:v>
                </c:pt>
                <c:pt idx="63">
                  <c:v>74.0</c:v>
                </c:pt>
                <c:pt idx="64">
                  <c:v>74.0</c:v>
                </c:pt>
                <c:pt idx="65">
                  <c:v>75.0</c:v>
                </c:pt>
                <c:pt idx="66">
                  <c:v>77.0</c:v>
                </c:pt>
                <c:pt idx="67">
                  <c:v>78.0</c:v>
                </c:pt>
                <c:pt idx="68">
                  <c:v>78.0</c:v>
                </c:pt>
                <c:pt idx="69">
                  <c:v>78.0</c:v>
                </c:pt>
                <c:pt idx="70">
                  <c:v>80.0</c:v>
                </c:pt>
                <c:pt idx="71">
                  <c:v>82.0</c:v>
                </c:pt>
                <c:pt idx="72">
                  <c:v>84.0</c:v>
                </c:pt>
                <c:pt idx="73">
                  <c:v>86.0</c:v>
                </c:pt>
                <c:pt idx="74">
                  <c:v>88.0</c:v>
                </c:pt>
                <c:pt idx="75">
                  <c:v>88.0</c:v>
                </c:pt>
                <c:pt idx="76">
                  <c:v>88.0</c:v>
                </c:pt>
                <c:pt idx="77">
                  <c:v>90.0</c:v>
                </c:pt>
                <c:pt idx="78">
                  <c:v>91.0</c:v>
                </c:pt>
                <c:pt idx="79">
                  <c:v>92.0</c:v>
                </c:pt>
                <c:pt idx="80">
                  <c:v>92.0</c:v>
                </c:pt>
                <c:pt idx="81">
                  <c:v>92.0</c:v>
                </c:pt>
                <c:pt idx="82">
                  <c:v>92.0</c:v>
                </c:pt>
                <c:pt idx="83">
                  <c:v>92.0</c:v>
                </c:pt>
                <c:pt idx="84">
                  <c:v>94.0</c:v>
                </c:pt>
                <c:pt idx="85">
                  <c:v>96.0</c:v>
                </c:pt>
                <c:pt idx="86">
                  <c:v>98.0</c:v>
                </c:pt>
                <c:pt idx="87">
                  <c:v>100.0</c:v>
                </c:pt>
                <c:pt idx="88">
                  <c:v>102.0</c:v>
                </c:pt>
                <c:pt idx="89">
                  <c:v>102.0</c:v>
                </c:pt>
                <c:pt idx="90">
                  <c:v>102.0</c:v>
                </c:pt>
                <c:pt idx="91">
                  <c:v>103.0</c:v>
                </c:pt>
                <c:pt idx="92">
                  <c:v>104.0</c:v>
                </c:pt>
                <c:pt idx="93">
                  <c:v>106.0</c:v>
                </c:pt>
                <c:pt idx="94">
                  <c:v>108.0</c:v>
                </c:pt>
                <c:pt idx="95">
                  <c:v>110.0</c:v>
                </c:pt>
                <c:pt idx="96">
                  <c:v>110.0</c:v>
                </c:pt>
                <c:pt idx="97">
                  <c:v>110.0</c:v>
                </c:pt>
                <c:pt idx="98">
                  <c:v>112.0</c:v>
                </c:pt>
                <c:pt idx="99">
                  <c:v>114.0</c:v>
                </c:pt>
                <c:pt idx="100">
                  <c:v>114.0</c:v>
                </c:pt>
                <c:pt idx="101">
                  <c:v>115.0</c:v>
                </c:pt>
                <c:pt idx="102">
                  <c:v>117.0</c:v>
                </c:pt>
                <c:pt idx="103">
                  <c:v>117.0</c:v>
                </c:pt>
                <c:pt idx="104">
                  <c:v>117.0</c:v>
                </c:pt>
                <c:pt idx="105">
                  <c:v>119.0</c:v>
                </c:pt>
                <c:pt idx="106">
                  <c:v>120.0</c:v>
                </c:pt>
                <c:pt idx="107">
                  <c:v>121.0</c:v>
                </c:pt>
                <c:pt idx="108">
                  <c:v>121.0</c:v>
                </c:pt>
                <c:pt idx="109">
                  <c:v>122.0</c:v>
                </c:pt>
                <c:pt idx="110">
                  <c:v>122.0</c:v>
                </c:pt>
                <c:pt idx="111">
                  <c:v>122.0</c:v>
                </c:pt>
                <c:pt idx="112">
                  <c:v>122.0</c:v>
                </c:pt>
                <c:pt idx="113">
                  <c:v>122.0</c:v>
                </c:pt>
                <c:pt idx="114">
                  <c:v>123.0</c:v>
                </c:pt>
                <c:pt idx="115">
                  <c:v>124.0</c:v>
                </c:pt>
                <c:pt idx="116">
                  <c:v>125.0</c:v>
                </c:pt>
                <c:pt idx="117">
                  <c:v>125.0</c:v>
                </c:pt>
                <c:pt idx="118">
                  <c:v>125.0</c:v>
                </c:pt>
                <c:pt idx="119">
                  <c:v>125.0</c:v>
                </c:pt>
                <c:pt idx="120">
                  <c:v>125.0</c:v>
                </c:pt>
                <c:pt idx="121">
                  <c:v>126.0</c:v>
                </c:pt>
                <c:pt idx="122">
                  <c:v>128.0</c:v>
                </c:pt>
                <c:pt idx="123">
                  <c:v>130.0</c:v>
                </c:pt>
                <c:pt idx="124">
                  <c:v>130.0</c:v>
                </c:pt>
                <c:pt idx="125">
                  <c:v>130.0</c:v>
                </c:pt>
                <c:pt idx="126">
                  <c:v>133.0</c:v>
                </c:pt>
                <c:pt idx="127">
                  <c:v>133.0</c:v>
                </c:pt>
                <c:pt idx="128">
                  <c:v>135.0</c:v>
                </c:pt>
                <c:pt idx="129">
                  <c:v>137.0</c:v>
                </c:pt>
                <c:pt idx="130">
                  <c:v>138.0</c:v>
                </c:pt>
                <c:pt idx="131">
                  <c:v>138.0</c:v>
                </c:pt>
                <c:pt idx="132">
                  <c:v>138.0</c:v>
                </c:pt>
                <c:pt idx="133">
                  <c:v>138.0</c:v>
                </c:pt>
                <c:pt idx="134">
                  <c:v>140.0</c:v>
                </c:pt>
                <c:pt idx="135">
                  <c:v>141.0</c:v>
                </c:pt>
                <c:pt idx="136">
                  <c:v>143.0</c:v>
                </c:pt>
                <c:pt idx="137">
                  <c:v>143.0</c:v>
                </c:pt>
                <c:pt idx="138">
                  <c:v>143.0</c:v>
                </c:pt>
                <c:pt idx="139">
                  <c:v>143.0</c:v>
                </c:pt>
                <c:pt idx="140">
                  <c:v>145.0</c:v>
                </c:pt>
                <c:pt idx="141">
                  <c:v>145.0</c:v>
                </c:pt>
                <c:pt idx="142">
                  <c:v>145.0</c:v>
                </c:pt>
                <c:pt idx="143">
                  <c:v>146.0</c:v>
                </c:pt>
                <c:pt idx="144">
                  <c:v>146.0</c:v>
                </c:pt>
                <c:pt idx="145">
                  <c:v>146.0</c:v>
                </c:pt>
                <c:pt idx="146">
                  <c:v>146.0</c:v>
                </c:pt>
                <c:pt idx="147">
                  <c:v>148.0</c:v>
                </c:pt>
                <c:pt idx="148">
                  <c:v>149.0</c:v>
                </c:pt>
                <c:pt idx="149">
                  <c:v>151.0</c:v>
                </c:pt>
                <c:pt idx="150">
                  <c:v>153.0</c:v>
                </c:pt>
                <c:pt idx="151">
                  <c:v>154.0</c:v>
                </c:pt>
                <c:pt idx="152">
                  <c:v>154.0</c:v>
                </c:pt>
                <c:pt idx="153">
                  <c:v>154.0</c:v>
                </c:pt>
                <c:pt idx="154">
                  <c:v>156.0</c:v>
                </c:pt>
                <c:pt idx="155">
                  <c:v>157.0</c:v>
                </c:pt>
                <c:pt idx="156">
                  <c:v>159.0</c:v>
                </c:pt>
                <c:pt idx="157">
                  <c:v>159.0</c:v>
                </c:pt>
                <c:pt idx="158">
                  <c:v>159.0</c:v>
                </c:pt>
                <c:pt idx="159">
                  <c:v>159.0</c:v>
                </c:pt>
                <c:pt idx="160">
                  <c:v>159.0</c:v>
                </c:pt>
                <c:pt idx="161">
                  <c:v>160.0</c:v>
                </c:pt>
                <c:pt idx="162">
                  <c:v>161.0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165.0</c:v>
                </c:pt>
                <c:pt idx="167">
                  <c:v>165.0</c:v>
                </c:pt>
                <c:pt idx="168">
                  <c:v>165.0</c:v>
                </c:pt>
                <c:pt idx="169">
                  <c:v>165.0</c:v>
                </c:pt>
                <c:pt idx="170">
                  <c:v>167.0</c:v>
                </c:pt>
                <c:pt idx="171">
                  <c:v>169.0</c:v>
                </c:pt>
                <c:pt idx="172">
                  <c:v>170.0</c:v>
                </c:pt>
                <c:pt idx="173">
                  <c:v>170.0</c:v>
                </c:pt>
                <c:pt idx="174">
                  <c:v>170.0</c:v>
                </c:pt>
                <c:pt idx="175">
                  <c:v>171.0</c:v>
                </c:pt>
                <c:pt idx="176">
                  <c:v>172.0</c:v>
                </c:pt>
                <c:pt idx="177">
                  <c:v>172.0</c:v>
                </c:pt>
                <c:pt idx="178">
                  <c:v>174.0</c:v>
                </c:pt>
                <c:pt idx="179">
                  <c:v>176.0</c:v>
                </c:pt>
                <c:pt idx="180">
                  <c:v>176.0</c:v>
                </c:pt>
                <c:pt idx="181">
                  <c:v>176.0</c:v>
                </c:pt>
                <c:pt idx="182">
                  <c:v>178.0</c:v>
                </c:pt>
                <c:pt idx="183">
                  <c:v>180.0</c:v>
                </c:pt>
                <c:pt idx="184">
                  <c:v>180.0</c:v>
                </c:pt>
                <c:pt idx="185">
                  <c:v>182.0</c:v>
                </c:pt>
                <c:pt idx="186">
                  <c:v>184.0</c:v>
                </c:pt>
                <c:pt idx="187">
                  <c:v>184.0</c:v>
                </c:pt>
                <c:pt idx="188">
                  <c:v>184.0</c:v>
                </c:pt>
                <c:pt idx="189">
                  <c:v>186.0</c:v>
                </c:pt>
                <c:pt idx="190">
                  <c:v>186.0</c:v>
                </c:pt>
                <c:pt idx="191">
                  <c:v>186.0</c:v>
                </c:pt>
                <c:pt idx="192">
                  <c:v>186.0</c:v>
                </c:pt>
                <c:pt idx="193">
                  <c:v>187.0</c:v>
                </c:pt>
                <c:pt idx="194">
                  <c:v>187.0</c:v>
                </c:pt>
                <c:pt idx="195">
                  <c:v>187.0</c:v>
                </c:pt>
                <c:pt idx="196">
                  <c:v>189.0</c:v>
                </c:pt>
                <c:pt idx="197">
                  <c:v>191.0</c:v>
                </c:pt>
                <c:pt idx="198">
                  <c:v>193.0</c:v>
                </c:pt>
                <c:pt idx="199">
                  <c:v>193.0</c:v>
                </c:pt>
                <c:pt idx="200">
                  <c:v>195.0</c:v>
                </c:pt>
                <c:pt idx="201">
                  <c:v>195.0</c:v>
                </c:pt>
                <c:pt idx="202">
                  <c:v>195.0</c:v>
                </c:pt>
                <c:pt idx="203">
                  <c:v>197.0</c:v>
                </c:pt>
                <c:pt idx="204">
                  <c:v>197.0</c:v>
                </c:pt>
                <c:pt idx="205">
                  <c:v>201.0</c:v>
                </c:pt>
                <c:pt idx="206">
                  <c:v>203.0</c:v>
                </c:pt>
                <c:pt idx="207">
                  <c:v>204.0</c:v>
                </c:pt>
                <c:pt idx="208">
                  <c:v>204.0</c:v>
                </c:pt>
                <c:pt idx="209">
                  <c:v>204.0</c:v>
                </c:pt>
                <c:pt idx="210">
                  <c:v>205.0</c:v>
                </c:pt>
                <c:pt idx="211">
                  <c:v>205.0</c:v>
                </c:pt>
                <c:pt idx="212">
                  <c:v>205.0</c:v>
                </c:pt>
                <c:pt idx="213">
                  <c:v>205.0</c:v>
                </c:pt>
                <c:pt idx="214">
                  <c:v>206.0</c:v>
                </c:pt>
                <c:pt idx="215">
                  <c:v>206.0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E5-47BB-BE38-AD862243D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6948192"/>
        <c:axId val="2027476016"/>
      </c:barChart>
      <c:lineChart>
        <c:grouping val="standard"/>
        <c:varyColors val="0"/>
        <c:ser>
          <c:idx val="1"/>
          <c:order val="1"/>
          <c:tx>
            <c:strRef>
              <c:f>Total!$N$1</c:f>
              <c:strCache>
                <c:ptCount val="1"/>
                <c:pt idx="0">
                  <c:v>COL Cumulative 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548"/>
              <c:pt idx="0">
                <c:v>9/4/2016</c:v>
              </c:pt>
              <c:pt idx="1">
                <c:v>9/5/2016</c:v>
              </c:pt>
              <c:pt idx="2">
                <c:v>9/6/2016</c:v>
              </c:pt>
              <c:pt idx="3">
                <c:v>9/7/2016</c:v>
              </c:pt>
              <c:pt idx="4">
                <c:v>9/8/2016</c:v>
              </c:pt>
              <c:pt idx="5">
                <c:v>9/9/2016</c:v>
              </c:pt>
              <c:pt idx="6">
                <c:v>9/10/2016</c:v>
              </c:pt>
              <c:pt idx="7">
                <c:v>9/11/2016</c:v>
              </c:pt>
              <c:pt idx="8">
                <c:v>9/12/2016</c:v>
              </c:pt>
              <c:pt idx="9">
                <c:v>9/13/2016</c:v>
              </c:pt>
              <c:pt idx="10">
                <c:v>9/14/2016</c:v>
              </c:pt>
              <c:pt idx="11">
                <c:v>9/15/2016</c:v>
              </c:pt>
              <c:pt idx="12">
                <c:v>9/16/2016</c:v>
              </c:pt>
              <c:pt idx="13">
                <c:v>9/17/2016</c:v>
              </c:pt>
              <c:pt idx="14">
                <c:v>9/18/2016</c:v>
              </c:pt>
              <c:pt idx="15">
                <c:v>9/19/2016</c:v>
              </c:pt>
              <c:pt idx="16">
                <c:v>9/20/2016</c:v>
              </c:pt>
              <c:pt idx="17">
                <c:v>9/21/2016</c:v>
              </c:pt>
              <c:pt idx="18">
                <c:v>9/22/2016</c:v>
              </c:pt>
              <c:pt idx="19">
                <c:v>9/23/2016</c:v>
              </c:pt>
              <c:pt idx="20">
                <c:v>9/24/2016</c:v>
              </c:pt>
              <c:pt idx="21">
                <c:v>9/25/2016</c:v>
              </c:pt>
              <c:pt idx="22">
                <c:v>9/26/2016</c:v>
              </c:pt>
              <c:pt idx="23">
                <c:v>9/27/2016</c:v>
              </c:pt>
              <c:pt idx="24">
                <c:v>9/28/2016</c:v>
              </c:pt>
              <c:pt idx="25">
                <c:v>9/29/2016</c:v>
              </c:pt>
              <c:pt idx="26">
                <c:v>9/30/2016</c:v>
              </c:pt>
              <c:pt idx="27">
                <c:v>10/1/2016</c:v>
              </c:pt>
              <c:pt idx="28">
                <c:v>10/2/2016</c:v>
              </c:pt>
              <c:pt idx="29">
                <c:v>10/3/2016</c:v>
              </c:pt>
              <c:pt idx="30">
                <c:v>10/4/2016</c:v>
              </c:pt>
              <c:pt idx="31">
                <c:v>10/5/2016</c:v>
              </c:pt>
              <c:pt idx="32">
                <c:v>10/6/2016</c:v>
              </c:pt>
              <c:pt idx="33">
                <c:v>10/7/2016</c:v>
              </c:pt>
              <c:pt idx="34">
                <c:v>10/8/2016</c:v>
              </c:pt>
              <c:pt idx="35">
                <c:v>10/9/2016</c:v>
              </c:pt>
              <c:pt idx="36">
                <c:v>10/10/2016</c:v>
              </c:pt>
              <c:pt idx="37">
                <c:v>10/11/2016</c:v>
              </c:pt>
              <c:pt idx="38">
                <c:v>10/12/2016</c:v>
              </c:pt>
              <c:pt idx="39">
                <c:v>10/13/2016</c:v>
              </c:pt>
              <c:pt idx="40">
                <c:v>10/14/2016</c:v>
              </c:pt>
              <c:pt idx="41">
                <c:v>10/15/2016</c:v>
              </c:pt>
              <c:pt idx="42">
                <c:v>10/16/2016</c:v>
              </c:pt>
              <c:pt idx="43">
                <c:v>10/17/2016</c:v>
              </c:pt>
              <c:pt idx="44">
                <c:v>10/18/2016</c:v>
              </c:pt>
              <c:pt idx="45">
                <c:v>10/19/2016</c:v>
              </c:pt>
              <c:pt idx="46">
                <c:v>10/20/2016</c:v>
              </c:pt>
              <c:pt idx="47">
                <c:v>10/21/2016</c:v>
              </c:pt>
              <c:pt idx="48">
                <c:v>10/22/2016</c:v>
              </c:pt>
              <c:pt idx="49">
                <c:v>10/23/2016</c:v>
              </c:pt>
              <c:pt idx="50">
                <c:v>10/24/2016</c:v>
              </c:pt>
              <c:pt idx="51">
                <c:v>10/25/2016</c:v>
              </c:pt>
              <c:pt idx="52">
                <c:v>10/26/2016</c:v>
              </c:pt>
              <c:pt idx="53">
                <c:v>10/27/2016</c:v>
              </c:pt>
              <c:pt idx="54">
                <c:v>10/28/2016</c:v>
              </c:pt>
              <c:pt idx="55">
                <c:v>10/29/2016</c:v>
              </c:pt>
              <c:pt idx="56">
                <c:v>10/30/2016</c:v>
              </c:pt>
              <c:pt idx="57">
                <c:v>10/31/2016</c:v>
              </c:pt>
              <c:pt idx="58">
                <c:v>11/1/2016</c:v>
              </c:pt>
              <c:pt idx="59">
                <c:v>11/2/2016</c:v>
              </c:pt>
              <c:pt idx="60">
                <c:v>11/3/2016</c:v>
              </c:pt>
              <c:pt idx="61">
                <c:v>11/4/2016</c:v>
              </c:pt>
              <c:pt idx="62">
                <c:v>11/5/2016</c:v>
              </c:pt>
              <c:pt idx="63">
                <c:v>11/6/2016</c:v>
              </c:pt>
              <c:pt idx="64">
                <c:v>11/7/2016</c:v>
              </c:pt>
              <c:pt idx="65">
                <c:v>11/8/2016</c:v>
              </c:pt>
              <c:pt idx="66">
                <c:v>11/9/2016</c:v>
              </c:pt>
              <c:pt idx="67">
                <c:v>11/10/2016</c:v>
              </c:pt>
              <c:pt idx="68">
                <c:v>11/11/2016</c:v>
              </c:pt>
              <c:pt idx="69">
                <c:v>11/12/2016</c:v>
              </c:pt>
              <c:pt idx="70">
                <c:v>11/13/2016</c:v>
              </c:pt>
              <c:pt idx="71">
                <c:v>11/14/2016</c:v>
              </c:pt>
              <c:pt idx="72">
                <c:v>11/15/2016</c:v>
              </c:pt>
              <c:pt idx="73">
                <c:v>11/16/2016</c:v>
              </c:pt>
              <c:pt idx="74">
                <c:v>11/17/2016</c:v>
              </c:pt>
              <c:pt idx="75">
                <c:v>11/18/2016</c:v>
              </c:pt>
              <c:pt idx="76">
                <c:v>11/19/2016</c:v>
              </c:pt>
              <c:pt idx="77">
                <c:v>11/20/2016</c:v>
              </c:pt>
              <c:pt idx="78">
                <c:v>11/21/2016</c:v>
              </c:pt>
              <c:pt idx="79">
                <c:v>11/22/2016</c:v>
              </c:pt>
              <c:pt idx="80">
                <c:v>11/23/2016</c:v>
              </c:pt>
              <c:pt idx="81">
                <c:v>11/24/2016</c:v>
              </c:pt>
              <c:pt idx="82">
                <c:v>11/25/2016</c:v>
              </c:pt>
              <c:pt idx="83">
                <c:v>11/26/2016</c:v>
              </c:pt>
              <c:pt idx="84">
                <c:v>11/27/2016</c:v>
              </c:pt>
              <c:pt idx="85">
                <c:v>11/28/2016</c:v>
              </c:pt>
              <c:pt idx="86">
                <c:v>11/29/2016</c:v>
              </c:pt>
              <c:pt idx="87">
                <c:v>11/30/2016</c:v>
              </c:pt>
              <c:pt idx="88">
                <c:v>12/1/2016</c:v>
              </c:pt>
              <c:pt idx="89">
                <c:v>12/2/2016</c:v>
              </c:pt>
              <c:pt idx="90">
                <c:v>12/3/2016</c:v>
              </c:pt>
              <c:pt idx="91">
                <c:v>12/4/2016</c:v>
              </c:pt>
              <c:pt idx="92">
                <c:v>12/5/2016</c:v>
              </c:pt>
              <c:pt idx="93">
                <c:v>12/6/2016</c:v>
              </c:pt>
              <c:pt idx="94">
                <c:v>12/7/2016</c:v>
              </c:pt>
              <c:pt idx="95">
                <c:v>12/8/2016</c:v>
              </c:pt>
              <c:pt idx="96">
                <c:v>12/9/2016</c:v>
              </c:pt>
              <c:pt idx="97">
                <c:v>12/10/2016</c:v>
              </c:pt>
              <c:pt idx="98">
                <c:v>12/11/2016</c:v>
              </c:pt>
              <c:pt idx="99">
                <c:v>12/12/2016</c:v>
              </c:pt>
              <c:pt idx="100">
                <c:v>12/13/2016</c:v>
              </c:pt>
              <c:pt idx="101">
                <c:v>12/14/2016</c:v>
              </c:pt>
              <c:pt idx="102">
                <c:v>12/15/2016</c:v>
              </c:pt>
              <c:pt idx="103">
                <c:v>12/16/2016</c:v>
              </c:pt>
              <c:pt idx="104">
                <c:v>12/17/2016</c:v>
              </c:pt>
              <c:pt idx="105">
                <c:v>12/18/2016</c:v>
              </c:pt>
              <c:pt idx="106">
                <c:v>12/19/2016</c:v>
              </c:pt>
              <c:pt idx="107">
                <c:v>12/20/2016</c:v>
              </c:pt>
              <c:pt idx="108">
                <c:v>12/21/2016</c:v>
              </c:pt>
              <c:pt idx="109">
                <c:v>12/22/2016</c:v>
              </c:pt>
              <c:pt idx="110">
                <c:v>12/23/2016</c:v>
              </c:pt>
              <c:pt idx="111">
                <c:v>12/24/2016</c:v>
              </c:pt>
              <c:pt idx="112">
                <c:v>12/25/2016</c:v>
              </c:pt>
              <c:pt idx="113">
                <c:v>12/26/2016</c:v>
              </c:pt>
              <c:pt idx="114">
                <c:v>12/27/2016</c:v>
              </c:pt>
              <c:pt idx="115">
                <c:v>12/28/2016</c:v>
              </c:pt>
              <c:pt idx="116">
                <c:v>12/29/2016</c:v>
              </c:pt>
              <c:pt idx="117">
                <c:v>12/30/2016</c:v>
              </c:pt>
              <c:pt idx="118">
                <c:v>12/31/2016</c:v>
              </c:pt>
              <c:pt idx="119">
                <c:v>1/1/2017</c:v>
              </c:pt>
              <c:pt idx="120">
                <c:v>1/2/2017</c:v>
              </c:pt>
              <c:pt idx="121">
                <c:v>1/3/2017</c:v>
              </c:pt>
              <c:pt idx="122">
                <c:v>1/4/2017</c:v>
              </c:pt>
              <c:pt idx="123">
                <c:v>1/5/2017</c:v>
              </c:pt>
              <c:pt idx="124">
                <c:v>1/6/2017</c:v>
              </c:pt>
              <c:pt idx="125">
                <c:v>1/7/2017</c:v>
              </c:pt>
              <c:pt idx="126">
                <c:v>1/8/2017</c:v>
              </c:pt>
              <c:pt idx="127">
                <c:v>1/9/2017</c:v>
              </c:pt>
              <c:pt idx="128">
                <c:v>1/10/2017</c:v>
              </c:pt>
              <c:pt idx="129">
                <c:v>1/11/2017</c:v>
              </c:pt>
              <c:pt idx="130">
                <c:v>1/12/2017</c:v>
              </c:pt>
              <c:pt idx="131">
                <c:v>1/13/2017</c:v>
              </c:pt>
              <c:pt idx="132">
                <c:v>1/14/2017</c:v>
              </c:pt>
              <c:pt idx="133">
                <c:v>1/15/2017</c:v>
              </c:pt>
              <c:pt idx="134">
                <c:v>1/16/2017</c:v>
              </c:pt>
              <c:pt idx="135">
                <c:v>1/17/2017</c:v>
              </c:pt>
              <c:pt idx="136">
                <c:v>1/18/2017</c:v>
              </c:pt>
              <c:pt idx="137">
                <c:v>1/19/2017</c:v>
              </c:pt>
              <c:pt idx="138">
                <c:v>1/20/2017</c:v>
              </c:pt>
              <c:pt idx="139">
                <c:v>1/21/2017</c:v>
              </c:pt>
              <c:pt idx="140">
                <c:v>1/22/2017</c:v>
              </c:pt>
              <c:pt idx="141">
                <c:v>1/23/2017</c:v>
              </c:pt>
              <c:pt idx="142">
                <c:v>1/24/2017</c:v>
              </c:pt>
              <c:pt idx="143">
                <c:v>1/25/2017</c:v>
              </c:pt>
              <c:pt idx="144">
                <c:v>1/26/2017</c:v>
              </c:pt>
              <c:pt idx="145">
                <c:v>1/27/2017</c:v>
              </c:pt>
              <c:pt idx="146">
                <c:v>1/28/2017</c:v>
              </c:pt>
              <c:pt idx="147">
                <c:v>1/29/2017</c:v>
              </c:pt>
              <c:pt idx="148">
                <c:v>1/30/2017</c:v>
              </c:pt>
              <c:pt idx="149">
                <c:v>1/31/2017</c:v>
              </c:pt>
              <c:pt idx="150">
                <c:v>2/1/2017</c:v>
              </c:pt>
              <c:pt idx="151">
                <c:v>2/2/2017</c:v>
              </c:pt>
              <c:pt idx="152">
                <c:v>2/3/2017</c:v>
              </c:pt>
              <c:pt idx="153">
                <c:v>2/4/2017</c:v>
              </c:pt>
              <c:pt idx="154">
                <c:v>2/5/2017</c:v>
              </c:pt>
              <c:pt idx="155">
                <c:v>2/6/2017</c:v>
              </c:pt>
              <c:pt idx="156">
                <c:v>2/7/2017</c:v>
              </c:pt>
              <c:pt idx="157">
                <c:v>2/8/2017</c:v>
              </c:pt>
              <c:pt idx="158">
                <c:v>2/9/2017</c:v>
              </c:pt>
              <c:pt idx="159">
                <c:v>2/10/2017</c:v>
              </c:pt>
              <c:pt idx="160">
                <c:v>2/11/2017</c:v>
              </c:pt>
              <c:pt idx="161">
                <c:v>2/12/2017</c:v>
              </c:pt>
              <c:pt idx="162">
                <c:v>2/13/2017</c:v>
              </c:pt>
              <c:pt idx="163">
                <c:v>2/14/2017</c:v>
              </c:pt>
              <c:pt idx="164">
                <c:v>2/15/2017</c:v>
              </c:pt>
              <c:pt idx="165">
                <c:v>2/16/2017</c:v>
              </c:pt>
              <c:pt idx="166">
                <c:v>2/17/2017</c:v>
              </c:pt>
              <c:pt idx="167">
                <c:v>2/18/2017</c:v>
              </c:pt>
              <c:pt idx="168">
                <c:v>2/19/2017</c:v>
              </c:pt>
              <c:pt idx="169">
                <c:v>2/20/2017</c:v>
              </c:pt>
              <c:pt idx="170">
                <c:v>2/21/2017</c:v>
              </c:pt>
              <c:pt idx="171">
                <c:v>2/22/2017</c:v>
              </c:pt>
              <c:pt idx="172">
                <c:v>2/23/2017</c:v>
              </c:pt>
              <c:pt idx="173">
                <c:v>2/24/2017</c:v>
              </c:pt>
              <c:pt idx="174">
                <c:v>2/25/2017</c:v>
              </c:pt>
              <c:pt idx="175">
                <c:v>2/26/2017</c:v>
              </c:pt>
              <c:pt idx="176">
                <c:v>2/27/2017</c:v>
              </c:pt>
              <c:pt idx="177">
                <c:v>2/28/2017</c:v>
              </c:pt>
              <c:pt idx="178">
                <c:v>3/1/2017</c:v>
              </c:pt>
              <c:pt idx="179">
                <c:v>3/2/2017</c:v>
              </c:pt>
              <c:pt idx="180">
                <c:v>3/3/2017</c:v>
              </c:pt>
              <c:pt idx="181">
                <c:v>3/4/2017</c:v>
              </c:pt>
              <c:pt idx="182">
                <c:v>3/5/2017</c:v>
              </c:pt>
              <c:pt idx="183">
                <c:v>3/6/2017</c:v>
              </c:pt>
              <c:pt idx="184">
                <c:v>3/7/2017</c:v>
              </c:pt>
              <c:pt idx="185">
                <c:v>3/8/2017</c:v>
              </c:pt>
              <c:pt idx="186">
                <c:v>3/9/2017</c:v>
              </c:pt>
              <c:pt idx="187">
                <c:v>3/10/2017</c:v>
              </c:pt>
              <c:pt idx="188">
                <c:v>3/11/2017</c:v>
              </c:pt>
              <c:pt idx="189">
                <c:v>3/12/2017</c:v>
              </c:pt>
              <c:pt idx="190">
                <c:v>3/13/2017</c:v>
              </c:pt>
              <c:pt idx="191">
                <c:v>3/14/2017</c:v>
              </c:pt>
              <c:pt idx="192">
                <c:v>3/15/2017</c:v>
              </c:pt>
              <c:pt idx="193">
                <c:v>3/16/2017</c:v>
              </c:pt>
              <c:pt idx="194">
                <c:v>3/17/2017</c:v>
              </c:pt>
              <c:pt idx="195">
                <c:v>3/18/2017</c:v>
              </c:pt>
              <c:pt idx="196">
                <c:v>3/19/2017</c:v>
              </c:pt>
              <c:pt idx="197">
                <c:v>3/20/2017</c:v>
              </c:pt>
              <c:pt idx="198">
                <c:v>3/21/2017</c:v>
              </c:pt>
              <c:pt idx="199">
                <c:v>3/22/2017</c:v>
              </c:pt>
              <c:pt idx="200">
                <c:v>3/23/2017</c:v>
              </c:pt>
              <c:pt idx="201">
                <c:v>3/24/2017</c:v>
              </c:pt>
              <c:pt idx="202">
                <c:v>3/25/2017</c:v>
              </c:pt>
              <c:pt idx="203">
                <c:v>3/26/2017</c:v>
              </c:pt>
              <c:pt idx="204">
                <c:v>3/27/2017</c:v>
              </c:pt>
              <c:pt idx="205">
                <c:v>3/28/2017</c:v>
              </c:pt>
              <c:pt idx="206">
                <c:v>3/29/2017</c:v>
              </c:pt>
              <c:pt idx="207">
                <c:v>3/30/2017</c:v>
              </c:pt>
              <c:pt idx="208">
                <c:v>3/31/2017</c:v>
              </c:pt>
              <c:pt idx="209">
                <c:v>4/1/2017</c:v>
              </c:pt>
              <c:pt idx="210">
                <c:v>4/2/2017</c:v>
              </c:pt>
              <c:pt idx="211">
                <c:v>4/3/2017</c:v>
              </c:pt>
              <c:pt idx="212">
                <c:v>4/4/2017</c:v>
              </c:pt>
              <c:pt idx="213">
                <c:v>4/5/2017</c:v>
              </c:pt>
              <c:pt idx="214">
                <c:v>4/6/2017</c:v>
              </c:pt>
              <c:pt idx="215">
                <c:v>4/7/2017</c:v>
              </c:pt>
              <c:pt idx="216">
                <c:v>4/8/2017</c:v>
              </c:pt>
              <c:pt idx="217">
                <c:v>4/9/2017</c:v>
              </c:pt>
              <c:pt idx="218">
                <c:v>4/10/2017</c:v>
              </c:pt>
              <c:pt idx="219">
                <c:v>4/11/2017</c:v>
              </c:pt>
              <c:pt idx="220">
                <c:v>4/12/2017</c:v>
              </c:pt>
              <c:pt idx="221">
                <c:v>4/13/2017</c:v>
              </c:pt>
              <c:pt idx="222">
                <c:v>4/14/2017</c:v>
              </c:pt>
              <c:pt idx="223">
                <c:v>4/15/2017</c:v>
              </c:pt>
              <c:pt idx="224">
                <c:v>4/16/2017</c:v>
              </c:pt>
              <c:pt idx="225">
                <c:v>4/17/2017</c:v>
              </c:pt>
              <c:pt idx="226">
                <c:v>4/18/2017</c:v>
              </c:pt>
              <c:pt idx="227">
                <c:v>4/19/2017</c:v>
              </c:pt>
              <c:pt idx="228">
                <c:v>4/20/2017</c:v>
              </c:pt>
              <c:pt idx="229">
                <c:v>4/21/2017</c:v>
              </c:pt>
              <c:pt idx="230">
                <c:v>4/22/2017</c:v>
              </c:pt>
              <c:pt idx="231">
                <c:v>4/23/2017</c:v>
              </c:pt>
              <c:pt idx="232">
                <c:v>4/24/2017</c:v>
              </c:pt>
              <c:pt idx="233">
                <c:v>4/25/2017</c:v>
              </c:pt>
              <c:pt idx="234">
                <c:v>4/26/2017</c:v>
              </c:pt>
              <c:pt idx="235">
                <c:v>4/27/2017</c:v>
              </c:pt>
              <c:pt idx="236">
                <c:v>4/28/2017</c:v>
              </c:pt>
              <c:pt idx="237">
                <c:v>4/29/2017</c:v>
              </c:pt>
              <c:pt idx="238">
                <c:v>4/30/2017</c:v>
              </c:pt>
              <c:pt idx="239">
                <c:v>5/1/2017</c:v>
              </c:pt>
              <c:pt idx="240">
                <c:v>5/2/2017</c:v>
              </c:pt>
              <c:pt idx="241">
                <c:v>5/3/2017</c:v>
              </c:pt>
              <c:pt idx="242">
                <c:v>5/4/2017</c:v>
              </c:pt>
              <c:pt idx="243">
                <c:v>5/5/2017</c:v>
              </c:pt>
              <c:pt idx="244">
                <c:v>5/6/2017</c:v>
              </c:pt>
              <c:pt idx="245">
                <c:v>5/7/2017</c:v>
              </c:pt>
              <c:pt idx="246">
                <c:v>5/8/2017</c:v>
              </c:pt>
              <c:pt idx="247">
                <c:v>5/9/2017</c:v>
              </c:pt>
              <c:pt idx="248">
                <c:v>5/10/2017</c:v>
              </c:pt>
              <c:pt idx="249">
                <c:v>5/11/2017</c:v>
              </c:pt>
              <c:pt idx="250">
                <c:v>5/12/2017</c:v>
              </c:pt>
              <c:pt idx="251">
                <c:v>5/13/2017</c:v>
              </c:pt>
              <c:pt idx="252">
                <c:v>5/14/2017</c:v>
              </c:pt>
              <c:pt idx="253">
                <c:v>5/15/2017</c:v>
              </c:pt>
              <c:pt idx="254">
                <c:v>5/16/2017</c:v>
              </c:pt>
              <c:pt idx="255">
                <c:v>5/17/2017</c:v>
              </c:pt>
              <c:pt idx="256">
                <c:v>5/18/2017</c:v>
              </c:pt>
              <c:pt idx="257">
                <c:v>5/19/2017</c:v>
              </c:pt>
              <c:pt idx="258">
                <c:v>5/20/2017</c:v>
              </c:pt>
              <c:pt idx="259">
                <c:v>5/21/2017</c:v>
              </c:pt>
              <c:pt idx="260">
                <c:v>5/22/2017</c:v>
              </c:pt>
              <c:pt idx="261">
                <c:v>5/23/2017</c:v>
              </c:pt>
              <c:pt idx="262">
                <c:v>5/24/2017</c:v>
              </c:pt>
              <c:pt idx="263">
                <c:v>5/25/2017</c:v>
              </c:pt>
              <c:pt idx="264">
                <c:v>5/26/2017</c:v>
              </c:pt>
              <c:pt idx="265">
                <c:v>5/27/2017</c:v>
              </c:pt>
              <c:pt idx="266">
                <c:v>5/28/2017</c:v>
              </c:pt>
              <c:pt idx="267">
                <c:v>5/29/2017</c:v>
              </c:pt>
              <c:pt idx="268">
                <c:v>5/30/2017</c:v>
              </c:pt>
              <c:pt idx="269">
                <c:v>5/31/2017</c:v>
              </c:pt>
              <c:pt idx="270">
                <c:v>6/1/2017</c:v>
              </c:pt>
              <c:pt idx="271">
                <c:v>6/2/2017</c:v>
              </c:pt>
              <c:pt idx="272">
                <c:v>6/3/2017</c:v>
              </c:pt>
              <c:pt idx="273">
                <c:v>6/4/2017</c:v>
              </c:pt>
              <c:pt idx="274">
                <c:v>6/5/2017</c:v>
              </c:pt>
              <c:pt idx="275">
                <c:v>6/6/2017</c:v>
              </c:pt>
              <c:pt idx="276">
                <c:v>6/7/2017</c:v>
              </c:pt>
              <c:pt idx="277">
                <c:v>6/8/2017</c:v>
              </c:pt>
              <c:pt idx="278">
                <c:v>6/9/2017</c:v>
              </c:pt>
              <c:pt idx="279">
                <c:v>6/10/2017</c:v>
              </c:pt>
              <c:pt idx="280">
                <c:v>6/11/2017</c:v>
              </c:pt>
              <c:pt idx="281">
                <c:v>6/12/2017</c:v>
              </c:pt>
              <c:pt idx="282">
                <c:v>6/13/2017</c:v>
              </c:pt>
              <c:pt idx="283">
                <c:v>6/14/2017</c:v>
              </c:pt>
              <c:pt idx="284">
                <c:v>6/15/2017</c:v>
              </c:pt>
              <c:pt idx="285">
                <c:v>6/16/2017</c:v>
              </c:pt>
              <c:pt idx="286">
                <c:v>6/17/2017</c:v>
              </c:pt>
              <c:pt idx="287">
                <c:v>6/18/2017</c:v>
              </c:pt>
              <c:pt idx="288">
                <c:v>6/19/2017</c:v>
              </c:pt>
              <c:pt idx="289">
                <c:v>6/20/2017</c:v>
              </c:pt>
              <c:pt idx="290">
                <c:v>6/21/2017</c:v>
              </c:pt>
              <c:pt idx="291">
                <c:v>6/22/2017</c:v>
              </c:pt>
              <c:pt idx="292">
                <c:v>6/23/2017</c:v>
              </c:pt>
              <c:pt idx="293">
                <c:v>6/24/2017</c:v>
              </c:pt>
              <c:pt idx="294">
                <c:v>6/25/2017</c:v>
              </c:pt>
              <c:pt idx="295">
                <c:v>6/26/2017</c:v>
              </c:pt>
              <c:pt idx="296">
                <c:v>6/27/2017</c:v>
              </c:pt>
              <c:pt idx="297">
                <c:v>6/28/2017</c:v>
              </c:pt>
              <c:pt idx="298">
                <c:v>6/29/2017</c:v>
              </c:pt>
              <c:pt idx="299">
                <c:v>6/30/2017</c:v>
              </c:pt>
              <c:pt idx="300">
                <c:v>7/1/2017</c:v>
              </c:pt>
              <c:pt idx="301">
                <c:v>7/2/2017</c:v>
              </c:pt>
              <c:pt idx="302">
                <c:v>7/3/2017</c:v>
              </c:pt>
              <c:pt idx="303">
                <c:v>7/4/2017</c:v>
              </c:pt>
              <c:pt idx="304">
                <c:v>7/5/2017</c:v>
              </c:pt>
              <c:pt idx="305">
                <c:v>7/6/2017</c:v>
              </c:pt>
              <c:pt idx="306">
                <c:v>7/7/2017</c:v>
              </c:pt>
              <c:pt idx="307">
                <c:v>7/8/2017</c:v>
              </c:pt>
              <c:pt idx="308">
                <c:v>7/9/2017</c:v>
              </c:pt>
              <c:pt idx="309">
                <c:v>7/10/2017</c:v>
              </c:pt>
              <c:pt idx="310">
                <c:v>7/11/2017</c:v>
              </c:pt>
              <c:pt idx="311">
                <c:v>7/12/2017</c:v>
              </c:pt>
              <c:pt idx="312">
                <c:v>7/13/2017</c:v>
              </c:pt>
              <c:pt idx="313">
                <c:v>7/14/2017</c:v>
              </c:pt>
              <c:pt idx="314">
                <c:v>7/15/2017</c:v>
              </c:pt>
              <c:pt idx="315">
                <c:v>7/16/2017</c:v>
              </c:pt>
              <c:pt idx="316">
                <c:v>7/17/2017</c:v>
              </c:pt>
              <c:pt idx="317">
                <c:v>7/18/2017</c:v>
              </c:pt>
              <c:pt idx="318">
                <c:v>7/19/2017</c:v>
              </c:pt>
              <c:pt idx="319">
                <c:v>7/20/2017</c:v>
              </c:pt>
              <c:pt idx="320">
                <c:v>7/21/2017</c:v>
              </c:pt>
              <c:pt idx="321">
                <c:v>7/22/2017</c:v>
              </c:pt>
              <c:pt idx="322">
                <c:v>7/23/2017</c:v>
              </c:pt>
              <c:pt idx="323">
                <c:v>7/24/2017</c:v>
              </c:pt>
              <c:pt idx="324">
                <c:v>7/25/2017</c:v>
              </c:pt>
              <c:pt idx="325">
                <c:v>7/26/2017</c:v>
              </c:pt>
              <c:pt idx="326">
                <c:v>7/27/2017</c:v>
              </c:pt>
              <c:pt idx="327">
                <c:v>7/28/2017</c:v>
              </c:pt>
              <c:pt idx="328">
                <c:v>7/29/2017</c:v>
              </c:pt>
              <c:pt idx="329">
                <c:v>7/30/2017</c:v>
              </c:pt>
              <c:pt idx="330">
                <c:v>7/31/2017</c:v>
              </c:pt>
              <c:pt idx="331">
                <c:v>8/1/2017</c:v>
              </c:pt>
              <c:pt idx="332">
                <c:v>8/2/2017</c:v>
              </c:pt>
              <c:pt idx="333">
                <c:v>8/3/2017</c:v>
              </c:pt>
              <c:pt idx="334">
                <c:v>8/4/2017</c:v>
              </c:pt>
              <c:pt idx="335">
                <c:v>8/5/2017</c:v>
              </c:pt>
              <c:pt idx="336">
                <c:v>8/6/2017</c:v>
              </c:pt>
              <c:pt idx="337">
                <c:v>8/7/2017</c:v>
              </c:pt>
              <c:pt idx="338">
                <c:v>8/8/2017</c:v>
              </c:pt>
              <c:pt idx="339">
                <c:v>8/9/2017</c:v>
              </c:pt>
              <c:pt idx="340">
                <c:v>8/10/2017</c:v>
              </c:pt>
              <c:pt idx="341">
                <c:v>8/11/2017</c:v>
              </c:pt>
              <c:pt idx="342">
                <c:v>8/12/2017</c:v>
              </c:pt>
              <c:pt idx="343">
                <c:v>8/13/2017</c:v>
              </c:pt>
              <c:pt idx="344">
                <c:v>8/14/2017</c:v>
              </c:pt>
              <c:pt idx="345">
                <c:v>8/15/2017</c:v>
              </c:pt>
              <c:pt idx="346">
                <c:v>8/16/2017</c:v>
              </c:pt>
              <c:pt idx="347">
                <c:v>8/17/2017</c:v>
              </c:pt>
              <c:pt idx="348">
                <c:v>8/18/2017</c:v>
              </c:pt>
              <c:pt idx="349">
                <c:v>8/19/2017</c:v>
              </c:pt>
              <c:pt idx="350">
                <c:v>8/20/2017</c:v>
              </c:pt>
              <c:pt idx="351">
                <c:v>8/21/2017</c:v>
              </c:pt>
              <c:pt idx="352">
                <c:v>8/22/2017</c:v>
              </c:pt>
              <c:pt idx="353">
                <c:v>8/23/2017</c:v>
              </c:pt>
              <c:pt idx="354">
                <c:v>8/24/2017</c:v>
              </c:pt>
              <c:pt idx="355">
                <c:v>8/25/2017</c:v>
              </c:pt>
              <c:pt idx="356">
                <c:v>8/26/2017</c:v>
              </c:pt>
              <c:pt idx="357">
                <c:v>8/27/2017</c:v>
              </c:pt>
              <c:pt idx="358">
                <c:v>8/28/2017</c:v>
              </c:pt>
              <c:pt idx="359">
                <c:v>8/29/2017</c:v>
              </c:pt>
              <c:pt idx="360">
                <c:v>8/30/2017</c:v>
              </c:pt>
              <c:pt idx="361">
                <c:v>8/31/2017</c:v>
              </c:pt>
              <c:pt idx="362">
                <c:v>9/1/2017</c:v>
              </c:pt>
              <c:pt idx="363">
                <c:v>9/2/2017</c:v>
              </c:pt>
              <c:pt idx="364">
                <c:v>9/3/2017</c:v>
              </c:pt>
              <c:pt idx="365">
                <c:v>9/4/2017</c:v>
              </c:pt>
              <c:pt idx="366">
                <c:v>9/5/2017</c:v>
              </c:pt>
              <c:pt idx="367">
                <c:v>9/6/2017</c:v>
              </c:pt>
              <c:pt idx="368">
                <c:v>9/7/2017</c:v>
              </c:pt>
              <c:pt idx="369">
                <c:v>9/8/2017</c:v>
              </c:pt>
              <c:pt idx="370">
                <c:v>9/9/2017</c:v>
              </c:pt>
              <c:pt idx="371">
                <c:v>9/10/2017</c:v>
              </c:pt>
              <c:pt idx="372">
                <c:v>9/11/2017</c:v>
              </c:pt>
              <c:pt idx="373">
                <c:v>9/12/2017</c:v>
              </c:pt>
              <c:pt idx="374">
                <c:v>9/13/2017</c:v>
              </c:pt>
              <c:pt idx="375">
                <c:v>9/14/2017</c:v>
              </c:pt>
              <c:pt idx="376">
                <c:v>9/15/2017</c:v>
              </c:pt>
              <c:pt idx="377">
                <c:v>9/16/2017</c:v>
              </c:pt>
              <c:pt idx="378">
                <c:v>9/17/2017</c:v>
              </c:pt>
              <c:pt idx="379">
                <c:v>9/18/2017</c:v>
              </c:pt>
              <c:pt idx="380">
                <c:v>9/19/2017</c:v>
              </c:pt>
              <c:pt idx="381">
                <c:v>9/20/2017</c:v>
              </c:pt>
              <c:pt idx="382">
                <c:v>9/21/2017</c:v>
              </c:pt>
              <c:pt idx="383">
                <c:v>9/22/2017</c:v>
              </c:pt>
              <c:pt idx="384">
                <c:v>9/23/2017</c:v>
              </c:pt>
              <c:pt idx="385">
                <c:v>9/24/2017</c:v>
              </c:pt>
              <c:pt idx="386">
                <c:v>9/25/2017</c:v>
              </c:pt>
              <c:pt idx="387">
                <c:v>9/26/2017</c:v>
              </c:pt>
              <c:pt idx="388">
                <c:v>9/27/2017</c:v>
              </c:pt>
              <c:pt idx="389">
                <c:v>9/28/2017</c:v>
              </c:pt>
              <c:pt idx="390">
                <c:v>9/29/2017</c:v>
              </c:pt>
              <c:pt idx="391">
                <c:v>9/30/2017</c:v>
              </c:pt>
              <c:pt idx="392">
                <c:v>10/1/2017</c:v>
              </c:pt>
              <c:pt idx="393">
                <c:v>10/2/2017</c:v>
              </c:pt>
              <c:pt idx="394">
                <c:v>10/3/2017</c:v>
              </c:pt>
              <c:pt idx="395">
                <c:v>10/4/2017</c:v>
              </c:pt>
              <c:pt idx="396">
                <c:v>10/5/2017</c:v>
              </c:pt>
              <c:pt idx="397">
                <c:v>10/6/2017</c:v>
              </c:pt>
              <c:pt idx="398">
                <c:v>10/7/2017</c:v>
              </c:pt>
              <c:pt idx="399">
                <c:v>10/8/2017</c:v>
              </c:pt>
              <c:pt idx="400">
                <c:v>10/9/2017</c:v>
              </c:pt>
              <c:pt idx="401">
                <c:v>10/10/2017</c:v>
              </c:pt>
              <c:pt idx="402">
                <c:v>10/11/2017</c:v>
              </c:pt>
              <c:pt idx="403">
                <c:v>10/12/2017</c:v>
              </c:pt>
              <c:pt idx="404">
                <c:v>10/13/2017</c:v>
              </c:pt>
              <c:pt idx="405">
                <c:v>10/14/2017</c:v>
              </c:pt>
              <c:pt idx="406">
                <c:v>10/15/2017</c:v>
              </c:pt>
              <c:pt idx="407">
                <c:v>10/16/2017</c:v>
              </c:pt>
              <c:pt idx="408">
                <c:v>10/17/2017</c:v>
              </c:pt>
              <c:pt idx="409">
                <c:v>10/18/2017</c:v>
              </c:pt>
              <c:pt idx="410">
                <c:v>10/19/2017</c:v>
              </c:pt>
              <c:pt idx="411">
                <c:v>10/20/2017</c:v>
              </c:pt>
              <c:pt idx="412">
                <c:v>10/21/2017</c:v>
              </c:pt>
              <c:pt idx="413">
                <c:v>10/22/2017</c:v>
              </c:pt>
              <c:pt idx="414">
                <c:v>10/23/2017</c:v>
              </c:pt>
              <c:pt idx="415">
                <c:v>10/24/2017</c:v>
              </c:pt>
              <c:pt idx="416">
                <c:v>10/25/2017</c:v>
              </c:pt>
              <c:pt idx="417">
                <c:v>10/26/2017</c:v>
              </c:pt>
              <c:pt idx="418">
                <c:v>10/27/2017</c:v>
              </c:pt>
              <c:pt idx="419">
                <c:v>10/28/2017</c:v>
              </c:pt>
              <c:pt idx="420">
                <c:v>10/29/2017</c:v>
              </c:pt>
              <c:pt idx="421">
                <c:v>10/30/2017</c:v>
              </c:pt>
              <c:pt idx="422">
                <c:v>10/31/2017</c:v>
              </c:pt>
              <c:pt idx="423">
                <c:v>11/1/2017</c:v>
              </c:pt>
              <c:pt idx="424">
                <c:v>11/2/2017</c:v>
              </c:pt>
              <c:pt idx="425">
                <c:v>11/3/2017</c:v>
              </c:pt>
              <c:pt idx="426">
                <c:v>11/4/2017</c:v>
              </c:pt>
              <c:pt idx="427">
                <c:v>11/5/2017</c:v>
              </c:pt>
              <c:pt idx="428">
                <c:v>11/6/2017</c:v>
              </c:pt>
              <c:pt idx="429">
                <c:v>11/7/2017</c:v>
              </c:pt>
              <c:pt idx="430">
                <c:v>11/8/2017</c:v>
              </c:pt>
              <c:pt idx="431">
                <c:v>11/9/2017</c:v>
              </c:pt>
              <c:pt idx="432">
                <c:v>11/10/2017</c:v>
              </c:pt>
              <c:pt idx="433">
                <c:v>11/11/2017</c:v>
              </c:pt>
              <c:pt idx="434">
                <c:v>11/12/2017</c:v>
              </c:pt>
              <c:pt idx="435">
                <c:v>11/13/2017</c:v>
              </c:pt>
              <c:pt idx="436">
                <c:v>11/14/2017</c:v>
              </c:pt>
              <c:pt idx="437">
                <c:v>11/15/2017</c:v>
              </c:pt>
              <c:pt idx="438">
                <c:v>11/16/2017</c:v>
              </c:pt>
              <c:pt idx="439">
                <c:v>11/17/2017</c:v>
              </c:pt>
              <c:pt idx="440">
                <c:v>11/18/2017</c:v>
              </c:pt>
              <c:pt idx="441">
                <c:v>11/19/2017</c:v>
              </c:pt>
              <c:pt idx="442">
                <c:v>11/20/2017</c:v>
              </c:pt>
              <c:pt idx="443">
                <c:v>11/21/2017</c:v>
              </c:pt>
              <c:pt idx="444">
                <c:v>11/22/2017</c:v>
              </c:pt>
              <c:pt idx="445">
                <c:v>11/23/2017</c:v>
              </c:pt>
              <c:pt idx="446">
                <c:v>11/24/2017</c:v>
              </c:pt>
              <c:pt idx="447">
                <c:v>11/25/2017</c:v>
              </c:pt>
              <c:pt idx="448">
                <c:v>11/26/2017</c:v>
              </c:pt>
              <c:pt idx="449">
                <c:v>11/27/2017</c:v>
              </c:pt>
              <c:pt idx="450">
                <c:v>11/28/2017</c:v>
              </c:pt>
              <c:pt idx="451">
                <c:v>11/29/2017</c:v>
              </c:pt>
              <c:pt idx="452">
                <c:v>11/30/2017</c:v>
              </c:pt>
              <c:pt idx="453">
                <c:v>12/1/2017</c:v>
              </c:pt>
              <c:pt idx="454">
                <c:v>12/2/2017</c:v>
              </c:pt>
              <c:pt idx="455">
                <c:v>12/3/2017</c:v>
              </c:pt>
              <c:pt idx="456">
                <c:v>12/4/2017</c:v>
              </c:pt>
              <c:pt idx="457">
                <c:v>12/5/2017</c:v>
              </c:pt>
              <c:pt idx="458">
                <c:v>12/6/2017</c:v>
              </c:pt>
              <c:pt idx="459">
                <c:v>12/7/2017</c:v>
              </c:pt>
              <c:pt idx="460">
                <c:v>12/8/2017</c:v>
              </c:pt>
              <c:pt idx="461">
                <c:v>12/9/2017</c:v>
              </c:pt>
              <c:pt idx="462">
                <c:v>12/10/2017</c:v>
              </c:pt>
              <c:pt idx="463">
                <c:v>12/11/2017</c:v>
              </c:pt>
              <c:pt idx="464">
                <c:v>12/12/2017</c:v>
              </c:pt>
              <c:pt idx="465">
                <c:v>12/13/2017</c:v>
              </c:pt>
              <c:pt idx="466">
                <c:v>12/14/2017</c:v>
              </c:pt>
              <c:pt idx="467">
                <c:v>12/15/2017</c:v>
              </c:pt>
              <c:pt idx="468">
                <c:v>12/16/2017</c:v>
              </c:pt>
              <c:pt idx="469">
                <c:v>12/17/2017</c:v>
              </c:pt>
              <c:pt idx="470">
                <c:v>12/18/2017</c:v>
              </c:pt>
              <c:pt idx="471">
                <c:v>12/19/2017</c:v>
              </c:pt>
              <c:pt idx="472">
                <c:v>12/20/2017</c:v>
              </c:pt>
              <c:pt idx="473">
                <c:v>12/21/2017</c:v>
              </c:pt>
              <c:pt idx="474">
                <c:v>12/22/2017</c:v>
              </c:pt>
              <c:pt idx="475">
                <c:v>12/23/2017</c:v>
              </c:pt>
              <c:pt idx="476">
                <c:v>12/24/2017</c:v>
              </c:pt>
              <c:pt idx="477">
                <c:v>12/25/2017</c:v>
              </c:pt>
              <c:pt idx="478">
                <c:v>12/26/2017</c:v>
              </c:pt>
              <c:pt idx="479">
                <c:v>12/27/2017</c:v>
              </c:pt>
              <c:pt idx="480">
                <c:v>12/28/2017</c:v>
              </c:pt>
              <c:pt idx="481">
                <c:v>12/29/2017</c:v>
              </c:pt>
              <c:pt idx="482">
                <c:v>12/30/2017</c:v>
              </c:pt>
              <c:pt idx="483">
                <c:v>12/31/2017</c:v>
              </c:pt>
              <c:pt idx="484">
                <c:v>1/1/2018</c:v>
              </c:pt>
              <c:pt idx="485">
                <c:v>1/2/2018</c:v>
              </c:pt>
              <c:pt idx="486">
                <c:v>1/3/2018</c:v>
              </c:pt>
              <c:pt idx="487">
                <c:v>1/4/2018</c:v>
              </c:pt>
              <c:pt idx="488">
                <c:v>1/5/2018</c:v>
              </c:pt>
              <c:pt idx="489">
                <c:v>1/6/2018</c:v>
              </c:pt>
              <c:pt idx="490">
                <c:v>1/7/2018</c:v>
              </c:pt>
              <c:pt idx="491">
                <c:v>1/8/2018</c:v>
              </c:pt>
              <c:pt idx="492">
                <c:v>1/9/2018</c:v>
              </c:pt>
              <c:pt idx="493">
                <c:v>1/10/2018</c:v>
              </c:pt>
              <c:pt idx="494">
                <c:v>1/11/2018</c:v>
              </c:pt>
              <c:pt idx="495">
                <c:v>1/12/2018</c:v>
              </c:pt>
              <c:pt idx="496">
                <c:v>1/13/2018</c:v>
              </c:pt>
              <c:pt idx="497">
                <c:v>1/14/2018</c:v>
              </c:pt>
              <c:pt idx="498">
                <c:v>1/15/2018</c:v>
              </c:pt>
              <c:pt idx="499">
                <c:v>1/16/2018</c:v>
              </c:pt>
              <c:pt idx="500">
                <c:v>1/17/2018</c:v>
              </c:pt>
              <c:pt idx="501">
                <c:v>1/18/2018</c:v>
              </c:pt>
              <c:pt idx="502">
                <c:v>1/19/2018</c:v>
              </c:pt>
              <c:pt idx="503">
                <c:v>1/20/2018</c:v>
              </c:pt>
              <c:pt idx="504">
                <c:v>1/21/2018</c:v>
              </c:pt>
              <c:pt idx="505">
                <c:v>1/22/2018</c:v>
              </c:pt>
              <c:pt idx="506">
                <c:v>1/23/2018</c:v>
              </c:pt>
              <c:pt idx="507">
                <c:v>1/24/2018</c:v>
              </c:pt>
              <c:pt idx="508">
                <c:v>1/25/2018</c:v>
              </c:pt>
              <c:pt idx="509">
                <c:v>1/26/2018</c:v>
              </c:pt>
              <c:pt idx="510">
                <c:v>1/27/2018</c:v>
              </c:pt>
              <c:pt idx="511">
                <c:v>1/28/2018</c:v>
              </c:pt>
              <c:pt idx="512">
                <c:v>1/29/2018</c:v>
              </c:pt>
              <c:pt idx="513">
                <c:v>1/30/2018</c:v>
              </c:pt>
              <c:pt idx="514">
                <c:v>1/31/2018</c:v>
              </c:pt>
              <c:pt idx="515">
                <c:v>2/1/2018</c:v>
              </c:pt>
              <c:pt idx="516">
                <c:v>2/2/2018</c:v>
              </c:pt>
              <c:pt idx="517">
                <c:v>2/3/2018</c:v>
              </c:pt>
              <c:pt idx="518">
                <c:v>2/4/2018</c:v>
              </c:pt>
              <c:pt idx="519">
                <c:v>2/5/2018</c:v>
              </c:pt>
              <c:pt idx="520">
                <c:v>2/6/2018</c:v>
              </c:pt>
              <c:pt idx="521">
                <c:v>2/7/2018</c:v>
              </c:pt>
              <c:pt idx="522">
                <c:v>2/8/2018</c:v>
              </c:pt>
              <c:pt idx="523">
                <c:v>2/9/2018</c:v>
              </c:pt>
              <c:pt idx="524">
                <c:v>2/10/2018</c:v>
              </c:pt>
              <c:pt idx="525">
                <c:v>2/11/2018</c:v>
              </c:pt>
              <c:pt idx="526">
                <c:v>2/12/2018</c:v>
              </c:pt>
              <c:pt idx="527">
                <c:v>2/13/2018</c:v>
              </c:pt>
              <c:pt idx="528">
                <c:v>2/14/2018</c:v>
              </c:pt>
              <c:pt idx="529">
                <c:v>2/15/2018</c:v>
              </c:pt>
              <c:pt idx="530">
                <c:v>2/16/2018</c:v>
              </c:pt>
              <c:pt idx="531">
                <c:v>2/17/2018</c:v>
              </c:pt>
              <c:pt idx="532">
                <c:v>2/18/2018</c:v>
              </c:pt>
              <c:pt idx="533">
                <c:v>2/19/2018</c:v>
              </c:pt>
              <c:pt idx="534">
                <c:v>2/20/2018</c:v>
              </c:pt>
              <c:pt idx="535">
                <c:v>2/21/2018</c:v>
              </c:pt>
              <c:pt idx="536">
                <c:v>2/22/2018</c:v>
              </c:pt>
              <c:pt idx="537">
                <c:v>2/23/2018</c:v>
              </c:pt>
              <c:pt idx="538">
                <c:v>2/24/2018</c:v>
              </c:pt>
              <c:pt idx="539">
                <c:v>2/25/2018</c:v>
              </c:pt>
              <c:pt idx="540">
                <c:v>2/26/2018</c:v>
              </c:pt>
              <c:pt idx="541">
                <c:v>2/27/2018</c:v>
              </c:pt>
              <c:pt idx="542">
                <c:v>2/28/2018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Total!$N$2:$N$550</c:f>
              <c:numCache>
                <c:formatCode>General</c:formatCode>
                <c:ptCount val="548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8.0</c:v>
                </c:pt>
                <c:pt idx="6">
                  <c:v>8.0</c:v>
                </c:pt>
                <c:pt idx="7">
                  <c:v>10.0</c:v>
                </c:pt>
                <c:pt idx="8">
                  <c:v>12.0</c:v>
                </c:pt>
                <c:pt idx="9">
                  <c:v>14.0</c:v>
                </c:pt>
                <c:pt idx="10">
                  <c:v>16.0</c:v>
                </c:pt>
                <c:pt idx="11">
                  <c:v>18.0</c:v>
                </c:pt>
                <c:pt idx="12">
                  <c:v>18.0</c:v>
                </c:pt>
                <c:pt idx="13">
                  <c:v>18.0</c:v>
                </c:pt>
                <c:pt idx="14">
                  <c:v>20.0</c:v>
                </c:pt>
                <c:pt idx="15">
                  <c:v>22.0</c:v>
                </c:pt>
                <c:pt idx="16">
                  <c:v>24.0</c:v>
                </c:pt>
                <c:pt idx="17">
                  <c:v>26.0</c:v>
                </c:pt>
                <c:pt idx="18">
                  <c:v>28.0</c:v>
                </c:pt>
                <c:pt idx="19">
                  <c:v>28.0</c:v>
                </c:pt>
                <c:pt idx="20">
                  <c:v>28.0</c:v>
                </c:pt>
                <c:pt idx="21">
                  <c:v>30.0</c:v>
                </c:pt>
                <c:pt idx="22">
                  <c:v>32.0</c:v>
                </c:pt>
                <c:pt idx="23">
                  <c:v>34.0</c:v>
                </c:pt>
                <c:pt idx="24">
                  <c:v>36.0</c:v>
                </c:pt>
                <c:pt idx="25">
                  <c:v>38.0</c:v>
                </c:pt>
                <c:pt idx="26">
                  <c:v>38.0</c:v>
                </c:pt>
                <c:pt idx="27">
                  <c:v>38.0</c:v>
                </c:pt>
                <c:pt idx="28">
                  <c:v>40.0</c:v>
                </c:pt>
                <c:pt idx="29">
                  <c:v>42.0</c:v>
                </c:pt>
                <c:pt idx="30">
                  <c:v>44.0</c:v>
                </c:pt>
                <c:pt idx="31">
                  <c:v>46.0</c:v>
                </c:pt>
                <c:pt idx="32">
                  <c:v>48.0</c:v>
                </c:pt>
                <c:pt idx="33">
                  <c:v>48.0</c:v>
                </c:pt>
                <c:pt idx="34">
                  <c:v>48.0</c:v>
                </c:pt>
                <c:pt idx="35">
                  <c:v>50.0</c:v>
                </c:pt>
                <c:pt idx="36">
                  <c:v>51.0</c:v>
                </c:pt>
                <c:pt idx="37">
                  <c:v>53.0</c:v>
                </c:pt>
                <c:pt idx="38">
                  <c:v>55.0</c:v>
                </c:pt>
                <c:pt idx="39">
                  <c:v>57.0</c:v>
                </c:pt>
                <c:pt idx="40">
                  <c:v>57.0</c:v>
                </c:pt>
                <c:pt idx="41">
                  <c:v>57.0</c:v>
                </c:pt>
                <c:pt idx="42">
                  <c:v>59.0</c:v>
                </c:pt>
                <c:pt idx="43">
                  <c:v>61.0</c:v>
                </c:pt>
                <c:pt idx="44">
                  <c:v>63.0</c:v>
                </c:pt>
                <c:pt idx="45">
                  <c:v>65.0</c:v>
                </c:pt>
                <c:pt idx="46">
                  <c:v>67.0</c:v>
                </c:pt>
                <c:pt idx="47">
                  <c:v>67.0</c:v>
                </c:pt>
                <c:pt idx="48">
                  <c:v>67.0</c:v>
                </c:pt>
                <c:pt idx="49">
                  <c:v>69.0</c:v>
                </c:pt>
                <c:pt idx="50">
                  <c:v>71.0</c:v>
                </c:pt>
                <c:pt idx="51">
                  <c:v>73.0</c:v>
                </c:pt>
                <c:pt idx="52">
                  <c:v>75.0</c:v>
                </c:pt>
                <c:pt idx="53">
                  <c:v>77.0</c:v>
                </c:pt>
                <c:pt idx="54">
                  <c:v>77.0</c:v>
                </c:pt>
                <c:pt idx="55">
                  <c:v>77.0</c:v>
                </c:pt>
                <c:pt idx="56">
                  <c:v>79.0</c:v>
                </c:pt>
                <c:pt idx="57">
                  <c:v>81.0</c:v>
                </c:pt>
                <c:pt idx="58">
                  <c:v>83.0</c:v>
                </c:pt>
                <c:pt idx="59">
                  <c:v>85.0</c:v>
                </c:pt>
                <c:pt idx="60">
                  <c:v>87.0</c:v>
                </c:pt>
                <c:pt idx="61">
                  <c:v>87.0</c:v>
                </c:pt>
                <c:pt idx="62">
                  <c:v>87.0</c:v>
                </c:pt>
                <c:pt idx="63">
                  <c:v>89.0</c:v>
                </c:pt>
                <c:pt idx="64">
                  <c:v>91.0</c:v>
                </c:pt>
                <c:pt idx="65">
                  <c:v>93.0</c:v>
                </c:pt>
                <c:pt idx="66">
                  <c:v>95.0</c:v>
                </c:pt>
                <c:pt idx="67">
                  <c:v>95.0</c:v>
                </c:pt>
                <c:pt idx="68">
                  <c:v>95.0</c:v>
                </c:pt>
                <c:pt idx="69">
                  <c:v>95.0</c:v>
                </c:pt>
                <c:pt idx="70">
                  <c:v>97.0</c:v>
                </c:pt>
                <c:pt idx="71">
                  <c:v>99.0</c:v>
                </c:pt>
                <c:pt idx="72">
                  <c:v>101.0</c:v>
                </c:pt>
                <c:pt idx="73">
                  <c:v>103.0</c:v>
                </c:pt>
                <c:pt idx="74">
                  <c:v>105.0</c:v>
                </c:pt>
                <c:pt idx="75">
                  <c:v>105.0</c:v>
                </c:pt>
                <c:pt idx="76">
                  <c:v>105.0</c:v>
                </c:pt>
                <c:pt idx="77">
                  <c:v>107.0</c:v>
                </c:pt>
                <c:pt idx="78">
                  <c:v>109.0</c:v>
                </c:pt>
                <c:pt idx="79">
                  <c:v>111.0</c:v>
                </c:pt>
                <c:pt idx="80">
                  <c:v>111.0</c:v>
                </c:pt>
                <c:pt idx="81">
                  <c:v>112.0</c:v>
                </c:pt>
                <c:pt idx="82">
                  <c:v>112.0</c:v>
                </c:pt>
                <c:pt idx="83">
                  <c:v>112.0</c:v>
                </c:pt>
                <c:pt idx="84">
                  <c:v>114.0</c:v>
                </c:pt>
                <c:pt idx="85">
                  <c:v>116.0</c:v>
                </c:pt>
                <c:pt idx="86">
                  <c:v>118.0</c:v>
                </c:pt>
                <c:pt idx="87">
                  <c:v>120.0</c:v>
                </c:pt>
                <c:pt idx="88">
                  <c:v>122.0</c:v>
                </c:pt>
                <c:pt idx="89">
                  <c:v>122.0</c:v>
                </c:pt>
                <c:pt idx="90">
                  <c:v>122.0</c:v>
                </c:pt>
                <c:pt idx="91">
                  <c:v>123.0</c:v>
                </c:pt>
                <c:pt idx="92">
                  <c:v>125.0</c:v>
                </c:pt>
                <c:pt idx="93">
                  <c:v>127.0</c:v>
                </c:pt>
                <c:pt idx="94">
                  <c:v>129.0</c:v>
                </c:pt>
                <c:pt idx="95">
                  <c:v>131.0</c:v>
                </c:pt>
                <c:pt idx="96">
                  <c:v>131.0</c:v>
                </c:pt>
                <c:pt idx="97">
                  <c:v>131.0</c:v>
                </c:pt>
                <c:pt idx="98">
                  <c:v>133.0</c:v>
                </c:pt>
                <c:pt idx="99">
                  <c:v>135.0</c:v>
                </c:pt>
                <c:pt idx="100">
                  <c:v>137.0</c:v>
                </c:pt>
                <c:pt idx="101">
                  <c:v>139.0</c:v>
                </c:pt>
                <c:pt idx="102">
                  <c:v>141.0</c:v>
                </c:pt>
                <c:pt idx="103">
                  <c:v>141.0</c:v>
                </c:pt>
                <c:pt idx="104">
                  <c:v>141.0</c:v>
                </c:pt>
                <c:pt idx="105">
                  <c:v>143.0</c:v>
                </c:pt>
                <c:pt idx="106">
                  <c:v>144.0</c:v>
                </c:pt>
                <c:pt idx="107">
                  <c:v>146.0</c:v>
                </c:pt>
                <c:pt idx="108">
                  <c:v>147.0</c:v>
                </c:pt>
                <c:pt idx="109">
                  <c:v>147.0</c:v>
                </c:pt>
                <c:pt idx="110">
                  <c:v>147.0</c:v>
                </c:pt>
                <c:pt idx="111">
                  <c:v>147.0</c:v>
                </c:pt>
                <c:pt idx="112">
                  <c:v>147.0</c:v>
                </c:pt>
                <c:pt idx="113">
                  <c:v>147.0</c:v>
                </c:pt>
                <c:pt idx="114">
                  <c:v>147.0</c:v>
                </c:pt>
                <c:pt idx="115">
                  <c:v>147.0</c:v>
                </c:pt>
                <c:pt idx="116">
                  <c:v>147.0</c:v>
                </c:pt>
                <c:pt idx="117">
                  <c:v>147.0</c:v>
                </c:pt>
                <c:pt idx="118">
                  <c:v>147.0</c:v>
                </c:pt>
                <c:pt idx="119">
                  <c:v>149.0</c:v>
                </c:pt>
                <c:pt idx="120">
                  <c:v>151.0</c:v>
                </c:pt>
                <c:pt idx="121">
                  <c:v>153.0</c:v>
                </c:pt>
                <c:pt idx="122">
                  <c:v>155.0</c:v>
                </c:pt>
                <c:pt idx="123">
                  <c:v>157.0</c:v>
                </c:pt>
                <c:pt idx="124">
                  <c:v>157.0</c:v>
                </c:pt>
                <c:pt idx="125">
                  <c:v>157.0</c:v>
                </c:pt>
                <c:pt idx="126">
                  <c:v>159.0</c:v>
                </c:pt>
                <c:pt idx="127">
                  <c:v>161.0</c:v>
                </c:pt>
                <c:pt idx="128">
                  <c:v>163.0</c:v>
                </c:pt>
                <c:pt idx="129">
                  <c:v>165.0</c:v>
                </c:pt>
                <c:pt idx="130">
                  <c:v>167.0</c:v>
                </c:pt>
                <c:pt idx="131">
                  <c:v>167.0</c:v>
                </c:pt>
                <c:pt idx="132">
                  <c:v>167.0</c:v>
                </c:pt>
                <c:pt idx="133">
                  <c:v>167.0</c:v>
                </c:pt>
                <c:pt idx="134">
                  <c:v>169.0</c:v>
                </c:pt>
                <c:pt idx="135">
                  <c:v>171.0</c:v>
                </c:pt>
                <c:pt idx="136">
                  <c:v>173.0</c:v>
                </c:pt>
                <c:pt idx="137">
                  <c:v>175.0</c:v>
                </c:pt>
                <c:pt idx="138">
                  <c:v>175.0</c:v>
                </c:pt>
                <c:pt idx="139">
                  <c:v>175.0</c:v>
                </c:pt>
                <c:pt idx="140">
                  <c:v>177.0</c:v>
                </c:pt>
                <c:pt idx="141">
                  <c:v>179.0</c:v>
                </c:pt>
                <c:pt idx="142">
                  <c:v>181.0</c:v>
                </c:pt>
                <c:pt idx="143">
                  <c:v>183.0</c:v>
                </c:pt>
                <c:pt idx="144">
                  <c:v>185.0</c:v>
                </c:pt>
                <c:pt idx="145">
                  <c:v>185.0</c:v>
                </c:pt>
                <c:pt idx="146">
                  <c:v>185.0</c:v>
                </c:pt>
                <c:pt idx="147">
                  <c:v>187.0</c:v>
                </c:pt>
                <c:pt idx="148">
                  <c:v>189.0</c:v>
                </c:pt>
                <c:pt idx="149">
                  <c:v>191.0</c:v>
                </c:pt>
                <c:pt idx="150">
                  <c:v>193.0</c:v>
                </c:pt>
                <c:pt idx="151">
                  <c:v>195.0</c:v>
                </c:pt>
                <c:pt idx="152">
                  <c:v>195.0</c:v>
                </c:pt>
                <c:pt idx="153">
                  <c:v>195.0</c:v>
                </c:pt>
                <c:pt idx="154">
                  <c:v>197.0</c:v>
                </c:pt>
                <c:pt idx="155">
                  <c:v>199.0</c:v>
                </c:pt>
                <c:pt idx="156">
                  <c:v>201.0</c:v>
                </c:pt>
                <c:pt idx="157">
                  <c:v>203.0</c:v>
                </c:pt>
                <c:pt idx="158">
                  <c:v>205.0</c:v>
                </c:pt>
                <c:pt idx="159">
                  <c:v>205.0</c:v>
                </c:pt>
                <c:pt idx="160">
                  <c:v>205.0</c:v>
                </c:pt>
                <c:pt idx="161">
                  <c:v>207.0</c:v>
                </c:pt>
                <c:pt idx="162">
                  <c:v>209.0</c:v>
                </c:pt>
                <c:pt idx="163">
                  <c:v>211.0</c:v>
                </c:pt>
                <c:pt idx="164">
                  <c:v>213.0</c:v>
                </c:pt>
                <c:pt idx="165">
                  <c:v>215.0</c:v>
                </c:pt>
                <c:pt idx="166">
                  <c:v>215.0</c:v>
                </c:pt>
                <c:pt idx="167">
                  <c:v>215.0</c:v>
                </c:pt>
                <c:pt idx="168">
                  <c:v>217.0</c:v>
                </c:pt>
                <c:pt idx="169">
                  <c:v>219.0</c:v>
                </c:pt>
                <c:pt idx="170">
                  <c:v>221.0</c:v>
                </c:pt>
                <c:pt idx="171">
                  <c:v>223.0</c:v>
                </c:pt>
                <c:pt idx="172">
                  <c:v>225.0</c:v>
                </c:pt>
                <c:pt idx="173">
                  <c:v>225.0</c:v>
                </c:pt>
                <c:pt idx="174">
                  <c:v>225.0</c:v>
                </c:pt>
                <c:pt idx="175">
                  <c:v>227.0</c:v>
                </c:pt>
                <c:pt idx="176">
                  <c:v>229.0</c:v>
                </c:pt>
                <c:pt idx="177">
                  <c:v>231.0</c:v>
                </c:pt>
                <c:pt idx="178">
                  <c:v>233.0</c:v>
                </c:pt>
                <c:pt idx="179">
                  <c:v>235.0</c:v>
                </c:pt>
                <c:pt idx="180">
                  <c:v>235.0</c:v>
                </c:pt>
                <c:pt idx="181">
                  <c:v>235.0</c:v>
                </c:pt>
                <c:pt idx="182">
                  <c:v>237.0</c:v>
                </c:pt>
                <c:pt idx="183">
                  <c:v>239.0</c:v>
                </c:pt>
                <c:pt idx="184">
                  <c:v>240.0</c:v>
                </c:pt>
                <c:pt idx="185">
                  <c:v>242.0</c:v>
                </c:pt>
                <c:pt idx="186">
                  <c:v>244.0</c:v>
                </c:pt>
                <c:pt idx="187">
                  <c:v>244.0</c:v>
                </c:pt>
                <c:pt idx="188">
                  <c:v>244.0</c:v>
                </c:pt>
                <c:pt idx="189">
                  <c:v>246.0</c:v>
                </c:pt>
                <c:pt idx="190">
                  <c:v>248.0</c:v>
                </c:pt>
                <c:pt idx="191">
                  <c:v>250.0</c:v>
                </c:pt>
                <c:pt idx="192">
                  <c:v>252.0</c:v>
                </c:pt>
                <c:pt idx="193">
                  <c:v>254.0</c:v>
                </c:pt>
                <c:pt idx="194">
                  <c:v>254.0</c:v>
                </c:pt>
                <c:pt idx="195">
                  <c:v>254.0</c:v>
                </c:pt>
                <c:pt idx="196">
                  <c:v>256.0</c:v>
                </c:pt>
                <c:pt idx="197">
                  <c:v>258.0</c:v>
                </c:pt>
                <c:pt idx="198">
                  <c:v>260.0</c:v>
                </c:pt>
                <c:pt idx="199">
                  <c:v>262.0</c:v>
                </c:pt>
                <c:pt idx="200">
                  <c:v>264.0</c:v>
                </c:pt>
                <c:pt idx="201">
                  <c:v>264.0</c:v>
                </c:pt>
                <c:pt idx="202">
                  <c:v>264.0</c:v>
                </c:pt>
                <c:pt idx="203">
                  <c:v>266.0</c:v>
                </c:pt>
                <c:pt idx="204">
                  <c:v>268.0</c:v>
                </c:pt>
                <c:pt idx="205">
                  <c:v>270.0</c:v>
                </c:pt>
                <c:pt idx="206">
                  <c:v>272.0</c:v>
                </c:pt>
                <c:pt idx="207">
                  <c:v>274.0</c:v>
                </c:pt>
                <c:pt idx="208">
                  <c:v>274.0</c:v>
                </c:pt>
                <c:pt idx="209">
                  <c:v>274.0</c:v>
                </c:pt>
                <c:pt idx="210">
                  <c:v>276.0</c:v>
                </c:pt>
                <c:pt idx="211">
                  <c:v>278.0</c:v>
                </c:pt>
                <c:pt idx="212">
                  <c:v>280.0</c:v>
                </c:pt>
                <c:pt idx="213">
                  <c:v>282.0</c:v>
                </c:pt>
                <c:pt idx="214">
                  <c:v>284.0</c:v>
                </c:pt>
                <c:pt idx="215">
                  <c:v>284.0</c:v>
                </c:pt>
                <c:pt idx="216">
                  <c:v>284.0</c:v>
                </c:pt>
                <c:pt idx="217">
                  <c:v>286.0</c:v>
                </c:pt>
                <c:pt idx="218">
                  <c:v>288.0</c:v>
                </c:pt>
                <c:pt idx="219">
                  <c:v>290.0</c:v>
                </c:pt>
                <c:pt idx="220">
                  <c:v>292.0</c:v>
                </c:pt>
                <c:pt idx="221">
                  <c:v>294.0</c:v>
                </c:pt>
                <c:pt idx="222">
                  <c:v>294.0</c:v>
                </c:pt>
                <c:pt idx="223">
                  <c:v>294.0</c:v>
                </c:pt>
                <c:pt idx="224">
                  <c:v>296.0</c:v>
                </c:pt>
                <c:pt idx="225">
                  <c:v>298.0</c:v>
                </c:pt>
                <c:pt idx="226">
                  <c:v>300.0</c:v>
                </c:pt>
                <c:pt idx="227">
                  <c:v>302.0</c:v>
                </c:pt>
                <c:pt idx="228">
                  <c:v>304.0</c:v>
                </c:pt>
                <c:pt idx="229">
                  <c:v>304.0</c:v>
                </c:pt>
                <c:pt idx="230">
                  <c:v>304.0</c:v>
                </c:pt>
                <c:pt idx="231">
                  <c:v>306.0</c:v>
                </c:pt>
                <c:pt idx="232">
                  <c:v>308.0</c:v>
                </c:pt>
                <c:pt idx="233">
                  <c:v>310.0</c:v>
                </c:pt>
                <c:pt idx="234">
                  <c:v>312.0</c:v>
                </c:pt>
                <c:pt idx="235">
                  <c:v>314.0</c:v>
                </c:pt>
                <c:pt idx="236">
                  <c:v>314.0</c:v>
                </c:pt>
                <c:pt idx="237">
                  <c:v>314.0</c:v>
                </c:pt>
                <c:pt idx="238">
                  <c:v>316.0</c:v>
                </c:pt>
                <c:pt idx="239">
                  <c:v>318.0</c:v>
                </c:pt>
                <c:pt idx="240">
                  <c:v>320.0</c:v>
                </c:pt>
                <c:pt idx="241">
                  <c:v>322.0</c:v>
                </c:pt>
                <c:pt idx="242">
                  <c:v>324.0</c:v>
                </c:pt>
                <c:pt idx="243">
                  <c:v>324.0</c:v>
                </c:pt>
                <c:pt idx="244">
                  <c:v>324.0</c:v>
                </c:pt>
                <c:pt idx="245">
                  <c:v>326.0</c:v>
                </c:pt>
                <c:pt idx="246">
                  <c:v>328.0</c:v>
                </c:pt>
                <c:pt idx="247">
                  <c:v>330.0</c:v>
                </c:pt>
                <c:pt idx="248">
                  <c:v>332.0</c:v>
                </c:pt>
                <c:pt idx="249">
                  <c:v>334.0</c:v>
                </c:pt>
                <c:pt idx="250">
                  <c:v>334.0</c:v>
                </c:pt>
                <c:pt idx="251">
                  <c:v>334.0</c:v>
                </c:pt>
                <c:pt idx="252">
                  <c:v>336.0</c:v>
                </c:pt>
                <c:pt idx="253">
                  <c:v>338.0</c:v>
                </c:pt>
                <c:pt idx="254">
                  <c:v>339.0</c:v>
                </c:pt>
                <c:pt idx="255">
                  <c:v>341.0</c:v>
                </c:pt>
                <c:pt idx="256">
                  <c:v>343.0</c:v>
                </c:pt>
                <c:pt idx="257">
                  <c:v>343.0</c:v>
                </c:pt>
                <c:pt idx="258">
                  <c:v>343.0</c:v>
                </c:pt>
                <c:pt idx="259">
                  <c:v>345.0</c:v>
                </c:pt>
                <c:pt idx="260">
                  <c:v>347.0</c:v>
                </c:pt>
                <c:pt idx="261">
                  <c:v>349.0</c:v>
                </c:pt>
                <c:pt idx="262">
                  <c:v>351.0</c:v>
                </c:pt>
                <c:pt idx="263">
                  <c:v>353.0</c:v>
                </c:pt>
                <c:pt idx="264">
                  <c:v>353.0</c:v>
                </c:pt>
                <c:pt idx="265">
                  <c:v>353.0</c:v>
                </c:pt>
                <c:pt idx="266">
                  <c:v>353.0</c:v>
                </c:pt>
                <c:pt idx="267">
                  <c:v>355.0</c:v>
                </c:pt>
                <c:pt idx="268">
                  <c:v>357.0</c:v>
                </c:pt>
                <c:pt idx="269">
                  <c:v>359.0</c:v>
                </c:pt>
                <c:pt idx="270">
                  <c:v>361.0</c:v>
                </c:pt>
                <c:pt idx="271">
                  <c:v>361.0</c:v>
                </c:pt>
                <c:pt idx="272">
                  <c:v>361.0</c:v>
                </c:pt>
                <c:pt idx="273">
                  <c:v>363.0</c:v>
                </c:pt>
                <c:pt idx="274">
                  <c:v>365.0</c:v>
                </c:pt>
                <c:pt idx="275">
                  <c:v>367.0</c:v>
                </c:pt>
                <c:pt idx="276">
                  <c:v>369.0</c:v>
                </c:pt>
                <c:pt idx="277">
                  <c:v>371.0</c:v>
                </c:pt>
                <c:pt idx="278">
                  <c:v>371.0</c:v>
                </c:pt>
                <c:pt idx="279">
                  <c:v>371.0</c:v>
                </c:pt>
                <c:pt idx="280">
                  <c:v>373.0</c:v>
                </c:pt>
                <c:pt idx="281">
                  <c:v>375.0</c:v>
                </c:pt>
                <c:pt idx="282">
                  <c:v>377.0</c:v>
                </c:pt>
                <c:pt idx="283">
                  <c:v>379.0</c:v>
                </c:pt>
                <c:pt idx="284">
                  <c:v>381.0</c:v>
                </c:pt>
                <c:pt idx="285">
                  <c:v>381.0</c:v>
                </c:pt>
                <c:pt idx="286">
                  <c:v>381.0</c:v>
                </c:pt>
                <c:pt idx="287">
                  <c:v>383.0</c:v>
                </c:pt>
                <c:pt idx="288">
                  <c:v>385.0</c:v>
                </c:pt>
                <c:pt idx="289">
                  <c:v>387.0</c:v>
                </c:pt>
                <c:pt idx="290">
                  <c:v>389.0</c:v>
                </c:pt>
                <c:pt idx="291">
                  <c:v>391.0</c:v>
                </c:pt>
                <c:pt idx="292">
                  <c:v>391.0</c:v>
                </c:pt>
                <c:pt idx="293">
                  <c:v>391.0</c:v>
                </c:pt>
                <c:pt idx="294">
                  <c:v>393.0</c:v>
                </c:pt>
                <c:pt idx="295">
                  <c:v>395.0</c:v>
                </c:pt>
                <c:pt idx="296">
                  <c:v>397.0</c:v>
                </c:pt>
                <c:pt idx="297">
                  <c:v>399.0</c:v>
                </c:pt>
                <c:pt idx="298">
                  <c:v>401.0</c:v>
                </c:pt>
                <c:pt idx="299">
                  <c:v>401.0</c:v>
                </c:pt>
                <c:pt idx="300">
                  <c:v>401.0</c:v>
                </c:pt>
                <c:pt idx="301">
                  <c:v>403.0</c:v>
                </c:pt>
                <c:pt idx="302">
                  <c:v>403.0</c:v>
                </c:pt>
                <c:pt idx="303">
                  <c:v>405.0</c:v>
                </c:pt>
                <c:pt idx="304">
                  <c:v>407.0</c:v>
                </c:pt>
                <c:pt idx="305">
                  <c:v>409.0</c:v>
                </c:pt>
                <c:pt idx="306">
                  <c:v>409.0</c:v>
                </c:pt>
                <c:pt idx="307">
                  <c:v>409.0</c:v>
                </c:pt>
                <c:pt idx="308">
                  <c:v>411.0</c:v>
                </c:pt>
                <c:pt idx="309">
                  <c:v>413.0</c:v>
                </c:pt>
                <c:pt idx="310">
                  <c:v>415.0</c:v>
                </c:pt>
                <c:pt idx="311">
                  <c:v>417.0</c:v>
                </c:pt>
                <c:pt idx="312">
                  <c:v>419.0</c:v>
                </c:pt>
                <c:pt idx="313">
                  <c:v>419.0</c:v>
                </c:pt>
                <c:pt idx="314">
                  <c:v>419.0</c:v>
                </c:pt>
                <c:pt idx="315">
                  <c:v>421.0</c:v>
                </c:pt>
                <c:pt idx="316">
                  <c:v>423.0</c:v>
                </c:pt>
                <c:pt idx="317">
                  <c:v>425.0</c:v>
                </c:pt>
                <c:pt idx="318">
                  <c:v>427.0</c:v>
                </c:pt>
                <c:pt idx="319">
                  <c:v>429.0</c:v>
                </c:pt>
                <c:pt idx="320">
                  <c:v>429.0</c:v>
                </c:pt>
                <c:pt idx="321">
                  <c:v>429.0</c:v>
                </c:pt>
                <c:pt idx="322">
                  <c:v>431.0</c:v>
                </c:pt>
                <c:pt idx="323">
                  <c:v>433.0</c:v>
                </c:pt>
                <c:pt idx="324">
                  <c:v>435.0</c:v>
                </c:pt>
                <c:pt idx="325">
                  <c:v>437.0</c:v>
                </c:pt>
                <c:pt idx="326">
                  <c:v>438.0</c:v>
                </c:pt>
                <c:pt idx="327">
                  <c:v>438.0</c:v>
                </c:pt>
                <c:pt idx="328">
                  <c:v>438.0</c:v>
                </c:pt>
                <c:pt idx="329">
                  <c:v>440.0</c:v>
                </c:pt>
                <c:pt idx="330">
                  <c:v>442.0</c:v>
                </c:pt>
                <c:pt idx="331">
                  <c:v>444.0</c:v>
                </c:pt>
                <c:pt idx="332">
                  <c:v>446.0</c:v>
                </c:pt>
                <c:pt idx="333">
                  <c:v>448.0</c:v>
                </c:pt>
                <c:pt idx="334">
                  <c:v>448.0</c:v>
                </c:pt>
                <c:pt idx="335">
                  <c:v>448.0</c:v>
                </c:pt>
                <c:pt idx="336">
                  <c:v>450.0</c:v>
                </c:pt>
                <c:pt idx="337">
                  <c:v>452.0</c:v>
                </c:pt>
                <c:pt idx="338">
                  <c:v>454.0</c:v>
                </c:pt>
                <c:pt idx="339">
                  <c:v>456.0</c:v>
                </c:pt>
                <c:pt idx="340">
                  <c:v>458.0</c:v>
                </c:pt>
                <c:pt idx="341">
                  <c:v>458.0</c:v>
                </c:pt>
                <c:pt idx="342">
                  <c:v>458.0</c:v>
                </c:pt>
                <c:pt idx="343">
                  <c:v>460.0</c:v>
                </c:pt>
                <c:pt idx="344">
                  <c:v>462.0</c:v>
                </c:pt>
                <c:pt idx="345">
                  <c:v>464.0</c:v>
                </c:pt>
                <c:pt idx="346">
                  <c:v>466.0</c:v>
                </c:pt>
                <c:pt idx="347">
                  <c:v>468.0</c:v>
                </c:pt>
                <c:pt idx="348">
                  <c:v>468.0</c:v>
                </c:pt>
                <c:pt idx="349">
                  <c:v>468.0</c:v>
                </c:pt>
                <c:pt idx="350">
                  <c:v>470.0</c:v>
                </c:pt>
                <c:pt idx="351">
                  <c:v>472.0</c:v>
                </c:pt>
                <c:pt idx="352">
                  <c:v>474.0</c:v>
                </c:pt>
                <c:pt idx="353">
                  <c:v>476.0</c:v>
                </c:pt>
                <c:pt idx="354">
                  <c:v>478.0</c:v>
                </c:pt>
                <c:pt idx="355">
                  <c:v>478.0</c:v>
                </c:pt>
                <c:pt idx="356">
                  <c:v>478.0</c:v>
                </c:pt>
                <c:pt idx="357">
                  <c:v>480.0</c:v>
                </c:pt>
                <c:pt idx="358">
                  <c:v>482.0</c:v>
                </c:pt>
                <c:pt idx="359">
                  <c:v>484.0</c:v>
                </c:pt>
                <c:pt idx="360">
                  <c:v>486.0</c:v>
                </c:pt>
                <c:pt idx="361">
                  <c:v>488.0</c:v>
                </c:pt>
                <c:pt idx="362">
                  <c:v>488.0</c:v>
                </c:pt>
                <c:pt idx="363">
                  <c:v>488.0</c:v>
                </c:pt>
                <c:pt idx="364">
                  <c:v>488.0</c:v>
                </c:pt>
                <c:pt idx="365">
                  <c:v>490.0</c:v>
                </c:pt>
                <c:pt idx="366">
                  <c:v>492.0</c:v>
                </c:pt>
                <c:pt idx="367">
                  <c:v>494.0</c:v>
                </c:pt>
                <c:pt idx="368">
                  <c:v>496.0</c:v>
                </c:pt>
                <c:pt idx="369">
                  <c:v>496.0</c:v>
                </c:pt>
                <c:pt idx="370">
                  <c:v>496.0</c:v>
                </c:pt>
                <c:pt idx="371">
                  <c:v>498.0</c:v>
                </c:pt>
                <c:pt idx="372">
                  <c:v>500.0</c:v>
                </c:pt>
                <c:pt idx="373">
                  <c:v>502.0</c:v>
                </c:pt>
                <c:pt idx="374">
                  <c:v>504.0</c:v>
                </c:pt>
                <c:pt idx="375">
                  <c:v>506.0</c:v>
                </c:pt>
                <c:pt idx="376">
                  <c:v>506.0</c:v>
                </c:pt>
                <c:pt idx="377">
                  <c:v>506.0</c:v>
                </c:pt>
                <c:pt idx="378">
                  <c:v>508.0</c:v>
                </c:pt>
                <c:pt idx="379">
                  <c:v>510.0</c:v>
                </c:pt>
                <c:pt idx="380">
                  <c:v>512.0</c:v>
                </c:pt>
                <c:pt idx="381">
                  <c:v>514.0</c:v>
                </c:pt>
                <c:pt idx="382">
                  <c:v>516.0</c:v>
                </c:pt>
                <c:pt idx="383">
                  <c:v>516.0</c:v>
                </c:pt>
                <c:pt idx="384">
                  <c:v>516.0</c:v>
                </c:pt>
                <c:pt idx="385">
                  <c:v>518.0</c:v>
                </c:pt>
                <c:pt idx="386">
                  <c:v>520.0</c:v>
                </c:pt>
                <c:pt idx="387">
                  <c:v>522.0</c:v>
                </c:pt>
                <c:pt idx="388">
                  <c:v>524.0</c:v>
                </c:pt>
                <c:pt idx="389">
                  <c:v>526.0</c:v>
                </c:pt>
                <c:pt idx="390">
                  <c:v>526.0</c:v>
                </c:pt>
                <c:pt idx="391">
                  <c:v>526.0</c:v>
                </c:pt>
                <c:pt idx="392">
                  <c:v>528.0</c:v>
                </c:pt>
                <c:pt idx="393">
                  <c:v>530.0</c:v>
                </c:pt>
                <c:pt idx="394">
                  <c:v>532.0</c:v>
                </c:pt>
                <c:pt idx="395">
                  <c:v>534.0</c:v>
                </c:pt>
                <c:pt idx="396">
                  <c:v>536.0</c:v>
                </c:pt>
                <c:pt idx="397">
                  <c:v>536.0</c:v>
                </c:pt>
                <c:pt idx="398">
                  <c:v>536.0</c:v>
                </c:pt>
                <c:pt idx="399">
                  <c:v>537.0</c:v>
                </c:pt>
                <c:pt idx="400">
                  <c:v>539.0</c:v>
                </c:pt>
                <c:pt idx="401">
                  <c:v>541.0</c:v>
                </c:pt>
                <c:pt idx="402">
                  <c:v>543.0</c:v>
                </c:pt>
                <c:pt idx="403">
                  <c:v>545.0</c:v>
                </c:pt>
                <c:pt idx="404">
                  <c:v>545.0</c:v>
                </c:pt>
                <c:pt idx="405">
                  <c:v>545.0</c:v>
                </c:pt>
                <c:pt idx="406">
                  <c:v>547.0</c:v>
                </c:pt>
                <c:pt idx="407">
                  <c:v>549.0</c:v>
                </c:pt>
                <c:pt idx="408">
                  <c:v>551.0</c:v>
                </c:pt>
                <c:pt idx="409">
                  <c:v>553.0</c:v>
                </c:pt>
                <c:pt idx="410">
                  <c:v>555.0</c:v>
                </c:pt>
                <c:pt idx="411">
                  <c:v>555.0</c:v>
                </c:pt>
                <c:pt idx="412">
                  <c:v>555.0</c:v>
                </c:pt>
                <c:pt idx="413">
                  <c:v>557.0</c:v>
                </c:pt>
                <c:pt idx="414">
                  <c:v>559.0</c:v>
                </c:pt>
                <c:pt idx="415">
                  <c:v>561.0</c:v>
                </c:pt>
                <c:pt idx="416">
                  <c:v>563.0</c:v>
                </c:pt>
                <c:pt idx="417">
                  <c:v>565.0</c:v>
                </c:pt>
                <c:pt idx="418">
                  <c:v>565.0</c:v>
                </c:pt>
                <c:pt idx="419">
                  <c:v>565.0</c:v>
                </c:pt>
                <c:pt idx="420">
                  <c:v>567.0</c:v>
                </c:pt>
                <c:pt idx="421">
                  <c:v>569.0</c:v>
                </c:pt>
                <c:pt idx="422">
                  <c:v>571.0</c:v>
                </c:pt>
                <c:pt idx="423">
                  <c:v>573.0</c:v>
                </c:pt>
                <c:pt idx="424">
                  <c:v>575.0</c:v>
                </c:pt>
                <c:pt idx="425">
                  <c:v>575.0</c:v>
                </c:pt>
                <c:pt idx="426">
                  <c:v>575.0</c:v>
                </c:pt>
                <c:pt idx="427">
                  <c:v>577.0</c:v>
                </c:pt>
                <c:pt idx="428">
                  <c:v>579.0</c:v>
                </c:pt>
                <c:pt idx="429">
                  <c:v>581.0</c:v>
                </c:pt>
                <c:pt idx="430">
                  <c:v>583.0</c:v>
                </c:pt>
                <c:pt idx="431">
                  <c:v>585.0</c:v>
                </c:pt>
                <c:pt idx="432">
                  <c:v>585.0</c:v>
                </c:pt>
                <c:pt idx="433">
                  <c:v>585.0</c:v>
                </c:pt>
                <c:pt idx="434">
                  <c:v>587.0</c:v>
                </c:pt>
                <c:pt idx="435">
                  <c:v>589.0</c:v>
                </c:pt>
                <c:pt idx="436">
                  <c:v>591.0</c:v>
                </c:pt>
                <c:pt idx="437">
                  <c:v>593.0</c:v>
                </c:pt>
                <c:pt idx="438">
                  <c:v>595.0</c:v>
                </c:pt>
                <c:pt idx="439">
                  <c:v>595.0</c:v>
                </c:pt>
                <c:pt idx="440">
                  <c:v>595.0</c:v>
                </c:pt>
                <c:pt idx="441">
                  <c:v>597.0</c:v>
                </c:pt>
                <c:pt idx="442">
                  <c:v>599.0</c:v>
                </c:pt>
                <c:pt idx="443">
                  <c:v>601.0</c:v>
                </c:pt>
                <c:pt idx="444">
                  <c:v>601.0</c:v>
                </c:pt>
                <c:pt idx="445">
                  <c:v>602.0</c:v>
                </c:pt>
                <c:pt idx="446">
                  <c:v>602.0</c:v>
                </c:pt>
                <c:pt idx="447">
                  <c:v>602.0</c:v>
                </c:pt>
                <c:pt idx="448">
                  <c:v>604.0</c:v>
                </c:pt>
                <c:pt idx="449">
                  <c:v>606.0</c:v>
                </c:pt>
                <c:pt idx="450">
                  <c:v>608.0</c:v>
                </c:pt>
                <c:pt idx="451">
                  <c:v>609.0</c:v>
                </c:pt>
                <c:pt idx="452">
                  <c:v>611.0</c:v>
                </c:pt>
                <c:pt idx="453">
                  <c:v>611.0</c:v>
                </c:pt>
                <c:pt idx="454">
                  <c:v>611.0</c:v>
                </c:pt>
                <c:pt idx="455">
                  <c:v>613.0</c:v>
                </c:pt>
                <c:pt idx="456">
                  <c:v>615.0</c:v>
                </c:pt>
                <c:pt idx="457">
                  <c:v>617.0</c:v>
                </c:pt>
                <c:pt idx="458">
                  <c:v>619.0</c:v>
                </c:pt>
                <c:pt idx="459">
                  <c:v>621.0</c:v>
                </c:pt>
                <c:pt idx="460">
                  <c:v>621.0</c:v>
                </c:pt>
                <c:pt idx="461">
                  <c:v>621.0</c:v>
                </c:pt>
                <c:pt idx="462">
                  <c:v>623.0</c:v>
                </c:pt>
                <c:pt idx="463">
                  <c:v>625.0</c:v>
                </c:pt>
                <c:pt idx="464">
                  <c:v>627.0</c:v>
                </c:pt>
                <c:pt idx="465">
                  <c:v>629.0</c:v>
                </c:pt>
                <c:pt idx="466">
                  <c:v>631.0</c:v>
                </c:pt>
                <c:pt idx="467">
                  <c:v>631.0</c:v>
                </c:pt>
                <c:pt idx="468">
                  <c:v>631.0</c:v>
                </c:pt>
                <c:pt idx="469">
                  <c:v>633.0</c:v>
                </c:pt>
                <c:pt idx="470">
                  <c:v>634.0</c:v>
                </c:pt>
                <c:pt idx="471">
                  <c:v>636.0</c:v>
                </c:pt>
                <c:pt idx="472">
                  <c:v>637.0</c:v>
                </c:pt>
                <c:pt idx="473">
                  <c:v>638.0</c:v>
                </c:pt>
                <c:pt idx="474">
                  <c:v>638.0</c:v>
                </c:pt>
                <c:pt idx="475">
                  <c:v>638.0</c:v>
                </c:pt>
                <c:pt idx="476">
                  <c:v>638.0</c:v>
                </c:pt>
                <c:pt idx="477">
                  <c:v>638.0</c:v>
                </c:pt>
                <c:pt idx="478">
                  <c:v>638.0</c:v>
                </c:pt>
                <c:pt idx="479">
                  <c:v>638.0</c:v>
                </c:pt>
                <c:pt idx="480">
                  <c:v>638.0</c:v>
                </c:pt>
                <c:pt idx="481">
                  <c:v>638.0</c:v>
                </c:pt>
                <c:pt idx="482">
                  <c:v>638.0</c:v>
                </c:pt>
                <c:pt idx="483">
                  <c:v>638.0</c:v>
                </c:pt>
                <c:pt idx="484">
                  <c:v>640.0</c:v>
                </c:pt>
                <c:pt idx="485">
                  <c:v>642.0</c:v>
                </c:pt>
                <c:pt idx="486">
                  <c:v>644.0</c:v>
                </c:pt>
                <c:pt idx="487">
                  <c:v>646.0</c:v>
                </c:pt>
                <c:pt idx="488">
                  <c:v>646.0</c:v>
                </c:pt>
                <c:pt idx="489">
                  <c:v>646.0</c:v>
                </c:pt>
                <c:pt idx="490">
                  <c:v>648.0</c:v>
                </c:pt>
                <c:pt idx="491">
                  <c:v>650.0</c:v>
                </c:pt>
                <c:pt idx="492">
                  <c:v>652.0</c:v>
                </c:pt>
                <c:pt idx="493">
                  <c:v>654.0</c:v>
                </c:pt>
                <c:pt idx="494">
                  <c:v>656.0</c:v>
                </c:pt>
                <c:pt idx="495">
                  <c:v>656.0</c:v>
                </c:pt>
                <c:pt idx="496">
                  <c:v>656.0</c:v>
                </c:pt>
                <c:pt idx="497">
                  <c:v>656.0</c:v>
                </c:pt>
                <c:pt idx="498">
                  <c:v>658.0</c:v>
                </c:pt>
                <c:pt idx="499">
                  <c:v>660.0</c:v>
                </c:pt>
                <c:pt idx="500">
                  <c:v>662.0</c:v>
                </c:pt>
                <c:pt idx="501">
                  <c:v>664.0</c:v>
                </c:pt>
                <c:pt idx="502">
                  <c:v>664.0</c:v>
                </c:pt>
                <c:pt idx="503">
                  <c:v>664.0</c:v>
                </c:pt>
                <c:pt idx="504">
                  <c:v>666.0</c:v>
                </c:pt>
                <c:pt idx="505">
                  <c:v>668.0</c:v>
                </c:pt>
                <c:pt idx="506">
                  <c:v>670.0</c:v>
                </c:pt>
                <c:pt idx="507">
                  <c:v>672.0</c:v>
                </c:pt>
                <c:pt idx="508">
                  <c:v>674.0</c:v>
                </c:pt>
                <c:pt idx="509">
                  <c:v>674.0</c:v>
                </c:pt>
                <c:pt idx="510">
                  <c:v>674.0</c:v>
                </c:pt>
                <c:pt idx="511">
                  <c:v>676.0</c:v>
                </c:pt>
                <c:pt idx="512">
                  <c:v>678.0</c:v>
                </c:pt>
                <c:pt idx="513">
                  <c:v>680.0</c:v>
                </c:pt>
                <c:pt idx="514">
                  <c:v>682.0</c:v>
                </c:pt>
                <c:pt idx="515">
                  <c:v>684.0</c:v>
                </c:pt>
                <c:pt idx="516">
                  <c:v>684.0</c:v>
                </c:pt>
                <c:pt idx="517">
                  <c:v>684.0</c:v>
                </c:pt>
                <c:pt idx="518">
                  <c:v>686.0</c:v>
                </c:pt>
                <c:pt idx="519">
                  <c:v>688.0</c:v>
                </c:pt>
                <c:pt idx="520">
                  <c:v>690.0</c:v>
                </c:pt>
                <c:pt idx="521">
                  <c:v>692.0</c:v>
                </c:pt>
                <c:pt idx="522">
                  <c:v>694.0</c:v>
                </c:pt>
                <c:pt idx="523">
                  <c:v>694.0</c:v>
                </c:pt>
                <c:pt idx="524">
                  <c:v>694.0</c:v>
                </c:pt>
                <c:pt idx="525">
                  <c:v>696.0</c:v>
                </c:pt>
                <c:pt idx="526">
                  <c:v>698.0</c:v>
                </c:pt>
                <c:pt idx="527">
                  <c:v>700.0</c:v>
                </c:pt>
                <c:pt idx="528">
                  <c:v>702.0</c:v>
                </c:pt>
                <c:pt idx="529">
                  <c:v>704.0</c:v>
                </c:pt>
                <c:pt idx="530">
                  <c:v>704.0</c:v>
                </c:pt>
                <c:pt idx="531">
                  <c:v>704.0</c:v>
                </c:pt>
                <c:pt idx="532">
                  <c:v>706.0</c:v>
                </c:pt>
                <c:pt idx="533">
                  <c:v>708.0</c:v>
                </c:pt>
                <c:pt idx="534">
                  <c:v>710.0</c:v>
                </c:pt>
                <c:pt idx="535">
                  <c:v>712.0</c:v>
                </c:pt>
                <c:pt idx="536">
                  <c:v>714.0</c:v>
                </c:pt>
                <c:pt idx="537">
                  <c:v>714.0</c:v>
                </c:pt>
                <c:pt idx="538">
                  <c:v>714.0</c:v>
                </c:pt>
                <c:pt idx="539">
                  <c:v>716.0</c:v>
                </c:pt>
                <c:pt idx="540">
                  <c:v>718.0</c:v>
                </c:pt>
                <c:pt idx="541">
                  <c:v>720.0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E5-47BB-BE38-AD862243D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6948192"/>
        <c:axId val="2027476016"/>
      </c:lineChart>
      <c:catAx>
        <c:axId val="-191694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476016"/>
        <c:crosses val="autoZero"/>
        <c:auto val="1"/>
        <c:lblAlgn val="ctr"/>
        <c:lblOffset val="100"/>
        <c:noMultiLvlLbl val="0"/>
      </c:catAx>
      <c:valAx>
        <c:axId val="202747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694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JHU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Total!$P$1</c:f>
              <c:strCache>
                <c:ptCount val="1"/>
                <c:pt idx="0">
                  <c:v>JHU Cumulative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Total!$A:$A</c:f>
              <c:strCache>
                <c:ptCount val="543"/>
                <c:pt idx="0">
                  <c:v>9/4/2016</c:v>
                </c:pt>
                <c:pt idx="1">
                  <c:v>9/5/2016</c:v>
                </c:pt>
                <c:pt idx="2">
                  <c:v>9/6/2016</c:v>
                </c:pt>
                <c:pt idx="3">
                  <c:v>9/7/2016</c:v>
                </c:pt>
                <c:pt idx="4">
                  <c:v>9/8/2016</c:v>
                </c:pt>
                <c:pt idx="5">
                  <c:v>9/9/2016</c:v>
                </c:pt>
                <c:pt idx="6">
                  <c:v>9/10/2016</c:v>
                </c:pt>
                <c:pt idx="7">
                  <c:v>9/11/2016</c:v>
                </c:pt>
                <c:pt idx="8">
                  <c:v>9/12/2016</c:v>
                </c:pt>
                <c:pt idx="9">
                  <c:v>9/13/2016</c:v>
                </c:pt>
                <c:pt idx="10">
                  <c:v>9/14/2016</c:v>
                </c:pt>
                <c:pt idx="11">
                  <c:v>9/15/2016</c:v>
                </c:pt>
                <c:pt idx="12">
                  <c:v>9/16/2016</c:v>
                </c:pt>
                <c:pt idx="13">
                  <c:v>9/17/2016</c:v>
                </c:pt>
                <c:pt idx="14">
                  <c:v>9/18/2016</c:v>
                </c:pt>
                <c:pt idx="15">
                  <c:v>9/19/2016</c:v>
                </c:pt>
                <c:pt idx="16">
                  <c:v>9/20/2016</c:v>
                </c:pt>
                <c:pt idx="17">
                  <c:v>9/21/2016</c:v>
                </c:pt>
                <c:pt idx="18">
                  <c:v>9/22/2016</c:v>
                </c:pt>
                <c:pt idx="19">
                  <c:v>9/23/2016</c:v>
                </c:pt>
                <c:pt idx="20">
                  <c:v>9/24/2016</c:v>
                </c:pt>
                <c:pt idx="21">
                  <c:v>9/25/2016</c:v>
                </c:pt>
                <c:pt idx="22">
                  <c:v>9/26/2016</c:v>
                </c:pt>
                <c:pt idx="23">
                  <c:v>9/27/2016</c:v>
                </c:pt>
                <c:pt idx="24">
                  <c:v>9/28/2016</c:v>
                </c:pt>
                <c:pt idx="25">
                  <c:v>9/29/2016</c:v>
                </c:pt>
                <c:pt idx="26">
                  <c:v>9/30/2016</c:v>
                </c:pt>
                <c:pt idx="27">
                  <c:v>10/1/2016</c:v>
                </c:pt>
                <c:pt idx="28">
                  <c:v>10/2/2016</c:v>
                </c:pt>
                <c:pt idx="29">
                  <c:v>10/3/2016</c:v>
                </c:pt>
                <c:pt idx="30">
                  <c:v>10/4/2016</c:v>
                </c:pt>
                <c:pt idx="31">
                  <c:v>10/5/2016</c:v>
                </c:pt>
                <c:pt idx="32">
                  <c:v>10/6/2016</c:v>
                </c:pt>
                <c:pt idx="33">
                  <c:v>10/7/2016</c:v>
                </c:pt>
                <c:pt idx="34">
                  <c:v>10/8/2016</c:v>
                </c:pt>
                <c:pt idx="35">
                  <c:v>10/9/2016</c:v>
                </c:pt>
                <c:pt idx="36">
                  <c:v>10/10/2016</c:v>
                </c:pt>
                <c:pt idx="37">
                  <c:v>10/11/2016</c:v>
                </c:pt>
                <c:pt idx="38">
                  <c:v>10/12/2016</c:v>
                </c:pt>
                <c:pt idx="39">
                  <c:v>10/13/2016</c:v>
                </c:pt>
                <c:pt idx="40">
                  <c:v>10/14/2016</c:v>
                </c:pt>
                <c:pt idx="41">
                  <c:v>10/15/2016</c:v>
                </c:pt>
                <c:pt idx="42">
                  <c:v>10/16/2016</c:v>
                </c:pt>
                <c:pt idx="43">
                  <c:v>10/17/2016</c:v>
                </c:pt>
                <c:pt idx="44">
                  <c:v>10/18/2016</c:v>
                </c:pt>
                <c:pt idx="45">
                  <c:v>10/19/2016</c:v>
                </c:pt>
                <c:pt idx="46">
                  <c:v>10/20/2016</c:v>
                </c:pt>
                <c:pt idx="47">
                  <c:v>10/21/2016</c:v>
                </c:pt>
                <c:pt idx="48">
                  <c:v>10/22/2016</c:v>
                </c:pt>
                <c:pt idx="49">
                  <c:v>10/23/2016</c:v>
                </c:pt>
                <c:pt idx="50">
                  <c:v>10/24/2016</c:v>
                </c:pt>
                <c:pt idx="51">
                  <c:v>10/25/2016</c:v>
                </c:pt>
                <c:pt idx="52">
                  <c:v>10/26/2016</c:v>
                </c:pt>
                <c:pt idx="53">
                  <c:v>10/27/2016</c:v>
                </c:pt>
                <c:pt idx="54">
                  <c:v>10/28/2016</c:v>
                </c:pt>
                <c:pt idx="55">
                  <c:v>10/29/2016</c:v>
                </c:pt>
                <c:pt idx="56">
                  <c:v>10/30/2016</c:v>
                </c:pt>
                <c:pt idx="57">
                  <c:v>10/31/2016</c:v>
                </c:pt>
                <c:pt idx="58">
                  <c:v>11/1/2016</c:v>
                </c:pt>
                <c:pt idx="59">
                  <c:v>11/2/2016</c:v>
                </c:pt>
                <c:pt idx="60">
                  <c:v>11/3/2016</c:v>
                </c:pt>
                <c:pt idx="61">
                  <c:v>11/4/2016</c:v>
                </c:pt>
                <c:pt idx="62">
                  <c:v>11/5/2016</c:v>
                </c:pt>
                <c:pt idx="63">
                  <c:v>11/6/2016</c:v>
                </c:pt>
                <c:pt idx="64">
                  <c:v>11/7/2016</c:v>
                </c:pt>
                <c:pt idx="65">
                  <c:v>11/8/2016</c:v>
                </c:pt>
                <c:pt idx="66">
                  <c:v>11/9/2016</c:v>
                </c:pt>
                <c:pt idx="67">
                  <c:v>11/10/2016</c:v>
                </c:pt>
                <c:pt idx="68">
                  <c:v>11/11/2016</c:v>
                </c:pt>
                <c:pt idx="69">
                  <c:v>11/12/2016</c:v>
                </c:pt>
                <c:pt idx="70">
                  <c:v>11/13/2016</c:v>
                </c:pt>
                <c:pt idx="71">
                  <c:v>11/14/2016</c:v>
                </c:pt>
                <c:pt idx="72">
                  <c:v>11/15/2016</c:v>
                </c:pt>
                <c:pt idx="73">
                  <c:v>11/16/2016</c:v>
                </c:pt>
                <c:pt idx="74">
                  <c:v>11/17/2016</c:v>
                </c:pt>
                <c:pt idx="75">
                  <c:v>11/18/2016</c:v>
                </c:pt>
                <c:pt idx="76">
                  <c:v>11/19/2016</c:v>
                </c:pt>
                <c:pt idx="77">
                  <c:v>11/20/2016</c:v>
                </c:pt>
                <c:pt idx="78">
                  <c:v>11/21/2016</c:v>
                </c:pt>
                <c:pt idx="79">
                  <c:v>11/22/2016</c:v>
                </c:pt>
                <c:pt idx="80">
                  <c:v>11/23/2016</c:v>
                </c:pt>
                <c:pt idx="81">
                  <c:v>11/24/2016</c:v>
                </c:pt>
                <c:pt idx="82">
                  <c:v>11/25/2016</c:v>
                </c:pt>
                <c:pt idx="83">
                  <c:v>11/26/2016</c:v>
                </c:pt>
                <c:pt idx="84">
                  <c:v>11/27/2016</c:v>
                </c:pt>
                <c:pt idx="85">
                  <c:v>11/28/2016</c:v>
                </c:pt>
                <c:pt idx="86">
                  <c:v>11/29/2016</c:v>
                </c:pt>
                <c:pt idx="87">
                  <c:v>11/30/2016</c:v>
                </c:pt>
                <c:pt idx="88">
                  <c:v>12/1/2016</c:v>
                </c:pt>
                <c:pt idx="89">
                  <c:v>12/2/2016</c:v>
                </c:pt>
                <c:pt idx="90">
                  <c:v>12/3/2016</c:v>
                </c:pt>
                <c:pt idx="91">
                  <c:v>12/4/2016</c:v>
                </c:pt>
                <c:pt idx="92">
                  <c:v>12/5/2016</c:v>
                </c:pt>
                <c:pt idx="93">
                  <c:v>12/6/2016</c:v>
                </c:pt>
                <c:pt idx="94">
                  <c:v>12/7/2016</c:v>
                </c:pt>
                <c:pt idx="95">
                  <c:v>12/8/2016</c:v>
                </c:pt>
                <c:pt idx="96">
                  <c:v>12/9/2016</c:v>
                </c:pt>
                <c:pt idx="97">
                  <c:v>12/10/2016</c:v>
                </c:pt>
                <c:pt idx="98">
                  <c:v>12/11/2016</c:v>
                </c:pt>
                <c:pt idx="99">
                  <c:v>12/12/2016</c:v>
                </c:pt>
                <c:pt idx="100">
                  <c:v>12/13/2016</c:v>
                </c:pt>
                <c:pt idx="101">
                  <c:v>12/14/2016</c:v>
                </c:pt>
                <c:pt idx="102">
                  <c:v>12/15/2016</c:v>
                </c:pt>
                <c:pt idx="103">
                  <c:v>12/16/2016</c:v>
                </c:pt>
                <c:pt idx="104">
                  <c:v>12/17/2016</c:v>
                </c:pt>
                <c:pt idx="105">
                  <c:v>12/18/2016</c:v>
                </c:pt>
                <c:pt idx="106">
                  <c:v>12/19/2016</c:v>
                </c:pt>
                <c:pt idx="107">
                  <c:v>12/20/2016</c:v>
                </c:pt>
                <c:pt idx="108">
                  <c:v>12/21/2016</c:v>
                </c:pt>
                <c:pt idx="109">
                  <c:v>12/22/2016</c:v>
                </c:pt>
                <c:pt idx="110">
                  <c:v>12/23/2016</c:v>
                </c:pt>
                <c:pt idx="111">
                  <c:v>12/24/2016</c:v>
                </c:pt>
                <c:pt idx="112">
                  <c:v>12/25/2016</c:v>
                </c:pt>
                <c:pt idx="113">
                  <c:v>12/26/2016</c:v>
                </c:pt>
                <c:pt idx="114">
                  <c:v>12/27/2016</c:v>
                </c:pt>
                <c:pt idx="115">
                  <c:v>12/28/2016</c:v>
                </c:pt>
                <c:pt idx="116">
                  <c:v>12/29/2016</c:v>
                </c:pt>
                <c:pt idx="117">
                  <c:v>12/30/2016</c:v>
                </c:pt>
                <c:pt idx="118">
                  <c:v>12/31/2016</c:v>
                </c:pt>
                <c:pt idx="119">
                  <c:v>1/1/2017</c:v>
                </c:pt>
                <c:pt idx="120">
                  <c:v>1/2/2017</c:v>
                </c:pt>
                <c:pt idx="121">
                  <c:v>1/3/2017</c:v>
                </c:pt>
                <c:pt idx="122">
                  <c:v>1/4/2017</c:v>
                </c:pt>
                <c:pt idx="123">
                  <c:v>1/5/2017</c:v>
                </c:pt>
                <c:pt idx="124">
                  <c:v>1/6/2017</c:v>
                </c:pt>
                <c:pt idx="125">
                  <c:v>1/7/2017</c:v>
                </c:pt>
                <c:pt idx="126">
                  <c:v>1/8/2017</c:v>
                </c:pt>
                <c:pt idx="127">
                  <c:v>1/9/2017</c:v>
                </c:pt>
                <c:pt idx="128">
                  <c:v>1/10/2017</c:v>
                </c:pt>
                <c:pt idx="129">
                  <c:v>1/11/2017</c:v>
                </c:pt>
                <c:pt idx="130">
                  <c:v>1/12/2017</c:v>
                </c:pt>
                <c:pt idx="131">
                  <c:v>1/13/2017</c:v>
                </c:pt>
                <c:pt idx="132">
                  <c:v>1/14/2017</c:v>
                </c:pt>
                <c:pt idx="133">
                  <c:v>1/15/2017</c:v>
                </c:pt>
                <c:pt idx="134">
                  <c:v>1/16/2017</c:v>
                </c:pt>
                <c:pt idx="135">
                  <c:v>1/17/2017</c:v>
                </c:pt>
                <c:pt idx="136">
                  <c:v>1/18/2017</c:v>
                </c:pt>
                <c:pt idx="137">
                  <c:v>1/19/2017</c:v>
                </c:pt>
                <c:pt idx="138">
                  <c:v>1/20/2017</c:v>
                </c:pt>
                <c:pt idx="139">
                  <c:v>1/21/2017</c:v>
                </c:pt>
                <c:pt idx="140">
                  <c:v>1/22/2017</c:v>
                </c:pt>
                <c:pt idx="141">
                  <c:v>1/23/2017</c:v>
                </c:pt>
                <c:pt idx="142">
                  <c:v>1/24/2017</c:v>
                </c:pt>
                <c:pt idx="143">
                  <c:v>1/25/2017</c:v>
                </c:pt>
                <c:pt idx="144">
                  <c:v>1/26/2017</c:v>
                </c:pt>
                <c:pt idx="145">
                  <c:v>1/27/2017</c:v>
                </c:pt>
                <c:pt idx="146">
                  <c:v>1/28/2017</c:v>
                </c:pt>
                <c:pt idx="147">
                  <c:v>1/29/2017</c:v>
                </c:pt>
                <c:pt idx="148">
                  <c:v>1/30/2017</c:v>
                </c:pt>
                <c:pt idx="149">
                  <c:v>1/31/2017</c:v>
                </c:pt>
                <c:pt idx="150">
                  <c:v>2/1/2017</c:v>
                </c:pt>
                <c:pt idx="151">
                  <c:v>2/2/2017</c:v>
                </c:pt>
                <c:pt idx="152">
                  <c:v>2/3/2017</c:v>
                </c:pt>
                <c:pt idx="153">
                  <c:v>2/4/2017</c:v>
                </c:pt>
                <c:pt idx="154">
                  <c:v>2/5/2017</c:v>
                </c:pt>
                <c:pt idx="155">
                  <c:v>2/6/2017</c:v>
                </c:pt>
                <c:pt idx="156">
                  <c:v>2/7/2017</c:v>
                </c:pt>
                <c:pt idx="157">
                  <c:v>2/8/2017</c:v>
                </c:pt>
                <c:pt idx="158">
                  <c:v>2/9/2017</c:v>
                </c:pt>
                <c:pt idx="159">
                  <c:v>2/10/2017</c:v>
                </c:pt>
                <c:pt idx="160">
                  <c:v>2/11/2017</c:v>
                </c:pt>
                <c:pt idx="161">
                  <c:v>2/12/2017</c:v>
                </c:pt>
                <c:pt idx="162">
                  <c:v>2/13/2017</c:v>
                </c:pt>
                <c:pt idx="163">
                  <c:v>2/14/2017</c:v>
                </c:pt>
                <c:pt idx="164">
                  <c:v>2/15/2017</c:v>
                </c:pt>
                <c:pt idx="165">
                  <c:v>2/16/2017</c:v>
                </c:pt>
                <c:pt idx="166">
                  <c:v>2/17/2017</c:v>
                </c:pt>
                <c:pt idx="167">
                  <c:v>2/18/2017</c:v>
                </c:pt>
                <c:pt idx="168">
                  <c:v>2/19/2017</c:v>
                </c:pt>
                <c:pt idx="169">
                  <c:v>2/20/2017</c:v>
                </c:pt>
                <c:pt idx="170">
                  <c:v>2/21/2017</c:v>
                </c:pt>
                <c:pt idx="171">
                  <c:v>2/22/2017</c:v>
                </c:pt>
                <c:pt idx="172">
                  <c:v>2/23/2017</c:v>
                </c:pt>
                <c:pt idx="173">
                  <c:v>2/24/2017</c:v>
                </c:pt>
                <c:pt idx="174">
                  <c:v>2/25/2017</c:v>
                </c:pt>
                <c:pt idx="175">
                  <c:v>2/26/2017</c:v>
                </c:pt>
                <c:pt idx="176">
                  <c:v>2/27/2017</c:v>
                </c:pt>
                <c:pt idx="177">
                  <c:v>2/28/2017</c:v>
                </c:pt>
                <c:pt idx="178">
                  <c:v>3/1/2017</c:v>
                </c:pt>
                <c:pt idx="179">
                  <c:v>3/2/2017</c:v>
                </c:pt>
                <c:pt idx="180">
                  <c:v>3/3/2017</c:v>
                </c:pt>
                <c:pt idx="181">
                  <c:v>3/4/2017</c:v>
                </c:pt>
                <c:pt idx="182">
                  <c:v>3/5/2017</c:v>
                </c:pt>
                <c:pt idx="183">
                  <c:v>3/6/2017</c:v>
                </c:pt>
                <c:pt idx="184">
                  <c:v>3/7/2017</c:v>
                </c:pt>
                <c:pt idx="185">
                  <c:v>3/8/2017</c:v>
                </c:pt>
                <c:pt idx="186">
                  <c:v>3/9/2017</c:v>
                </c:pt>
                <c:pt idx="187">
                  <c:v>3/10/2017</c:v>
                </c:pt>
                <c:pt idx="188">
                  <c:v>3/11/2017</c:v>
                </c:pt>
                <c:pt idx="189">
                  <c:v>3/12/2017</c:v>
                </c:pt>
                <c:pt idx="190">
                  <c:v>3/13/2017</c:v>
                </c:pt>
                <c:pt idx="191">
                  <c:v>3/14/2017</c:v>
                </c:pt>
                <c:pt idx="192">
                  <c:v>3/15/2017</c:v>
                </c:pt>
                <c:pt idx="193">
                  <c:v>3/16/2017</c:v>
                </c:pt>
                <c:pt idx="194">
                  <c:v>3/17/2017</c:v>
                </c:pt>
                <c:pt idx="195">
                  <c:v>3/18/2017</c:v>
                </c:pt>
                <c:pt idx="196">
                  <c:v>3/19/2017</c:v>
                </c:pt>
                <c:pt idx="197">
                  <c:v>3/20/2017</c:v>
                </c:pt>
                <c:pt idx="198">
                  <c:v>3/21/2017</c:v>
                </c:pt>
                <c:pt idx="199">
                  <c:v>3/22/2017</c:v>
                </c:pt>
                <c:pt idx="200">
                  <c:v>3/23/2017</c:v>
                </c:pt>
                <c:pt idx="201">
                  <c:v>3/24/2017</c:v>
                </c:pt>
                <c:pt idx="202">
                  <c:v>3/25/2017</c:v>
                </c:pt>
                <c:pt idx="203">
                  <c:v>3/26/2017</c:v>
                </c:pt>
                <c:pt idx="204">
                  <c:v>3/27/2017</c:v>
                </c:pt>
                <c:pt idx="205">
                  <c:v>3/28/2017</c:v>
                </c:pt>
                <c:pt idx="206">
                  <c:v>3/29/2017</c:v>
                </c:pt>
                <c:pt idx="207">
                  <c:v>3/30/2017</c:v>
                </c:pt>
                <c:pt idx="208">
                  <c:v>3/31/2017</c:v>
                </c:pt>
                <c:pt idx="209">
                  <c:v>4/1/2017</c:v>
                </c:pt>
                <c:pt idx="210">
                  <c:v>4/2/2017</c:v>
                </c:pt>
                <c:pt idx="211">
                  <c:v>4/3/2017</c:v>
                </c:pt>
                <c:pt idx="212">
                  <c:v>4/4/2017</c:v>
                </c:pt>
                <c:pt idx="213">
                  <c:v>4/5/2017</c:v>
                </c:pt>
                <c:pt idx="214">
                  <c:v>4/6/2017</c:v>
                </c:pt>
                <c:pt idx="215">
                  <c:v>4/7/2017</c:v>
                </c:pt>
                <c:pt idx="216">
                  <c:v>4/8/2017</c:v>
                </c:pt>
                <c:pt idx="217">
                  <c:v>4/9/2017</c:v>
                </c:pt>
                <c:pt idx="218">
                  <c:v>4/10/2017</c:v>
                </c:pt>
                <c:pt idx="219">
                  <c:v>4/11/2017</c:v>
                </c:pt>
                <c:pt idx="220">
                  <c:v>4/12/2017</c:v>
                </c:pt>
                <c:pt idx="221">
                  <c:v>4/13/2017</c:v>
                </c:pt>
                <c:pt idx="222">
                  <c:v>4/14/2017</c:v>
                </c:pt>
                <c:pt idx="223">
                  <c:v>4/15/2017</c:v>
                </c:pt>
                <c:pt idx="224">
                  <c:v>4/16/2017</c:v>
                </c:pt>
                <c:pt idx="225">
                  <c:v>4/17/2017</c:v>
                </c:pt>
                <c:pt idx="226">
                  <c:v>4/18/2017</c:v>
                </c:pt>
                <c:pt idx="227">
                  <c:v>4/19/2017</c:v>
                </c:pt>
                <c:pt idx="228">
                  <c:v>4/20/2017</c:v>
                </c:pt>
                <c:pt idx="229">
                  <c:v>4/21/2017</c:v>
                </c:pt>
                <c:pt idx="230">
                  <c:v>4/22/2017</c:v>
                </c:pt>
                <c:pt idx="231">
                  <c:v>4/23/2017</c:v>
                </c:pt>
                <c:pt idx="232">
                  <c:v>4/24/2017</c:v>
                </c:pt>
                <c:pt idx="233">
                  <c:v>4/25/2017</c:v>
                </c:pt>
                <c:pt idx="234">
                  <c:v>4/26/2017</c:v>
                </c:pt>
                <c:pt idx="235">
                  <c:v>4/27/2017</c:v>
                </c:pt>
                <c:pt idx="236">
                  <c:v>4/28/2017</c:v>
                </c:pt>
                <c:pt idx="237">
                  <c:v>4/29/2017</c:v>
                </c:pt>
                <c:pt idx="238">
                  <c:v>4/30/2017</c:v>
                </c:pt>
                <c:pt idx="239">
                  <c:v>5/1/2017</c:v>
                </c:pt>
                <c:pt idx="240">
                  <c:v>5/2/2017</c:v>
                </c:pt>
                <c:pt idx="241">
                  <c:v>5/3/2017</c:v>
                </c:pt>
                <c:pt idx="242">
                  <c:v>5/4/2017</c:v>
                </c:pt>
                <c:pt idx="243">
                  <c:v>5/5/2017</c:v>
                </c:pt>
                <c:pt idx="244">
                  <c:v>5/6/2017</c:v>
                </c:pt>
                <c:pt idx="245">
                  <c:v>5/7/2017</c:v>
                </c:pt>
                <c:pt idx="246">
                  <c:v>5/8/2017</c:v>
                </c:pt>
                <c:pt idx="247">
                  <c:v>5/9/2017</c:v>
                </c:pt>
                <c:pt idx="248">
                  <c:v>5/10/2017</c:v>
                </c:pt>
                <c:pt idx="249">
                  <c:v>5/11/2017</c:v>
                </c:pt>
                <c:pt idx="250">
                  <c:v>5/12/2017</c:v>
                </c:pt>
                <c:pt idx="251">
                  <c:v>5/13/2017</c:v>
                </c:pt>
                <c:pt idx="252">
                  <c:v>5/14/2017</c:v>
                </c:pt>
                <c:pt idx="253">
                  <c:v>5/15/2017</c:v>
                </c:pt>
                <c:pt idx="254">
                  <c:v>5/16/2017</c:v>
                </c:pt>
                <c:pt idx="255">
                  <c:v>5/17/2017</c:v>
                </c:pt>
                <c:pt idx="256">
                  <c:v>5/18/2017</c:v>
                </c:pt>
                <c:pt idx="257">
                  <c:v>5/19/2017</c:v>
                </c:pt>
                <c:pt idx="258">
                  <c:v>5/20/2017</c:v>
                </c:pt>
                <c:pt idx="259">
                  <c:v>5/21/2017</c:v>
                </c:pt>
                <c:pt idx="260">
                  <c:v>5/22/2017</c:v>
                </c:pt>
                <c:pt idx="261">
                  <c:v>5/23/2017</c:v>
                </c:pt>
                <c:pt idx="262">
                  <c:v>5/24/2017</c:v>
                </c:pt>
                <c:pt idx="263">
                  <c:v>5/25/2017</c:v>
                </c:pt>
                <c:pt idx="264">
                  <c:v>5/26/2017</c:v>
                </c:pt>
                <c:pt idx="265">
                  <c:v>5/27/2017</c:v>
                </c:pt>
                <c:pt idx="266">
                  <c:v>5/28/2017</c:v>
                </c:pt>
                <c:pt idx="267">
                  <c:v>5/29/2017</c:v>
                </c:pt>
                <c:pt idx="268">
                  <c:v>5/30/2017</c:v>
                </c:pt>
                <c:pt idx="269">
                  <c:v>5/31/2017</c:v>
                </c:pt>
                <c:pt idx="270">
                  <c:v>6/1/2017</c:v>
                </c:pt>
                <c:pt idx="271">
                  <c:v>6/2/2017</c:v>
                </c:pt>
                <c:pt idx="272">
                  <c:v>6/3/2017</c:v>
                </c:pt>
                <c:pt idx="273">
                  <c:v>6/4/2017</c:v>
                </c:pt>
                <c:pt idx="274">
                  <c:v>6/5/2017</c:v>
                </c:pt>
                <c:pt idx="275">
                  <c:v>6/6/2017</c:v>
                </c:pt>
                <c:pt idx="276">
                  <c:v>6/7/2017</c:v>
                </c:pt>
                <c:pt idx="277">
                  <c:v>6/8/2017</c:v>
                </c:pt>
                <c:pt idx="278">
                  <c:v>6/9/2017</c:v>
                </c:pt>
                <c:pt idx="279">
                  <c:v>6/10/2017</c:v>
                </c:pt>
                <c:pt idx="280">
                  <c:v>6/11/2017</c:v>
                </c:pt>
                <c:pt idx="281">
                  <c:v>6/12/2017</c:v>
                </c:pt>
                <c:pt idx="282">
                  <c:v>6/13/2017</c:v>
                </c:pt>
                <c:pt idx="283">
                  <c:v>6/14/2017</c:v>
                </c:pt>
                <c:pt idx="284">
                  <c:v>6/15/2017</c:v>
                </c:pt>
                <c:pt idx="285">
                  <c:v>6/16/2017</c:v>
                </c:pt>
                <c:pt idx="286">
                  <c:v>6/17/2017</c:v>
                </c:pt>
                <c:pt idx="287">
                  <c:v>6/18/2017</c:v>
                </c:pt>
                <c:pt idx="288">
                  <c:v>6/19/2017</c:v>
                </c:pt>
                <c:pt idx="289">
                  <c:v>6/20/2017</c:v>
                </c:pt>
                <c:pt idx="290">
                  <c:v>6/21/2017</c:v>
                </c:pt>
                <c:pt idx="291">
                  <c:v>6/22/2017</c:v>
                </c:pt>
                <c:pt idx="292">
                  <c:v>6/23/2017</c:v>
                </c:pt>
                <c:pt idx="293">
                  <c:v>6/24/2017</c:v>
                </c:pt>
                <c:pt idx="294">
                  <c:v>6/25/2017</c:v>
                </c:pt>
                <c:pt idx="295">
                  <c:v>6/26/2017</c:v>
                </c:pt>
                <c:pt idx="296">
                  <c:v>6/27/2017</c:v>
                </c:pt>
                <c:pt idx="297">
                  <c:v>6/28/2017</c:v>
                </c:pt>
                <c:pt idx="298">
                  <c:v>6/29/2017</c:v>
                </c:pt>
                <c:pt idx="299">
                  <c:v>6/30/2017</c:v>
                </c:pt>
                <c:pt idx="300">
                  <c:v>7/1/2017</c:v>
                </c:pt>
                <c:pt idx="301">
                  <c:v>7/2/2017</c:v>
                </c:pt>
                <c:pt idx="302">
                  <c:v>7/3/2017</c:v>
                </c:pt>
                <c:pt idx="303">
                  <c:v>7/4/2017</c:v>
                </c:pt>
                <c:pt idx="304">
                  <c:v>7/5/2017</c:v>
                </c:pt>
                <c:pt idx="305">
                  <c:v>7/6/2017</c:v>
                </c:pt>
                <c:pt idx="306">
                  <c:v>7/7/2017</c:v>
                </c:pt>
                <c:pt idx="307">
                  <c:v>7/8/2017</c:v>
                </c:pt>
                <c:pt idx="308">
                  <c:v>7/9/2017</c:v>
                </c:pt>
                <c:pt idx="309">
                  <c:v>7/10/2017</c:v>
                </c:pt>
                <c:pt idx="310">
                  <c:v>7/11/2017</c:v>
                </c:pt>
                <c:pt idx="311">
                  <c:v>7/12/2017</c:v>
                </c:pt>
                <c:pt idx="312">
                  <c:v>7/13/2017</c:v>
                </c:pt>
                <c:pt idx="313">
                  <c:v>7/14/2017</c:v>
                </c:pt>
                <c:pt idx="314">
                  <c:v>7/15/2017</c:v>
                </c:pt>
                <c:pt idx="315">
                  <c:v>7/16/2017</c:v>
                </c:pt>
                <c:pt idx="316">
                  <c:v>7/17/2017</c:v>
                </c:pt>
                <c:pt idx="317">
                  <c:v>7/18/2017</c:v>
                </c:pt>
                <c:pt idx="318">
                  <c:v>7/19/2017</c:v>
                </c:pt>
                <c:pt idx="319">
                  <c:v>7/20/2017</c:v>
                </c:pt>
                <c:pt idx="320">
                  <c:v>7/21/2017</c:v>
                </c:pt>
                <c:pt idx="321">
                  <c:v>7/22/2017</c:v>
                </c:pt>
                <c:pt idx="322">
                  <c:v>7/23/2017</c:v>
                </c:pt>
                <c:pt idx="323">
                  <c:v>7/24/2017</c:v>
                </c:pt>
                <c:pt idx="324">
                  <c:v>7/25/2017</c:v>
                </c:pt>
                <c:pt idx="325">
                  <c:v>7/26/2017</c:v>
                </c:pt>
                <c:pt idx="326">
                  <c:v>7/27/2017</c:v>
                </c:pt>
                <c:pt idx="327">
                  <c:v>7/28/2017</c:v>
                </c:pt>
                <c:pt idx="328">
                  <c:v>7/29/2017</c:v>
                </c:pt>
                <c:pt idx="329">
                  <c:v>7/30/2017</c:v>
                </c:pt>
                <c:pt idx="330">
                  <c:v>7/31/2017</c:v>
                </c:pt>
                <c:pt idx="331">
                  <c:v>8/1/2017</c:v>
                </c:pt>
                <c:pt idx="332">
                  <c:v>8/2/2017</c:v>
                </c:pt>
                <c:pt idx="333">
                  <c:v>8/3/2017</c:v>
                </c:pt>
                <c:pt idx="334">
                  <c:v>8/4/2017</c:v>
                </c:pt>
                <c:pt idx="335">
                  <c:v>8/5/2017</c:v>
                </c:pt>
                <c:pt idx="336">
                  <c:v>8/6/2017</c:v>
                </c:pt>
                <c:pt idx="337">
                  <c:v>8/7/2017</c:v>
                </c:pt>
                <c:pt idx="338">
                  <c:v>8/8/2017</c:v>
                </c:pt>
                <c:pt idx="339">
                  <c:v>8/9/2017</c:v>
                </c:pt>
                <c:pt idx="340">
                  <c:v>8/10/2017</c:v>
                </c:pt>
                <c:pt idx="341">
                  <c:v>8/11/2017</c:v>
                </c:pt>
                <c:pt idx="342">
                  <c:v>8/12/2017</c:v>
                </c:pt>
                <c:pt idx="343">
                  <c:v>8/13/2017</c:v>
                </c:pt>
                <c:pt idx="344">
                  <c:v>8/14/2017</c:v>
                </c:pt>
                <c:pt idx="345">
                  <c:v>8/15/2017</c:v>
                </c:pt>
                <c:pt idx="346">
                  <c:v>8/16/2017</c:v>
                </c:pt>
                <c:pt idx="347">
                  <c:v>8/17/2017</c:v>
                </c:pt>
                <c:pt idx="348">
                  <c:v>8/18/2017</c:v>
                </c:pt>
                <c:pt idx="349">
                  <c:v>8/19/2017</c:v>
                </c:pt>
                <c:pt idx="350">
                  <c:v>8/20/2017</c:v>
                </c:pt>
                <c:pt idx="351">
                  <c:v>8/21/2017</c:v>
                </c:pt>
                <c:pt idx="352">
                  <c:v>8/22/2017</c:v>
                </c:pt>
                <c:pt idx="353">
                  <c:v>8/23/2017</c:v>
                </c:pt>
                <c:pt idx="354">
                  <c:v>8/24/2017</c:v>
                </c:pt>
                <c:pt idx="355">
                  <c:v>8/25/2017</c:v>
                </c:pt>
                <c:pt idx="356">
                  <c:v>8/26/2017</c:v>
                </c:pt>
                <c:pt idx="357">
                  <c:v>8/27/2017</c:v>
                </c:pt>
                <c:pt idx="358">
                  <c:v>8/28/2017</c:v>
                </c:pt>
                <c:pt idx="359">
                  <c:v>8/29/2017</c:v>
                </c:pt>
                <c:pt idx="360">
                  <c:v>8/30/2017</c:v>
                </c:pt>
                <c:pt idx="361">
                  <c:v>8/31/2017</c:v>
                </c:pt>
                <c:pt idx="362">
                  <c:v>9/1/2017</c:v>
                </c:pt>
                <c:pt idx="363">
                  <c:v>9/2/2017</c:v>
                </c:pt>
                <c:pt idx="364">
                  <c:v>9/3/2017</c:v>
                </c:pt>
                <c:pt idx="365">
                  <c:v>9/4/2017</c:v>
                </c:pt>
                <c:pt idx="366">
                  <c:v>9/5/2017</c:v>
                </c:pt>
                <c:pt idx="367">
                  <c:v>9/6/2017</c:v>
                </c:pt>
                <c:pt idx="368">
                  <c:v>9/7/2017</c:v>
                </c:pt>
                <c:pt idx="369">
                  <c:v>9/8/2017</c:v>
                </c:pt>
                <c:pt idx="370">
                  <c:v>9/9/2017</c:v>
                </c:pt>
                <c:pt idx="371">
                  <c:v>9/10/2017</c:v>
                </c:pt>
                <c:pt idx="372">
                  <c:v>9/11/2017</c:v>
                </c:pt>
                <c:pt idx="373">
                  <c:v>9/12/2017</c:v>
                </c:pt>
                <c:pt idx="374">
                  <c:v>9/13/2017</c:v>
                </c:pt>
                <c:pt idx="375">
                  <c:v>9/14/2017</c:v>
                </c:pt>
                <c:pt idx="376">
                  <c:v>9/15/2017</c:v>
                </c:pt>
                <c:pt idx="377">
                  <c:v>9/16/2017</c:v>
                </c:pt>
                <c:pt idx="378">
                  <c:v>9/17/2017</c:v>
                </c:pt>
                <c:pt idx="379">
                  <c:v>9/18/2017</c:v>
                </c:pt>
                <c:pt idx="380">
                  <c:v>9/19/2017</c:v>
                </c:pt>
                <c:pt idx="381">
                  <c:v>9/20/2017</c:v>
                </c:pt>
                <c:pt idx="382">
                  <c:v>9/21/2017</c:v>
                </c:pt>
                <c:pt idx="383">
                  <c:v>9/22/2017</c:v>
                </c:pt>
                <c:pt idx="384">
                  <c:v>9/23/2017</c:v>
                </c:pt>
                <c:pt idx="385">
                  <c:v>9/24/2017</c:v>
                </c:pt>
                <c:pt idx="386">
                  <c:v>9/25/2017</c:v>
                </c:pt>
                <c:pt idx="387">
                  <c:v>9/26/2017</c:v>
                </c:pt>
                <c:pt idx="388">
                  <c:v>9/27/2017</c:v>
                </c:pt>
                <c:pt idx="389">
                  <c:v>9/28/2017</c:v>
                </c:pt>
                <c:pt idx="390">
                  <c:v>9/29/2017</c:v>
                </c:pt>
                <c:pt idx="391">
                  <c:v>9/30/2017</c:v>
                </c:pt>
                <c:pt idx="392">
                  <c:v>10/1/2017</c:v>
                </c:pt>
                <c:pt idx="393">
                  <c:v>10/2/2017</c:v>
                </c:pt>
                <c:pt idx="394">
                  <c:v>10/3/2017</c:v>
                </c:pt>
                <c:pt idx="395">
                  <c:v>10/4/2017</c:v>
                </c:pt>
                <c:pt idx="396">
                  <c:v>10/5/2017</c:v>
                </c:pt>
                <c:pt idx="397">
                  <c:v>10/6/2017</c:v>
                </c:pt>
                <c:pt idx="398">
                  <c:v>10/7/2017</c:v>
                </c:pt>
                <c:pt idx="399">
                  <c:v>10/8/2017</c:v>
                </c:pt>
                <c:pt idx="400">
                  <c:v>10/9/2017</c:v>
                </c:pt>
                <c:pt idx="401">
                  <c:v>10/10/2017</c:v>
                </c:pt>
                <c:pt idx="402">
                  <c:v>10/11/2017</c:v>
                </c:pt>
                <c:pt idx="403">
                  <c:v>10/12/2017</c:v>
                </c:pt>
                <c:pt idx="404">
                  <c:v>10/13/2017</c:v>
                </c:pt>
                <c:pt idx="405">
                  <c:v>10/14/2017</c:v>
                </c:pt>
                <c:pt idx="406">
                  <c:v>10/15/2017</c:v>
                </c:pt>
                <c:pt idx="407">
                  <c:v>10/16/2017</c:v>
                </c:pt>
                <c:pt idx="408">
                  <c:v>10/17/2017</c:v>
                </c:pt>
                <c:pt idx="409">
                  <c:v>10/18/2017</c:v>
                </c:pt>
                <c:pt idx="410">
                  <c:v>10/19/2017</c:v>
                </c:pt>
                <c:pt idx="411">
                  <c:v>10/20/2017</c:v>
                </c:pt>
                <c:pt idx="412">
                  <c:v>10/21/2017</c:v>
                </c:pt>
                <c:pt idx="413">
                  <c:v>10/22/2017</c:v>
                </c:pt>
                <c:pt idx="414">
                  <c:v>10/23/2017</c:v>
                </c:pt>
                <c:pt idx="415">
                  <c:v>10/24/2017</c:v>
                </c:pt>
                <c:pt idx="416">
                  <c:v>10/25/2017</c:v>
                </c:pt>
                <c:pt idx="417">
                  <c:v>10/26/2017</c:v>
                </c:pt>
                <c:pt idx="418">
                  <c:v>10/27/2017</c:v>
                </c:pt>
                <c:pt idx="419">
                  <c:v>10/28/2017</c:v>
                </c:pt>
                <c:pt idx="420">
                  <c:v>10/29/2017</c:v>
                </c:pt>
                <c:pt idx="421">
                  <c:v>10/30/2017</c:v>
                </c:pt>
                <c:pt idx="422">
                  <c:v>10/31/2017</c:v>
                </c:pt>
                <c:pt idx="423">
                  <c:v>11/1/2017</c:v>
                </c:pt>
                <c:pt idx="424">
                  <c:v>11/2/2017</c:v>
                </c:pt>
                <c:pt idx="425">
                  <c:v>11/3/2017</c:v>
                </c:pt>
                <c:pt idx="426">
                  <c:v>11/4/2017</c:v>
                </c:pt>
                <c:pt idx="427">
                  <c:v>11/5/2017</c:v>
                </c:pt>
                <c:pt idx="428">
                  <c:v>11/6/2017</c:v>
                </c:pt>
                <c:pt idx="429">
                  <c:v>11/7/2017</c:v>
                </c:pt>
                <c:pt idx="430">
                  <c:v>11/8/2017</c:v>
                </c:pt>
                <c:pt idx="431">
                  <c:v>11/9/2017</c:v>
                </c:pt>
                <c:pt idx="432">
                  <c:v>11/10/2017</c:v>
                </c:pt>
                <c:pt idx="433">
                  <c:v>11/11/2017</c:v>
                </c:pt>
                <c:pt idx="434">
                  <c:v>11/12/2017</c:v>
                </c:pt>
                <c:pt idx="435">
                  <c:v>11/13/2017</c:v>
                </c:pt>
                <c:pt idx="436">
                  <c:v>11/14/2017</c:v>
                </c:pt>
                <c:pt idx="437">
                  <c:v>11/15/2017</c:v>
                </c:pt>
                <c:pt idx="438">
                  <c:v>11/16/2017</c:v>
                </c:pt>
                <c:pt idx="439">
                  <c:v>11/17/2017</c:v>
                </c:pt>
                <c:pt idx="440">
                  <c:v>11/18/2017</c:v>
                </c:pt>
                <c:pt idx="441">
                  <c:v>11/19/2017</c:v>
                </c:pt>
                <c:pt idx="442">
                  <c:v>11/20/2017</c:v>
                </c:pt>
                <c:pt idx="443">
                  <c:v>11/21/2017</c:v>
                </c:pt>
                <c:pt idx="444">
                  <c:v>11/22/2017</c:v>
                </c:pt>
                <c:pt idx="445">
                  <c:v>11/23/2017</c:v>
                </c:pt>
                <c:pt idx="446">
                  <c:v>11/24/2017</c:v>
                </c:pt>
                <c:pt idx="447">
                  <c:v>11/25/2017</c:v>
                </c:pt>
                <c:pt idx="448">
                  <c:v>11/26/2017</c:v>
                </c:pt>
                <c:pt idx="449">
                  <c:v>11/27/2017</c:v>
                </c:pt>
                <c:pt idx="450">
                  <c:v>11/28/2017</c:v>
                </c:pt>
                <c:pt idx="451">
                  <c:v>11/29/2017</c:v>
                </c:pt>
                <c:pt idx="452">
                  <c:v>11/30/2017</c:v>
                </c:pt>
                <c:pt idx="453">
                  <c:v>12/1/2017</c:v>
                </c:pt>
                <c:pt idx="454">
                  <c:v>12/2/2017</c:v>
                </c:pt>
                <c:pt idx="455">
                  <c:v>12/3/2017</c:v>
                </c:pt>
                <c:pt idx="456">
                  <c:v>12/4/2017</c:v>
                </c:pt>
                <c:pt idx="457">
                  <c:v>12/5/2017</c:v>
                </c:pt>
                <c:pt idx="458">
                  <c:v>12/6/2017</c:v>
                </c:pt>
                <c:pt idx="459">
                  <c:v>12/7/2017</c:v>
                </c:pt>
                <c:pt idx="460">
                  <c:v>12/8/2017</c:v>
                </c:pt>
                <c:pt idx="461">
                  <c:v>12/9/2017</c:v>
                </c:pt>
                <c:pt idx="462">
                  <c:v>12/10/2017</c:v>
                </c:pt>
                <c:pt idx="463">
                  <c:v>12/11/2017</c:v>
                </c:pt>
                <c:pt idx="464">
                  <c:v>12/12/2017</c:v>
                </c:pt>
                <c:pt idx="465">
                  <c:v>12/13/2017</c:v>
                </c:pt>
                <c:pt idx="466">
                  <c:v>12/14/2017</c:v>
                </c:pt>
                <c:pt idx="467">
                  <c:v>12/15/2017</c:v>
                </c:pt>
                <c:pt idx="468">
                  <c:v>12/16/2017</c:v>
                </c:pt>
                <c:pt idx="469">
                  <c:v>12/17/2017</c:v>
                </c:pt>
                <c:pt idx="470">
                  <c:v>12/18/2017</c:v>
                </c:pt>
                <c:pt idx="471">
                  <c:v>12/19/2017</c:v>
                </c:pt>
                <c:pt idx="472">
                  <c:v>12/20/2017</c:v>
                </c:pt>
                <c:pt idx="473">
                  <c:v>12/21/2017</c:v>
                </c:pt>
                <c:pt idx="474">
                  <c:v>12/22/2017</c:v>
                </c:pt>
                <c:pt idx="475">
                  <c:v>12/23/2017</c:v>
                </c:pt>
                <c:pt idx="476">
                  <c:v>12/24/2017</c:v>
                </c:pt>
                <c:pt idx="477">
                  <c:v>12/25/2017</c:v>
                </c:pt>
                <c:pt idx="478">
                  <c:v>12/26/2017</c:v>
                </c:pt>
                <c:pt idx="479">
                  <c:v>12/27/2017</c:v>
                </c:pt>
                <c:pt idx="480">
                  <c:v>12/28/2017</c:v>
                </c:pt>
                <c:pt idx="481">
                  <c:v>12/29/2017</c:v>
                </c:pt>
                <c:pt idx="482">
                  <c:v>12/30/2017</c:v>
                </c:pt>
                <c:pt idx="483">
                  <c:v>12/31/2017</c:v>
                </c:pt>
                <c:pt idx="484">
                  <c:v>1/1/2018</c:v>
                </c:pt>
                <c:pt idx="485">
                  <c:v>1/2/2018</c:v>
                </c:pt>
                <c:pt idx="486">
                  <c:v>1/3/2018</c:v>
                </c:pt>
                <c:pt idx="487">
                  <c:v>1/4/2018</c:v>
                </c:pt>
                <c:pt idx="488">
                  <c:v>1/5/2018</c:v>
                </c:pt>
                <c:pt idx="489">
                  <c:v>1/6/2018</c:v>
                </c:pt>
                <c:pt idx="490">
                  <c:v>1/7/2018</c:v>
                </c:pt>
                <c:pt idx="491">
                  <c:v>1/8/2018</c:v>
                </c:pt>
                <c:pt idx="492">
                  <c:v>1/9/2018</c:v>
                </c:pt>
                <c:pt idx="493">
                  <c:v>1/10/2018</c:v>
                </c:pt>
                <c:pt idx="494">
                  <c:v>1/11/2018</c:v>
                </c:pt>
                <c:pt idx="495">
                  <c:v>1/12/2018</c:v>
                </c:pt>
                <c:pt idx="496">
                  <c:v>1/13/2018</c:v>
                </c:pt>
                <c:pt idx="497">
                  <c:v>1/14/2018</c:v>
                </c:pt>
                <c:pt idx="498">
                  <c:v>1/15/2018</c:v>
                </c:pt>
                <c:pt idx="499">
                  <c:v>1/16/2018</c:v>
                </c:pt>
                <c:pt idx="500">
                  <c:v>1/17/2018</c:v>
                </c:pt>
                <c:pt idx="501">
                  <c:v>1/18/2018</c:v>
                </c:pt>
                <c:pt idx="502">
                  <c:v>1/19/2018</c:v>
                </c:pt>
                <c:pt idx="503">
                  <c:v>1/20/2018</c:v>
                </c:pt>
                <c:pt idx="504">
                  <c:v>1/21/2018</c:v>
                </c:pt>
                <c:pt idx="505">
                  <c:v>1/22/2018</c:v>
                </c:pt>
                <c:pt idx="506">
                  <c:v>1/23/2018</c:v>
                </c:pt>
                <c:pt idx="507">
                  <c:v>1/24/2018</c:v>
                </c:pt>
                <c:pt idx="508">
                  <c:v>1/25/2018</c:v>
                </c:pt>
                <c:pt idx="509">
                  <c:v>1/26/2018</c:v>
                </c:pt>
                <c:pt idx="510">
                  <c:v>1/27/2018</c:v>
                </c:pt>
                <c:pt idx="511">
                  <c:v>1/28/2018</c:v>
                </c:pt>
                <c:pt idx="512">
                  <c:v>1/29/2018</c:v>
                </c:pt>
                <c:pt idx="513">
                  <c:v>1/30/2018</c:v>
                </c:pt>
                <c:pt idx="514">
                  <c:v>1/31/2018</c:v>
                </c:pt>
                <c:pt idx="515">
                  <c:v>2/1/2018</c:v>
                </c:pt>
                <c:pt idx="516">
                  <c:v>2/2/2018</c:v>
                </c:pt>
                <c:pt idx="517">
                  <c:v>2/3/2018</c:v>
                </c:pt>
                <c:pt idx="518">
                  <c:v>2/4/2018</c:v>
                </c:pt>
                <c:pt idx="519">
                  <c:v>2/5/2018</c:v>
                </c:pt>
                <c:pt idx="520">
                  <c:v>2/6/2018</c:v>
                </c:pt>
                <c:pt idx="521">
                  <c:v>2/7/2018</c:v>
                </c:pt>
                <c:pt idx="522">
                  <c:v>2/8/2018</c:v>
                </c:pt>
                <c:pt idx="523">
                  <c:v>2/9/2018</c:v>
                </c:pt>
                <c:pt idx="524">
                  <c:v>2/10/2018</c:v>
                </c:pt>
                <c:pt idx="525">
                  <c:v>2/11/2018</c:v>
                </c:pt>
                <c:pt idx="526">
                  <c:v>2/12/2018</c:v>
                </c:pt>
                <c:pt idx="527">
                  <c:v>2/13/2018</c:v>
                </c:pt>
                <c:pt idx="528">
                  <c:v>2/14/2018</c:v>
                </c:pt>
                <c:pt idx="529">
                  <c:v>2/15/2018</c:v>
                </c:pt>
                <c:pt idx="530">
                  <c:v>2/16/2018</c:v>
                </c:pt>
                <c:pt idx="531">
                  <c:v>2/17/2018</c:v>
                </c:pt>
                <c:pt idx="532">
                  <c:v>2/18/2018</c:v>
                </c:pt>
                <c:pt idx="533">
                  <c:v>2/19/2018</c:v>
                </c:pt>
                <c:pt idx="534">
                  <c:v>2/20/2018</c:v>
                </c:pt>
                <c:pt idx="535">
                  <c:v>2/21/2018</c:v>
                </c:pt>
                <c:pt idx="536">
                  <c:v>2/22/2018</c:v>
                </c:pt>
                <c:pt idx="537">
                  <c:v>2/23/2018</c:v>
                </c:pt>
                <c:pt idx="538">
                  <c:v>2/24/2018</c:v>
                </c:pt>
                <c:pt idx="539">
                  <c:v>2/25/2018</c:v>
                </c:pt>
                <c:pt idx="540">
                  <c:v>2/26/2018</c:v>
                </c:pt>
                <c:pt idx="541">
                  <c:v>2/27/2018</c:v>
                </c:pt>
                <c:pt idx="542">
                  <c:v>2/28/2018</c:v>
                </c:pt>
              </c:strCache>
            </c:strRef>
          </c:cat>
          <c:val>
            <c:numRef>
              <c:f>Total!$P$2:$P$550</c:f>
              <c:numCache>
                <c:formatCode>General</c:formatCode>
                <c:ptCount val="54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5.0</c:v>
                </c:pt>
                <c:pt idx="8">
                  <c:v>6.0</c:v>
                </c:pt>
                <c:pt idx="9">
                  <c:v>7.0</c:v>
                </c:pt>
                <c:pt idx="10">
                  <c:v>7.0</c:v>
                </c:pt>
                <c:pt idx="11">
                  <c:v>8.0</c:v>
                </c:pt>
                <c:pt idx="12">
                  <c:v>8.0</c:v>
                </c:pt>
                <c:pt idx="13">
                  <c:v>8.0</c:v>
                </c:pt>
                <c:pt idx="14">
                  <c:v>9.0</c:v>
                </c:pt>
                <c:pt idx="15">
                  <c:v>10.0</c:v>
                </c:pt>
                <c:pt idx="16">
                  <c:v>11.0</c:v>
                </c:pt>
                <c:pt idx="17">
                  <c:v>12.0</c:v>
                </c:pt>
                <c:pt idx="18">
                  <c:v>13.0</c:v>
                </c:pt>
                <c:pt idx="19">
                  <c:v>13.0</c:v>
                </c:pt>
                <c:pt idx="20">
                  <c:v>13.0</c:v>
                </c:pt>
                <c:pt idx="21">
                  <c:v>14.0</c:v>
                </c:pt>
                <c:pt idx="22">
                  <c:v>15.0</c:v>
                </c:pt>
                <c:pt idx="23">
                  <c:v>16.0</c:v>
                </c:pt>
                <c:pt idx="24">
                  <c:v>17.0</c:v>
                </c:pt>
                <c:pt idx="25">
                  <c:v>18.0</c:v>
                </c:pt>
                <c:pt idx="26">
                  <c:v>18.0</c:v>
                </c:pt>
                <c:pt idx="27">
                  <c:v>18.0</c:v>
                </c:pt>
                <c:pt idx="28">
                  <c:v>19.0</c:v>
                </c:pt>
                <c:pt idx="29">
                  <c:v>20.0</c:v>
                </c:pt>
                <c:pt idx="30">
                  <c:v>22.0</c:v>
                </c:pt>
                <c:pt idx="31">
                  <c:v>24.0</c:v>
                </c:pt>
                <c:pt idx="32">
                  <c:v>26.0</c:v>
                </c:pt>
                <c:pt idx="33">
                  <c:v>26.0</c:v>
                </c:pt>
                <c:pt idx="34">
                  <c:v>26.0</c:v>
                </c:pt>
                <c:pt idx="35">
                  <c:v>28.0</c:v>
                </c:pt>
                <c:pt idx="36">
                  <c:v>29.0</c:v>
                </c:pt>
                <c:pt idx="37">
                  <c:v>29.0</c:v>
                </c:pt>
                <c:pt idx="38">
                  <c:v>31.0</c:v>
                </c:pt>
                <c:pt idx="39">
                  <c:v>33.0</c:v>
                </c:pt>
                <c:pt idx="40">
                  <c:v>33.0</c:v>
                </c:pt>
                <c:pt idx="41">
                  <c:v>33.0</c:v>
                </c:pt>
                <c:pt idx="42">
                  <c:v>34.0</c:v>
                </c:pt>
                <c:pt idx="43">
                  <c:v>35.0</c:v>
                </c:pt>
                <c:pt idx="44">
                  <c:v>38.0</c:v>
                </c:pt>
                <c:pt idx="45">
                  <c:v>40.0</c:v>
                </c:pt>
                <c:pt idx="46">
                  <c:v>41.0</c:v>
                </c:pt>
                <c:pt idx="47">
                  <c:v>41.0</c:v>
                </c:pt>
                <c:pt idx="48">
                  <c:v>41.0</c:v>
                </c:pt>
                <c:pt idx="49">
                  <c:v>43.0</c:v>
                </c:pt>
                <c:pt idx="50">
                  <c:v>44.0</c:v>
                </c:pt>
                <c:pt idx="51">
                  <c:v>46.0</c:v>
                </c:pt>
                <c:pt idx="52">
                  <c:v>48.0</c:v>
                </c:pt>
                <c:pt idx="53">
                  <c:v>50.0</c:v>
                </c:pt>
                <c:pt idx="54">
                  <c:v>50.0</c:v>
                </c:pt>
                <c:pt idx="55">
                  <c:v>50.0</c:v>
                </c:pt>
                <c:pt idx="56">
                  <c:v>52.0</c:v>
                </c:pt>
                <c:pt idx="57">
                  <c:v>53.0</c:v>
                </c:pt>
                <c:pt idx="58">
                  <c:v>55.0</c:v>
                </c:pt>
                <c:pt idx="59">
                  <c:v>57.0</c:v>
                </c:pt>
                <c:pt idx="60">
                  <c:v>58.0</c:v>
                </c:pt>
                <c:pt idx="61">
                  <c:v>58.0</c:v>
                </c:pt>
                <c:pt idx="62">
                  <c:v>58.0</c:v>
                </c:pt>
                <c:pt idx="63">
                  <c:v>60.0</c:v>
                </c:pt>
                <c:pt idx="64">
                  <c:v>60.0</c:v>
                </c:pt>
                <c:pt idx="65">
                  <c:v>62.0</c:v>
                </c:pt>
                <c:pt idx="66">
                  <c:v>64.0</c:v>
                </c:pt>
                <c:pt idx="67">
                  <c:v>65.0</c:v>
                </c:pt>
                <c:pt idx="68">
                  <c:v>65.0</c:v>
                </c:pt>
                <c:pt idx="69">
                  <c:v>65.0</c:v>
                </c:pt>
                <c:pt idx="70">
                  <c:v>67.0</c:v>
                </c:pt>
                <c:pt idx="71">
                  <c:v>69.0</c:v>
                </c:pt>
                <c:pt idx="72">
                  <c:v>71.0</c:v>
                </c:pt>
                <c:pt idx="73">
                  <c:v>73.0</c:v>
                </c:pt>
                <c:pt idx="74">
                  <c:v>75.0</c:v>
                </c:pt>
                <c:pt idx="75">
                  <c:v>75.0</c:v>
                </c:pt>
                <c:pt idx="76">
                  <c:v>75.0</c:v>
                </c:pt>
                <c:pt idx="77">
                  <c:v>76.0</c:v>
                </c:pt>
                <c:pt idx="78">
                  <c:v>77.0</c:v>
                </c:pt>
                <c:pt idx="79">
                  <c:v>78.0</c:v>
                </c:pt>
                <c:pt idx="80">
                  <c:v>78.0</c:v>
                </c:pt>
                <c:pt idx="81">
                  <c:v>78.0</c:v>
                </c:pt>
                <c:pt idx="82">
                  <c:v>78.0</c:v>
                </c:pt>
                <c:pt idx="83">
                  <c:v>78.0</c:v>
                </c:pt>
                <c:pt idx="84">
                  <c:v>79.0</c:v>
                </c:pt>
                <c:pt idx="85">
                  <c:v>80.0</c:v>
                </c:pt>
                <c:pt idx="86">
                  <c:v>81.0</c:v>
                </c:pt>
                <c:pt idx="87">
                  <c:v>83.0</c:v>
                </c:pt>
                <c:pt idx="88">
                  <c:v>84.0</c:v>
                </c:pt>
                <c:pt idx="89">
                  <c:v>84.0</c:v>
                </c:pt>
                <c:pt idx="90">
                  <c:v>84.0</c:v>
                </c:pt>
                <c:pt idx="91">
                  <c:v>86.0</c:v>
                </c:pt>
                <c:pt idx="92">
                  <c:v>86.0</c:v>
                </c:pt>
                <c:pt idx="93">
                  <c:v>88.0</c:v>
                </c:pt>
                <c:pt idx="94">
                  <c:v>90.0</c:v>
                </c:pt>
                <c:pt idx="95">
                  <c:v>92.0</c:v>
                </c:pt>
                <c:pt idx="96">
                  <c:v>92.0</c:v>
                </c:pt>
                <c:pt idx="97">
                  <c:v>92.0</c:v>
                </c:pt>
                <c:pt idx="98">
                  <c:v>94.0</c:v>
                </c:pt>
                <c:pt idx="99">
                  <c:v>95.0</c:v>
                </c:pt>
                <c:pt idx="100">
                  <c:v>97.0</c:v>
                </c:pt>
                <c:pt idx="101">
                  <c:v>99.0</c:v>
                </c:pt>
                <c:pt idx="102">
                  <c:v>99.0</c:v>
                </c:pt>
                <c:pt idx="103">
                  <c:v>99.0</c:v>
                </c:pt>
                <c:pt idx="104">
                  <c:v>99.0</c:v>
                </c:pt>
                <c:pt idx="105">
                  <c:v>101.0</c:v>
                </c:pt>
                <c:pt idx="106">
                  <c:v>102.0</c:v>
                </c:pt>
                <c:pt idx="107">
                  <c:v>103.0</c:v>
                </c:pt>
                <c:pt idx="108">
                  <c:v>104.0</c:v>
                </c:pt>
                <c:pt idx="109">
                  <c:v>104.0</c:v>
                </c:pt>
                <c:pt idx="110">
                  <c:v>104.0</c:v>
                </c:pt>
                <c:pt idx="111">
                  <c:v>104.0</c:v>
                </c:pt>
                <c:pt idx="112">
                  <c:v>104.0</c:v>
                </c:pt>
                <c:pt idx="113">
                  <c:v>104.0</c:v>
                </c:pt>
                <c:pt idx="114">
                  <c:v>104.0</c:v>
                </c:pt>
                <c:pt idx="115">
                  <c:v>104.0</c:v>
                </c:pt>
                <c:pt idx="116">
                  <c:v>104.0</c:v>
                </c:pt>
                <c:pt idx="117">
                  <c:v>104.0</c:v>
                </c:pt>
                <c:pt idx="118">
                  <c:v>104.0</c:v>
                </c:pt>
                <c:pt idx="119">
                  <c:v>104.0</c:v>
                </c:pt>
                <c:pt idx="120">
                  <c:v>104.0</c:v>
                </c:pt>
                <c:pt idx="121">
                  <c:v>104.0</c:v>
                </c:pt>
                <c:pt idx="122">
                  <c:v>106.0</c:v>
                </c:pt>
                <c:pt idx="123">
                  <c:v>108.0</c:v>
                </c:pt>
                <c:pt idx="124">
                  <c:v>108.0</c:v>
                </c:pt>
                <c:pt idx="125">
                  <c:v>108.0</c:v>
                </c:pt>
                <c:pt idx="126">
                  <c:v>110.0</c:v>
                </c:pt>
                <c:pt idx="127">
                  <c:v>111.0</c:v>
                </c:pt>
                <c:pt idx="128">
                  <c:v>113.0</c:v>
                </c:pt>
                <c:pt idx="129">
                  <c:v>115.0</c:v>
                </c:pt>
                <c:pt idx="130">
                  <c:v>117.0</c:v>
                </c:pt>
                <c:pt idx="131">
                  <c:v>117.0</c:v>
                </c:pt>
                <c:pt idx="132">
                  <c:v>117.0</c:v>
                </c:pt>
                <c:pt idx="133">
                  <c:v>117.0</c:v>
                </c:pt>
                <c:pt idx="134">
                  <c:v>118.0</c:v>
                </c:pt>
                <c:pt idx="135">
                  <c:v>120.0</c:v>
                </c:pt>
                <c:pt idx="136">
                  <c:v>121.0</c:v>
                </c:pt>
                <c:pt idx="137">
                  <c:v>123.0</c:v>
                </c:pt>
                <c:pt idx="138">
                  <c:v>123.0</c:v>
                </c:pt>
                <c:pt idx="139">
                  <c:v>123.0</c:v>
                </c:pt>
                <c:pt idx="140">
                  <c:v>125.0</c:v>
                </c:pt>
                <c:pt idx="141">
                  <c:v>126.0</c:v>
                </c:pt>
                <c:pt idx="142">
                  <c:v>128.0</c:v>
                </c:pt>
                <c:pt idx="143">
                  <c:v>129.0</c:v>
                </c:pt>
                <c:pt idx="144">
                  <c:v>133.0</c:v>
                </c:pt>
                <c:pt idx="145">
                  <c:v>133.0</c:v>
                </c:pt>
                <c:pt idx="146">
                  <c:v>133.0</c:v>
                </c:pt>
                <c:pt idx="147">
                  <c:v>136.0</c:v>
                </c:pt>
                <c:pt idx="148">
                  <c:v>139.0</c:v>
                </c:pt>
                <c:pt idx="149">
                  <c:v>140.0</c:v>
                </c:pt>
                <c:pt idx="150">
                  <c:v>142.0</c:v>
                </c:pt>
                <c:pt idx="151">
                  <c:v>143.0</c:v>
                </c:pt>
                <c:pt idx="152">
                  <c:v>143.0</c:v>
                </c:pt>
                <c:pt idx="153">
                  <c:v>143.0</c:v>
                </c:pt>
                <c:pt idx="154">
                  <c:v>145.0</c:v>
                </c:pt>
                <c:pt idx="155">
                  <c:v>147.0</c:v>
                </c:pt>
                <c:pt idx="156">
                  <c:v>148.0</c:v>
                </c:pt>
                <c:pt idx="157">
                  <c:v>150.0</c:v>
                </c:pt>
                <c:pt idx="158">
                  <c:v>151.0</c:v>
                </c:pt>
                <c:pt idx="159">
                  <c:v>151.0</c:v>
                </c:pt>
                <c:pt idx="160">
                  <c:v>151.0</c:v>
                </c:pt>
                <c:pt idx="161">
                  <c:v>153.0</c:v>
                </c:pt>
                <c:pt idx="162">
                  <c:v>153.0</c:v>
                </c:pt>
                <c:pt idx="163">
                  <c:v>155.0</c:v>
                </c:pt>
                <c:pt idx="164">
                  <c:v>156.0</c:v>
                </c:pt>
                <c:pt idx="165">
                  <c:v>157.0</c:v>
                </c:pt>
                <c:pt idx="166">
                  <c:v>157.0</c:v>
                </c:pt>
                <c:pt idx="167">
                  <c:v>157.0</c:v>
                </c:pt>
                <c:pt idx="168">
                  <c:v>158.0</c:v>
                </c:pt>
                <c:pt idx="169">
                  <c:v>159.0</c:v>
                </c:pt>
                <c:pt idx="170">
                  <c:v>160.0</c:v>
                </c:pt>
                <c:pt idx="171">
                  <c:v>162.0</c:v>
                </c:pt>
                <c:pt idx="172">
                  <c:v>162.0</c:v>
                </c:pt>
                <c:pt idx="173">
                  <c:v>162.0</c:v>
                </c:pt>
                <c:pt idx="174">
                  <c:v>162.0</c:v>
                </c:pt>
                <c:pt idx="175">
                  <c:v>162.0</c:v>
                </c:pt>
                <c:pt idx="176">
                  <c:v>162.0</c:v>
                </c:pt>
                <c:pt idx="177">
                  <c:v>163.0</c:v>
                </c:pt>
                <c:pt idx="178">
                  <c:v>165.0</c:v>
                </c:pt>
                <c:pt idx="179">
                  <c:v>167.0</c:v>
                </c:pt>
                <c:pt idx="180">
                  <c:v>167.0</c:v>
                </c:pt>
                <c:pt idx="181">
                  <c:v>167.0</c:v>
                </c:pt>
                <c:pt idx="182">
                  <c:v>169.0</c:v>
                </c:pt>
                <c:pt idx="183">
                  <c:v>169.0</c:v>
                </c:pt>
                <c:pt idx="184">
                  <c:v>171.0</c:v>
                </c:pt>
                <c:pt idx="185">
                  <c:v>173.0</c:v>
                </c:pt>
                <c:pt idx="186">
                  <c:v>173.0</c:v>
                </c:pt>
                <c:pt idx="187">
                  <c:v>173.0</c:v>
                </c:pt>
                <c:pt idx="188">
                  <c:v>173.0</c:v>
                </c:pt>
                <c:pt idx="189">
                  <c:v>174.0</c:v>
                </c:pt>
                <c:pt idx="190">
                  <c:v>174.0</c:v>
                </c:pt>
                <c:pt idx="191">
                  <c:v>174.0</c:v>
                </c:pt>
                <c:pt idx="192">
                  <c:v>176.0</c:v>
                </c:pt>
                <c:pt idx="193">
                  <c:v>178.0</c:v>
                </c:pt>
                <c:pt idx="194">
                  <c:v>178.0</c:v>
                </c:pt>
                <c:pt idx="195">
                  <c:v>178.0</c:v>
                </c:pt>
                <c:pt idx="196">
                  <c:v>180.0</c:v>
                </c:pt>
                <c:pt idx="197">
                  <c:v>181.0</c:v>
                </c:pt>
                <c:pt idx="198">
                  <c:v>183.0</c:v>
                </c:pt>
                <c:pt idx="199">
                  <c:v>185.0</c:v>
                </c:pt>
                <c:pt idx="200">
                  <c:v>186.0</c:v>
                </c:pt>
                <c:pt idx="201">
                  <c:v>186.0</c:v>
                </c:pt>
                <c:pt idx="202">
                  <c:v>186.0</c:v>
                </c:pt>
                <c:pt idx="203">
                  <c:v>188.0</c:v>
                </c:pt>
                <c:pt idx="204">
                  <c:v>189.0</c:v>
                </c:pt>
                <c:pt idx="205">
                  <c:v>191.0</c:v>
                </c:pt>
                <c:pt idx="206">
                  <c:v>193.0</c:v>
                </c:pt>
                <c:pt idx="207">
                  <c:v>195.0</c:v>
                </c:pt>
                <c:pt idx="208">
                  <c:v>195.0</c:v>
                </c:pt>
                <c:pt idx="209">
                  <c:v>195.0</c:v>
                </c:pt>
                <c:pt idx="210">
                  <c:v>197.0</c:v>
                </c:pt>
                <c:pt idx="211">
                  <c:v>198.0</c:v>
                </c:pt>
                <c:pt idx="212">
                  <c:v>200.0</c:v>
                </c:pt>
                <c:pt idx="213">
                  <c:v>201.0</c:v>
                </c:pt>
                <c:pt idx="214">
                  <c:v>203.0</c:v>
                </c:pt>
                <c:pt idx="215">
                  <c:v>203.0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4B-4754-8E67-7C4955B86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5694960"/>
        <c:axId val="-1916669520"/>
      </c:barChart>
      <c:lineChart>
        <c:grouping val="standard"/>
        <c:varyColors val="0"/>
        <c:ser>
          <c:idx val="1"/>
          <c:order val="1"/>
          <c:tx>
            <c:strRef>
              <c:f>Total!$R$1</c:f>
              <c:strCache>
                <c:ptCount val="1"/>
                <c:pt idx="0">
                  <c:v>JHU Cumulative 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548"/>
              <c:pt idx="0">
                <c:v>9/4/2016</c:v>
              </c:pt>
              <c:pt idx="1">
                <c:v>9/5/2016</c:v>
              </c:pt>
              <c:pt idx="2">
                <c:v>9/6/2016</c:v>
              </c:pt>
              <c:pt idx="3">
                <c:v>9/7/2016</c:v>
              </c:pt>
              <c:pt idx="4">
                <c:v>9/8/2016</c:v>
              </c:pt>
              <c:pt idx="5">
                <c:v>9/9/2016</c:v>
              </c:pt>
              <c:pt idx="6">
                <c:v>9/10/2016</c:v>
              </c:pt>
              <c:pt idx="7">
                <c:v>9/11/2016</c:v>
              </c:pt>
              <c:pt idx="8">
                <c:v>9/12/2016</c:v>
              </c:pt>
              <c:pt idx="9">
                <c:v>9/13/2016</c:v>
              </c:pt>
              <c:pt idx="10">
                <c:v>9/14/2016</c:v>
              </c:pt>
              <c:pt idx="11">
                <c:v>9/15/2016</c:v>
              </c:pt>
              <c:pt idx="12">
                <c:v>9/16/2016</c:v>
              </c:pt>
              <c:pt idx="13">
                <c:v>9/17/2016</c:v>
              </c:pt>
              <c:pt idx="14">
                <c:v>9/18/2016</c:v>
              </c:pt>
              <c:pt idx="15">
                <c:v>9/19/2016</c:v>
              </c:pt>
              <c:pt idx="16">
                <c:v>9/20/2016</c:v>
              </c:pt>
              <c:pt idx="17">
                <c:v>9/21/2016</c:v>
              </c:pt>
              <c:pt idx="18">
                <c:v>9/22/2016</c:v>
              </c:pt>
              <c:pt idx="19">
                <c:v>9/23/2016</c:v>
              </c:pt>
              <c:pt idx="20">
                <c:v>9/24/2016</c:v>
              </c:pt>
              <c:pt idx="21">
                <c:v>9/25/2016</c:v>
              </c:pt>
              <c:pt idx="22">
                <c:v>9/26/2016</c:v>
              </c:pt>
              <c:pt idx="23">
                <c:v>9/27/2016</c:v>
              </c:pt>
              <c:pt idx="24">
                <c:v>9/28/2016</c:v>
              </c:pt>
              <c:pt idx="25">
                <c:v>9/29/2016</c:v>
              </c:pt>
              <c:pt idx="26">
                <c:v>9/30/2016</c:v>
              </c:pt>
              <c:pt idx="27">
                <c:v>10/1/2016</c:v>
              </c:pt>
              <c:pt idx="28">
                <c:v>10/2/2016</c:v>
              </c:pt>
              <c:pt idx="29">
                <c:v>10/3/2016</c:v>
              </c:pt>
              <c:pt idx="30">
                <c:v>10/4/2016</c:v>
              </c:pt>
              <c:pt idx="31">
                <c:v>10/5/2016</c:v>
              </c:pt>
              <c:pt idx="32">
                <c:v>10/6/2016</c:v>
              </c:pt>
              <c:pt idx="33">
                <c:v>10/7/2016</c:v>
              </c:pt>
              <c:pt idx="34">
                <c:v>10/8/2016</c:v>
              </c:pt>
              <c:pt idx="35">
                <c:v>10/9/2016</c:v>
              </c:pt>
              <c:pt idx="36">
                <c:v>10/10/2016</c:v>
              </c:pt>
              <c:pt idx="37">
                <c:v>10/11/2016</c:v>
              </c:pt>
              <c:pt idx="38">
                <c:v>10/12/2016</c:v>
              </c:pt>
              <c:pt idx="39">
                <c:v>10/13/2016</c:v>
              </c:pt>
              <c:pt idx="40">
                <c:v>10/14/2016</c:v>
              </c:pt>
              <c:pt idx="41">
                <c:v>10/15/2016</c:v>
              </c:pt>
              <c:pt idx="42">
                <c:v>10/16/2016</c:v>
              </c:pt>
              <c:pt idx="43">
                <c:v>10/17/2016</c:v>
              </c:pt>
              <c:pt idx="44">
                <c:v>10/18/2016</c:v>
              </c:pt>
              <c:pt idx="45">
                <c:v>10/19/2016</c:v>
              </c:pt>
              <c:pt idx="46">
                <c:v>10/20/2016</c:v>
              </c:pt>
              <c:pt idx="47">
                <c:v>10/21/2016</c:v>
              </c:pt>
              <c:pt idx="48">
                <c:v>10/22/2016</c:v>
              </c:pt>
              <c:pt idx="49">
                <c:v>10/23/2016</c:v>
              </c:pt>
              <c:pt idx="50">
                <c:v>10/24/2016</c:v>
              </c:pt>
              <c:pt idx="51">
                <c:v>10/25/2016</c:v>
              </c:pt>
              <c:pt idx="52">
                <c:v>10/26/2016</c:v>
              </c:pt>
              <c:pt idx="53">
                <c:v>10/27/2016</c:v>
              </c:pt>
              <c:pt idx="54">
                <c:v>10/28/2016</c:v>
              </c:pt>
              <c:pt idx="55">
                <c:v>10/29/2016</c:v>
              </c:pt>
              <c:pt idx="56">
                <c:v>10/30/2016</c:v>
              </c:pt>
              <c:pt idx="57">
                <c:v>10/31/2016</c:v>
              </c:pt>
              <c:pt idx="58">
                <c:v>11/1/2016</c:v>
              </c:pt>
              <c:pt idx="59">
                <c:v>11/2/2016</c:v>
              </c:pt>
              <c:pt idx="60">
                <c:v>11/3/2016</c:v>
              </c:pt>
              <c:pt idx="61">
                <c:v>11/4/2016</c:v>
              </c:pt>
              <c:pt idx="62">
                <c:v>11/5/2016</c:v>
              </c:pt>
              <c:pt idx="63">
                <c:v>11/6/2016</c:v>
              </c:pt>
              <c:pt idx="64">
                <c:v>11/7/2016</c:v>
              </c:pt>
              <c:pt idx="65">
                <c:v>11/8/2016</c:v>
              </c:pt>
              <c:pt idx="66">
                <c:v>11/9/2016</c:v>
              </c:pt>
              <c:pt idx="67">
                <c:v>11/10/2016</c:v>
              </c:pt>
              <c:pt idx="68">
                <c:v>11/11/2016</c:v>
              </c:pt>
              <c:pt idx="69">
                <c:v>11/12/2016</c:v>
              </c:pt>
              <c:pt idx="70">
                <c:v>11/13/2016</c:v>
              </c:pt>
              <c:pt idx="71">
                <c:v>11/14/2016</c:v>
              </c:pt>
              <c:pt idx="72">
                <c:v>11/15/2016</c:v>
              </c:pt>
              <c:pt idx="73">
                <c:v>11/16/2016</c:v>
              </c:pt>
              <c:pt idx="74">
                <c:v>11/17/2016</c:v>
              </c:pt>
              <c:pt idx="75">
                <c:v>11/18/2016</c:v>
              </c:pt>
              <c:pt idx="76">
                <c:v>11/19/2016</c:v>
              </c:pt>
              <c:pt idx="77">
                <c:v>11/20/2016</c:v>
              </c:pt>
              <c:pt idx="78">
                <c:v>11/21/2016</c:v>
              </c:pt>
              <c:pt idx="79">
                <c:v>11/22/2016</c:v>
              </c:pt>
              <c:pt idx="80">
                <c:v>11/23/2016</c:v>
              </c:pt>
              <c:pt idx="81">
                <c:v>11/24/2016</c:v>
              </c:pt>
              <c:pt idx="82">
                <c:v>11/25/2016</c:v>
              </c:pt>
              <c:pt idx="83">
                <c:v>11/26/2016</c:v>
              </c:pt>
              <c:pt idx="84">
                <c:v>11/27/2016</c:v>
              </c:pt>
              <c:pt idx="85">
                <c:v>11/28/2016</c:v>
              </c:pt>
              <c:pt idx="86">
                <c:v>11/29/2016</c:v>
              </c:pt>
              <c:pt idx="87">
                <c:v>11/30/2016</c:v>
              </c:pt>
              <c:pt idx="88">
                <c:v>12/1/2016</c:v>
              </c:pt>
              <c:pt idx="89">
                <c:v>12/2/2016</c:v>
              </c:pt>
              <c:pt idx="90">
                <c:v>12/3/2016</c:v>
              </c:pt>
              <c:pt idx="91">
                <c:v>12/4/2016</c:v>
              </c:pt>
              <c:pt idx="92">
                <c:v>12/5/2016</c:v>
              </c:pt>
              <c:pt idx="93">
                <c:v>12/6/2016</c:v>
              </c:pt>
              <c:pt idx="94">
                <c:v>12/7/2016</c:v>
              </c:pt>
              <c:pt idx="95">
                <c:v>12/8/2016</c:v>
              </c:pt>
              <c:pt idx="96">
                <c:v>12/9/2016</c:v>
              </c:pt>
              <c:pt idx="97">
                <c:v>12/10/2016</c:v>
              </c:pt>
              <c:pt idx="98">
                <c:v>12/11/2016</c:v>
              </c:pt>
              <c:pt idx="99">
                <c:v>12/12/2016</c:v>
              </c:pt>
              <c:pt idx="100">
                <c:v>12/13/2016</c:v>
              </c:pt>
              <c:pt idx="101">
                <c:v>12/14/2016</c:v>
              </c:pt>
              <c:pt idx="102">
                <c:v>12/15/2016</c:v>
              </c:pt>
              <c:pt idx="103">
                <c:v>12/16/2016</c:v>
              </c:pt>
              <c:pt idx="104">
                <c:v>12/17/2016</c:v>
              </c:pt>
              <c:pt idx="105">
                <c:v>12/18/2016</c:v>
              </c:pt>
              <c:pt idx="106">
                <c:v>12/19/2016</c:v>
              </c:pt>
              <c:pt idx="107">
                <c:v>12/20/2016</c:v>
              </c:pt>
              <c:pt idx="108">
                <c:v>12/21/2016</c:v>
              </c:pt>
              <c:pt idx="109">
                <c:v>12/22/2016</c:v>
              </c:pt>
              <c:pt idx="110">
                <c:v>12/23/2016</c:v>
              </c:pt>
              <c:pt idx="111">
                <c:v>12/24/2016</c:v>
              </c:pt>
              <c:pt idx="112">
                <c:v>12/25/2016</c:v>
              </c:pt>
              <c:pt idx="113">
                <c:v>12/26/2016</c:v>
              </c:pt>
              <c:pt idx="114">
                <c:v>12/27/2016</c:v>
              </c:pt>
              <c:pt idx="115">
                <c:v>12/28/2016</c:v>
              </c:pt>
              <c:pt idx="116">
                <c:v>12/29/2016</c:v>
              </c:pt>
              <c:pt idx="117">
                <c:v>12/30/2016</c:v>
              </c:pt>
              <c:pt idx="118">
                <c:v>12/31/2016</c:v>
              </c:pt>
              <c:pt idx="119">
                <c:v>1/1/2017</c:v>
              </c:pt>
              <c:pt idx="120">
                <c:v>1/2/2017</c:v>
              </c:pt>
              <c:pt idx="121">
                <c:v>1/3/2017</c:v>
              </c:pt>
              <c:pt idx="122">
                <c:v>1/4/2017</c:v>
              </c:pt>
              <c:pt idx="123">
                <c:v>1/5/2017</c:v>
              </c:pt>
              <c:pt idx="124">
                <c:v>1/6/2017</c:v>
              </c:pt>
              <c:pt idx="125">
                <c:v>1/7/2017</c:v>
              </c:pt>
              <c:pt idx="126">
                <c:v>1/8/2017</c:v>
              </c:pt>
              <c:pt idx="127">
                <c:v>1/9/2017</c:v>
              </c:pt>
              <c:pt idx="128">
                <c:v>1/10/2017</c:v>
              </c:pt>
              <c:pt idx="129">
                <c:v>1/11/2017</c:v>
              </c:pt>
              <c:pt idx="130">
                <c:v>1/12/2017</c:v>
              </c:pt>
              <c:pt idx="131">
                <c:v>1/13/2017</c:v>
              </c:pt>
              <c:pt idx="132">
                <c:v>1/14/2017</c:v>
              </c:pt>
              <c:pt idx="133">
                <c:v>1/15/2017</c:v>
              </c:pt>
              <c:pt idx="134">
                <c:v>1/16/2017</c:v>
              </c:pt>
              <c:pt idx="135">
                <c:v>1/17/2017</c:v>
              </c:pt>
              <c:pt idx="136">
                <c:v>1/18/2017</c:v>
              </c:pt>
              <c:pt idx="137">
                <c:v>1/19/2017</c:v>
              </c:pt>
              <c:pt idx="138">
                <c:v>1/20/2017</c:v>
              </c:pt>
              <c:pt idx="139">
                <c:v>1/21/2017</c:v>
              </c:pt>
              <c:pt idx="140">
                <c:v>1/22/2017</c:v>
              </c:pt>
              <c:pt idx="141">
                <c:v>1/23/2017</c:v>
              </c:pt>
              <c:pt idx="142">
                <c:v>1/24/2017</c:v>
              </c:pt>
              <c:pt idx="143">
                <c:v>1/25/2017</c:v>
              </c:pt>
              <c:pt idx="144">
                <c:v>1/26/2017</c:v>
              </c:pt>
              <c:pt idx="145">
                <c:v>1/27/2017</c:v>
              </c:pt>
              <c:pt idx="146">
                <c:v>1/28/2017</c:v>
              </c:pt>
              <c:pt idx="147">
                <c:v>1/29/2017</c:v>
              </c:pt>
              <c:pt idx="148">
                <c:v>1/30/2017</c:v>
              </c:pt>
              <c:pt idx="149">
                <c:v>1/31/2017</c:v>
              </c:pt>
              <c:pt idx="150">
                <c:v>2/1/2017</c:v>
              </c:pt>
              <c:pt idx="151">
                <c:v>2/2/2017</c:v>
              </c:pt>
              <c:pt idx="152">
                <c:v>2/3/2017</c:v>
              </c:pt>
              <c:pt idx="153">
                <c:v>2/4/2017</c:v>
              </c:pt>
              <c:pt idx="154">
                <c:v>2/5/2017</c:v>
              </c:pt>
              <c:pt idx="155">
                <c:v>2/6/2017</c:v>
              </c:pt>
              <c:pt idx="156">
                <c:v>2/7/2017</c:v>
              </c:pt>
              <c:pt idx="157">
                <c:v>2/8/2017</c:v>
              </c:pt>
              <c:pt idx="158">
                <c:v>2/9/2017</c:v>
              </c:pt>
              <c:pt idx="159">
                <c:v>2/10/2017</c:v>
              </c:pt>
              <c:pt idx="160">
                <c:v>2/11/2017</c:v>
              </c:pt>
              <c:pt idx="161">
                <c:v>2/12/2017</c:v>
              </c:pt>
              <c:pt idx="162">
                <c:v>2/13/2017</c:v>
              </c:pt>
              <c:pt idx="163">
                <c:v>2/14/2017</c:v>
              </c:pt>
              <c:pt idx="164">
                <c:v>2/15/2017</c:v>
              </c:pt>
              <c:pt idx="165">
                <c:v>2/16/2017</c:v>
              </c:pt>
              <c:pt idx="166">
                <c:v>2/17/2017</c:v>
              </c:pt>
              <c:pt idx="167">
                <c:v>2/18/2017</c:v>
              </c:pt>
              <c:pt idx="168">
                <c:v>2/19/2017</c:v>
              </c:pt>
              <c:pt idx="169">
                <c:v>2/20/2017</c:v>
              </c:pt>
              <c:pt idx="170">
                <c:v>2/21/2017</c:v>
              </c:pt>
              <c:pt idx="171">
                <c:v>2/22/2017</c:v>
              </c:pt>
              <c:pt idx="172">
                <c:v>2/23/2017</c:v>
              </c:pt>
              <c:pt idx="173">
                <c:v>2/24/2017</c:v>
              </c:pt>
              <c:pt idx="174">
                <c:v>2/25/2017</c:v>
              </c:pt>
              <c:pt idx="175">
                <c:v>2/26/2017</c:v>
              </c:pt>
              <c:pt idx="176">
                <c:v>2/27/2017</c:v>
              </c:pt>
              <c:pt idx="177">
                <c:v>2/28/2017</c:v>
              </c:pt>
              <c:pt idx="178">
                <c:v>3/1/2017</c:v>
              </c:pt>
              <c:pt idx="179">
                <c:v>3/2/2017</c:v>
              </c:pt>
              <c:pt idx="180">
                <c:v>3/3/2017</c:v>
              </c:pt>
              <c:pt idx="181">
                <c:v>3/4/2017</c:v>
              </c:pt>
              <c:pt idx="182">
                <c:v>3/5/2017</c:v>
              </c:pt>
              <c:pt idx="183">
                <c:v>3/6/2017</c:v>
              </c:pt>
              <c:pt idx="184">
                <c:v>3/7/2017</c:v>
              </c:pt>
              <c:pt idx="185">
                <c:v>3/8/2017</c:v>
              </c:pt>
              <c:pt idx="186">
                <c:v>3/9/2017</c:v>
              </c:pt>
              <c:pt idx="187">
                <c:v>3/10/2017</c:v>
              </c:pt>
              <c:pt idx="188">
                <c:v>3/11/2017</c:v>
              </c:pt>
              <c:pt idx="189">
                <c:v>3/12/2017</c:v>
              </c:pt>
              <c:pt idx="190">
                <c:v>3/13/2017</c:v>
              </c:pt>
              <c:pt idx="191">
                <c:v>3/14/2017</c:v>
              </c:pt>
              <c:pt idx="192">
                <c:v>3/15/2017</c:v>
              </c:pt>
              <c:pt idx="193">
                <c:v>3/16/2017</c:v>
              </c:pt>
              <c:pt idx="194">
                <c:v>3/17/2017</c:v>
              </c:pt>
              <c:pt idx="195">
                <c:v>3/18/2017</c:v>
              </c:pt>
              <c:pt idx="196">
                <c:v>3/19/2017</c:v>
              </c:pt>
              <c:pt idx="197">
                <c:v>3/20/2017</c:v>
              </c:pt>
              <c:pt idx="198">
                <c:v>3/21/2017</c:v>
              </c:pt>
              <c:pt idx="199">
                <c:v>3/22/2017</c:v>
              </c:pt>
              <c:pt idx="200">
                <c:v>3/23/2017</c:v>
              </c:pt>
              <c:pt idx="201">
                <c:v>3/24/2017</c:v>
              </c:pt>
              <c:pt idx="202">
                <c:v>3/25/2017</c:v>
              </c:pt>
              <c:pt idx="203">
                <c:v>3/26/2017</c:v>
              </c:pt>
              <c:pt idx="204">
                <c:v>3/27/2017</c:v>
              </c:pt>
              <c:pt idx="205">
                <c:v>3/28/2017</c:v>
              </c:pt>
              <c:pt idx="206">
                <c:v>3/29/2017</c:v>
              </c:pt>
              <c:pt idx="207">
                <c:v>3/30/2017</c:v>
              </c:pt>
              <c:pt idx="208">
                <c:v>3/31/2017</c:v>
              </c:pt>
              <c:pt idx="209">
                <c:v>4/1/2017</c:v>
              </c:pt>
              <c:pt idx="210">
                <c:v>4/2/2017</c:v>
              </c:pt>
              <c:pt idx="211">
                <c:v>4/3/2017</c:v>
              </c:pt>
              <c:pt idx="212">
                <c:v>4/4/2017</c:v>
              </c:pt>
              <c:pt idx="213">
                <c:v>4/5/2017</c:v>
              </c:pt>
              <c:pt idx="214">
                <c:v>4/6/2017</c:v>
              </c:pt>
              <c:pt idx="215">
                <c:v>4/7/2017</c:v>
              </c:pt>
              <c:pt idx="216">
                <c:v>4/8/2017</c:v>
              </c:pt>
              <c:pt idx="217">
                <c:v>4/9/2017</c:v>
              </c:pt>
              <c:pt idx="218">
                <c:v>4/10/2017</c:v>
              </c:pt>
              <c:pt idx="219">
                <c:v>4/11/2017</c:v>
              </c:pt>
              <c:pt idx="220">
                <c:v>4/12/2017</c:v>
              </c:pt>
              <c:pt idx="221">
                <c:v>4/13/2017</c:v>
              </c:pt>
              <c:pt idx="222">
                <c:v>4/14/2017</c:v>
              </c:pt>
              <c:pt idx="223">
                <c:v>4/15/2017</c:v>
              </c:pt>
              <c:pt idx="224">
                <c:v>4/16/2017</c:v>
              </c:pt>
              <c:pt idx="225">
                <c:v>4/17/2017</c:v>
              </c:pt>
              <c:pt idx="226">
                <c:v>4/18/2017</c:v>
              </c:pt>
              <c:pt idx="227">
                <c:v>4/19/2017</c:v>
              </c:pt>
              <c:pt idx="228">
                <c:v>4/20/2017</c:v>
              </c:pt>
              <c:pt idx="229">
                <c:v>4/21/2017</c:v>
              </c:pt>
              <c:pt idx="230">
                <c:v>4/22/2017</c:v>
              </c:pt>
              <c:pt idx="231">
                <c:v>4/23/2017</c:v>
              </c:pt>
              <c:pt idx="232">
                <c:v>4/24/2017</c:v>
              </c:pt>
              <c:pt idx="233">
                <c:v>4/25/2017</c:v>
              </c:pt>
              <c:pt idx="234">
                <c:v>4/26/2017</c:v>
              </c:pt>
              <c:pt idx="235">
                <c:v>4/27/2017</c:v>
              </c:pt>
              <c:pt idx="236">
                <c:v>4/28/2017</c:v>
              </c:pt>
              <c:pt idx="237">
                <c:v>4/29/2017</c:v>
              </c:pt>
              <c:pt idx="238">
                <c:v>4/30/2017</c:v>
              </c:pt>
              <c:pt idx="239">
                <c:v>5/1/2017</c:v>
              </c:pt>
              <c:pt idx="240">
                <c:v>5/2/2017</c:v>
              </c:pt>
              <c:pt idx="241">
                <c:v>5/3/2017</c:v>
              </c:pt>
              <c:pt idx="242">
                <c:v>5/4/2017</c:v>
              </c:pt>
              <c:pt idx="243">
                <c:v>5/5/2017</c:v>
              </c:pt>
              <c:pt idx="244">
                <c:v>5/6/2017</c:v>
              </c:pt>
              <c:pt idx="245">
                <c:v>5/7/2017</c:v>
              </c:pt>
              <c:pt idx="246">
                <c:v>5/8/2017</c:v>
              </c:pt>
              <c:pt idx="247">
                <c:v>5/9/2017</c:v>
              </c:pt>
              <c:pt idx="248">
                <c:v>5/10/2017</c:v>
              </c:pt>
              <c:pt idx="249">
                <c:v>5/11/2017</c:v>
              </c:pt>
              <c:pt idx="250">
                <c:v>5/12/2017</c:v>
              </c:pt>
              <c:pt idx="251">
                <c:v>5/13/2017</c:v>
              </c:pt>
              <c:pt idx="252">
                <c:v>5/14/2017</c:v>
              </c:pt>
              <c:pt idx="253">
                <c:v>5/15/2017</c:v>
              </c:pt>
              <c:pt idx="254">
                <c:v>5/16/2017</c:v>
              </c:pt>
              <c:pt idx="255">
                <c:v>5/17/2017</c:v>
              </c:pt>
              <c:pt idx="256">
                <c:v>5/18/2017</c:v>
              </c:pt>
              <c:pt idx="257">
                <c:v>5/19/2017</c:v>
              </c:pt>
              <c:pt idx="258">
                <c:v>5/20/2017</c:v>
              </c:pt>
              <c:pt idx="259">
                <c:v>5/21/2017</c:v>
              </c:pt>
              <c:pt idx="260">
                <c:v>5/22/2017</c:v>
              </c:pt>
              <c:pt idx="261">
                <c:v>5/23/2017</c:v>
              </c:pt>
              <c:pt idx="262">
                <c:v>5/24/2017</c:v>
              </c:pt>
              <c:pt idx="263">
                <c:v>5/25/2017</c:v>
              </c:pt>
              <c:pt idx="264">
                <c:v>5/26/2017</c:v>
              </c:pt>
              <c:pt idx="265">
                <c:v>5/27/2017</c:v>
              </c:pt>
              <c:pt idx="266">
                <c:v>5/28/2017</c:v>
              </c:pt>
              <c:pt idx="267">
                <c:v>5/29/2017</c:v>
              </c:pt>
              <c:pt idx="268">
                <c:v>5/30/2017</c:v>
              </c:pt>
              <c:pt idx="269">
                <c:v>5/31/2017</c:v>
              </c:pt>
              <c:pt idx="270">
                <c:v>6/1/2017</c:v>
              </c:pt>
              <c:pt idx="271">
                <c:v>6/2/2017</c:v>
              </c:pt>
              <c:pt idx="272">
                <c:v>6/3/2017</c:v>
              </c:pt>
              <c:pt idx="273">
                <c:v>6/4/2017</c:v>
              </c:pt>
              <c:pt idx="274">
                <c:v>6/5/2017</c:v>
              </c:pt>
              <c:pt idx="275">
                <c:v>6/6/2017</c:v>
              </c:pt>
              <c:pt idx="276">
                <c:v>6/7/2017</c:v>
              </c:pt>
              <c:pt idx="277">
                <c:v>6/8/2017</c:v>
              </c:pt>
              <c:pt idx="278">
                <c:v>6/9/2017</c:v>
              </c:pt>
              <c:pt idx="279">
                <c:v>6/10/2017</c:v>
              </c:pt>
              <c:pt idx="280">
                <c:v>6/11/2017</c:v>
              </c:pt>
              <c:pt idx="281">
                <c:v>6/12/2017</c:v>
              </c:pt>
              <c:pt idx="282">
                <c:v>6/13/2017</c:v>
              </c:pt>
              <c:pt idx="283">
                <c:v>6/14/2017</c:v>
              </c:pt>
              <c:pt idx="284">
                <c:v>6/15/2017</c:v>
              </c:pt>
              <c:pt idx="285">
                <c:v>6/16/2017</c:v>
              </c:pt>
              <c:pt idx="286">
                <c:v>6/17/2017</c:v>
              </c:pt>
              <c:pt idx="287">
                <c:v>6/18/2017</c:v>
              </c:pt>
              <c:pt idx="288">
                <c:v>6/19/2017</c:v>
              </c:pt>
              <c:pt idx="289">
                <c:v>6/20/2017</c:v>
              </c:pt>
              <c:pt idx="290">
                <c:v>6/21/2017</c:v>
              </c:pt>
              <c:pt idx="291">
                <c:v>6/22/2017</c:v>
              </c:pt>
              <c:pt idx="292">
                <c:v>6/23/2017</c:v>
              </c:pt>
              <c:pt idx="293">
                <c:v>6/24/2017</c:v>
              </c:pt>
              <c:pt idx="294">
                <c:v>6/25/2017</c:v>
              </c:pt>
              <c:pt idx="295">
                <c:v>6/26/2017</c:v>
              </c:pt>
              <c:pt idx="296">
                <c:v>6/27/2017</c:v>
              </c:pt>
              <c:pt idx="297">
                <c:v>6/28/2017</c:v>
              </c:pt>
              <c:pt idx="298">
                <c:v>6/29/2017</c:v>
              </c:pt>
              <c:pt idx="299">
                <c:v>6/30/2017</c:v>
              </c:pt>
              <c:pt idx="300">
                <c:v>7/1/2017</c:v>
              </c:pt>
              <c:pt idx="301">
                <c:v>7/2/2017</c:v>
              </c:pt>
              <c:pt idx="302">
                <c:v>7/3/2017</c:v>
              </c:pt>
              <c:pt idx="303">
                <c:v>7/4/2017</c:v>
              </c:pt>
              <c:pt idx="304">
                <c:v>7/5/2017</c:v>
              </c:pt>
              <c:pt idx="305">
                <c:v>7/6/2017</c:v>
              </c:pt>
              <c:pt idx="306">
                <c:v>7/7/2017</c:v>
              </c:pt>
              <c:pt idx="307">
                <c:v>7/8/2017</c:v>
              </c:pt>
              <c:pt idx="308">
                <c:v>7/9/2017</c:v>
              </c:pt>
              <c:pt idx="309">
                <c:v>7/10/2017</c:v>
              </c:pt>
              <c:pt idx="310">
                <c:v>7/11/2017</c:v>
              </c:pt>
              <c:pt idx="311">
                <c:v>7/12/2017</c:v>
              </c:pt>
              <c:pt idx="312">
                <c:v>7/13/2017</c:v>
              </c:pt>
              <c:pt idx="313">
                <c:v>7/14/2017</c:v>
              </c:pt>
              <c:pt idx="314">
                <c:v>7/15/2017</c:v>
              </c:pt>
              <c:pt idx="315">
                <c:v>7/16/2017</c:v>
              </c:pt>
              <c:pt idx="316">
                <c:v>7/17/2017</c:v>
              </c:pt>
              <c:pt idx="317">
                <c:v>7/18/2017</c:v>
              </c:pt>
              <c:pt idx="318">
                <c:v>7/19/2017</c:v>
              </c:pt>
              <c:pt idx="319">
                <c:v>7/20/2017</c:v>
              </c:pt>
              <c:pt idx="320">
                <c:v>7/21/2017</c:v>
              </c:pt>
              <c:pt idx="321">
                <c:v>7/22/2017</c:v>
              </c:pt>
              <c:pt idx="322">
                <c:v>7/23/2017</c:v>
              </c:pt>
              <c:pt idx="323">
                <c:v>7/24/2017</c:v>
              </c:pt>
              <c:pt idx="324">
                <c:v>7/25/2017</c:v>
              </c:pt>
              <c:pt idx="325">
                <c:v>7/26/2017</c:v>
              </c:pt>
              <c:pt idx="326">
                <c:v>7/27/2017</c:v>
              </c:pt>
              <c:pt idx="327">
                <c:v>7/28/2017</c:v>
              </c:pt>
              <c:pt idx="328">
                <c:v>7/29/2017</c:v>
              </c:pt>
              <c:pt idx="329">
                <c:v>7/30/2017</c:v>
              </c:pt>
              <c:pt idx="330">
                <c:v>7/31/2017</c:v>
              </c:pt>
              <c:pt idx="331">
                <c:v>8/1/2017</c:v>
              </c:pt>
              <c:pt idx="332">
                <c:v>8/2/2017</c:v>
              </c:pt>
              <c:pt idx="333">
                <c:v>8/3/2017</c:v>
              </c:pt>
              <c:pt idx="334">
                <c:v>8/4/2017</c:v>
              </c:pt>
              <c:pt idx="335">
                <c:v>8/5/2017</c:v>
              </c:pt>
              <c:pt idx="336">
                <c:v>8/6/2017</c:v>
              </c:pt>
              <c:pt idx="337">
                <c:v>8/7/2017</c:v>
              </c:pt>
              <c:pt idx="338">
                <c:v>8/8/2017</c:v>
              </c:pt>
              <c:pt idx="339">
                <c:v>8/9/2017</c:v>
              </c:pt>
              <c:pt idx="340">
                <c:v>8/10/2017</c:v>
              </c:pt>
              <c:pt idx="341">
                <c:v>8/11/2017</c:v>
              </c:pt>
              <c:pt idx="342">
                <c:v>8/12/2017</c:v>
              </c:pt>
              <c:pt idx="343">
                <c:v>8/13/2017</c:v>
              </c:pt>
              <c:pt idx="344">
                <c:v>8/14/2017</c:v>
              </c:pt>
              <c:pt idx="345">
                <c:v>8/15/2017</c:v>
              </c:pt>
              <c:pt idx="346">
                <c:v>8/16/2017</c:v>
              </c:pt>
              <c:pt idx="347">
                <c:v>8/17/2017</c:v>
              </c:pt>
              <c:pt idx="348">
                <c:v>8/18/2017</c:v>
              </c:pt>
              <c:pt idx="349">
                <c:v>8/19/2017</c:v>
              </c:pt>
              <c:pt idx="350">
                <c:v>8/20/2017</c:v>
              </c:pt>
              <c:pt idx="351">
                <c:v>8/21/2017</c:v>
              </c:pt>
              <c:pt idx="352">
                <c:v>8/22/2017</c:v>
              </c:pt>
              <c:pt idx="353">
                <c:v>8/23/2017</c:v>
              </c:pt>
              <c:pt idx="354">
                <c:v>8/24/2017</c:v>
              </c:pt>
              <c:pt idx="355">
                <c:v>8/25/2017</c:v>
              </c:pt>
              <c:pt idx="356">
                <c:v>8/26/2017</c:v>
              </c:pt>
              <c:pt idx="357">
                <c:v>8/27/2017</c:v>
              </c:pt>
              <c:pt idx="358">
                <c:v>8/28/2017</c:v>
              </c:pt>
              <c:pt idx="359">
                <c:v>8/29/2017</c:v>
              </c:pt>
              <c:pt idx="360">
                <c:v>8/30/2017</c:v>
              </c:pt>
              <c:pt idx="361">
                <c:v>8/31/2017</c:v>
              </c:pt>
              <c:pt idx="362">
                <c:v>9/1/2017</c:v>
              </c:pt>
              <c:pt idx="363">
                <c:v>9/2/2017</c:v>
              </c:pt>
              <c:pt idx="364">
                <c:v>9/3/2017</c:v>
              </c:pt>
              <c:pt idx="365">
                <c:v>9/4/2017</c:v>
              </c:pt>
              <c:pt idx="366">
                <c:v>9/5/2017</c:v>
              </c:pt>
              <c:pt idx="367">
                <c:v>9/6/2017</c:v>
              </c:pt>
              <c:pt idx="368">
                <c:v>9/7/2017</c:v>
              </c:pt>
              <c:pt idx="369">
                <c:v>9/8/2017</c:v>
              </c:pt>
              <c:pt idx="370">
                <c:v>9/9/2017</c:v>
              </c:pt>
              <c:pt idx="371">
                <c:v>9/10/2017</c:v>
              </c:pt>
              <c:pt idx="372">
                <c:v>9/11/2017</c:v>
              </c:pt>
              <c:pt idx="373">
                <c:v>9/12/2017</c:v>
              </c:pt>
              <c:pt idx="374">
                <c:v>9/13/2017</c:v>
              </c:pt>
              <c:pt idx="375">
                <c:v>9/14/2017</c:v>
              </c:pt>
              <c:pt idx="376">
                <c:v>9/15/2017</c:v>
              </c:pt>
              <c:pt idx="377">
                <c:v>9/16/2017</c:v>
              </c:pt>
              <c:pt idx="378">
                <c:v>9/17/2017</c:v>
              </c:pt>
              <c:pt idx="379">
                <c:v>9/18/2017</c:v>
              </c:pt>
              <c:pt idx="380">
                <c:v>9/19/2017</c:v>
              </c:pt>
              <c:pt idx="381">
                <c:v>9/20/2017</c:v>
              </c:pt>
              <c:pt idx="382">
                <c:v>9/21/2017</c:v>
              </c:pt>
              <c:pt idx="383">
                <c:v>9/22/2017</c:v>
              </c:pt>
              <c:pt idx="384">
                <c:v>9/23/2017</c:v>
              </c:pt>
              <c:pt idx="385">
                <c:v>9/24/2017</c:v>
              </c:pt>
              <c:pt idx="386">
                <c:v>9/25/2017</c:v>
              </c:pt>
              <c:pt idx="387">
                <c:v>9/26/2017</c:v>
              </c:pt>
              <c:pt idx="388">
                <c:v>9/27/2017</c:v>
              </c:pt>
              <c:pt idx="389">
                <c:v>9/28/2017</c:v>
              </c:pt>
              <c:pt idx="390">
                <c:v>9/29/2017</c:v>
              </c:pt>
              <c:pt idx="391">
                <c:v>9/30/2017</c:v>
              </c:pt>
              <c:pt idx="392">
                <c:v>10/1/2017</c:v>
              </c:pt>
              <c:pt idx="393">
                <c:v>10/2/2017</c:v>
              </c:pt>
              <c:pt idx="394">
                <c:v>10/3/2017</c:v>
              </c:pt>
              <c:pt idx="395">
                <c:v>10/4/2017</c:v>
              </c:pt>
              <c:pt idx="396">
                <c:v>10/5/2017</c:v>
              </c:pt>
              <c:pt idx="397">
                <c:v>10/6/2017</c:v>
              </c:pt>
              <c:pt idx="398">
                <c:v>10/7/2017</c:v>
              </c:pt>
              <c:pt idx="399">
                <c:v>10/8/2017</c:v>
              </c:pt>
              <c:pt idx="400">
                <c:v>10/9/2017</c:v>
              </c:pt>
              <c:pt idx="401">
                <c:v>10/10/2017</c:v>
              </c:pt>
              <c:pt idx="402">
                <c:v>10/11/2017</c:v>
              </c:pt>
              <c:pt idx="403">
                <c:v>10/12/2017</c:v>
              </c:pt>
              <c:pt idx="404">
                <c:v>10/13/2017</c:v>
              </c:pt>
              <c:pt idx="405">
                <c:v>10/14/2017</c:v>
              </c:pt>
              <c:pt idx="406">
                <c:v>10/15/2017</c:v>
              </c:pt>
              <c:pt idx="407">
                <c:v>10/16/2017</c:v>
              </c:pt>
              <c:pt idx="408">
                <c:v>10/17/2017</c:v>
              </c:pt>
              <c:pt idx="409">
                <c:v>10/18/2017</c:v>
              </c:pt>
              <c:pt idx="410">
                <c:v>10/19/2017</c:v>
              </c:pt>
              <c:pt idx="411">
                <c:v>10/20/2017</c:v>
              </c:pt>
              <c:pt idx="412">
                <c:v>10/21/2017</c:v>
              </c:pt>
              <c:pt idx="413">
                <c:v>10/22/2017</c:v>
              </c:pt>
              <c:pt idx="414">
                <c:v>10/23/2017</c:v>
              </c:pt>
              <c:pt idx="415">
                <c:v>10/24/2017</c:v>
              </c:pt>
              <c:pt idx="416">
                <c:v>10/25/2017</c:v>
              </c:pt>
              <c:pt idx="417">
                <c:v>10/26/2017</c:v>
              </c:pt>
              <c:pt idx="418">
                <c:v>10/27/2017</c:v>
              </c:pt>
              <c:pt idx="419">
                <c:v>10/28/2017</c:v>
              </c:pt>
              <c:pt idx="420">
                <c:v>10/29/2017</c:v>
              </c:pt>
              <c:pt idx="421">
                <c:v>10/30/2017</c:v>
              </c:pt>
              <c:pt idx="422">
                <c:v>10/31/2017</c:v>
              </c:pt>
              <c:pt idx="423">
                <c:v>11/1/2017</c:v>
              </c:pt>
              <c:pt idx="424">
                <c:v>11/2/2017</c:v>
              </c:pt>
              <c:pt idx="425">
                <c:v>11/3/2017</c:v>
              </c:pt>
              <c:pt idx="426">
                <c:v>11/4/2017</c:v>
              </c:pt>
              <c:pt idx="427">
                <c:v>11/5/2017</c:v>
              </c:pt>
              <c:pt idx="428">
                <c:v>11/6/2017</c:v>
              </c:pt>
              <c:pt idx="429">
                <c:v>11/7/2017</c:v>
              </c:pt>
              <c:pt idx="430">
                <c:v>11/8/2017</c:v>
              </c:pt>
              <c:pt idx="431">
                <c:v>11/9/2017</c:v>
              </c:pt>
              <c:pt idx="432">
                <c:v>11/10/2017</c:v>
              </c:pt>
              <c:pt idx="433">
                <c:v>11/11/2017</c:v>
              </c:pt>
              <c:pt idx="434">
                <c:v>11/12/2017</c:v>
              </c:pt>
              <c:pt idx="435">
                <c:v>11/13/2017</c:v>
              </c:pt>
              <c:pt idx="436">
                <c:v>11/14/2017</c:v>
              </c:pt>
              <c:pt idx="437">
                <c:v>11/15/2017</c:v>
              </c:pt>
              <c:pt idx="438">
                <c:v>11/16/2017</c:v>
              </c:pt>
              <c:pt idx="439">
                <c:v>11/17/2017</c:v>
              </c:pt>
              <c:pt idx="440">
                <c:v>11/18/2017</c:v>
              </c:pt>
              <c:pt idx="441">
                <c:v>11/19/2017</c:v>
              </c:pt>
              <c:pt idx="442">
                <c:v>11/20/2017</c:v>
              </c:pt>
              <c:pt idx="443">
                <c:v>11/21/2017</c:v>
              </c:pt>
              <c:pt idx="444">
                <c:v>11/22/2017</c:v>
              </c:pt>
              <c:pt idx="445">
                <c:v>11/23/2017</c:v>
              </c:pt>
              <c:pt idx="446">
                <c:v>11/24/2017</c:v>
              </c:pt>
              <c:pt idx="447">
                <c:v>11/25/2017</c:v>
              </c:pt>
              <c:pt idx="448">
                <c:v>11/26/2017</c:v>
              </c:pt>
              <c:pt idx="449">
                <c:v>11/27/2017</c:v>
              </c:pt>
              <c:pt idx="450">
                <c:v>11/28/2017</c:v>
              </c:pt>
              <c:pt idx="451">
                <c:v>11/29/2017</c:v>
              </c:pt>
              <c:pt idx="452">
                <c:v>11/30/2017</c:v>
              </c:pt>
              <c:pt idx="453">
                <c:v>12/1/2017</c:v>
              </c:pt>
              <c:pt idx="454">
                <c:v>12/2/2017</c:v>
              </c:pt>
              <c:pt idx="455">
                <c:v>12/3/2017</c:v>
              </c:pt>
              <c:pt idx="456">
                <c:v>12/4/2017</c:v>
              </c:pt>
              <c:pt idx="457">
                <c:v>12/5/2017</c:v>
              </c:pt>
              <c:pt idx="458">
                <c:v>12/6/2017</c:v>
              </c:pt>
              <c:pt idx="459">
                <c:v>12/7/2017</c:v>
              </c:pt>
              <c:pt idx="460">
                <c:v>12/8/2017</c:v>
              </c:pt>
              <c:pt idx="461">
                <c:v>12/9/2017</c:v>
              </c:pt>
              <c:pt idx="462">
                <c:v>12/10/2017</c:v>
              </c:pt>
              <c:pt idx="463">
                <c:v>12/11/2017</c:v>
              </c:pt>
              <c:pt idx="464">
                <c:v>12/12/2017</c:v>
              </c:pt>
              <c:pt idx="465">
                <c:v>12/13/2017</c:v>
              </c:pt>
              <c:pt idx="466">
                <c:v>12/14/2017</c:v>
              </c:pt>
              <c:pt idx="467">
                <c:v>12/15/2017</c:v>
              </c:pt>
              <c:pt idx="468">
                <c:v>12/16/2017</c:v>
              </c:pt>
              <c:pt idx="469">
                <c:v>12/17/2017</c:v>
              </c:pt>
              <c:pt idx="470">
                <c:v>12/18/2017</c:v>
              </c:pt>
              <c:pt idx="471">
                <c:v>12/19/2017</c:v>
              </c:pt>
              <c:pt idx="472">
                <c:v>12/20/2017</c:v>
              </c:pt>
              <c:pt idx="473">
                <c:v>12/21/2017</c:v>
              </c:pt>
              <c:pt idx="474">
                <c:v>12/22/2017</c:v>
              </c:pt>
              <c:pt idx="475">
                <c:v>12/23/2017</c:v>
              </c:pt>
              <c:pt idx="476">
                <c:v>12/24/2017</c:v>
              </c:pt>
              <c:pt idx="477">
                <c:v>12/25/2017</c:v>
              </c:pt>
              <c:pt idx="478">
                <c:v>12/26/2017</c:v>
              </c:pt>
              <c:pt idx="479">
                <c:v>12/27/2017</c:v>
              </c:pt>
              <c:pt idx="480">
                <c:v>12/28/2017</c:v>
              </c:pt>
              <c:pt idx="481">
                <c:v>12/29/2017</c:v>
              </c:pt>
              <c:pt idx="482">
                <c:v>12/30/2017</c:v>
              </c:pt>
              <c:pt idx="483">
                <c:v>12/31/2017</c:v>
              </c:pt>
              <c:pt idx="484">
                <c:v>1/1/2018</c:v>
              </c:pt>
              <c:pt idx="485">
                <c:v>1/2/2018</c:v>
              </c:pt>
              <c:pt idx="486">
                <c:v>1/3/2018</c:v>
              </c:pt>
              <c:pt idx="487">
                <c:v>1/4/2018</c:v>
              </c:pt>
              <c:pt idx="488">
                <c:v>1/5/2018</c:v>
              </c:pt>
              <c:pt idx="489">
                <c:v>1/6/2018</c:v>
              </c:pt>
              <c:pt idx="490">
                <c:v>1/7/2018</c:v>
              </c:pt>
              <c:pt idx="491">
                <c:v>1/8/2018</c:v>
              </c:pt>
              <c:pt idx="492">
                <c:v>1/9/2018</c:v>
              </c:pt>
              <c:pt idx="493">
                <c:v>1/10/2018</c:v>
              </c:pt>
              <c:pt idx="494">
                <c:v>1/11/2018</c:v>
              </c:pt>
              <c:pt idx="495">
                <c:v>1/12/2018</c:v>
              </c:pt>
              <c:pt idx="496">
                <c:v>1/13/2018</c:v>
              </c:pt>
              <c:pt idx="497">
                <c:v>1/14/2018</c:v>
              </c:pt>
              <c:pt idx="498">
                <c:v>1/15/2018</c:v>
              </c:pt>
              <c:pt idx="499">
                <c:v>1/16/2018</c:v>
              </c:pt>
              <c:pt idx="500">
                <c:v>1/17/2018</c:v>
              </c:pt>
              <c:pt idx="501">
                <c:v>1/18/2018</c:v>
              </c:pt>
              <c:pt idx="502">
                <c:v>1/19/2018</c:v>
              </c:pt>
              <c:pt idx="503">
                <c:v>1/20/2018</c:v>
              </c:pt>
              <c:pt idx="504">
                <c:v>1/21/2018</c:v>
              </c:pt>
              <c:pt idx="505">
                <c:v>1/22/2018</c:v>
              </c:pt>
              <c:pt idx="506">
                <c:v>1/23/2018</c:v>
              </c:pt>
              <c:pt idx="507">
                <c:v>1/24/2018</c:v>
              </c:pt>
              <c:pt idx="508">
                <c:v>1/25/2018</c:v>
              </c:pt>
              <c:pt idx="509">
                <c:v>1/26/2018</c:v>
              </c:pt>
              <c:pt idx="510">
                <c:v>1/27/2018</c:v>
              </c:pt>
              <c:pt idx="511">
                <c:v>1/28/2018</c:v>
              </c:pt>
              <c:pt idx="512">
                <c:v>1/29/2018</c:v>
              </c:pt>
              <c:pt idx="513">
                <c:v>1/30/2018</c:v>
              </c:pt>
              <c:pt idx="514">
                <c:v>1/31/2018</c:v>
              </c:pt>
              <c:pt idx="515">
                <c:v>2/1/2018</c:v>
              </c:pt>
              <c:pt idx="516">
                <c:v>2/2/2018</c:v>
              </c:pt>
              <c:pt idx="517">
                <c:v>2/3/2018</c:v>
              </c:pt>
              <c:pt idx="518">
                <c:v>2/4/2018</c:v>
              </c:pt>
              <c:pt idx="519">
                <c:v>2/5/2018</c:v>
              </c:pt>
              <c:pt idx="520">
                <c:v>2/6/2018</c:v>
              </c:pt>
              <c:pt idx="521">
                <c:v>2/7/2018</c:v>
              </c:pt>
              <c:pt idx="522">
                <c:v>2/8/2018</c:v>
              </c:pt>
              <c:pt idx="523">
                <c:v>2/9/2018</c:v>
              </c:pt>
              <c:pt idx="524">
                <c:v>2/10/2018</c:v>
              </c:pt>
              <c:pt idx="525">
                <c:v>2/11/2018</c:v>
              </c:pt>
              <c:pt idx="526">
                <c:v>2/12/2018</c:v>
              </c:pt>
              <c:pt idx="527">
                <c:v>2/13/2018</c:v>
              </c:pt>
              <c:pt idx="528">
                <c:v>2/14/2018</c:v>
              </c:pt>
              <c:pt idx="529">
                <c:v>2/15/2018</c:v>
              </c:pt>
              <c:pt idx="530">
                <c:v>2/16/2018</c:v>
              </c:pt>
              <c:pt idx="531">
                <c:v>2/17/2018</c:v>
              </c:pt>
              <c:pt idx="532">
                <c:v>2/18/2018</c:v>
              </c:pt>
              <c:pt idx="533">
                <c:v>2/19/2018</c:v>
              </c:pt>
              <c:pt idx="534">
                <c:v>2/20/2018</c:v>
              </c:pt>
              <c:pt idx="535">
                <c:v>2/21/2018</c:v>
              </c:pt>
              <c:pt idx="536">
                <c:v>2/22/2018</c:v>
              </c:pt>
              <c:pt idx="537">
                <c:v>2/23/2018</c:v>
              </c:pt>
              <c:pt idx="538">
                <c:v>2/24/2018</c:v>
              </c:pt>
              <c:pt idx="539">
                <c:v>2/25/2018</c:v>
              </c:pt>
              <c:pt idx="540">
                <c:v>2/26/2018</c:v>
              </c:pt>
              <c:pt idx="541">
                <c:v>2/27/2018</c:v>
              </c:pt>
              <c:pt idx="542">
                <c:v>2/28/2018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Total!$R$2:$R$550</c:f>
              <c:numCache>
                <c:formatCode>General</c:formatCode>
                <c:ptCount val="548"/>
                <c:pt idx="0">
                  <c:v>0.0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  <c:pt idx="4">
                  <c:v>6.0</c:v>
                </c:pt>
                <c:pt idx="5">
                  <c:v>6.0</c:v>
                </c:pt>
                <c:pt idx="6">
                  <c:v>6.0</c:v>
                </c:pt>
                <c:pt idx="7">
                  <c:v>8.0</c:v>
                </c:pt>
                <c:pt idx="8">
                  <c:v>10.0</c:v>
                </c:pt>
                <c:pt idx="9">
                  <c:v>11.0</c:v>
                </c:pt>
                <c:pt idx="10">
                  <c:v>13.0</c:v>
                </c:pt>
                <c:pt idx="11">
                  <c:v>14.0</c:v>
                </c:pt>
                <c:pt idx="12">
                  <c:v>14.0</c:v>
                </c:pt>
                <c:pt idx="13">
                  <c:v>14.0</c:v>
                </c:pt>
                <c:pt idx="14">
                  <c:v>16.0</c:v>
                </c:pt>
                <c:pt idx="15">
                  <c:v>18.0</c:v>
                </c:pt>
                <c:pt idx="16">
                  <c:v>19.0</c:v>
                </c:pt>
                <c:pt idx="17">
                  <c:v>21.0</c:v>
                </c:pt>
                <c:pt idx="18">
                  <c:v>22.0</c:v>
                </c:pt>
                <c:pt idx="19">
                  <c:v>22.0</c:v>
                </c:pt>
                <c:pt idx="20">
                  <c:v>22.0</c:v>
                </c:pt>
                <c:pt idx="21">
                  <c:v>24.0</c:v>
                </c:pt>
                <c:pt idx="22">
                  <c:v>26.0</c:v>
                </c:pt>
                <c:pt idx="23">
                  <c:v>27.0</c:v>
                </c:pt>
                <c:pt idx="24">
                  <c:v>29.0</c:v>
                </c:pt>
                <c:pt idx="25">
                  <c:v>30.0</c:v>
                </c:pt>
                <c:pt idx="26">
                  <c:v>30.0</c:v>
                </c:pt>
                <c:pt idx="27">
                  <c:v>30.0</c:v>
                </c:pt>
                <c:pt idx="28">
                  <c:v>32.0</c:v>
                </c:pt>
                <c:pt idx="29">
                  <c:v>33.0</c:v>
                </c:pt>
                <c:pt idx="30">
                  <c:v>35.0</c:v>
                </c:pt>
                <c:pt idx="31">
                  <c:v>37.0</c:v>
                </c:pt>
                <c:pt idx="32">
                  <c:v>38.0</c:v>
                </c:pt>
                <c:pt idx="33">
                  <c:v>38.0</c:v>
                </c:pt>
                <c:pt idx="34">
                  <c:v>38.0</c:v>
                </c:pt>
                <c:pt idx="35">
                  <c:v>40.0</c:v>
                </c:pt>
                <c:pt idx="36">
                  <c:v>41.0</c:v>
                </c:pt>
                <c:pt idx="37">
                  <c:v>43.0</c:v>
                </c:pt>
                <c:pt idx="38">
                  <c:v>45.0</c:v>
                </c:pt>
                <c:pt idx="39">
                  <c:v>46.0</c:v>
                </c:pt>
                <c:pt idx="40">
                  <c:v>46.0</c:v>
                </c:pt>
                <c:pt idx="41">
                  <c:v>46.0</c:v>
                </c:pt>
                <c:pt idx="42">
                  <c:v>48.0</c:v>
                </c:pt>
                <c:pt idx="43">
                  <c:v>49.0</c:v>
                </c:pt>
                <c:pt idx="44">
                  <c:v>51.0</c:v>
                </c:pt>
                <c:pt idx="45">
                  <c:v>53.0</c:v>
                </c:pt>
                <c:pt idx="46">
                  <c:v>54.0</c:v>
                </c:pt>
                <c:pt idx="47">
                  <c:v>54.0</c:v>
                </c:pt>
                <c:pt idx="48">
                  <c:v>54.0</c:v>
                </c:pt>
                <c:pt idx="49">
                  <c:v>56.0</c:v>
                </c:pt>
                <c:pt idx="50">
                  <c:v>57.0</c:v>
                </c:pt>
                <c:pt idx="51">
                  <c:v>59.0</c:v>
                </c:pt>
                <c:pt idx="52">
                  <c:v>61.0</c:v>
                </c:pt>
                <c:pt idx="53">
                  <c:v>62.0</c:v>
                </c:pt>
                <c:pt idx="54">
                  <c:v>62.0</c:v>
                </c:pt>
                <c:pt idx="55">
                  <c:v>62.0</c:v>
                </c:pt>
                <c:pt idx="56">
                  <c:v>64.0</c:v>
                </c:pt>
                <c:pt idx="57">
                  <c:v>65.0</c:v>
                </c:pt>
                <c:pt idx="58">
                  <c:v>67.0</c:v>
                </c:pt>
                <c:pt idx="59">
                  <c:v>69.0</c:v>
                </c:pt>
                <c:pt idx="60">
                  <c:v>70.0</c:v>
                </c:pt>
                <c:pt idx="61">
                  <c:v>70.0</c:v>
                </c:pt>
                <c:pt idx="62">
                  <c:v>70.0</c:v>
                </c:pt>
                <c:pt idx="63">
                  <c:v>72.0</c:v>
                </c:pt>
                <c:pt idx="64">
                  <c:v>73.0</c:v>
                </c:pt>
                <c:pt idx="65">
                  <c:v>75.0</c:v>
                </c:pt>
                <c:pt idx="66">
                  <c:v>77.0</c:v>
                </c:pt>
                <c:pt idx="67">
                  <c:v>77.0</c:v>
                </c:pt>
                <c:pt idx="68">
                  <c:v>77.0</c:v>
                </c:pt>
                <c:pt idx="69">
                  <c:v>77.0</c:v>
                </c:pt>
                <c:pt idx="70">
                  <c:v>78.0</c:v>
                </c:pt>
                <c:pt idx="71">
                  <c:v>80.0</c:v>
                </c:pt>
                <c:pt idx="72">
                  <c:v>81.0</c:v>
                </c:pt>
                <c:pt idx="73">
                  <c:v>83.0</c:v>
                </c:pt>
                <c:pt idx="74">
                  <c:v>85.0</c:v>
                </c:pt>
                <c:pt idx="75">
                  <c:v>85.0</c:v>
                </c:pt>
                <c:pt idx="76">
                  <c:v>85.0</c:v>
                </c:pt>
                <c:pt idx="77">
                  <c:v>86.0</c:v>
                </c:pt>
                <c:pt idx="78">
                  <c:v>88.0</c:v>
                </c:pt>
                <c:pt idx="79">
                  <c:v>89.0</c:v>
                </c:pt>
                <c:pt idx="80">
                  <c:v>89.0</c:v>
                </c:pt>
                <c:pt idx="81">
                  <c:v>90.0</c:v>
                </c:pt>
                <c:pt idx="82">
                  <c:v>90.0</c:v>
                </c:pt>
                <c:pt idx="83">
                  <c:v>90.0</c:v>
                </c:pt>
                <c:pt idx="84">
                  <c:v>91.0</c:v>
                </c:pt>
                <c:pt idx="85">
                  <c:v>93.0</c:v>
                </c:pt>
                <c:pt idx="86">
                  <c:v>95.0</c:v>
                </c:pt>
                <c:pt idx="87">
                  <c:v>96.0</c:v>
                </c:pt>
                <c:pt idx="88">
                  <c:v>98.0</c:v>
                </c:pt>
                <c:pt idx="89">
                  <c:v>98.0</c:v>
                </c:pt>
                <c:pt idx="90">
                  <c:v>98.0</c:v>
                </c:pt>
                <c:pt idx="91">
                  <c:v>99.0</c:v>
                </c:pt>
                <c:pt idx="92">
                  <c:v>101.0</c:v>
                </c:pt>
                <c:pt idx="93">
                  <c:v>103.0</c:v>
                </c:pt>
                <c:pt idx="94">
                  <c:v>104.0</c:v>
                </c:pt>
                <c:pt idx="95">
                  <c:v>106.0</c:v>
                </c:pt>
                <c:pt idx="96">
                  <c:v>106.0</c:v>
                </c:pt>
                <c:pt idx="97">
                  <c:v>106.0</c:v>
                </c:pt>
                <c:pt idx="98">
                  <c:v>107.0</c:v>
                </c:pt>
                <c:pt idx="99">
                  <c:v>109.0</c:v>
                </c:pt>
                <c:pt idx="100">
                  <c:v>111.0</c:v>
                </c:pt>
                <c:pt idx="101">
                  <c:v>112.0</c:v>
                </c:pt>
                <c:pt idx="102">
                  <c:v>114.0</c:v>
                </c:pt>
                <c:pt idx="103">
                  <c:v>114.0</c:v>
                </c:pt>
                <c:pt idx="104">
                  <c:v>114.0</c:v>
                </c:pt>
                <c:pt idx="105">
                  <c:v>115.0</c:v>
                </c:pt>
                <c:pt idx="106">
                  <c:v>116.0</c:v>
                </c:pt>
                <c:pt idx="107">
                  <c:v>117.0</c:v>
                </c:pt>
                <c:pt idx="108">
                  <c:v>118.0</c:v>
                </c:pt>
                <c:pt idx="109">
                  <c:v>119.0</c:v>
                </c:pt>
                <c:pt idx="110">
                  <c:v>119.0</c:v>
                </c:pt>
                <c:pt idx="111">
                  <c:v>119.0</c:v>
                </c:pt>
                <c:pt idx="112">
                  <c:v>119.0</c:v>
                </c:pt>
                <c:pt idx="113">
                  <c:v>119.0</c:v>
                </c:pt>
                <c:pt idx="114">
                  <c:v>119.0</c:v>
                </c:pt>
                <c:pt idx="115">
                  <c:v>119.0</c:v>
                </c:pt>
                <c:pt idx="116">
                  <c:v>119.0</c:v>
                </c:pt>
                <c:pt idx="117">
                  <c:v>119.0</c:v>
                </c:pt>
                <c:pt idx="118">
                  <c:v>119.0</c:v>
                </c:pt>
                <c:pt idx="119">
                  <c:v>120.0</c:v>
                </c:pt>
                <c:pt idx="120">
                  <c:v>122.0</c:v>
                </c:pt>
                <c:pt idx="121">
                  <c:v>124.0</c:v>
                </c:pt>
                <c:pt idx="122">
                  <c:v>125.0</c:v>
                </c:pt>
                <c:pt idx="123">
                  <c:v>127.0</c:v>
                </c:pt>
                <c:pt idx="124">
                  <c:v>127.0</c:v>
                </c:pt>
                <c:pt idx="125">
                  <c:v>127.0</c:v>
                </c:pt>
                <c:pt idx="126">
                  <c:v>128.0</c:v>
                </c:pt>
                <c:pt idx="127">
                  <c:v>130.0</c:v>
                </c:pt>
                <c:pt idx="128">
                  <c:v>132.0</c:v>
                </c:pt>
                <c:pt idx="129">
                  <c:v>133.0</c:v>
                </c:pt>
                <c:pt idx="130">
                  <c:v>135.0</c:v>
                </c:pt>
                <c:pt idx="131">
                  <c:v>135.0</c:v>
                </c:pt>
                <c:pt idx="132">
                  <c:v>135.0</c:v>
                </c:pt>
                <c:pt idx="133">
                  <c:v>135.0</c:v>
                </c:pt>
                <c:pt idx="134">
                  <c:v>136.0</c:v>
                </c:pt>
                <c:pt idx="135">
                  <c:v>138.0</c:v>
                </c:pt>
                <c:pt idx="136">
                  <c:v>139.0</c:v>
                </c:pt>
                <c:pt idx="137">
                  <c:v>141.0</c:v>
                </c:pt>
                <c:pt idx="138">
                  <c:v>141.0</c:v>
                </c:pt>
                <c:pt idx="139">
                  <c:v>141.0</c:v>
                </c:pt>
                <c:pt idx="140">
                  <c:v>143.0</c:v>
                </c:pt>
                <c:pt idx="141">
                  <c:v>144.0</c:v>
                </c:pt>
                <c:pt idx="142">
                  <c:v>146.0</c:v>
                </c:pt>
                <c:pt idx="143">
                  <c:v>147.0</c:v>
                </c:pt>
                <c:pt idx="144">
                  <c:v>149.0</c:v>
                </c:pt>
                <c:pt idx="145">
                  <c:v>149.0</c:v>
                </c:pt>
                <c:pt idx="146">
                  <c:v>149.0</c:v>
                </c:pt>
                <c:pt idx="147">
                  <c:v>151.0</c:v>
                </c:pt>
                <c:pt idx="148">
                  <c:v>152.0</c:v>
                </c:pt>
                <c:pt idx="149">
                  <c:v>154.0</c:v>
                </c:pt>
                <c:pt idx="150">
                  <c:v>155.0</c:v>
                </c:pt>
                <c:pt idx="151">
                  <c:v>157.0</c:v>
                </c:pt>
                <c:pt idx="152">
                  <c:v>157.0</c:v>
                </c:pt>
                <c:pt idx="153">
                  <c:v>157.0</c:v>
                </c:pt>
                <c:pt idx="154">
                  <c:v>159.0</c:v>
                </c:pt>
                <c:pt idx="155">
                  <c:v>160.0</c:v>
                </c:pt>
                <c:pt idx="156">
                  <c:v>162.0</c:v>
                </c:pt>
                <c:pt idx="157">
                  <c:v>163.0</c:v>
                </c:pt>
                <c:pt idx="158">
                  <c:v>165.0</c:v>
                </c:pt>
                <c:pt idx="159">
                  <c:v>165.0</c:v>
                </c:pt>
                <c:pt idx="160">
                  <c:v>165.0</c:v>
                </c:pt>
                <c:pt idx="161">
                  <c:v>167.0</c:v>
                </c:pt>
                <c:pt idx="162">
                  <c:v>168.0</c:v>
                </c:pt>
                <c:pt idx="163">
                  <c:v>170.0</c:v>
                </c:pt>
                <c:pt idx="164">
                  <c:v>171.0</c:v>
                </c:pt>
                <c:pt idx="165">
                  <c:v>173.0</c:v>
                </c:pt>
                <c:pt idx="166">
                  <c:v>173.0</c:v>
                </c:pt>
                <c:pt idx="167">
                  <c:v>173.0</c:v>
                </c:pt>
                <c:pt idx="168">
                  <c:v>175.0</c:v>
                </c:pt>
                <c:pt idx="169">
                  <c:v>176.0</c:v>
                </c:pt>
                <c:pt idx="170">
                  <c:v>178.0</c:v>
                </c:pt>
                <c:pt idx="171">
                  <c:v>179.0</c:v>
                </c:pt>
                <c:pt idx="172">
                  <c:v>181.0</c:v>
                </c:pt>
                <c:pt idx="173">
                  <c:v>181.0</c:v>
                </c:pt>
                <c:pt idx="174">
                  <c:v>181.0</c:v>
                </c:pt>
                <c:pt idx="175">
                  <c:v>183.0</c:v>
                </c:pt>
                <c:pt idx="176">
                  <c:v>184.0</c:v>
                </c:pt>
                <c:pt idx="177">
                  <c:v>186.0</c:v>
                </c:pt>
                <c:pt idx="178">
                  <c:v>187.0</c:v>
                </c:pt>
                <c:pt idx="179">
                  <c:v>189.0</c:v>
                </c:pt>
                <c:pt idx="180">
                  <c:v>189.0</c:v>
                </c:pt>
                <c:pt idx="181">
                  <c:v>189.0</c:v>
                </c:pt>
                <c:pt idx="182">
                  <c:v>191.0</c:v>
                </c:pt>
                <c:pt idx="183">
                  <c:v>192.0</c:v>
                </c:pt>
                <c:pt idx="184">
                  <c:v>194.0</c:v>
                </c:pt>
                <c:pt idx="185">
                  <c:v>195.0</c:v>
                </c:pt>
                <c:pt idx="186">
                  <c:v>197.0</c:v>
                </c:pt>
                <c:pt idx="187">
                  <c:v>197.0</c:v>
                </c:pt>
                <c:pt idx="188">
                  <c:v>197.0</c:v>
                </c:pt>
                <c:pt idx="189">
                  <c:v>199.0</c:v>
                </c:pt>
                <c:pt idx="190">
                  <c:v>200.0</c:v>
                </c:pt>
                <c:pt idx="191">
                  <c:v>202.0</c:v>
                </c:pt>
                <c:pt idx="192">
                  <c:v>203.0</c:v>
                </c:pt>
                <c:pt idx="193">
                  <c:v>205.0</c:v>
                </c:pt>
                <c:pt idx="194">
                  <c:v>205.0</c:v>
                </c:pt>
                <c:pt idx="195">
                  <c:v>205.0</c:v>
                </c:pt>
                <c:pt idx="196">
                  <c:v>206.0</c:v>
                </c:pt>
                <c:pt idx="197">
                  <c:v>208.0</c:v>
                </c:pt>
                <c:pt idx="198">
                  <c:v>210.0</c:v>
                </c:pt>
                <c:pt idx="199">
                  <c:v>211.0</c:v>
                </c:pt>
                <c:pt idx="200">
                  <c:v>213.0</c:v>
                </c:pt>
                <c:pt idx="201">
                  <c:v>213.0</c:v>
                </c:pt>
                <c:pt idx="202">
                  <c:v>213.0</c:v>
                </c:pt>
                <c:pt idx="203">
                  <c:v>214.0</c:v>
                </c:pt>
                <c:pt idx="204">
                  <c:v>216.0</c:v>
                </c:pt>
                <c:pt idx="205">
                  <c:v>218.0</c:v>
                </c:pt>
                <c:pt idx="206">
                  <c:v>219.0</c:v>
                </c:pt>
                <c:pt idx="207">
                  <c:v>221.0</c:v>
                </c:pt>
                <c:pt idx="208">
                  <c:v>221.0</c:v>
                </c:pt>
                <c:pt idx="209">
                  <c:v>221.0</c:v>
                </c:pt>
                <c:pt idx="210">
                  <c:v>222.0</c:v>
                </c:pt>
                <c:pt idx="211">
                  <c:v>224.0</c:v>
                </c:pt>
                <c:pt idx="212">
                  <c:v>226.0</c:v>
                </c:pt>
                <c:pt idx="213">
                  <c:v>227.0</c:v>
                </c:pt>
                <c:pt idx="214">
                  <c:v>229.0</c:v>
                </c:pt>
                <c:pt idx="215">
                  <c:v>229.0</c:v>
                </c:pt>
                <c:pt idx="216">
                  <c:v>229.0</c:v>
                </c:pt>
                <c:pt idx="217">
                  <c:v>230.0</c:v>
                </c:pt>
                <c:pt idx="218">
                  <c:v>232.0</c:v>
                </c:pt>
                <c:pt idx="219">
                  <c:v>234.0</c:v>
                </c:pt>
                <c:pt idx="220">
                  <c:v>235.0</c:v>
                </c:pt>
                <c:pt idx="221">
                  <c:v>237.0</c:v>
                </c:pt>
                <c:pt idx="222">
                  <c:v>237.0</c:v>
                </c:pt>
                <c:pt idx="223">
                  <c:v>237.0</c:v>
                </c:pt>
                <c:pt idx="224">
                  <c:v>238.0</c:v>
                </c:pt>
                <c:pt idx="225">
                  <c:v>240.0</c:v>
                </c:pt>
                <c:pt idx="226">
                  <c:v>242.0</c:v>
                </c:pt>
                <c:pt idx="227">
                  <c:v>243.0</c:v>
                </c:pt>
                <c:pt idx="228">
                  <c:v>245.0</c:v>
                </c:pt>
                <c:pt idx="229">
                  <c:v>245.0</c:v>
                </c:pt>
                <c:pt idx="230">
                  <c:v>245.0</c:v>
                </c:pt>
                <c:pt idx="231">
                  <c:v>246.0</c:v>
                </c:pt>
                <c:pt idx="232">
                  <c:v>248.0</c:v>
                </c:pt>
                <c:pt idx="233">
                  <c:v>250.0</c:v>
                </c:pt>
                <c:pt idx="234">
                  <c:v>251.0</c:v>
                </c:pt>
                <c:pt idx="235">
                  <c:v>253.0</c:v>
                </c:pt>
                <c:pt idx="236">
                  <c:v>253.0</c:v>
                </c:pt>
                <c:pt idx="237">
                  <c:v>253.0</c:v>
                </c:pt>
                <c:pt idx="238">
                  <c:v>254.0</c:v>
                </c:pt>
                <c:pt idx="239">
                  <c:v>256.0</c:v>
                </c:pt>
                <c:pt idx="240">
                  <c:v>258.0</c:v>
                </c:pt>
                <c:pt idx="241">
                  <c:v>259.0</c:v>
                </c:pt>
                <c:pt idx="242">
                  <c:v>261.0</c:v>
                </c:pt>
                <c:pt idx="243">
                  <c:v>261.0</c:v>
                </c:pt>
                <c:pt idx="244">
                  <c:v>261.0</c:v>
                </c:pt>
                <c:pt idx="245">
                  <c:v>262.0</c:v>
                </c:pt>
                <c:pt idx="246">
                  <c:v>264.0</c:v>
                </c:pt>
                <c:pt idx="247">
                  <c:v>265.0</c:v>
                </c:pt>
                <c:pt idx="248">
                  <c:v>267.0</c:v>
                </c:pt>
                <c:pt idx="249">
                  <c:v>269.0</c:v>
                </c:pt>
                <c:pt idx="250">
                  <c:v>269.0</c:v>
                </c:pt>
                <c:pt idx="251">
                  <c:v>269.0</c:v>
                </c:pt>
                <c:pt idx="252">
                  <c:v>270.0</c:v>
                </c:pt>
                <c:pt idx="253">
                  <c:v>272.0</c:v>
                </c:pt>
                <c:pt idx="254">
                  <c:v>273.0</c:v>
                </c:pt>
                <c:pt idx="255">
                  <c:v>275.0</c:v>
                </c:pt>
                <c:pt idx="256">
                  <c:v>277.0</c:v>
                </c:pt>
                <c:pt idx="257">
                  <c:v>277.0</c:v>
                </c:pt>
                <c:pt idx="258">
                  <c:v>277.0</c:v>
                </c:pt>
                <c:pt idx="259">
                  <c:v>278.0</c:v>
                </c:pt>
                <c:pt idx="260">
                  <c:v>280.0</c:v>
                </c:pt>
                <c:pt idx="261">
                  <c:v>281.0</c:v>
                </c:pt>
                <c:pt idx="262">
                  <c:v>283.0</c:v>
                </c:pt>
                <c:pt idx="263">
                  <c:v>285.0</c:v>
                </c:pt>
                <c:pt idx="264">
                  <c:v>285.0</c:v>
                </c:pt>
                <c:pt idx="265">
                  <c:v>285.0</c:v>
                </c:pt>
                <c:pt idx="266">
                  <c:v>285.0</c:v>
                </c:pt>
                <c:pt idx="267">
                  <c:v>286.0</c:v>
                </c:pt>
                <c:pt idx="268">
                  <c:v>288.0</c:v>
                </c:pt>
                <c:pt idx="269">
                  <c:v>289.0</c:v>
                </c:pt>
                <c:pt idx="270">
                  <c:v>291.0</c:v>
                </c:pt>
                <c:pt idx="271">
                  <c:v>291.0</c:v>
                </c:pt>
                <c:pt idx="272">
                  <c:v>291.0</c:v>
                </c:pt>
                <c:pt idx="273">
                  <c:v>293.0</c:v>
                </c:pt>
                <c:pt idx="274">
                  <c:v>294.0</c:v>
                </c:pt>
                <c:pt idx="275">
                  <c:v>296.0</c:v>
                </c:pt>
                <c:pt idx="276">
                  <c:v>297.0</c:v>
                </c:pt>
                <c:pt idx="277">
                  <c:v>299.0</c:v>
                </c:pt>
                <c:pt idx="278">
                  <c:v>299.0</c:v>
                </c:pt>
                <c:pt idx="279">
                  <c:v>299.0</c:v>
                </c:pt>
                <c:pt idx="280">
                  <c:v>301.0</c:v>
                </c:pt>
                <c:pt idx="281">
                  <c:v>302.0</c:v>
                </c:pt>
                <c:pt idx="282">
                  <c:v>304.0</c:v>
                </c:pt>
                <c:pt idx="283">
                  <c:v>305.0</c:v>
                </c:pt>
                <c:pt idx="284">
                  <c:v>307.0</c:v>
                </c:pt>
                <c:pt idx="285">
                  <c:v>307.0</c:v>
                </c:pt>
                <c:pt idx="286">
                  <c:v>307.0</c:v>
                </c:pt>
                <c:pt idx="287">
                  <c:v>309.0</c:v>
                </c:pt>
                <c:pt idx="288">
                  <c:v>310.0</c:v>
                </c:pt>
                <c:pt idx="289">
                  <c:v>312.0</c:v>
                </c:pt>
                <c:pt idx="290">
                  <c:v>313.0</c:v>
                </c:pt>
                <c:pt idx="291">
                  <c:v>315.0</c:v>
                </c:pt>
                <c:pt idx="292">
                  <c:v>315.0</c:v>
                </c:pt>
                <c:pt idx="293">
                  <c:v>315.0</c:v>
                </c:pt>
                <c:pt idx="294">
                  <c:v>317.0</c:v>
                </c:pt>
                <c:pt idx="295">
                  <c:v>318.0</c:v>
                </c:pt>
                <c:pt idx="296">
                  <c:v>320.0</c:v>
                </c:pt>
                <c:pt idx="297">
                  <c:v>321.0</c:v>
                </c:pt>
                <c:pt idx="298">
                  <c:v>323.0</c:v>
                </c:pt>
                <c:pt idx="299">
                  <c:v>323.0</c:v>
                </c:pt>
                <c:pt idx="300">
                  <c:v>323.0</c:v>
                </c:pt>
                <c:pt idx="301">
                  <c:v>325.0</c:v>
                </c:pt>
                <c:pt idx="302">
                  <c:v>325.0</c:v>
                </c:pt>
                <c:pt idx="303">
                  <c:v>326.0</c:v>
                </c:pt>
                <c:pt idx="304">
                  <c:v>328.0</c:v>
                </c:pt>
                <c:pt idx="305">
                  <c:v>329.0</c:v>
                </c:pt>
                <c:pt idx="306">
                  <c:v>329.0</c:v>
                </c:pt>
                <c:pt idx="307">
                  <c:v>329.0</c:v>
                </c:pt>
                <c:pt idx="308">
                  <c:v>331.0</c:v>
                </c:pt>
                <c:pt idx="309">
                  <c:v>332.0</c:v>
                </c:pt>
                <c:pt idx="310">
                  <c:v>334.0</c:v>
                </c:pt>
                <c:pt idx="311">
                  <c:v>336.0</c:v>
                </c:pt>
                <c:pt idx="312">
                  <c:v>337.0</c:v>
                </c:pt>
                <c:pt idx="313">
                  <c:v>337.0</c:v>
                </c:pt>
                <c:pt idx="314">
                  <c:v>337.0</c:v>
                </c:pt>
                <c:pt idx="315">
                  <c:v>339.0</c:v>
                </c:pt>
                <c:pt idx="316">
                  <c:v>340.0</c:v>
                </c:pt>
                <c:pt idx="317">
                  <c:v>342.0</c:v>
                </c:pt>
                <c:pt idx="318">
                  <c:v>344.0</c:v>
                </c:pt>
                <c:pt idx="319">
                  <c:v>345.0</c:v>
                </c:pt>
                <c:pt idx="320">
                  <c:v>345.0</c:v>
                </c:pt>
                <c:pt idx="321">
                  <c:v>345.0</c:v>
                </c:pt>
                <c:pt idx="322">
                  <c:v>347.0</c:v>
                </c:pt>
                <c:pt idx="323">
                  <c:v>348.0</c:v>
                </c:pt>
                <c:pt idx="324">
                  <c:v>350.0</c:v>
                </c:pt>
                <c:pt idx="325">
                  <c:v>352.0</c:v>
                </c:pt>
                <c:pt idx="326">
                  <c:v>353.0</c:v>
                </c:pt>
                <c:pt idx="327">
                  <c:v>353.0</c:v>
                </c:pt>
                <c:pt idx="328">
                  <c:v>353.0</c:v>
                </c:pt>
                <c:pt idx="329">
                  <c:v>355.0</c:v>
                </c:pt>
                <c:pt idx="330">
                  <c:v>356.0</c:v>
                </c:pt>
                <c:pt idx="331">
                  <c:v>358.0</c:v>
                </c:pt>
                <c:pt idx="332">
                  <c:v>360.0</c:v>
                </c:pt>
                <c:pt idx="333">
                  <c:v>361.0</c:v>
                </c:pt>
                <c:pt idx="334">
                  <c:v>361.0</c:v>
                </c:pt>
                <c:pt idx="335">
                  <c:v>361.0</c:v>
                </c:pt>
                <c:pt idx="336">
                  <c:v>363.0</c:v>
                </c:pt>
                <c:pt idx="337">
                  <c:v>364.0</c:v>
                </c:pt>
                <c:pt idx="338">
                  <c:v>366.0</c:v>
                </c:pt>
                <c:pt idx="339">
                  <c:v>368.0</c:v>
                </c:pt>
                <c:pt idx="340">
                  <c:v>369.0</c:v>
                </c:pt>
                <c:pt idx="341">
                  <c:v>369.0</c:v>
                </c:pt>
                <c:pt idx="342">
                  <c:v>369.0</c:v>
                </c:pt>
                <c:pt idx="343">
                  <c:v>371.0</c:v>
                </c:pt>
                <c:pt idx="344">
                  <c:v>372.0</c:v>
                </c:pt>
                <c:pt idx="345">
                  <c:v>374.0</c:v>
                </c:pt>
                <c:pt idx="346">
                  <c:v>376.0</c:v>
                </c:pt>
                <c:pt idx="347">
                  <c:v>377.0</c:v>
                </c:pt>
                <c:pt idx="348">
                  <c:v>377.0</c:v>
                </c:pt>
                <c:pt idx="349">
                  <c:v>377.0</c:v>
                </c:pt>
                <c:pt idx="350">
                  <c:v>379.0</c:v>
                </c:pt>
                <c:pt idx="351">
                  <c:v>380.0</c:v>
                </c:pt>
                <c:pt idx="352">
                  <c:v>382.0</c:v>
                </c:pt>
                <c:pt idx="353">
                  <c:v>384.0</c:v>
                </c:pt>
                <c:pt idx="354">
                  <c:v>385.0</c:v>
                </c:pt>
                <c:pt idx="355">
                  <c:v>385.0</c:v>
                </c:pt>
                <c:pt idx="356">
                  <c:v>385.0</c:v>
                </c:pt>
                <c:pt idx="357">
                  <c:v>387.0</c:v>
                </c:pt>
                <c:pt idx="358">
                  <c:v>388.0</c:v>
                </c:pt>
                <c:pt idx="359">
                  <c:v>390.0</c:v>
                </c:pt>
                <c:pt idx="360">
                  <c:v>392.0</c:v>
                </c:pt>
                <c:pt idx="361">
                  <c:v>393.0</c:v>
                </c:pt>
                <c:pt idx="362">
                  <c:v>393.0</c:v>
                </c:pt>
                <c:pt idx="363">
                  <c:v>393.0</c:v>
                </c:pt>
                <c:pt idx="364">
                  <c:v>393.0</c:v>
                </c:pt>
                <c:pt idx="365">
                  <c:v>395.0</c:v>
                </c:pt>
                <c:pt idx="366">
                  <c:v>396.0</c:v>
                </c:pt>
                <c:pt idx="367">
                  <c:v>398.0</c:v>
                </c:pt>
                <c:pt idx="368">
                  <c:v>399.0</c:v>
                </c:pt>
                <c:pt idx="369">
                  <c:v>399.0</c:v>
                </c:pt>
                <c:pt idx="370">
                  <c:v>399.0</c:v>
                </c:pt>
                <c:pt idx="371">
                  <c:v>401.0</c:v>
                </c:pt>
                <c:pt idx="372">
                  <c:v>403.0</c:v>
                </c:pt>
                <c:pt idx="373">
                  <c:v>404.0</c:v>
                </c:pt>
                <c:pt idx="374">
                  <c:v>406.0</c:v>
                </c:pt>
                <c:pt idx="375">
                  <c:v>407.0</c:v>
                </c:pt>
                <c:pt idx="376">
                  <c:v>407.0</c:v>
                </c:pt>
                <c:pt idx="377">
                  <c:v>407.0</c:v>
                </c:pt>
                <c:pt idx="378">
                  <c:v>409.0</c:v>
                </c:pt>
                <c:pt idx="379">
                  <c:v>411.0</c:v>
                </c:pt>
                <c:pt idx="380">
                  <c:v>412.0</c:v>
                </c:pt>
                <c:pt idx="381">
                  <c:v>414.0</c:v>
                </c:pt>
                <c:pt idx="382">
                  <c:v>415.0</c:v>
                </c:pt>
                <c:pt idx="383">
                  <c:v>415.0</c:v>
                </c:pt>
                <c:pt idx="384">
                  <c:v>415.0</c:v>
                </c:pt>
                <c:pt idx="385">
                  <c:v>417.0</c:v>
                </c:pt>
                <c:pt idx="386">
                  <c:v>419.0</c:v>
                </c:pt>
                <c:pt idx="387">
                  <c:v>420.0</c:v>
                </c:pt>
                <c:pt idx="388">
                  <c:v>422.0</c:v>
                </c:pt>
                <c:pt idx="389">
                  <c:v>423.0</c:v>
                </c:pt>
                <c:pt idx="390">
                  <c:v>423.0</c:v>
                </c:pt>
                <c:pt idx="391">
                  <c:v>423.0</c:v>
                </c:pt>
                <c:pt idx="392">
                  <c:v>425.0</c:v>
                </c:pt>
                <c:pt idx="393">
                  <c:v>427.0</c:v>
                </c:pt>
                <c:pt idx="394">
                  <c:v>428.0</c:v>
                </c:pt>
                <c:pt idx="395">
                  <c:v>430.0</c:v>
                </c:pt>
                <c:pt idx="396">
                  <c:v>431.0</c:v>
                </c:pt>
                <c:pt idx="397">
                  <c:v>431.0</c:v>
                </c:pt>
                <c:pt idx="398">
                  <c:v>431.0</c:v>
                </c:pt>
                <c:pt idx="399">
                  <c:v>433.0</c:v>
                </c:pt>
                <c:pt idx="400">
                  <c:v>435.0</c:v>
                </c:pt>
                <c:pt idx="401">
                  <c:v>436.0</c:v>
                </c:pt>
                <c:pt idx="402">
                  <c:v>438.0</c:v>
                </c:pt>
                <c:pt idx="403">
                  <c:v>439.0</c:v>
                </c:pt>
                <c:pt idx="404">
                  <c:v>439.0</c:v>
                </c:pt>
                <c:pt idx="405">
                  <c:v>439.0</c:v>
                </c:pt>
                <c:pt idx="406">
                  <c:v>441.0</c:v>
                </c:pt>
                <c:pt idx="407">
                  <c:v>443.0</c:v>
                </c:pt>
                <c:pt idx="408">
                  <c:v>444.0</c:v>
                </c:pt>
                <c:pt idx="409">
                  <c:v>446.0</c:v>
                </c:pt>
                <c:pt idx="410">
                  <c:v>447.0</c:v>
                </c:pt>
                <c:pt idx="411">
                  <c:v>447.0</c:v>
                </c:pt>
                <c:pt idx="412">
                  <c:v>447.0</c:v>
                </c:pt>
                <c:pt idx="413">
                  <c:v>449.0</c:v>
                </c:pt>
                <c:pt idx="414">
                  <c:v>451.0</c:v>
                </c:pt>
                <c:pt idx="415">
                  <c:v>452.0</c:v>
                </c:pt>
                <c:pt idx="416">
                  <c:v>454.0</c:v>
                </c:pt>
                <c:pt idx="417">
                  <c:v>455.0</c:v>
                </c:pt>
                <c:pt idx="418">
                  <c:v>455.0</c:v>
                </c:pt>
                <c:pt idx="419">
                  <c:v>455.0</c:v>
                </c:pt>
                <c:pt idx="420">
                  <c:v>457.0</c:v>
                </c:pt>
                <c:pt idx="421">
                  <c:v>458.0</c:v>
                </c:pt>
                <c:pt idx="422">
                  <c:v>460.0</c:v>
                </c:pt>
                <c:pt idx="423">
                  <c:v>462.0</c:v>
                </c:pt>
                <c:pt idx="424">
                  <c:v>463.0</c:v>
                </c:pt>
                <c:pt idx="425">
                  <c:v>463.0</c:v>
                </c:pt>
                <c:pt idx="426">
                  <c:v>463.0</c:v>
                </c:pt>
                <c:pt idx="427">
                  <c:v>465.0</c:v>
                </c:pt>
                <c:pt idx="428">
                  <c:v>466.0</c:v>
                </c:pt>
                <c:pt idx="429">
                  <c:v>468.0</c:v>
                </c:pt>
                <c:pt idx="430">
                  <c:v>470.0</c:v>
                </c:pt>
                <c:pt idx="431">
                  <c:v>471.0</c:v>
                </c:pt>
                <c:pt idx="432">
                  <c:v>471.0</c:v>
                </c:pt>
                <c:pt idx="433">
                  <c:v>471.0</c:v>
                </c:pt>
                <c:pt idx="434">
                  <c:v>473.0</c:v>
                </c:pt>
                <c:pt idx="435">
                  <c:v>474.0</c:v>
                </c:pt>
                <c:pt idx="436">
                  <c:v>476.0</c:v>
                </c:pt>
                <c:pt idx="437">
                  <c:v>478.0</c:v>
                </c:pt>
                <c:pt idx="438">
                  <c:v>479.0</c:v>
                </c:pt>
                <c:pt idx="439">
                  <c:v>479.0</c:v>
                </c:pt>
                <c:pt idx="440">
                  <c:v>479.0</c:v>
                </c:pt>
                <c:pt idx="441">
                  <c:v>481.0</c:v>
                </c:pt>
                <c:pt idx="442">
                  <c:v>482.0</c:v>
                </c:pt>
                <c:pt idx="443">
                  <c:v>484.0</c:v>
                </c:pt>
                <c:pt idx="444">
                  <c:v>484.0</c:v>
                </c:pt>
                <c:pt idx="445">
                  <c:v>485.0</c:v>
                </c:pt>
                <c:pt idx="446">
                  <c:v>485.0</c:v>
                </c:pt>
                <c:pt idx="447">
                  <c:v>485.0</c:v>
                </c:pt>
                <c:pt idx="448">
                  <c:v>486.0</c:v>
                </c:pt>
                <c:pt idx="449">
                  <c:v>488.0</c:v>
                </c:pt>
                <c:pt idx="450">
                  <c:v>489.0</c:v>
                </c:pt>
                <c:pt idx="451">
                  <c:v>491.0</c:v>
                </c:pt>
                <c:pt idx="452">
                  <c:v>493.0</c:v>
                </c:pt>
                <c:pt idx="453">
                  <c:v>493.0</c:v>
                </c:pt>
                <c:pt idx="454">
                  <c:v>493.0</c:v>
                </c:pt>
                <c:pt idx="455">
                  <c:v>494.0</c:v>
                </c:pt>
                <c:pt idx="456">
                  <c:v>496.0</c:v>
                </c:pt>
                <c:pt idx="457">
                  <c:v>497.0</c:v>
                </c:pt>
                <c:pt idx="458">
                  <c:v>499.0</c:v>
                </c:pt>
                <c:pt idx="459">
                  <c:v>501.0</c:v>
                </c:pt>
                <c:pt idx="460">
                  <c:v>501.0</c:v>
                </c:pt>
                <c:pt idx="461">
                  <c:v>501.0</c:v>
                </c:pt>
                <c:pt idx="462">
                  <c:v>502.0</c:v>
                </c:pt>
                <c:pt idx="463">
                  <c:v>504.0</c:v>
                </c:pt>
                <c:pt idx="464">
                  <c:v>505.0</c:v>
                </c:pt>
                <c:pt idx="465">
                  <c:v>507.0</c:v>
                </c:pt>
                <c:pt idx="466">
                  <c:v>509.0</c:v>
                </c:pt>
                <c:pt idx="467">
                  <c:v>509.0</c:v>
                </c:pt>
                <c:pt idx="468">
                  <c:v>509.0</c:v>
                </c:pt>
                <c:pt idx="469">
                  <c:v>510.0</c:v>
                </c:pt>
                <c:pt idx="470">
                  <c:v>511.0</c:v>
                </c:pt>
                <c:pt idx="471">
                  <c:v>512.0</c:v>
                </c:pt>
                <c:pt idx="472">
                  <c:v>513.0</c:v>
                </c:pt>
                <c:pt idx="473">
                  <c:v>514.0</c:v>
                </c:pt>
                <c:pt idx="474">
                  <c:v>514.0</c:v>
                </c:pt>
                <c:pt idx="475">
                  <c:v>514.0</c:v>
                </c:pt>
                <c:pt idx="476">
                  <c:v>514.0</c:v>
                </c:pt>
                <c:pt idx="477">
                  <c:v>514.0</c:v>
                </c:pt>
                <c:pt idx="478">
                  <c:v>514.0</c:v>
                </c:pt>
                <c:pt idx="479">
                  <c:v>514.0</c:v>
                </c:pt>
                <c:pt idx="480">
                  <c:v>514.0</c:v>
                </c:pt>
                <c:pt idx="481">
                  <c:v>514.0</c:v>
                </c:pt>
                <c:pt idx="482">
                  <c:v>514.0</c:v>
                </c:pt>
                <c:pt idx="483">
                  <c:v>514.0</c:v>
                </c:pt>
                <c:pt idx="484">
                  <c:v>516.0</c:v>
                </c:pt>
                <c:pt idx="485">
                  <c:v>518.0</c:v>
                </c:pt>
                <c:pt idx="486">
                  <c:v>519.0</c:v>
                </c:pt>
                <c:pt idx="487">
                  <c:v>521.0</c:v>
                </c:pt>
                <c:pt idx="488">
                  <c:v>521.0</c:v>
                </c:pt>
                <c:pt idx="489">
                  <c:v>521.0</c:v>
                </c:pt>
                <c:pt idx="490">
                  <c:v>522.0</c:v>
                </c:pt>
                <c:pt idx="491">
                  <c:v>524.0</c:v>
                </c:pt>
                <c:pt idx="492">
                  <c:v>525.0</c:v>
                </c:pt>
                <c:pt idx="493">
                  <c:v>527.0</c:v>
                </c:pt>
                <c:pt idx="494">
                  <c:v>529.0</c:v>
                </c:pt>
                <c:pt idx="495">
                  <c:v>529.0</c:v>
                </c:pt>
                <c:pt idx="496">
                  <c:v>529.0</c:v>
                </c:pt>
                <c:pt idx="497">
                  <c:v>529.0</c:v>
                </c:pt>
                <c:pt idx="498">
                  <c:v>530.0</c:v>
                </c:pt>
                <c:pt idx="499">
                  <c:v>532.0</c:v>
                </c:pt>
                <c:pt idx="500">
                  <c:v>533.0</c:v>
                </c:pt>
                <c:pt idx="501">
                  <c:v>535.0</c:v>
                </c:pt>
                <c:pt idx="502">
                  <c:v>535.0</c:v>
                </c:pt>
                <c:pt idx="503">
                  <c:v>535.0</c:v>
                </c:pt>
                <c:pt idx="504">
                  <c:v>537.0</c:v>
                </c:pt>
                <c:pt idx="505">
                  <c:v>538.0</c:v>
                </c:pt>
                <c:pt idx="506">
                  <c:v>540.0</c:v>
                </c:pt>
                <c:pt idx="507">
                  <c:v>541.0</c:v>
                </c:pt>
                <c:pt idx="508">
                  <c:v>543.0</c:v>
                </c:pt>
                <c:pt idx="509">
                  <c:v>543.0</c:v>
                </c:pt>
                <c:pt idx="510">
                  <c:v>543.0</c:v>
                </c:pt>
                <c:pt idx="511">
                  <c:v>545.0</c:v>
                </c:pt>
                <c:pt idx="512">
                  <c:v>546.0</c:v>
                </c:pt>
                <c:pt idx="513">
                  <c:v>548.0</c:v>
                </c:pt>
                <c:pt idx="514">
                  <c:v>549.0</c:v>
                </c:pt>
                <c:pt idx="515">
                  <c:v>551.0</c:v>
                </c:pt>
                <c:pt idx="516">
                  <c:v>551.0</c:v>
                </c:pt>
                <c:pt idx="517">
                  <c:v>551.0</c:v>
                </c:pt>
                <c:pt idx="518">
                  <c:v>553.0</c:v>
                </c:pt>
                <c:pt idx="519">
                  <c:v>554.0</c:v>
                </c:pt>
                <c:pt idx="520">
                  <c:v>556.0</c:v>
                </c:pt>
                <c:pt idx="521">
                  <c:v>557.0</c:v>
                </c:pt>
                <c:pt idx="522">
                  <c:v>559.0</c:v>
                </c:pt>
                <c:pt idx="523">
                  <c:v>559.0</c:v>
                </c:pt>
                <c:pt idx="524">
                  <c:v>559.0</c:v>
                </c:pt>
                <c:pt idx="525">
                  <c:v>561.0</c:v>
                </c:pt>
                <c:pt idx="526">
                  <c:v>562.0</c:v>
                </c:pt>
                <c:pt idx="527">
                  <c:v>564.0</c:v>
                </c:pt>
                <c:pt idx="528">
                  <c:v>565.0</c:v>
                </c:pt>
                <c:pt idx="529">
                  <c:v>567.0</c:v>
                </c:pt>
                <c:pt idx="530">
                  <c:v>567.0</c:v>
                </c:pt>
                <c:pt idx="531">
                  <c:v>567.0</c:v>
                </c:pt>
                <c:pt idx="532">
                  <c:v>569.0</c:v>
                </c:pt>
                <c:pt idx="533">
                  <c:v>570.0</c:v>
                </c:pt>
                <c:pt idx="534">
                  <c:v>572.0</c:v>
                </c:pt>
                <c:pt idx="535">
                  <c:v>573.0</c:v>
                </c:pt>
                <c:pt idx="536">
                  <c:v>575.0</c:v>
                </c:pt>
                <c:pt idx="537">
                  <c:v>575.0</c:v>
                </c:pt>
                <c:pt idx="538">
                  <c:v>575.0</c:v>
                </c:pt>
                <c:pt idx="539">
                  <c:v>577.0</c:v>
                </c:pt>
                <c:pt idx="540">
                  <c:v>578.0</c:v>
                </c:pt>
                <c:pt idx="541">
                  <c:v>580.0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4B-4754-8E67-7C4955B86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5694960"/>
        <c:axId val="-1916669520"/>
      </c:lineChart>
      <c:catAx>
        <c:axId val="-200569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6669520"/>
        <c:crosses val="autoZero"/>
        <c:auto val="1"/>
        <c:lblAlgn val="ctr"/>
        <c:lblOffset val="100"/>
        <c:noMultiLvlLbl val="0"/>
      </c:catAx>
      <c:valAx>
        <c:axId val="-191666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569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UMN </a:t>
            </a:r>
          </a:p>
        </c:rich>
      </c:tx>
      <c:layout>
        <c:manualLayout>
          <c:xMode val="edge"/>
          <c:yMode val="edge"/>
          <c:x val="0.240698778789571"/>
          <c:y val="0.00564971751412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87532197021048"/>
          <c:y val="0.169392766582143"/>
          <c:w val="0.919932886655322"/>
          <c:h val="0.533280839895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Total!$U$1</c:f>
              <c:strCache>
                <c:ptCount val="1"/>
                <c:pt idx="0">
                  <c:v>UMN Cumulative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Total!$S:$S</c:f>
              <c:strCache>
                <c:ptCount val="543"/>
                <c:pt idx="0">
                  <c:v>9/4/2016</c:v>
                </c:pt>
                <c:pt idx="1">
                  <c:v>9/5/2016</c:v>
                </c:pt>
                <c:pt idx="2">
                  <c:v>9/6/2016</c:v>
                </c:pt>
                <c:pt idx="3">
                  <c:v>9/7/2016</c:v>
                </c:pt>
                <c:pt idx="4">
                  <c:v>9/8/2016</c:v>
                </c:pt>
                <c:pt idx="5">
                  <c:v>9/9/2016</c:v>
                </c:pt>
                <c:pt idx="6">
                  <c:v>9/10/2016</c:v>
                </c:pt>
                <c:pt idx="7">
                  <c:v>9/11/2016</c:v>
                </c:pt>
                <c:pt idx="8">
                  <c:v>9/12/2016</c:v>
                </c:pt>
                <c:pt idx="9">
                  <c:v>9/13/2016</c:v>
                </c:pt>
                <c:pt idx="10">
                  <c:v>9/14/2016</c:v>
                </c:pt>
                <c:pt idx="11">
                  <c:v>9/15/2016</c:v>
                </c:pt>
                <c:pt idx="12">
                  <c:v>9/16/2016</c:v>
                </c:pt>
                <c:pt idx="13">
                  <c:v>9/17/2016</c:v>
                </c:pt>
                <c:pt idx="14">
                  <c:v>9/18/2016</c:v>
                </c:pt>
                <c:pt idx="15">
                  <c:v>9/19/2016</c:v>
                </c:pt>
                <c:pt idx="16">
                  <c:v>9/20/2016</c:v>
                </c:pt>
                <c:pt idx="17">
                  <c:v>9/21/2016</c:v>
                </c:pt>
                <c:pt idx="18">
                  <c:v>9/22/2016</c:v>
                </c:pt>
                <c:pt idx="19">
                  <c:v>9/23/2016</c:v>
                </c:pt>
                <c:pt idx="20">
                  <c:v>9/24/2016</c:v>
                </c:pt>
                <c:pt idx="21">
                  <c:v>9/25/2016</c:v>
                </c:pt>
                <c:pt idx="22">
                  <c:v>9/26/2016</c:v>
                </c:pt>
                <c:pt idx="23">
                  <c:v>9/27/2016</c:v>
                </c:pt>
                <c:pt idx="24">
                  <c:v>9/28/2016</c:v>
                </c:pt>
                <c:pt idx="25">
                  <c:v>9/29/2016</c:v>
                </c:pt>
                <c:pt idx="26">
                  <c:v>9/30/2016</c:v>
                </c:pt>
                <c:pt idx="27">
                  <c:v>10/1/2016</c:v>
                </c:pt>
                <c:pt idx="28">
                  <c:v>10/2/2016</c:v>
                </c:pt>
                <c:pt idx="29">
                  <c:v>10/3/2016</c:v>
                </c:pt>
                <c:pt idx="30">
                  <c:v>10/4/2016</c:v>
                </c:pt>
                <c:pt idx="31">
                  <c:v>10/5/2016</c:v>
                </c:pt>
                <c:pt idx="32">
                  <c:v>10/6/2016</c:v>
                </c:pt>
                <c:pt idx="33">
                  <c:v>10/7/2016</c:v>
                </c:pt>
                <c:pt idx="34">
                  <c:v>10/8/2016</c:v>
                </c:pt>
                <c:pt idx="35">
                  <c:v>10/9/2016</c:v>
                </c:pt>
                <c:pt idx="36">
                  <c:v>10/10/2016</c:v>
                </c:pt>
                <c:pt idx="37">
                  <c:v>10/11/2016</c:v>
                </c:pt>
                <c:pt idx="38">
                  <c:v>10/12/2016</c:v>
                </c:pt>
                <c:pt idx="39">
                  <c:v>10/13/2016</c:v>
                </c:pt>
                <c:pt idx="40">
                  <c:v>10/14/2016</c:v>
                </c:pt>
                <c:pt idx="41">
                  <c:v>10/15/2016</c:v>
                </c:pt>
                <c:pt idx="42">
                  <c:v>10/16/2016</c:v>
                </c:pt>
                <c:pt idx="43">
                  <c:v>10/17/2016</c:v>
                </c:pt>
                <c:pt idx="44">
                  <c:v>10/18/2016</c:v>
                </c:pt>
                <c:pt idx="45">
                  <c:v>10/19/2016</c:v>
                </c:pt>
                <c:pt idx="46">
                  <c:v>10/20/2016</c:v>
                </c:pt>
                <c:pt idx="47">
                  <c:v>10/21/2016</c:v>
                </c:pt>
                <c:pt idx="48">
                  <c:v>10/22/2016</c:v>
                </c:pt>
                <c:pt idx="49">
                  <c:v>10/23/2016</c:v>
                </c:pt>
                <c:pt idx="50">
                  <c:v>10/24/2016</c:v>
                </c:pt>
                <c:pt idx="51">
                  <c:v>10/25/2016</c:v>
                </c:pt>
                <c:pt idx="52">
                  <c:v>10/26/2016</c:v>
                </c:pt>
                <c:pt idx="53">
                  <c:v>10/27/2016</c:v>
                </c:pt>
                <c:pt idx="54">
                  <c:v>10/28/2016</c:v>
                </c:pt>
                <c:pt idx="55">
                  <c:v>10/29/2016</c:v>
                </c:pt>
                <c:pt idx="56">
                  <c:v>10/30/2016</c:v>
                </c:pt>
                <c:pt idx="57">
                  <c:v>10/31/2016</c:v>
                </c:pt>
                <c:pt idx="58">
                  <c:v>11/1/2016</c:v>
                </c:pt>
                <c:pt idx="59">
                  <c:v>11/2/2016</c:v>
                </c:pt>
                <c:pt idx="60">
                  <c:v>11/3/2016</c:v>
                </c:pt>
                <c:pt idx="61">
                  <c:v>11/4/2016</c:v>
                </c:pt>
                <c:pt idx="62">
                  <c:v>11/5/2016</c:v>
                </c:pt>
                <c:pt idx="63">
                  <c:v>11/6/2016</c:v>
                </c:pt>
                <c:pt idx="64">
                  <c:v>11/7/2016</c:v>
                </c:pt>
                <c:pt idx="65">
                  <c:v>11/8/2016</c:v>
                </c:pt>
                <c:pt idx="66">
                  <c:v>11/9/2016</c:v>
                </c:pt>
                <c:pt idx="67">
                  <c:v>11/10/2016</c:v>
                </c:pt>
                <c:pt idx="68">
                  <c:v>11/11/2016</c:v>
                </c:pt>
                <c:pt idx="69">
                  <c:v>11/12/2016</c:v>
                </c:pt>
                <c:pt idx="70">
                  <c:v>11/13/2016</c:v>
                </c:pt>
                <c:pt idx="71">
                  <c:v>11/14/2016</c:v>
                </c:pt>
                <c:pt idx="72">
                  <c:v>11/15/2016</c:v>
                </c:pt>
                <c:pt idx="73">
                  <c:v>11/16/2016</c:v>
                </c:pt>
                <c:pt idx="74">
                  <c:v>11/17/2016</c:v>
                </c:pt>
                <c:pt idx="75">
                  <c:v>11/18/2016</c:v>
                </c:pt>
                <c:pt idx="76">
                  <c:v>11/19/2016</c:v>
                </c:pt>
                <c:pt idx="77">
                  <c:v>11/20/2016</c:v>
                </c:pt>
                <c:pt idx="78">
                  <c:v>11/21/2016</c:v>
                </c:pt>
                <c:pt idx="79">
                  <c:v>11/22/2016</c:v>
                </c:pt>
                <c:pt idx="80">
                  <c:v>11/23/2016</c:v>
                </c:pt>
                <c:pt idx="81">
                  <c:v>11/24/2016</c:v>
                </c:pt>
                <c:pt idx="82">
                  <c:v>11/25/2016</c:v>
                </c:pt>
                <c:pt idx="83">
                  <c:v>11/26/2016</c:v>
                </c:pt>
                <c:pt idx="84">
                  <c:v>11/27/2016</c:v>
                </c:pt>
                <c:pt idx="85">
                  <c:v>11/28/2016</c:v>
                </c:pt>
                <c:pt idx="86">
                  <c:v>11/29/2016</c:v>
                </c:pt>
                <c:pt idx="87">
                  <c:v>11/30/2016</c:v>
                </c:pt>
                <c:pt idx="88">
                  <c:v>12/1/2016</c:v>
                </c:pt>
                <c:pt idx="89">
                  <c:v>12/2/2016</c:v>
                </c:pt>
                <c:pt idx="90">
                  <c:v>12/3/2016</c:v>
                </c:pt>
                <c:pt idx="91">
                  <c:v>12/4/2016</c:v>
                </c:pt>
                <c:pt idx="92">
                  <c:v>12/5/2016</c:v>
                </c:pt>
                <c:pt idx="93">
                  <c:v>12/6/2016</c:v>
                </c:pt>
                <c:pt idx="94">
                  <c:v>12/7/2016</c:v>
                </c:pt>
                <c:pt idx="95">
                  <c:v>12/8/2016</c:v>
                </c:pt>
                <c:pt idx="96">
                  <c:v>12/9/2016</c:v>
                </c:pt>
                <c:pt idx="97">
                  <c:v>12/10/2016</c:v>
                </c:pt>
                <c:pt idx="98">
                  <c:v>12/11/2016</c:v>
                </c:pt>
                <c:pt idx="99">
                  <c:v>12/12/2016</c:v>
                </c:pt>
                <c:pt idx="100">
                  <c:v>12/13/2016</c:v>
                </c:pt>
                <c:pt idx="101">
                  <c:v>12/14/2016</c:v>
                </c:pt>
                <c:pt idx="102">
                  <c:v>12/15/2016</c:v>
                </c:pt>
                <c:pt idx="103">
                  <c:v>12/16/2016</c:v>
                </c:pt>
                <c:pt idx="104">
                  <c:v>12/17/2016</c:v>
                </c:pt>
                <c:pt idx="105">
                  <c:v>12/18/2016</c:v>
                </c:pt>
                <c:pt idx="106">
                  <c:v>12/19/2016</c:v>
                </c:pt>
                <c:pt idx="107">
                  <c:v>12/20/2016</c:v>
                </c:pt>
                <c:pt idx="108">
                  <c:v>12/21/2016</c:v>
                </c:pt>
                <c:pt idx="109">
                  <c:v>12/22/2016</c:v>
                </c:pt>
                <c:pt idx="110">
                  <c:v>12/23/2016</c:v>
                </c:pt>
                <c:pt idx="111">
                  <c:v>12/24/2016</c:v>
                </c:pt>
                <c:pt idx="112">
                  <c:v>12/25/2016</c:v>
                </c:pt>
                <c:pt idx="113">
                  <c:v>12/26/2016</c:v>
                </c:pt>
                <c:pt idx="114">
                  <c:v>12/27/2016</c:v>
                </c:pt>
                <c:pt idx="115">
                  <c:v>12/28/2016</c:v>
                </c:pt>
                <c:pt idx="116">
                  <c:v>12/29/2016</c:v>
                </c:pt>
                <c:pt idx="117">
                  <c:v>12/30/2016</c:v>
                </c:pt>
                <c:pt idx="118">
                  <c:v>12/31/2016</c:v>
                </c:pt>
                <c:pt idx="119">
                  <c:v>1/1/2017</c:v>
                </c:pt>
                <c:pt idx="120">
                  <c:v>1/2/2017</c:v>
                </c:pt>
                <c:pt idx="121">
                  <c:v>1/3/2017</c:v>
                </c:pt>
                <c:pt idx="122">
                  <c:v>1/4/2017</c:v>
                </c:pt>
                <c:pt idx="123">
                  <c:v>1/5/2017</c:v>
                </c:pt>
                <c:pt idx="124">
                  <c:v>1/6/2017</c:v>
                </c:pt>
                <c:pt idx="125">
                  <c:v>1/7/2017</c:v>
                </c:pt>
                <c:pt idx="126">
                  <c:v>1/8/2017</c:v>
                </c:pt>
                <c:pt idx="127">
                  <c:v>1/9/2017</c:v>
                </c:pt>
                <c:pt idx="128">
                  <c:v>1/10/2017</c:v>
                </c:pt>
                <c:pt idx="129">
                  <c:v>1/11/2017</c:v>
                </c:pt>
                <c:pt idx="130">
                  <c:v>1/12/2017</c:v>
                </c:pt>
                <c:pt idx="131">
                  <c:v>1/13/2017</c:v>
                </c:pt>
                <c:pt idx="132">
                  <c:v>1/14/2017</c:v>
                </c:pt>
                <c:pt idx="133">
                  <c:v>1/15/2017</c:v>
                </c:pt>
                <c:pt idx="134">
                  <c:v>1/16/2017</c:v>
                </c:pt>
                <c:pt idx="135">
                  <c:v>1/17/2017</c:v>
                </c:pt>
                <c:pt idx="136">
                  <c:v>1/18/2017</c:v>
                </c:pt>
                <c:pt idx="137">
                  <c:v>1/19/2017</c:v>
                </c:pt>
                <c:pt idx="138">
                  <c:v>1/20/2017</c:v>
                </c:pt>
                <c:pt idx="139">
                  <c:v>1/21/2017</c:v>
                </c:pt>
                <c:pt idx="140">
                  <c:v>1/22/2017</c:v>
                </c:pt>
                <c:pt idx="141">
                  <c:v>1/23/2017</c:v>
                </c:pt>
                <c:pt idx="142">
                  <c:v>1/24/2017</c:v>
                </c:pt>
                <c:pt idx="143">
                  <c:v>1/25/2017</c:v>
                </c:pt>
                <c:pt idx="144">
                  <c:v>1/26/2017</c:v>
                </c:pt>
                <c:pt idx="145">
                  <c:v>1/27/2017</c:v>
                </c:pt>
                <c:pt idx="146">
                  <c:v>1/28/2017</c:v>
                </c:pt>
                <c:pt idx="147">
                  <c:v>1/29/2017</c:v>
                </c:pt>
                <c:pt idx="148">
                  <c:v>1/30/2017</c:v>
                </c:pt>
                <c:pt idx="149">
                  <c:v>1/31/2017</c:v>
                </c:pt>
                <c:pt idx="150">
                  <c:v>2/1/2017</c:v>
                </c:pt>
                <c:pt idx="151">
                  <c:v>2/2/2017</c:v>
                </c:pt>
                <c:pt idx="152">
                  <c:v>2/3/2017</c:v>
                </c:pt>
                <c:pt idx="153">
                  <c:v>2/4/2017</c:v>
                </c:pt>
                <c:pt idx="154">
                  <c:v>2/5/2017</c:v>
                </c:pt>
                <c:pt idx="155">
                  <c:v>2/6/2017</c:v>
                </c:pt>
                <c:pt idx="156">
                  <c:v>2/7/2017</c:v>
                </c:pt>
                <c:pt idx="157">
                  <c:v>2/8/2017</c:v>
                </c:pt>
                <c:pt idx="158">
                  <c:v>2/9/2017</c:v>
                </c:pt>
                <c:pt idx="159">
                  <c:v>2/10/2017</c:v>
                </c:pt>
                <c:pt idx="160">
                  <c:v>2/11/2017</c:v>
                </c:pt>
                <c:pt idx="161">
                  <c:v>2/12/2017</c:v>
                </c:pt>
                <c:pt idx="162">
                  <c:v>2/13/2017</c:v>
                </c:pt>
                <c:pt idx="163">
                  <c:v>2/14/2017</c:v>
                </c:pt>
                <c:pt idx="164">
                  <c:v>2/15/2017</c:v>
                </c:pt>
                <c:pt idx="165">
                  <c:v>2/16/2017</c:v>
                </c:pt>
                <c:pt idx="166">
                  <c:v>2/17/2017</c:v>
                </c:pt>
                <c:pt idx="167">
                  <c:v>2/18/2017</c:v>
                </c:pt>
                <c:pt idx="168">
                  <c:v>2/19/2017</c:v>
                </c:pt>
                <c:pt idx="169">
                  <c:v>2/20/2017</c:v>
                </c:pt>
                <c:pt idx="170">
                  <c:v>2/21/2017</c:v>
                </c:pt>
                <c:pt idx="171">
                  <c:v>2/22/2017</c:v>
                </c:pt>
                <c:pt idx="172">
                  <c:v>2/23/2017</c:v>
                </c:pt>
                <c:pt idx="173">
                  <c:v>2/24/2017</c:v>
                </c:pt>
                <c:pt idx="174">
                  <c:v>2/25/2017</c:v>
                </c:pt>
                <c:pt idx="175">
                  <c:v>2/26/2017</c:v>
                </c:pt>
                <c:pt idx="176">
                  <c:v>2/27/2017</c:v>
                </c:pt>
                <c:pt idx="177">
                  <c:v>2/28/2017</c:v>
                </c:pt>
                <c:pt idx="178">
                  <c:v>3/1/2017</c:v>
                </c:pt>
                <c:pt idx="179">
                  <c:v>3/2/2017</c:v>
                </c:pt>
                <c:pt idx="180">
                  <c:v>3/3/2017</c:v>
                </c:pt>
                <c:pt idx="181">
                  <c:v>3/4/2017</c:v>
                </c:pt>
                <c:pt idx="182">
                  <c:v>3/5/2017</c:v>
                </c:pt>
                <c:pt idx="183">
                  <c:v>3/6/2017</c:v>
                </c:pt>
                <c:pt idx="184">
                  <c:v>3/7/2017</c:v>
                </c:pt>
                <c:pt idx="185">
                  <c:v>3/8/2017</c:v>
                </c:pt>
                <c:pt idx="186">
                  <c:v>3/9/2017</c:v>
                </c:pt>
                <c:pt idx="187">
                  <c:v>3/10/2017</c:v>
                </c:pt>
                <c:pt idx="188">
                  <c:v>3/11/2017</c:v>
                </c:pt>
                <c:pt idx="189">
                  <c:v>3/12/2017</c:v>
                </c:pt>
                <c:pt idx="190">
                  <c:v>3/13/2017</c:v>
                </c:pt>
                <c:pt idx="191">
                  <c:v>3/14/2017</c:v>
                </c:pt>
                <c:pt idx="192">
                  <c:v>3/15/2017</c:v>
                </c:pt>
                <c:pt idx="193">
                  <c:v>3/16/2017</c:v>
                </c:pt>
                <c:pt idx="194">
                  <c:v>3/17/2017</c:v>
                </c:pt>
                <c:pt idx="195">
                  <c:v>3/18/2017</c:v>
                </c:pt>
                <c:pt idx="196">
                  <c:v>3/19/2017</c:v>
                </c:pt>
                <c:pt idx="197">
                  <c:v>3/20/2017</c:v>
                </c:pt>
                <c:pt idx="198">
                  <c:v>3/21/2017</c:v>
                </c:pt>
                <c:pt idx="199">
                  <c:v>3/22/2017</c:v>
                </c:pt>
                <c:pt idx="200">
                  <c:v>3/23/2017</c:v>
                </c:pt>
                <c:pt idx="201">
                  <c:v>3/24/2017</c:v>
                </c:pt>
                <c:pt idx="202">
                  <c:v>3/25/2017</c:v>
                </c:pt>
                <c:pt idx="203">
                  <c:v>3/26/2017</c:v>
                </c:pt>
                <c:pt idx="204">
                  <c:v>3/27/2017</c:v>
                </c:pt>
                <c:pt idx="205">
                  <c:v>3/28/2017</c:v>
                </c:pt>
                <c:pt idx="206">
                  <c:v>3/29/2017</c:v>
                </c:pt>
                <c:pt idx="207">
                  <c:v>3/30/2017</c:v>
                </c:pt>
                <c:pt idx="208">
                  <c:v>3/31/2017</c:v>
                </c:pt>
                <c:pt idx="209">
                  <c:v>4/1/2017</c:v>
                </c:pt>
                <c:pt idx="210">
                  <c:v>4/2/2017</c:v>
                </c:pt>
                <c:pt idx="211">
                  <c:v>4/3/2017</c:v>
                </c:pt>
                <c:pt idx="212">
                  <c:v>4/4/2017</c:v>
                </c:pt>
                <c:pt idx="213">
                  <c:v>4/5/2017</c:v>
                </c:pt>
                <c:pt idx="214">
                  <c:v>4/6/2017</c:v>
                </c:pt>
                <c:pt idx="215">
                  <c:v>4/7/2017</c:v>
                </c:pt>
                <c:pt idx="216">
                  <c:v>4/8/2017</c:v>
                </c:pt>
                <c:pt idx="217">
                  <c:v>4/9/2017</c:v>
                </c:pt>
                <c:pt idx="218">
                  <c:v>4/10/2017</c:v>
                </c:pt>
                <c:pt idx="219">
                  <c:v>4/11/2017</c:v>
                </c:pt>
                <c:pt idx="220">
                  <c:v>4/12/2017</c:v>
                </c:pt>
                <c:pt idx="221">
                  <c:v>4/13/2017</c:v>
                </c:pt>
                <c:pt idx="222">
                  <c:v>4/14/2017</c:v>
                </c:pt>
                <c:pt idx="223">
                  <c:v>4/15/2017</c:v>
                </c:pt>
                <c:pt idx="224">
                  <c:v>4/16/2017</c:v>
                </c:pt>
                <c:pt idx="225">
                  <c:v>4/17/2017</c:v>
                </c:pt>
                <c:pt idx="226">
                  <c:v>4/18/2017</c:v>
                </c:pt>
                <c:pt idx="227">
                  <c:v>4/19/2017</c:v>
                </c:pt>
                <c:pt idx="228">
                  <c:v>4/20/2017</c:v>
                </c:pt>
                <c:pt idx="229">
                  <c:v>4/21/2017</c:v>
                </c:pt>
                <c:pt idx="230">
                  <c:v>4/22/2017</c:v>
                </c:pt>
                <c:pt idx="231">
                  <c:v>4/23/2017</c:v>
                </c:pt>
                <c:pt idx="232">
                  <c:v>4/24/2017</c:v>
                </c:pt>
                <c:pt idx="233">
                  <c:v>4/25/2017</c:v>
                </c:pt>
                <c:pt idx="234">
                  <c:v>4/26/2017</c:v>
                </c:pt>
                <c:pt idx="235">
                  <c:v>4/27/2017</c:v>
                </c:pt>
                <c:pt idx="236">
                  <c:v>4/28/2017</c:v>
                </c:pt>
                <c:pt idx="237">
                  <c:v>4/29/2017</c:v>
                </c:pt>
                <c:pt idx="238">
                  <c:v>4/30/2017</c:v>
                </c:pt>
                <c:pt idx="239">
                  <c:v>5/1/2017</c:v>
                </c:pt>
                <c:pt idx="240">
                  <c:v>5/2/2017</c:v>
                </c:pt>
                <c:pt idx="241">
                  <c:v>5/3/2017</c:v>
                </c:pt>
                <c:pt idx="242">
                  <c:v>5/4/2017</c:v>
                </c:pt>
                <c:pt idx="243">
                  <c:v>5/5/2017</c:v>
                </c:pt>
                <c:pt idx="244">
                  <c:v>5/6/2017</c:v>
                </c:pt>
                <c:pt idx="245">
                  <c:v>5/7/2017</c:v>
                </c:pt>
                <c:pt idx="246">
                  <c:v>5/8/2017</c:v>
                </c:pt>
                <c:pt idx="247">
                  <c:v>5/9/2017</c:v>
                </c:pt>
                <c:pt idx="248">
                  <c:v>5/10/2017</c:v>
                </c:pt>
                <c:pt idx="249">
                  <c:v>5/11/2017</c:v>
                </c:pt>
                <c:pt idx="250">
                  <c:v>5/12/2017</c:v>
                </c:pt>
                <c:pt idx="251">
                  <c:v>5/13/2017</c:v>
                </c:pt>
                <c:pt idx="252">
                  <c:v>5/14/2017</c:v>
                </c:pt>
                <c:pt idx="253">
                  <c:v>5/15/2017</c:v>
                </c:pt>
                <c:pt idx="254">
                  <c:v>5/16/2017</c:v>
                </c:pt>
                <c:pt idx="255">
                  <c:v>5/17/2017</c:v>
                </c:pt>
                <c:pt idx="256">
                  <c:v>5/18/2017</c:v>
                </c:pt>
                <c:pt idx="257">
                  <c:v>5/19/2017</c:v>
                </c:pt>
                <c:pt idx="258">
                  <c:v>5/20/2017</c:v>
                </c:pt>
                <c:pt idx="259">
                  <c:v>5/21/2017</c:v>
                </c:pt>
                <c:pt idx="260">
                  <c:v>5/22/2017</c:v>
                </c:pt>
                <c:pt idx="261">
                  <c:v>5/23/2017</c:v>
                </c:pt>
                <c:pt idx="262">
                  <c:v>5/24/2017</c:v>
                </c:pt>
                <c:pt idx="263">
                  <c:v>5/25/2017</c:v>
                </c:pt>
                <c:pt idx="264">
                  <c:v>5/26/2017</c:v>
                </c:pt>
                <c:pt idx="265">
                  <c:v>5/27/2017</c:v>
                </c:pt>
                <c:pt idx="266">
                  <c:v>5/28/2017</c:v>
                </c:pt>
                <c:pt idx="267">
                  <c:v>5/29/2017</c:v>
                </c:pt>
                <c:pt idx="268">
                  <c:v>5/30/2017</c:v>
                </c:pt>
                <c:pt idx="269">
                  <c:v>5/31/2017</c:v>
                </c:pt>
                <c:pt idx="270">
                  <c:v>6/1/2017</c:v>
                </c:pt>
                <c:pt idx="271">
                  <c:v>6/2/2017</c:v>
                </c:pt>
                <c:pt idx="272">
                  <c:v>6/3/2017</c:v>
                </c:pt>
                <c:pt idx="273">
                  <c:v>6/4/2017</c:v>
                </c:pt>
                <c:pt idx="274">
                  <c:v>6/5/2017</c:v>
                </c:pt>
                <c:pt idx="275">
                  <c:v>6/6/2017</c:v>
                </c:pt>
                <c:pt idx="276">
                  <c:v>6/7/2017</c:v>
                </c:pt>
                <c:pt idx="277">
                  <c:v>6/8/2017</c:v>
                </c:pt>
                <c:pt idx="278">
                  <c:v>6/9/2017</c:v>
                </c:pt>
                <c:pt idx="279">
                  <c:v>6/10/2017</c:v>
                </c:pt>
                <c:pt idx="280">
                  <c:v>6/11/2017</c:v>
                </c:pt>
                <c:pt idx="281">
                  <c:v>6/12/2017</c:v>
                </c:pt>
                <c:pt idx="282">
                  <c:v>6/13/2017</c:v>
                </c:pt>
                <c:pt idx="283">
                  <c:v>6/14/2017</c:v>
                </c:pt>
                <c:pt idx="284">
                  <c:v>6/15/2017</c:v>
                </c:pt>
                <c:pt idx="285">
                  <c:v>6/16/2017</c:v>
                </c:pt>
                <c:pt idx="286">
                  <c:v>6/17/2017</c:v>
                </c:pt>
                <c:pt idx="287">
                  <c:v>6/18/2017</c:v>
                </c:pt>
                <c:pt idx="288">
                  <c:v>6/19/2017</c:v>
                </c:pt>
                <c:pt idx="289">
                  <c:v>6/20/2017</c:v>
                </c:pt>
                <c:pt idx="290">
                  <c:v>6/21/2017</c:v>
                </c:pt>
                <c:pt idx="291">
                  <c:v>6/22/2017</c:v>
                </c:pt>
                <c:pt idx="292">
                  <c:v>6/23/2017</c:v>
                </c:pt>
                <c:pt idx="293">
                  <c:v>6/24/2017</c:v>
                </c:pt>
                <c:pt idx="294">
                  <c:v>6/25/2017</c:v>
                </c:pt>
                <c:pt idx="295">
                  <c:v>6/26/2017</c:v>
                </c:pt>
                <c:pt idx="296">
                  <c:v>6/27/2017</c:v>
                </c:pt>
                <c:pt idx="297">
                  <c:v>6/28/2017</c:v>
                </c:pt>
                <c:pt idx="298">
                  <c:v>6/29/2017</c:v>
                </c:pt>
                <c:pt idx="299">
                  <c:v>6/30/2017</c:v>
                </c:pt>
                <c:pt idx="300">
                  <c:v>7/1/2017</c:v>
                </c:pt>
                <c:pt idx="301">
                  <c:v>7/2/2017</c:v>
                </c:pt>
                <c:pt idx="302">
                  <c:v>7/3/2017</c:v>
                </c:pt>
                <c:pt idx="303">
                  <c:v>7/4/2017</c:v>
                </c:pt>
                <c:pt idx="304">
                  <c:v>7/5/2017</c:v>
                </c:pt>
                <c:pt idx="305">
                  <c:v>7/6/2017</c:v>
                </c:pt>
                <c:pt idx="306">
                  <c:v>7/7/2017</c:v>
                </c:pt>
                <c:pt idx="307">
                  <c:v>7/8/2017</c:v>
                </c:pt>
                <c:pt idx="308">
                  <c:v>7/9/2017</c:v>
                </c:pt>
                <c:pt idx="309">
                  <c:v>7/10/2017</c:v>
                </c:pt>
                <c:pt idx="310">
                  <c:v>7/11/2017</c:v>
                </c:pt>
                <c:pt idx="311">
                  <c:v>7/12/2017</c:v>
                </c:pt>
                <c:pt idx="312">
                  <c:v>7/13/2017</c:v>
                </c:pt>
                <c:pt idx="313">
                  <c:v>7/14/2017</c:v>
                </c:pt>
                <c:pt idx="314">
                  <c:v>7/15/2017</c:v>
                </c:pt>
                <c:pt idx="315">
                  <c:v>7/16/2017</c:v>
                </c:pt>
                <c:pt idx="316">
                  <c:v>7/17/2017</c:v>
                </c:pt>
                <c:pt idx="317">
                  <c:v>7/18/2017</c:v>
                </c:pt>
                <c:pt idx="318">
                  <c:v>7/19/2017</c:v>
                </c:pt>
                <c:pt idx="319">
                  <c:v>7/20/2017</c:v>
                </c:pt>
                <c:pt idx="320">
                  <c:v>7/21/2017</c:v>
                </c:pt>
                <c:pt idx="321">
                  <c:v>7/22/2017</c:v>
                </c:pt>
                <c:pt idx="322">
                  <c:v>7/23/2017</c:v>
                </c:pt>
                <c:pt idx="323">
                  <c:v>7/24/2017</c:v>
                </c:pt>
                <c:pt idx="324">
                  <c:v>7/25/2017</c:v>
                </c:pt>
                <c:pt idx="325">
                  <c:v>7/26/2017</c:v>
                </c:pt>
                <c:pt idx="326">
                  <c:v>7/27/2017</c:v>
                </c:pt>
                <c:pt idx="327">
                  <c:v>7/28/2017</c:v>
                </c:pt>
                <c:pt idx="328">
                  <c:v>7/29/2017</c:v>
                </c:pt>
                <c:pt idx="329">
                  <c:v>7/30/2017</c:v>
                </c:pt>
                <c:pt idx="330">
                  <c:v>7/31/2017</c:v>
                </c:pt>
                <c:pt idx="331">
                  <c:v>8/1/2017</c:v>
                </c:pt>
                <c:pt idx="332">
                  <c:v>8/2/2017</c:v>
                </c:pt>
                <c:pt idx="333">
                  <c:v>8/3/2017</c:v>
                </c:pt>
                <c:pt idx="334">
                  <c:v>8/4/2017</c:v>
                </c:pt>
                <c:pt idx="335">
                  <c:v>8/5/2017</c:v>
                </c:pt>
                <c:pt idx="336">
                  <c:v>8/6/2017</c:v>
                </c:pt>
                <c:pt idx="337">
                  <c:v>8/7/2017</c:v>
                </c:pt>
                <c:pt idx="338">
                  <c:v>8/8/2017</c:v>
                </c:pt>
                <c:pt idx="339">
                  <c:v>8/9/2017</c:v>
                </c:pt>
                <c:pt idx="340">
                  <c:v>8/10/2017</c:v>
                </c:pt>
                <c:pt idx="341">
                  <c:v>8/11/2017</c:v>
                </c:pt>
                <c:pt idx="342">
                  <c:v>8/12/2017</c:v>
                </c:pt>
                <c:pt idx="343">
                  <c:v>8/13/2017</c:v>
                </c:pt>
                <c:pt idx="344">
                  <c:v>8/14/2017</c:v>
                </c:pt>
                <c:pt idx="345">
                  <c:v>8/15/2017</c:v>
                </c:pt>
                <c:pt idx="346">
                  <c:v>8/16/2017</c:v>
                </c:pt>
                <c:pt idx="347">
                  <c:v>8/17/2017</c:v>
                </c:pt>
                <c:pt idx="348">
                  <c:v>8/18/2017</c:v>
                </c:pt>
                <c:pt idx="349">
                  <c:v>8/19/2017</c:v>
                </c:pt>
                <c:pt idx="350">
                  <c:v>8/20/2017</c:v>
                </c:pt>
                <c:pt idx="351">
                  <c:v>8/21/2017</c:v>
                </c:pt>
                <c:pt idx="352">
                  <c:v>8/22/2017</c:v>
                </c:pt>
                <c:pt idx="353">
                  <c:v>8/23/2017</c:v>
                </c:pt>
                <c:pt idx="354">
                  <c:v>8/24/2017</c:v>
                </c:pt>
                <c:pt idx="355">
                  <c:v>8/25/2017</c:v>
                </c:pt>
                <c:pt idx="356">
                  <c:v>8/26/2017</c:v>
                </c:pt>
                <c:pt idx="357">
                  <c:v>8/27/2017</c:v>
                </c:pt>
                <c:pt idx="358">
                  <c:v>8/28/2017</c:v>
                </c:pt>
                <c:pt idx="359">
                  <c:v>8/29/2017</c:v>
                </c:pt>
                <c:pt idx="360">
                  <c:v>8/30/2017</c:v>
                </c:pt>
                <c:pt idx="361">
                  <c:v>8/31/2017</c:v>
                </c:pt>
                <c:pt idx="362">
                  <c:v>9/1/2017</c:v>
                </c:pt>
                <c:pt idx="363">
                  <c:v>9/2/2017</c:v>
                </c:pt>
                <c:pt idx="364">
                  <c:v>9/3/2017</c:v>
                </c:pt>
                <c:pt idx="365">
                  <c:v>9/4/2017</c:v>
                </c:pt>
                <c:pt idx="366">
                  <c:v>9/5/2017</c:v>
                </c:pt>
                <c:pt idx="367">
                  <c:v>9/6/2017</c:v>
                </c:pt>
                <c:pt idx="368">
                  <c:v>9/7/2017</c:v>
                </c:pt>
                <c:pt idx="369">
                  <c:v>9/8/2017</c:v>
                </c:pt>
                <c:pt idx="370">
                  <c:v>9/9/2017</c:v>
                </c:pt>
                <c:pt idx="371">
                  <c:v>9/10/2017</c:v>
                </c:pt>
                <c:pt idx="372">
                  <c:v>9/11/2017</c:v>
                </c:pt>
                <c:pt idx="373">
                  <c:v>9/12/2017</c:v>
                </c:pt>
                <c:pt idx="374">
                  <c:v>9/13/2017</c:v>
                </c:pt>
                <c:pt idx="375">
                  <c:v>9/14/2017</c:v>
                </c:pt>
                <c:pt idx="376">
                  <c:v>9/15/2017</c:v>
                </c:pt>
                <c:pt idx="377">
                  <c:v>9/16/2017</c:v>
                </c:pt>
                <c:pt idx="378">
                  <c:v>9/17/2017</c:v>
                </c:pt>
                <c:pt idx="379">
                  <c:v>9/18/2017</c:v>
                </c:pt>
                <c:pt idx="380">
                  <c:v>9/19/2017</c:v>
                </c:pt>
                <c:pt idx="381">
                  <c:v>9/20/2017</c:v>
                </c:pt>
                <c:pt idx="382">
                  <c:v>9/21/2017</c:v>
                </c:pt>
                <c:pt idx="383">
                  <c:v>9/22/2017</c:v>
                </c:pt>
                <c:pt idx="384">
                  <c:v>9/23/2017</c:v>
                </c:pt>
                <c:pt idx="385">
                  <c:v>9/24/2017</c:v>
                </c:pt>
                <c:pt idx="386">
                  <c:v>9/25/2017</c:v>
                </c:pt>
                <c:pt idx="387">
                  <c:v>9/26/2017</c:v>
                </c:pt>
                <c:pt idx="388">
                  <c:v>9/27/2017</c:v>
                </c:pt>
                <c:pt idx="389">
                  <c:v>9/28/2017</c:v>
                </c:pt>
                <c:pt idx="390">
                  <c:v>9/29/2017</c:v>
                </c:pt>
                <c:pt idx="391">
                  <c:v>9/30/2017</c:v>
                </c:pt>
                <c:pt idx="392">
                  <c:v>10/1/2017</c:v>
                </c:pt>
                <c:pt idx="393">
                  <c:v>10/2/2017</c:v>
                </c:pt>
                <c:pt idx="394">
                  <c:v>10/3/2017</c:v>
                </c:pt>
                <c:pt idx="395">
                  <c:v>10/4/2017</c:v>
                </c:pt>
                <c:pt idx="396">
                  <c:v>10/5/2017</c:v>
                </c:pt>
                <c:pt idx="397">
                  <c:v>10/6/2017</c:v>
                </c:pt>
                <c:pt idx="398">
                  <c:v>10/7/2017</c:v>
                </c:pt>
                <c:pt idx="399">
                  <c:v>10/8/2017</c:v>
                </c:pt>
                <c:pt idx="400">
                  <c:v>10/9/2017</c:v>
                </c:pt>
                <c:pt idx="401">
                  <c:v>10/10/2017</c:v>
                </c:pt>
                <c:pt idx="402">
                  <c:v>10/11/2017</c:v>
                </c:pt>
                <c:pt idx="403">
                  <c:v>10/12/2017</c:v>
                </c:pt>
                <c:pt idx="404">
                  <c:v>10/13/2017</c:v>
                </c:pt>
                <c:pt idx="405">
                  <c:v>10/14/2017</c:v>
                </c:pt>
                <c:pt idx="406">
                  <c:v>10/15/2017</c:v>
                </c:pt>
                <c:pt idx="407">
                  <c:v>10/16/2017</c:v>
                </c:pt>
                <c:pt idx="408">
                  <c:v>10/17/2017</c:v>
                </c:pt>
                <c:pt idx="409">
                  <c:v>10/18/2017</c:v>
                </c:pt>
                <c:pt idx="410">
                  <c:v>10/19/2017</c:v>
                </c:pt>
                <c:pt idx="411">
                  <c:v>10/20/2017</c:v>
                </c:pt>
                <c:pt idx="412">
                  <c:v>10/21/2017</c:v>
                </c:pt>
                <c:pt idx="413">
                  <c:v>10/22/2017</c:v>
                </c:pt>
                <c:pt idx="414">
                  <c:v>10/23/2017</c:v>
                </c:pt>
                <c:pt idx="415">
                  <c:v>10/24/2017</c:v>
                </c:pt>
                <c:pt idx="416">
                  <c:v>10/25/2017</c:v>
                </c:pt>
                <c:pt idx="417">
                  <c:v>10/26/2017</c:v>
                </c:pt>
                <c:pt idx="418">
                  <c:v>10/27/2017</c:v>
                </c:pt>
                <c:pt idx="419">
                  <c:v>10/28/2017</c:v>
                </c:pt>
                <c:pt idx="420">
                  <c:v>10/29/2017</c:v>
                </c:pt>
                <c:pt idx="421">
                  <c:v>10/30/2017</c:v>
                </c:pt>
                <c:pt idx="422">
                  <c:v>10/31/2017</c:v>
                </c:pt>
                <c:pt idx="423">
                  <c:v>11/1/2017</c:v>
                </c:pt>
                <c:pt idx="424">
                  <c:v>11/2/2017</c:v>
                </c:pt>
                <c:pt idx="425">
                  <c:v>11/3/2017</c:v>
                </c:pt>
                <c:pt idx="426">
                  <c:v>11/4/2017</c:v>
                </c:pt>
                <c:pt idx="427">
                  <c:v>11/5/2017</c:v>
                </c:pt>
                <c:pt idx="428">
                  <c:v>11/6/2017</c:v>
                </c:pt>
                <c:pt idx="429">
                  <c:v>11/7/2017</c:v>
                </c:pt>
                <c:pt idx="430">
                  <c:v>11/8/2017</c:v>
                </c:pt>
                <c:pt idx="431">
                  <c:v>11/9/2017</c:v>
                </c:pt>
                <c:pt idx="432">
                  <c:v>11/10/2017</c:v>
                </c:pt>
                <c:pt idx="433">
                  <c:v>11/11/2017</c:v>
                </c:pt>
                <c:pt idx="434">
                  <c:v>11/12/2017</c:v>
                </c:pt>
                <c:pt idx="435">
                  <c:v>11/13/2017</c:v>
                </c:pt>
                <c:pt idx="436">
                  <c:v>11/14/2017</c:v>
                </c:pt>
                <c:pt idx="437">
                  <c:v>11/15/2017</c:v>
                </c:pt>
                <c:pt idx="438">
                  <c:v>11/16/2017</c:v>
                </c:pt>
                <c:pt idx="439">
                  <c:v>11/17/2017</c:v>
                </c:pt>
                <c:pt idx="440">
                  <c:v>11/18/2017</c:v>
                </c:pt>
                <c:pt idx="441">
                  <c:v>11/19/2017</c:v>
                </c:pt>
                <c:pt idx="442">
                  <c:v>11/20/2017</c:v>
                </c:pt>
                <c:pt idx="443">
                  <c:v>11/21/2017</c:v>
                </c:pt>
                <c:pt idx="444">
                  <c:v>11/22/2017</c:v>
                </c:pt>
                <c:pt idx="445">
                  <c:v>11/23/2017</c:v>
                </c:pt>
                <c:pt idx="446">
                  <c:v>11/24/2017</c:v>
                </c:pt>
                <c:pt idx="447">
                  <c:v>11/25/2017</c:v>
                </c:pt>
                <c:pt idx="448">
                  <c:v>11/26/2017</c:v>
                </c:pt>
                <c:pt idx="449">
                  <c:v>11/27/2017</c:v>
                </c:pt>
                <c:pt idx="450">
                  <c:v>11/28/2017</c:v>
                </c:pt>
                <c:pt idx="451">
                  <c:v>11/29/2017</c:v>
                </c:pt>
                <c:pt idx="452">
                  <c:v>11/30/2017</c:v>
                </c:pt>
                <c:pt idx="453">
                  <c:v>12/1/2017</c:v>
                </c:pt>
                <c:pt idx="454">
                  <c:v>12/2/2017</c:v>
                </c:pt>
                <c:pt idx="455">
                  <c:v>12/3/2017</c:v>
                </c:pt>
                <c:pt idx="456">
                  <c:v>12/4/2017</c:v>
                </c:pt>
                <c:pt idx="457">
                  <c:v>12/5/2017</c:v>
                </c:pt>
                <c:pt idx="458">
                  <c:v>12/6/2017</c:v>
                </c:pt>
                <c:pt idx="459">
                  <c:v>12/7/2017</c:v>
                </c:pt>
                <c:pt idx="460">
                  <c:v>12/8/2017</c:v>
                </c:pt>
                <c:pt idx="461">
                  <c:v>12/9/2017</c:v>
                </c:pt>
                <c:pt idx="462">
                  <c:v>12/10/2017</c:v>
                </c:pt>
                <c:pt idx="463">
                  <c:v>12/11/2017</c:v>
                </c:pt>
                <c:pt idx="464">
                  <c:v>12/12/2017</c:v>
                </c:pt>
                <c:pt idx="465">
                  <c:v>12/13/2017</c:v>
                </c:pt>
                <c:pt idx="466">
                  <c:v>12/14/2017</c:v>
                </c:pt>
                <c:pt idx="467">
                  <c:v>12/15/2017</c:v>
                </c:pt>
                <c:pt idx="468">
                  <c:v>12/16/2017</c:v>
                </c:pt>
                <c:pt idx="469">
                  <c:v>12/17/2017</c:v>
                </c:pt>
                <c:pt idx="470">
                  <c:v>12/18/2017</c:v>
                </c:pt>
                <c:pt idx="471">
                  <c:v>12/19/2017</c:v>
                </c:pt>
                <c:pt idx="472">
                  <c:v>12/20/2017</c:v>
                </c:pt>
                <c:pt idx="473">
                  <c:v>12/21/2017</c:v>
                </c:pt>
                <c:pt idx="474">
                  <c:v>12/22/2017</c:v>
                </c:pt>
                <c:pt idx="475">
                  <c:v>12/23/2017</c:v>
                </c:pt>
                <c:pt idx="476">
                  <c:v>12/24/2017</c:v>
                </c:pt>
                <c:pt idx="477">
                  <c:v>12/25/2017</c:v>
                </c:pt>
                <c:pt idx="478">
                  <c:v>12/26/2017</c:v>
                </c:pt>
                <c:pt idx="479">
                  <c:v>12/27/2017</c:v>
                </c:pt>
                <c:pt idx="480">
                  <c:v>12/28/2017</c:v>
                </c:pt>
                <c:pt idx="481">
                  <c:v>12/29/2017</c:v>
                </c:pt>
                <c:pt idx="482">
                  <c:v>12/30/2017</c:v>
                </c:pt>
                <c:pt idx="483">
                  <c:v>12/31/2017</c:v>
                </c:pt>
                <c:pt idx="484">
                  <c:v>1/1/2018</c:v>
                </c:pt>
                <c:pt idx="485">
                  <c:v>1/2/2018</c:v>
                </c:pt>
                <c:pt idx="486">
                  <c:v>1/3/2018</c:v>
                </c:pt>
                <c:pt idx="487">
                  <c:v>1/4/2018</c:v>
                </c:pt>
                <c:pt idx="488">
                  <c:v>1/5/2018</c:v>
                </c:pt>
                <c:pt idx="489">
                  <c:v>1/6/2018</c:v>
                </c:pt>
                <c:pt idx="490">
                  <c:v>1/7/2018</c:v>
                </c:pt>
                <c:pt idx="491">
                  <c:v>1/8/2018</c:v>
                </c:pt>
                <c:pt idx="492">
                  <c:v>1/9/2018</c:v>
                </c:pt>
                <c:pt idx="493">
                  <c:v>1/10/2018</c:v>
                </c:pt>
                <c:pt idx="494">
                  <c:v>1/11/2018</c:v>
                </c:pt>
                <c:pt idx="495">
                  <c:v>1/12/2018</c:v>
                </c:pt>
                <c:pt idx="496">
                  <c:v>1/13/2018</c:v>
                </c:pt>
                <c:pt idx="497">
                  <c:v>1/14/2018</c:v>
                </c:pt>
                <c:pt idx="498">
                  <c:v>1/15/2018</c:v>
                </c:pt>
                <c:pt idx="499">
                  <c:v>1/16/2018</c:v>
                </c:pt>
                <c:pt idx="500">
                  <c:v>1/17/2018</c:v>
                </c:pt>
                <c:pt idx="501">
                  <c:v>1/18/2018</c:v>
                </c:pt>
                <c:pt idx="502">
                  <c:v>1/19/2018</c:v>
                </c:pt>
                <c:pt idx="503">
                  <c:v>1/20/2018</c:v>
                </c:pt>
                <c:pt idx="504">
                  <c:v>1/21/2018</c:v>
                </c:pt>
                <c:pt idx="505">
                  <c:v>1/22/2018</c:v>
                </c:pt>
                <c:pt idx="506">
                  <c:v>1/23/2018</c:v>
                </c:pt>
                <c:pt idx="507">
                  <c:v>1/24/2018</c:v>
                </c:pt>
                <c:pt idx="508">
                  <c:v>1/25/2018</c:v>
                </c:pt>
                <c:pt idx="509">
                  <c:v>1/26/2018</c:v>
                </c:pt>
                <c:pt idx="510">
                  <c:v>1/27/2018</c:v>
                </c:pt>
                <c:pt idx="511">
                  <c:v>1/28/2018</c:v>
                </c:pt>
                <c:pt idx="512">
                  <c:v>1/29/2018</c:v>
                </c:pt>
                <c:pt idx="513">
                  <c:v>1/30/2018</c:v>
                </c:pt>
                <c:pt idx="514">
                  <c:v>1/31/2018</c:v>
                </c:pt>
                <c:pt idx="515">
                  <c:v>2/1/2018</c:v>
                </c:pt>
                <c:pt idx="516">
                  <c:v>2/2/2018</c:v>
                </c:pt>
                <c:pt idx="517">
                  <c:v>2/3/2018</c:v>
                </c:pt>
                <c:pt idx="518">
                  <c:v>2/4/2018</c:v>
                </c:pt>
                <c:pt idx="519">
                  <c:v>2/5/2018</c:v>
                </c:pt>
                <c:pt idx="520">
                  <c:v>2/6/2018</c:v>
                </c:pt>
                <c:pt idx="521">
                  <c:v>2/7/2018</c:v>
                </c:pt>
                <c:pt idx="522">
                  <c:v>2/8/2018</c:v>
                </c:pt>
                <c:pt idx="523">
                  <c:v>2/9/2018</c:v>
                </c:pt>
                <c:pt idx="524">
                  <c:v>2/10/2018</c:v>
                </c:pt>
                <c:pt idx="525">
                  <c:v>2/11/2018</c:v>
                </c:pt>
                <c:pt idx="526">
                  <c:v>2/12/2018</c:v>
                </c:pt>
                <c:pt idx="527">
                  <c:v>2/13/2018</c:v>
                </c:pt>
                <c:pt idx="528">
                  <c:v>2/14/2018</c:v>
                </c:pt>
                <c:pt idx="529">
                  <c:v>2/15/2018</c:v>
                </c:pt>
                <c:pt idx="530">
                  <c:v>2/16/2018</c:v>
                </c:pt>
                <c:pt idx="531">
                  <c:v>2/17/2018</c:v>
                </c:pt>
                <c:pt idx="532">
                  <c:v>2/18/2018</c:v>
                </c:pt>
                <c:pt idx="533">
                  <c:v>2/19/2018</c:v>
                </c:pt>
                <c:pt idx="534">
                  <c:v>2/20/2018</c:v>
                </c:pt>
                <c:pt idx="535">
                  <c:v>2/21/2018</c:v>
                </c:pt>
                <c:pt idx="536">
                  <c:v>2/22/2018</c:v>
                </c:pt>
                <c:pt idx="537">
                  <c:v>2/23/2018</c:v>
                </c:pt>
                <c:pt idx="538">
                  <c:v>2/24/2018</c:v>
                </c:pt>
                <c:pt idx="539">
                  <c:v>2/25/2018</c:v>
                </c:pt>
                <c:pt idx="540">
                  <c:v>2/26/2018</c:v>
                </c:pt>
                <c:pt idx="541">
                  <c:v>2/27/2018</c:v>
                </c:pt>
                <c:pt idx="542">
                  <c:v>2/28/2018</c:v>
                </c:pt>
              </c:strCache>
            </c:strRef>
          </c:cat>
          <c:val>
            <c:numRef>
              <c:f>Total!$U$2:$U$550</c:f>
              <c:numCache>
                <c:formatCode>General</c:formatCode>
                <c:ptCount val="54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6.0</c:v>
                </c:pt>
                <c:pt idx="9">
                  <c:v>7.0</c:v>
                </c:pt>
                <c:pt idx="10">
                  <c:v>9.0</c:v>
                </c:pt>
                <c:pt idx="11">
                  <c:v>11.0</c:v>
                </c:pt>
                <c:pt idx="12">
                  <c:v>11.0</c:v>
                </c:pt>
                <c:pt idx="13">
                  <c:v>11.0</c:v>
                </c:pt>
                <c:pt idx="14">
                  <c:v>11.0</c:v>
                </c:pt>
                <c:pt idx="15">
                  <c:v>13.0</c:v>
                </c:pt>
                <c:pt idx="16">
                  <c:v>15.0</c:v>
                </c:pt>
                <c:pt idx="17">
                  <c:v>17.0</c:v>
                </c:pt>
                <c:pt idx="18">
                  <c:v>19.0</c:v>
                </c:pt>
                <c:pt idx="19">
                  <c:v>21.0</c:v>
                </c:pt>
                <c:pt idx="20">
                  <c:v>21.0</c:v>
                </c:pt>
                <c:pt idx="21">
                  <c:v>21.0</c:v>
                </c:pt>
                <c:pt idx="22">
                  <c:v>21.0</c:v>
                </c:pt>
                <c:pt idx="23">
                  <c:v>22.0</c:v>
                </c:pt>
                <c:pt idx="24">
                  <c:v>24.0</c:v>
                </c:pt>
                <c:pt idx="25">
                  <c:v>26.0</c:v>
                </c:pt>
                <c:pt idx="26">
                  <c:v>26.0</c:v>
                </c:pt>
                <c:pt idx="27">
                  <c:v>26.0</c:v>
                </c:pt>
                <c:pt idx="28">
                  <c:v>26.0</c:v>
                </c:pt>
                <c:pt idx="29">
                  <c:v>29.0</c:v>
                </c:pt>
                <c:pt idx="30">
                  <c:v>32.0</c:v>
                </c:pt>
                <c:pt idx="31">
                  <c:v>34.0</c:v>
                </c:pt>
                <c:pt idx="32">
                  <c:v>36.0</c:v>
                </c:pt>
                <c:pt idx="33">
                  <c:v>38.0</c:v>
                </c:pt>
                <c:pt idx="34">
                  <c:v>38.0</c:v>
                </c:pt>
                <c:pt idx="35">
                  <c:v>38.0</c:v>
                </c:pt>
                <c:pt idx="36">
                  <c:v>40.0</c:v>
                </c:pt>
                <c:pt idx="37">
                  <c:v>43.0</c:v>
                </c:pt>
                <c:pt idx="38">
                  <c:v>43.0</c:v>
                </c:pt>
                <c:pt idx="39">
                  <c:v>46.0</c:v>
                </c:pt>
                <c:pt idx="40">
                  <c:v>46.0</c:v>
                </c:pt>
                <c:pt idx="41">
                  <c:v>46.0</c:v>
                </c:pt>
                <c:pt idx="42">
                  <c:v>46.0</c:v>
                </c:pt>
                <c:pt idx="43">
                  <c:v>48.0</c:v>
                </c:pt>
                <c:pt idx="44">
                  <c:v>51.0</c:v>
                </c:pt>
                <c:pt idx="45">
                  <c:v>54.0</c:v>
                </c:pt>
                <c:pt idx="46">
                  <c:v>56.0</c:v>
                </c:pt>
                <c:pt idx="47">
                  <c:v>59.0</c:v>
                </c:pt>
                <c:pt idx="48">
                  <c:v>59.0</c:v>
                </c:pt>
                <c:pt idx="49">
                  <c:v>59.0</c:v>
                </c:pt>
                <c:pt idx="50">
                  <c:v>62.0</c:v>
                </c:pt>
                <c:pt idx="51">
                  <c:v>64.0</c:v>
                </c:pt>
                <c:pt idx="52">
                  <c:v>66.0</c:v>
                </c:pt>
                <c:pt idx="53">
                  <c:v>68.0</c:v>
                </c:pt>
                <c:pt idx="54">
                  <c:v>68.0</c:v>
                </c:pt>
                <c:pt idx="55">
                  <c:v>68.0</c:v>
                </c:pt>
                <c:pt idx="56">
                  <c:v>68.0</c:v>
                </c:pt>
                <c:pt idx="57">
                  <c:v>70.0</c:v>
                </c:pt>
                <c:pt idx="58">
                  <c:v>72.0</c:v>
                </c:pt>
                <c:pt idx="59">
                  <c:v>75.0</c:v>
                </c:pt>
                <c:pt idx="60">
                  <c:v>75.0</c:v>
                </c:pt>
                <c:pt idx="61">
                  <c:v>78.0</c:v>
                </c:pt>
                <c:pt idx="62">
                  <c:v>78.0</c:v>
                </c:pt>
                <c:pt idx="63">
                  <c:v>79.0</c:v>
                </c:pt>
                <c:pt idx="64">
                  <c:v>82.0</c:v>
                </c:pt>
                <c:pt idx="65">
                  <c:v>86.0</c:v>
                </c:pt>
                <c:pt idx="66">
                  <c:v>90.0</c:v>
                </c:pt>
                <c:pt idx="67">
                  <c:v>94.0</c:v>
                </c:pt>
                <c:pt idx="68">
                  <c:v>94.0</c:v>
                </c:pt>
                <c:pt idx="69">
                  <c:v>94.0</c:v>
                </c:pt>
                <c:pt idx="70">
                  <c:v>94.0</c:v>
                </c:pt>
                <c:pt idx="71">
                  <c:v>98.0</c:v>
                </c:pt>
                <c:pt idx="72">
                  <c:v>101.0</c:v>
                </c:pt>
                <c:pt idx="73">
                  <c:v>104.0</c:v>
                </c:pt>
                <c:pt idx="74">
                  <c:v>107.0</c:v>
                </c:pt>
                <c:pt idx="75">
                  <c:v>111.0</c:v>
                </c:pt>
                <c:pt idx="76">
                  <c:v>111.0</c:v>
                </c:pt>
                <c:pt idx="77">
                  <c:v>113.0</c:v>
                </c:pt>
                <c:pt idx="78">
                  <c:v>114.0</c:v>
                </c:pt>
                <c:pt idx="79">
                  <c:v>114.0</c:v>
                </c:pt>
                <c:pt idx="80">
                  <c:v>114.0</c:v>
                </c:pt>
                <c:pt idx="81">
                  <c:v>114.0</c:v>
                </c:pt>
                <c:pt idx="82">
                  <c:v>114.0</c:v>
                </c:pt>
                <c:pt idx="83">
                  <c:v>114.0</c:v>
                </c:pt>
                <c:pt idx="84">
                  <c:v>114.0</c:v>
                </c:pt>
                <c:pt idx="85">
                  <c:v>115.0</c:v>
                </c:pt>
                <c:pt idx="86">
                  <c:v>117.0</c:v>
                </c:pt>
                <c:pt idx="87">
                  <c:v>119.0</c:v>
                </c:pt>
                <c:pt idx="88">
                  <c:v>121.0</c:v>
                </c:pt>
                <c:pt idx="89">
                  <c:v>123.0</c:v>
                </c:pt>
                <c:pt idx="90">
                  <c:v>123.0</c:v>
                </c:pt>
                <c:pt idx="91">
                  <c:v>123.0</c:v>
                </c:pt>
                <c:pt idx="92">
                  <c:v>126.0</c:v>
                </c:pt>
                <c:pt idx="93">
                  <c:v>129.0</c:v>
                </c:pt>
                <c:pt idx="94">
                  <c:v>131.0</c:v>
                </c:pt>
                <c:pt idx="95">
                  <c:v>133.0</c:v>
                </c:pt>
                <c:pt idx="96">
                  <c:v>133.0</c:v>
                </c:pt>
                <c:pt idx="97">
                  <c:v>133.0</c:v>
                </c:pt>
                <c:pt idx="98">
                  <c:v>133.0</c:v>
                </c:pt>
                <c:pt idx="99">
                  <c:v>134.0</c:v>
                </c:pt>
                <c:pt idx="100">
                  <c:v>136.0</c:v>
                </c:pt>
                <c:pt idx="101">
                  <c:v>138.0</c:v>
                </c:pt>
                <c:pt idx="102">
                  <c:v>140.0</c:v>
                </c:pt>
                <c:pt idx="103">
                  <c:v>140.0</c:v>
                </c:pt>
                <c:pt idx="104">
                  <c:v>140.0</c:v>
                </c:pt>
                <c:pt idx="105">
                  <c:v>140.0</c:v>
                </c:pt>
                <c:pt idx="106">
                  <c:v>141.0</c:v>
                </c:pt>
                <c:pt idx="107">
                  <c:v>141.0</c:v>
                </c:pt>
                <c:pt idx="108">
                  <c:v>143.0</c:v>
                </c:pt>
                <c:pt idx="109">
                  <c:v>143.0</c:v>
                </c:pt>
                <c:pt idx="110">
                  <c:v>143.0</c:v>
                </c:pt>
                <c:pt idx="111">
                  <c:v>143.0</c:v>
                </c:pt>
                <c:pt idx="112">
                  <c:v>143.0</c:v>
                </c:pt>
                <c:pt idx="113">
                  <c:v>145.0</c:v>
                </c:pt>
                <c:pt idx="114">
                  <c:v>147.0</c:v>
                </c:pt>
                <c:pt idx="115">
                  <c:v>149.0</c:v>
                </c:pt>
                <c:pt idx="116">
                  <c:v>151.0</c:v>
                </c:pt>
                <c:pt idx="117">
                  <c:v>151.0</c:v>
                </c:pt>
                <c:pt idx="118">
                  <c:v>151.0</c:v>
                </c:pt>
                <c:pt idx="119">
                  <c:v>151.0</c:v>
                </c:pt>
                <c:pt idx="120">
                  <c:v>151.0</c:v>
                </c:pt>
                <c:pt idx="121">
                  <c:v>153.0</c:v>
                </c:pt>
                <c:pt idx="122">
                  <c:v>155.0</c:v>
                </c:pt>
                <c:pt idx="123">
                  <c:v>157.0</c:v>
                </c:pt>
                <c:pt idx="124">
                  <c:v>160.0</c:v>
                </c:pt>
                <c:pt idx="125">
                  <c:v>160.0</c:v>
                </c:pt>
                <c:pt idx="126">
                  <c:v>160.0</c:v>
                </c:pt>
                <c:pt idx="127">
                  <c:v>162.0</c:v>
                </c:pt>
                <c:pt idx="128">
                  <c:v>163.0</c:v>
                </c:pt>
                <c:pt idx="129">
                  <c:v>165.0</c:v>
                </c:pt>
                <c:pt idx="130">
                  <c:v>168.0</c:v>
                </c:pt>
                <c:pt idx="131">
                  <c:v>168.0</c:v>
                </c:pt>
                <c:pt idx="132">
                  <c:v>168.0</c:v>
                </c:pt>
                <c:pt idx="133">
                  <c:v>168.0</c:v>
                </c:pt>
                <c:pt idx="134">
                  <c:v>170.0</c:v>
                </c:pt>
                <c:pt idx="135">
                  <c:v>173.0</c:v>
                </c:pt>
                <c:pt idx="136">
                  <c:v>175.0</c:v>
                </c:pt>
                <c:pt idx="137">
                  <c:v>177.0</c:v>
                </c:pt>
                <c:pt idx="138">
                  <c:v>177.0</c:v>
                </c:pt>
                <c:pt idx="139">
                  <c:v>177.0</c:v>
                </c:pt>
                <c:pt idx="140">
                  <c:v>177.0</c:v>
                </c:pt>
                <c:pt idx="141">
                  <c:v>180.0</c:v>
                </c:pt>
                <c:pt idx="142">
                  <c:v>182.0</c:v>
                </c:pt>
                <c:pt idx="143">
                  <c:v>184.0</c:v>
                </c:pt>
                <c:pt idx="144">
                  <c:v>186.0</c:v>
                </c:pt>
                <c:pt idx="145">
                  <c:v>189.0</c:v>
                </c:pt>
                <c:pt idx="146">
                  <c:v>189.0</c:v>
                </c:pt>
                <c:pt idx="147">
                  <c:v>192.0</c:v>
                </c:pt>
                <c:pt idx="148">
                  <c:v>195.0</c:v>
                </c:pt>
                <c:pt idx="149">
                  <c:v>198.0</c:v>
                </c:pt>
                <c:pt idx="150">
                  <c:v>201.0</c:v>
                </c:pt>
                <c:pt idx="151">
                  <c:v>203.0</c:v>
                </c:pt>
                <c:pt idx="152">
                  <c:v>203.0</c:v>
                </c:pt>
                <c:pt idx="153">
                  <c:v>203.0</c:v>
                </c:pt>
                <c:pt idx="154">
                  <c:v>203.0</c:v>
                </c:pt>
                <c:pt idx="155">
                  <c:v>205.0</c:v>
                </c:pt>
                <c:pt idx="156">
                  <c:v>208.0</c:v>
                </c:pt>
                <c:pt idx="157">
                  <c:v>210.0</c:v>
                </c:pt>
                <c:pt idx="158">
                  <c:v>214.0</c:v>
                </c:pt>
                <c:pt idx="159">
                  <c:v>217.0</c:v>
                </c:pt>
                <c:pt idx="160">
                  <c:v>217.0</c:v>
                </c:pt>
                <c:pt idx="161">
                  <c:v>217.0</c:v>
                </c:pt>
                <c:pt idx="162">
                  <c:v>221.0</c:v>
                </c:pt>
                <c:pt idx="163">
                  <c:v>224.0</c:v>
                </c:pt>
                <c:pt idx="164">
                  <c:v>228.0</c:v>
                </c:pt>
                <c:pt idx="165">
                  <c:v>229.0</c:v>
                </c:pt>
                <c:pt idx="166">
                  <c:v>229.0</c:v>
                </c:pt>
                <c:pt idx="167">
                  <c:v>229.0</c:v>
                </c:pt>
                <c:pt idx="168">
                  <c:v>229.0</c:v>
                </c:pt>
                <c:pt idx="169">
                  <c:v>232.0</c:v>
                </c:pt>
                <c:pt idx="170">
                  <c:v>235.0</c:v>
                </c:pt>
                <c:pt idx="171">
                  <c:v>238.0</c:v>
                </c:pt>
                <c:pt idx="172">
                  <c:v>241.0</c:v>
                </c:pt>
                <c:pt idx="173">
                  <c:v>244.0</c:v>
                </c:pt>
                <c:pt idx="174">
                  <c:v>244.0</c:v>
                </c:pt>
                <c:pt idx="175">
                  <c:v>244.0</c:v>
                </c:pt>
                <c:pt idx="176">
                  <c:v>247.0</c:v>
                </c:pt>
                <c:pt idx="177">
                  <c:v>249.0</c:v>
                </c:pt>
                <c:pt idx="178">
                  <c:v>251.0</c:v>
                </c:pt>
                <c:pt idx="179">
                  <c:v>255.0</c:v>
                </c:pt>
                <c:pt idx="180">
                  <c:v>255.0</c:v>
                </c:pt>
                <c:pt idx="181">
                  <c:v>255.0</c:v>
                </c:pt>
                <c:pt idx="182">
                  <c:v>255.0</c:v>
                </c:pt>
                <c:pt idx="183">
                  <c:v>259.0</c:v>
                </c:pt>
                <c:pt idx="184">
                  <c:v>261.0</c:v>
                </c:pt>
                <c:pt idx="185">
                  <c:v>263.0</c:v>
                </c:pt>
                <c:pt idx="186">
                  <c:v>265.0</c:v>
                </c:pt>
                <c:pt idx="187">
                  <c:v>269.0</c:v>
                </c:pt>
                <c:pt idx="188">
                  <c:v>269.0</c:v>
                </c:pt>
                <c:pt idx="189">
                  <c:v>269.0</c:v>
                </c:pt>
                <c:pt idx="190">
                  <c:v>273.0</c:v>
                </c:pt>
                <c:pt idx="191">
                  <c:v>274.0</c:v>
                </c:pt>
                <c:pt idx="192">
                  <c:v>277.0</c:v>
                </c:pt>
                <c:pt idx="193">
                  <c:v>277.0</c:v>
                </c:pt>
                <c:pt idx="194">
                  <c:v>277.0</c:v>
                </c:pt>
                <c:pt idx="195">
                  <c:v>277.0</c:v>
                </c:pt>
                <c:pt idx="196">
                  <c:v>277.0</c:v>
                </c:pt>
                <c:pt idx="197">
                  <c:v>280.0</c:v>
                </c:pt>
                <c:pt idx="198">
                  <c:v>283.0</c:v>
                </c:pt>
                <c:pt idx="199">
                  <c:v>285.0</c:v>
                </c:pt>
                <c:pt idx="200">
                  <c:v>289.0</c:v>
                </c:pt>
                <c:pt idx="201">
                  <c:v>293.0</c:v>
                </c:pt>
                <c:pt idx="202">
                  <c:v>293.0</c:v>
                </c:pt>
                <c:pt idx="203">
                  <c:v>293.0</c:v>
                </c:pt>
                <c:pt idx="204">
                  <c:v>296.0</c:v>
                </c:pt>
                <c:pt idx="205">
                  <c:v>298.0</c:v>
                </c:pt>
                <c:pt idx="206">
                  <c:v>301.0</c:v>
                </c:pt>
                <c:pt idx="207">
                  <c:v>303.0</c:v>
                </c:pt>
                <c:pt idx="208">
                  <c:v>303.0</c:v>
                </c:pt>
                <c:pt idx="209">
                  <c:v>303.0</c:v>
                </c:pt>
                <c:pt idx="210">
                  <c:v>303.0</c:v>
                </c:pt>
                <c:pt idx="211">
                  <c:v>304.0</c:v>
                </c:pt>
                <c:pt idx="212">
                  <c:v>306.0</c:v>
                </c:pt>
                <c:pt idx="213">
                  <c:v>306.0</c:v>
                </c:pt>
                <c:pt idx="214">
                  <c:v>307.0</c:v>
                </c:pt>
                <c:pt idx="215">
                  <c:v>310.0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59-4674-8167-49E12EC4C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5166000"/>
        <c:axId val="-2005162192"/>
      </c:barChart>
      <c:lineChart>
        <c:grouping val="standard"/>
        <c:varyColors val="0"/>
        <c:ser>
          <c:idx val="1"/>
          <c:order val="1"/>
          <c:tx>
            <c:strRef>
              <c:f>Total!$W$1</c:f>
              <c:strCache>
                <c:ptCount val="1"/>
                <c:pt idx="0">
                  <c:v>UMN Cumulative 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548"/>
              <c:pt idx="0">
                <c:v>9/4/2016</c:v>
              </c:pt>
              <c:pt idx="1">
                <c:v>9/5/2016</c:v>
              </c:pt>
              <c:pt idx="2">
                <c:v>9/6/2016</c:v>
              </c:pt>
              <c:pt idx="3">
                <c:v>9/7/2016</c:v>
              </c:pt>
              <c:pt idx="4">
                <c:v>9/8/2016</c:v>
              </c:pt>
              <c:pt idx="5">
                <c:v>9/9/2016</c:v>
              </c:pt>
              <c:pt idx="6">
                <c:v>9/10/2016</c:v>
              </c:pt>
              <c:pt idx="7">
                <c:v>9/11/2016</c:v>
              </c:pt>
              <c:pt idx="8">
                <c:v>9/12/2016</c:v>
              </c:pt>
              <c:pt idx="9">
                <c:v>9/13/2016</c:v>
              </c:pt>
              <c:pt idx="10">
                <c:v>9/14/2016</c:v>
              </c:pt>
              <c:pt idx="11">
                <c:v>9/15/2016</c:v>
              </c:pt>
              <c:pt idx="12">
                <c:v>9/16/2016</c:v>
              </c:pt>
              <c:pt idx="13">
                <c:v>9/17/2016</c:v>
              </c:pt>
              <c:pt idx="14">
                <c:v>9/18/2016</c:v>
              </c:pt>
              <c:pt idx="15">
                <c:v>9/19/2016</c:v>
              </c:pt>
              <c:pt idx="16">
                <c:v>9/20/2016</c:v>
              </c:pt>
              <c:pt idx="17">
                <c:v>9/21/2016</c:v>
              </c:pt>
              <c:pt idx="18">
                <c:v>9/22/2016</c:v>
              </c:pt>
              <c:pt idx="19">
                <c:v>9/23/2016</c:v>
              </c:pt>
              <c:pt idx="20">
                <c:v>9/24/2016</c:v>
              </c:pt>
              <c:pt idx="21">
                <c:v>9/25/2016</c:v>
              </c:pt>
              <c:pt idx="22">
                <c:v>9/26/2016</c:v>
              </c:pt>
              <c:pt idx="23">
                <c:v>9/27/2016</c:v>
              </c:pt>
              <c:pt idx="24">
                <c:v>9/28/2016</c:v>
              </c:pt>
              <c:pt idx="25">
                <c:v>9/29/2016</c:v>
              </c:pt>
              <c:pt idx="26">
                <c:v>9/30/2016</c:v>
              </c:pt>
              <c:pt idx="27">
                <c:v>10/1/2016</c:v>
              </c:pt>
              <c:pt idx="28">
                <c:v>10/2/2016</c:v>
              </c:pt>
              <c:pt idx="29">
                <c:v>10/3/2016</c:v>
              </c:pt>
              <c:pt idx="30">
                <c:v>10/4/2016</c:v>
              </c:pt>
              <c:pt idx="31">
                <c:v>10/5/2016</c:v>
              </c:pt>
              <c:pt idx="32">
                <c:v>10/6/2016</c:v>
              </c:pt>
              <c:pt idx="33">
                <c:v>10/7/2016</c:v>
              </c:pt>
              <c:pt idx="34">
                <c:v>10/8/2016</c:v>
              </c:pt>
              <c:pt idx="35">
                <c:v>10/9/2016</c:v>
              </c:pt>
              <c:pt idx="36">
                <c:v>10/10/2016</c:v>
              </c:pt>
              <c:pt idx="37">
                <c:v>10/11/2016</c:v>
              </c:pt>
              <c:pt idx="38">
                <c:v>10/12/2016</c:v>
              </c:pt>
              <c:pt idx="39">
                <c:v>10/13/2016</c:v>
              </c:pt>
              <c:pt idx="40">
                <c:v>10/14/2016</c:v>
              </c:pt>
              <c:pt idx="41">
                <c:v>10/15/2016</c:v>
              </c:pt>
              <c:pt idx="42">
                <c:v>10/16/2016</c:v>
              </c:pt>
              <c:pt idx="43">
                <c:v>10/17/2016</c:v>
              </c:pt>
              <c:pt idx="44">
                <c:v>10/18/2016</c:v>
              </c:pt>
              <c:pt idx="45">
                <c:v>10/19/2016</c:v>
              </c:pt>
              <c:pt idx="46">
                <c:v>10/20/2016</c:v>
              </c:pt>
              <c:pt idx="47">
                <c:v>10/21/2016</c:v>
              </c:pt>
              <c:pt idx="48">
                <c:v>10/22/2016</c:v>
              </c:pt>
              <c:pt idx="49">
                <c:v>10/23/2016</c:v>
              </c:pt>
              <c:pt idx="50">
                <c:v>10/24/2016</c:v>
              </c:pt>
              <c:pt idx="51">
                <c:v>10/25/2016</c:v>
              </c:pt>
              <c:pt idx="52">
                <c:v>10/26/2016</c:v>
              </c:pt>
              <c:pt idx="53">
                <c:v>10/27/2016</c:v>
              </c:pt>
              <c:pt idx="54">
                <c:v>10/28/2016</c:v>
              </c:pt>
              <c:pt idx="55">
                <c:v>10/29/2016</c:v>
              </c:pt>
              <c:pt idx="56">
                <c:v>10/30/2016</c:v>
              </c:pt>
              <c:pt idx="57">
                <c:v>10/31/2016</c:v>
              </c:pt>
              <c:pt idx="58">
                <c:v>11/1/2016</c:v>
              </c:pt>
              <c:pt idx="59">
                <c:v>11/2/2016</c:v>
              </c:pt>
              <c:pt idx="60">
                <c:v>11/3/2016</c:v>
              </c:pt>
              <c:pt idx="61">
                <c:v>11/4/2016</c:v>
              </c:pt>
              <c:pt idx="62">
                <c:v>11/5/2016</c:v>
              </c:pt>
              <c:pt idx="63">
                <c:v>11/6/2016</c:v>
              </c:pt>
              <c:pt idx="64">
                <c:v>11/7/2016</c:v>
              </c:pt>
              <c:pt idx="65">
                <c:v>11/8/2016</c:v>
              </c:pt>
              <c:pt idx="66">
                <c:v>11/9/2016</c:v>
              </c:pt>
              <c:pt idx="67">
                <c:v>11/10/2016</c:v>
              </c:pt>
              <c:pt idx="68">
                <c:v>11/11/2016</c:v>
              </c:pt>
              <c:pt idx="69">
                <c:v>11/12/2016</c:v>
              </c:pt>
              <c:pt idx="70">
                <c:v>11/13/2016</c:v>
              </c:pt>
              <c:pt idx="71">
                <c:v>11/14/2016</c:v>
              </c:pt>
              <c:pt idx="72">
                <c:v>11/15/2016</c:v>
              </c:pt>
              <c:pt idx="73">
                <c:v>11/16/2016</c:v>
              </c:pt>
              <c:pt idx="74">
                <c:v>11/17/2016</c:v>
              </c:pt>
              <c:pt idx="75">
                <c:v>11/18/2016</c:v>
              </c:pt>
              <c:pt idx="76">
                <c:v>11/19/2016</c:v>
              </c:pt>
              <c:pt idx="77">
                <c:v>11/20/2016</c:v>
              </c:pt>
              <c:pt idx="78">
                <c:v>11/21/2016</c:v>
              </c:pt>
              <c:pt idx="79">
                <c:v>11/22/2016</c:v>
              </c:pt>
              <c:pt idx="80">
                <c:v>11/23/2016</c:v>
              </c:pt>
              <c:pt idx="81">
                <c:v>11/24/2016</c:v>
              </c:pt>
              <c:pt idx="82">
                <c:v>11/25/2016</c:v>
              </c:pt>
              <c:pt idx="83">
                <c:v>11/26/2016</c:v>
              </c:pt>
              <c:pt idx="84">
                <c:v>11/27/2016</c:v>
              </c:pt>
              <c:pt idx="85">
                <c:v>11/28/2016</c:v>
              </c:pt>
              <c:pt idx="86">
                <c:v>11/29/2016</c:v>
              </c:pt>
              <c:pt idx="87">
                <c:v>11/30/2016</c:v>
              </c:pt>
              <c:pt idx="88">
                <c:v>12/1/2016</c:v>
              </c:pt>
              <c:pt idx="89">
                <c:v>12/2/2016</c:v>
              </c:pt>
              <c:pt idx="90">
                <c:v>12/3/2016</c:v>
              </c:pt>
              <c:pt idx="91">
                <c:v>12/4/2016</c:v>
              </c:pt>
              <c:pt idx="92">
                <c:v>12/5/2016</c:v>
              </c:pt>
              <c:pt idx="93">
                <c:v>12/6/2016</c:v>
              </c:pt>
              <c:pt idx="94">
                <c:v>12/7/2016</c:v>
              </c:pt>
              <c:pt idx="95">
                <c:v>12/8/2016</c:v>
              </c:pt>
              <c:pt idx="96">
                <c:v>12/9/2016</c:v>
              </c:pt>
              <c:pt idx="97">
                <c:v>12/10/2016</c:v>
              </c:pt>
              <c:pt idx="98">
                <c:v>12/11/2016</c:v>
              </c:pt>
              <c:pt idx="99">
                <c:v>12/12/2016</c:v>
              </c:pt>
              <c:pt idx="100">
                <c:v>12/13/2016</c:v>
              </c:pt>
              <c:pt idx="101">
                <c:v>12/14/2016</c:v>
              </c:pt>
              <c:pt idx="102">
                <c:v>12/15/2016</c:v>
              </c:pt>
              <c:pt idx="103">
                <c:v>12/16/2016</c:v>
              </c:pt>
              <c:pt idx="104">
                <c:v>12/17/2016</c:v>
              </c:pt>
              <c:pt idx="105">
                <c:v>12/18/2016</c:v>
              </c:pt>
              <c:pt idx="106">
                <c:v>12/19/2016</c:v>
              </c:pt>
              <c:pt idx="107">
                <c:v>12/20/2016</c:v>
              </c:pt>
              <c:pt idx="108">
                <c:v>12/21/2016</c:v>
              </c:pt>
              <c:pt idx="109">
                <c:v>12/22/2016</c:v>
              </c:pt>
              <c:pt idx="110">
                <c:v>12/23/2016</c:v>
              </c:pt>
              <c:pt idx="111">
                <c:v>12/24/2016</c:v>
              </c:pt>
              <c:pt idx="112">
                <c:v>12/25/2016</c:v>
              </c:pt>
              <c:pt idx="113">
                <c:v>12/26/2016</c:v>
              </c:pt>
              <c:pt idx="114">
                <c:v>12/27/2016</c:v>
              </c:pt>
              <c:pt idx="115">
                <c:v>12/28/2016</c:v>
              </c:pt>
              <c:pt idx="116">
                <c:v>12/29/2016</c:v>
              </c:pt>
              <c:pt idx="117">
                <c:v>12/30/2016</c:v>
              </c:pt>
              <c:pt idx="118">
                <c:v>12/31/2016</c:v>
              </c:pt>
              <c:pt idx="119">
                <c:v>1/1/2017</c:v>
              </c:pt>
              <c:pt idx="120">
                <c:v>1/2/2017</c:v>
              </c:pt>
              <c:pt idx="121">
                <c:v>1/3/2017</c:v>
              </c:pt>
              <c:pt idx="122">
                <c:v>1/4/2017</c:v>
              </c:pt>
              <c:pt idx="123">
                <c:v>1/5/2017</c:v>
              </c:pt>
              <c:pt idx="124">
                <c:v>1/6/2017</c:v>
              </c:pt>
              <c:pt idx="125">
                <c:v>1/7/2017</c:v>
              </c:pt>
              <c:pt idx="126">
                <c:v>1/8/2017</c:v>
              </c:pt>
              <c:pt idx="127">
                <c:v>1/9/2017</c:v>
              </c:pt>
              <c:pt idx="128">
                <c:v>1/10/2017</c:v>
              </c:pt>
              <c:pt idx="129">
                <c:v>1/11/2017</c:v>
              </c:pt>
              <c:pt idx="130">
                <c:v>1/12/2017</c:v>
              </c:pt>
              <c:pt idx="131">
                <c:v>1/13/2017</c:v>
              </c:pt>
              <c:pt idx="132">
                <c:v>1/14/2017</c:v>
              </c:pt>
              <c:pt idx="133">
                <c:v>1/15/2017</c:v>
              </c:pt>
              <c:pt idx="134">
                <c:v>1/16/2017</c:v>
              </c:pt>
              <c:pt idx="135">
                <c:v>1/17/2017</c:v>
              </c:pt>
              <c:pt idx="136">
                <c:v>1/18/2017</c:v>
              </c:pt>
              <c:pt idx="137">
                <c:v>1/19/2017</c:v>
              </c:pt>
              <c:pt idx="138">
                <c:v>1/20/2017</c:v>
              </c:pt>
              <c:pt idx="139">
                <c:v>1/21/2017</c:v>
              </c:pt>
              <c:pt idx="140">
                <c:v>1/22/2017</c:v>
              </c:pt>
              <c:pt idx="141">
                <c:v>1/23/2017</c:v>
              </c:pt>
              <c:pt idx="142">
                <c:v>1/24/2017</c:v>
              </c:pt>
              <c:pt idx="143">
                <c:v>1/25/2017</c:v>
              </c:pt>
              <c:pt idx="144">
                <c:v>1/26/2017</c:v>
              </c:pt>
              <c:pt idx="145">
                <c:v>1/27/2017</c:v>
              </c:pt>
              <c:pt idx="146">
                <c:v>1/28/2017</c:v>
              </c:pt>
              <c:pt idx="147">
                <c:v>1/29/2017</c:v>
              </c:pt>
              <c:pt idx="148">
                <c:v>1/30/2017</c:v>
              </c:pt>
              <c:pt idx="149">
                <c:v>1/31/2017</c:v>
              </c:pt>
              <c:pt idx="150">
                <c:v>2/1/2017</c:v>
              </c:pt>
              <c:pt idx="151">
                <c:v>2/2/2017</c:v>
              </c:pt>
              <c:pt idx="152">
                <c:v>2/3/2017</c:v>
              </c:pt>
              <c:pt idx="153">
                <c:v>2/4/2017</c:v>
              </c:pt>
              <c:pt idx="154">
                <c:v>2/5/2017</c:v>
              </c:pt>
              <c:pt idx="155">
                <c:v>2/6/2017</c:v>
              </c:pt>
              <c:pt idx="156">
                <c:v>2/7/2017</c:v>
              </c:pt>
              <c:pt idx="157">
                <c:v>2/8/2017</c:v>
              </c:pt>
              <c:pt idx="158">
                <c:v>2/9/2017</c:v>
              </c:pt>
              <c:pt idx="159">
                <c:v>2/10/2017</c:v>
              </c:pt>
              <c:pt idx="160">
                <c:v>2/11/2017</c:v>
              </c:pt>
              <c:pt idx="161">
                <c:v>2/12/2017</c:v>
              </c:pt>
              <c:pt idx="162">
                <c:v>2/13/2017</c:v>
              </c:pt>
              <c:pt idx="163">
                <c:v>2/14/2017</c:v>
              </c:pt>
              <c:pt idx="164">
                <c:v>2/15/2017</c:v>
              </c:pt>
              <c:pt idx="165">
                <c:v>2/16/2017</c:v>
              </c:pt>
              <c:pt idx="166">
                <c:v>2/17/2017</c:v>
              </c:pt>
              <c:pt idx="167">
                <c:v>2/18/2017</c:v>
              </c:pt>
              <c:pt idx="168">
                <c:v>2/19/2017</c:v>
              </c:pt>
              <c:pt idx="169">
                <c:v>2/20/2017</c:v>
              </c:pt>
              <c:pt idx="170">
                <c:v>2/21/2017</c:v>
              </c:pt>
              <c:pt idx="171">
                <c:v>2/22/2017</c:v>
              </c:pt>
              <c:pt idx="172">
                <c:v>2/23/2017</c:v>
              </c:pt>
              <c:pt idx="173">
                <c:v>2/24/2017</c:v>
              </c:pt>
              <c:pt idx="174">
                <c:v>2/25/2017</c:v>
              </c:pt>
              <c:pt idx="175">
                <c:v>2/26/2017</c:v>
              </c:pt>
              <c:pt idx="176">
                <c:v>2/27/2017</c:v>
              </c:pt>
              <c:pt idx="177">
                <c:v>2/28/2017</c:v>
              </c:pt>
              <c:pt idx="178">
                <c:v>3/1/2017</c:v>
              </c:pt>
              <c:pt idx="179">
                <c:v>3/2/2017</c:v>
              </c:pt>
              <c:pt idx="180">
                <c:v>3/3/2017</c:v>
              </c:pt>
              <c:pt idx="181">
                <c:v>3/4/2017</c:v>
              </c:pt>
              <c:pt idx="182">
                <c:v>3/5/2017</c:v>
              </c:pt>
              <c:pt idx="183">
                <c:v>3/6/2017</c:v>
              </c:pt>
              <c:pt idx="184">
                <c:v>3/7/2017</c:v>
              </c:pt>
              <c:pt idx="185">
                <c:v>3/8/2017</c:v>
              </c:pt>
              <c:pt idx="186">
                <c:v>3/9/2017</c:v>
              </c:pt>
              <c:pt idx="187">
                <c:v>3/10/2017</c:v>
              </c:pt>
              <c:pt idx="188">
                <c:v>3/11/2017</c:v>
              </c:pt>
              <c:pt idx="189">
                <c:v>3/12/2017</c:v>
              </c:pt>
              <c:pt idx="190">
                <c:v>3/13/2017</c:v>
              </c:pt>
              <c:pt idx="191">
                <c:v>3/14/2017</c:v>
              </c:pt>
              <c:pt idx="192">
                <c:v>3/15/2017</c:v>
              </c:pt>
              <c:pt idx="193">
                <c:v>3/16/2017</c:v>
              </c:pt>
              <c:pt idx="194">
                <c:v>3/17/2017</c:v>
              </c:pt>
              <c:pt idx="195">
                <c:v>3/18/2017</c:v>
              </c:pt>
              <c:pt idx="196">
                <c:v>3/19/2017</c:v>
              </c:pt>
              <c:pt idx="197">
                <c:v>3/20/2017</c:v>
              </c:pt>
              <c:pt idx="198">
                <c:v>3/21/2017</c:v>
              </c:pt>
              <c:pt idx="199">
                <c:v>3/22/2017</c:v>
              </c:pt>
              <c:pt idx="200">
                <c:v>3/23/2017</c:v>
              </c:pt>
              <c:pt idx="201">
                <c:v>3/24/2017</c:v>
              </c:pt>
              <c:pt idx="202">
                <c:v>3/25/2017</c:v>
              </c:pt>
              <c:pt idx="203">
                <c:v>3/26/2017</c:v>
              </c:pt>
              <c:pt idx="204">
                <c:v>3/27/2017</c:v>
              </c:pt>
              <c:pt idx="205">
                <c:v>3/28/2017</c:v>
              </c:pt>
              <c:pt idx="206">
                <c:v>3/29/2017</c:v>
              </c:pt>
              <c:pt idx="207">
                <c:v>3/30/2017</c:v>
              </c:pt>
              <c:pt idx="208">
                <c:v>3/31/2017</c:v>
              </c:pt>
              <c:pt idx="209">
                <c:v>4/1/2017</c:v>
              </c:pt>
              <c:pt idx="210">
                <c:v>4/2/2017</c:v>
              </c:pt>
              <c:pt idx="211">
                <c:v>4/3/2017</c:v>
              </c:pt>
              <c:pt idx="212">
                <c:v>4/4/2017</c:v>
              </c:pt>
              <c:pt idx="213">
                <c:v>4/5/2017</c:v>
              </c:pt>
              <c:pt idx="214">
                <c:v>4/6/2017</c:v>
              </c:pt>
              <c:pt idx="215">
                <c:v>4/7/2017</c:v>
              </c:pt>
              <c:pt idx="216">
                <c:v>4/8/2017</c:v>
              </c:pt>
              <c:pt idx="217">
                <c:v>4/9/2017</c:v>
              </c:pt>
              <c:pt idx="218">
                <c:v>4/10/2017</c:v>
              </c:pt>
              <c:pt idx="219">
                <c:v>4/11/2017</c:v>
              </c:pt>
              <c:pt idx="220">
                <c:v>4/12/2017</c:v>
              </c:pt>
              <c:pt idx="221">
                <c:v>4/13/2017</c:v>
              </c:pt>
              <c:pt idx="222">
                <c:v>4/14/2017</c:v>
              </c:pt>
              <c:pt idx="223">
                <c:v>4/15/2017</c:v>
              </c:pt>
              <c:pt idx="224">
                <c:v>4/16/2017</c:v>
              </c:pt>
              <c:pt idx="225">
                <c:v>4/17/2017</c:v>
              </c:pt>
              <c:pt idx="226">
                <c:v>4/18/2017</c:v>
              </c:pt>
              <c:pt idx="227">
                <c:v>4/19/2017</c:v>
              </c:pt>
              <c:pt idx="228">
                <c:v>4/20/2017</c:v>
              </c:pt>
              <c:pt idx="229">
                <c:v>4/21/2017</c:v>
              </c:pt>
              <c:pt idx="230">
                <c:v>4/22/2017</c:v>
              </c:pt>
              <c:pt idx="231">
                <c:v>4/23/2017</c:v>
              </c:pt>
              <c:pt idx="232">
                <c:v>4/24/2017</c:v>
              </c:pt>
              <c:pt idx="233">
                <c:v>4/25/2017</c:v>
              </c:pt>
              <c:pt idx="234">
                <c:v>4/26/2017</c:v>
              </c:pt>
              <c:pt idx="235">
                <c:v>4/27/2017</c:v>
              </c:pt>
              <c:pt idx="236">
                <c:v>4/28/2017</c:v>
              </c:pt>
              <c:pt idx="237">
                <c:v>4/29/2017</c:v>
              </c:pt>
              <c:pt idx="238">
                <c:v>4/30/2017</c:v>
              </c:pt>
              <c:pt idx="239">
                <c:v>5/1/2017</c:v>
              </c:pt>
              <c:pt idx="240">
                <c:v>5/2/2017</c:v>
              </c:pt>
              <c:pt idx="241">
                <c:v>5/3/2017</c:v>
              </c:pt>
              <c:pt idx="242">
                <c:v>5/4/2017</c:v>
              </c:pt>
              <c:pt idx="243">
                <c:v>5/5/2017</c:v>
              </c:pt>
              <c:pt idx="244">
                <c:v>5/6/2017</c:v>
              </c:pt>
              <c:pt idx="245">
                <c:v>5/7/2017</c:v>
              </c:pt>
              <c:pt idx="246">
                <c:v>5/8/2017</c:v>
              </c:pt>
              <c:pt idx="247">
                <c:v>5/9/2017</c:v>
              </c:pt>
              <c:pt idx="248">
                <c:v>5/10/2017</c:v>
              </c:pt>
              <c:pt idx="249">
                <c:v>5/11/2017</c:v>
              </c:pt>
              <c:pt idx="250">
                <c:v>5/12/2017</c:v>
              </c:pt>
              <c:pt idx="251">
                <c:v>5/13/2017</c:v>
              </c:pt>
              <c:pt idx="252">
                <c:v>5/14/2017</c:v>
              </c:pt>
              <c:pt idx="253">
                <c:v>5/15/2017</c:v>
              </c:pt>
              <c:pt idx="254">
                <c:v>5/16/2017</c:v>
              </c:pt>
              <c:pt idx="255">
                <c:v>5/17/2017</c:v>
              </c:pt>
              <c:pt idx="256">
                <c:v>5/18/2017</c:v>
              </c:pt>
              <c:pt idx="257">
                <c:v>5/19/2017</c:v>
              </c:pt>
              <c:pt idx="258">
                <c:v>5/20/2017</c:v>
              </c:pt>
              <c:pt idx="259">
                <c:v>5/21/2017</c:v>
              </c:pt>
              <c:pt idx="260">
                <c:v>5/22/2017</c:v>
              </c:pt>
              <c:pt idx="261">
                <c:v>5/23/2017</c:v>
              </c:pt>
              <c:pt idx="262">
                <c:v>5/24/2017</c:v>
              </c:pt>
              <c:pt idx="263">
                <c:v>5/25/2017</c:v>
              </c:pt>
              <c:pt idx="264">
                <c:v>5/26/2017</c:v>
              </c:pt>
              <c:pt idx="265">
                <c:v>5/27/2017</c:v>
              </c:pt>
              <c:pt idx="266">
                <c:v>5/28/2017</c:v>
              </c:pt>
              <c:pt idx="267">
                <c:v>5/29/2017</c:v>
              </c:pt>
              <c:pt idx="268">
                <c:v>5/30/2017</c:v>
              </c:pt>
              <c:pt idx="269">
                <c:v>5/31/2017</c:v>
              </c:pt>
              <c:pt idx="270">
                <c:v>6/1/2017</c:v>
              </c:pt>
              <c:pt idx="271">
                <c:v>6/2/2017</c:v>
              </c:pt>
              <c:pt idx="272">
                <c:v>6/3/2017</c:v>
              </c:pt>
              <c:pt idx="273">
                <c:v>6/4/2017</c:v>
              </c:pt>
              <c:pt idx="274">
                <c:v>6/5/2017</c:v>
              </c:pt>
              <c:pt idx="275">
                <c:v>6/6/2017</c:v>
              </c:pt>
              <c:pt idx="276">
                <c:v>6/7/2017</c:v>
              </c:pt>
              <c:pt idx="277">
                <c:v>6/8/2017</c:v>
              </c:pt>
              <c:pt idx="278">
                <c:v>6/9/2017</c:v>
              </c:pt>
              <c:pt idx="279">
                <c:v>6/10/2017</c:v>
              </c:pt>
              <c:pt idx="280">
                <c:v>6/11/2017</c:v>
              </c:pt>
              <c:pt idx="281">
                <c:v>6/12/2017</c:v>
              </c:pt>
              <c:pt idx="282">
                <c:v>6/13/2017</c:v>
              </c:pt>
              <c:pt idx="283">
                <c:v>6/14/2017</c:v>
              </c:pt>
              <c:pt idx="284">
                <c:v>6/15/2017</c:v>
              </c:pt>
              <c:pt idx="285">
                <c:v>6/16/2017</c:v>
              </c:pt>
              <c:pt idx="286">
                <c:v>6/17/2017</c:v>
              </c:pt>
              <c:pt idx="287">
                <c:v>6/18/2017</c:v>
              </c:pt>
              <c:pt idx="288">
                <c:v>6/19/2017</c:v>
              </c:pt>
              <c:pt idx="289">
                <c:v>6/20/2017</c:v>
              </c:pt>
              <c:pt idx="290">
                <c:v>6/21/2017</c:v>
              </c:pt>
              <c:pt idx="291">
                <c:v>6/22/2017</c:v>
              </c:pt>
              <c:pt idx="292">
                <c:v>6/23/2017</c:v>
              </c:pt>
              <c:pt idx="293">
                <c:v>6/24/2017</c:v>
              </c:pt>
              <c:pt idx="294">
                <c:v>6/25/2017</c:v>
              </c:pt>
              <c:pt idx="295">
                <c:v>6/26/2017</c:v>
              </c:pt>
              <c:pt idx="296">
                <c:v>6/27/2017</c:v>
              </c:pt>
              <c:pt idx="297">
                <c:v>6/28/2017</c:v>
              </c:pt>
              <c:pt idx="298">
                <c:v>6/29/2017</c:v>
              </c:pt>
              <c:pt idx="299">
                <c:v>6/30/2017</c:v>
              </c:pt>
              <c:pt idx="300">
                <c:v>7/1/2017</c:v>
              </c:pt>
              <c:pt idx="301">
                <c:v>7/2/2017</c:v>
              </c:pt>
              <c:pt idx="302">
                <c:v>7/3/2017</c:v>
              </c:pt>
              <c:pt idx="303">
                <c:v>7/4/2017</c:v>
              </c:pt>
              <c:pt idx="304">
                <c:v>7/5/2017</c:v>
              </c:pt>
              <c:pt idx="305">
                <c:v>7/6/2017</c:v>
              </c:pt>
              <c:pt idx="306">
                <c:v>7/7/2017</c:v>
              </c:pt>
              <c:pt idx="307">
                <c:v>7/8/2017</c:v>
              </c:pt>
              <c:pt idx="308">
                <c:v>7/9/2017</c:v>
              </c:pt>
              <c:pt idx="309">
                <c:v>7/10/2017</c:v>
              </c:pt>
              <c:pt idx="310">
                <c:v>7/11/2017</c:v>
              </c:pt>
              <c:pt idx="311">
                <c:v>7/12/2017</c:v>
              </c:pt>
              <c:pt idx="312">
                <c:v>7/13/2017</c:v>
              </c:pt>
              <c:pt idx="313">
                <c:v>7/14/2017</c:v>
              </c:pt>
              <c:pt idx="314">
                <c:v>7/15/2017</c:v>
              </c:pt>
              <c:pt idx="315">
                <c:v>7/16/2017</c:v>
              </c:pt>
              <c:pt idx="316">
                <c:v>7/17/2017</c:v>
              </c:pt>
              <c:pt idx="317">
                <c:v>7/18/2017</c:v>
              </c:pt>
              <c:pt idx="318">
                <c:v>7/19/2017</c:v>
              </c:pt>
              <c:pt idx="319">
                <c:v>7/20/2017</c:v>
              </c:pt>
              <c:pt idx="320">
                <c:v>7/21/2017</c:v>
              </c:pt>
              <c:pt idx="321">
                <c:v>7/22/2017</c:v>
              </c:pt>
              <c:pt idx="322">
                <c:v>7/23/2017</c:v>
              </c:pt>
              <c:pt idx="323">
                <c:v>7/24/2017</c:v>
              </c:pt>
              <c:pt idx="324">
                <c:v>7/25/2017</c:v>
              </c:pt>
              <c:pt idx="325">
                <c:v>7/26/2017</c:v>
              </c:pt>
              <c:pt idx="326">
                <c:v>7/27/2017</c:v>
              </c:pt>
              <c:pt idx="327">
                <c:v>7/28/2017</c:v>
              </c:pt>
              <c:pt idx="328">
                <c:v>7/29/2017</c:v>
              </c:pt>
              <c:pt idx="329">
                <c:v>7/30/2017</c:v>
              </c:pt>
              <c:pt idx="330">
                <c:v>7/31/2017</c:v>
              </c:pt>
              <c:pt idx="331">
                <c:v>8/1/2017</c:v>
              </c:pt>
              <c:pt idx="332">
                <c:v>8/2/2017</c:v>
              </c:pt>
              <c:pt idx="333">
                <c:v>8/3/2017</c:v>
              </c:pt>
              <c:pt idx="334">
                <c:v>8/4/2017</c:v>
              </c:pt>
              <c:pt idx="335">
                <c:v>8/5/2017</c:v>
              </c:pt>
              <c:pt idx="336">
                <c:v>8/6/2017</c:v>
              </c:pt>
              <c:pt idx="337">
                <c:v>8/7/2017</c:v>
              </c:pt>
              <c:pt idx="338">
                <c:v>8/8/2017</c:v>
              </c:pt>
              <c:pt idx="339">
                <c:v>8/9/2017</c:v>
              </c:pt>
              <c:pt idx="340">
                <c:v>8/10/2017</c:v>
              </c:pt>
              <c:pt idx="341">
                <c:v>8/11/2017</c:v>
              </c:pt>
              <c:pt idx="342">
                <c:v>8/12/2017</c:v>
              </c:pt>
              <c:pt idx="343">
                <c:v>8/13/2017</c:v>
              </c:pt>
              <c:pt idx="344">
                <c:v>8/14/2017</c:v>
              </c:pt>
              <c:pt idx="345">
                <c:v>8/15/2017</c:v>
              </c:pt>
              <c:pt idx="346">
                <c:v>8/16/2017</c:v>
              </c:pt>
              <c:pt idx="347">
                <c:v>8/17/2017</c:v>
              </c:pt>
              <c:pt idx="348">
                <c:v>8/18/2017</c:v>
              </c:pt>
              <c:pt idx="349">
                <c:v>8/19/2017</c:v>
              </c:pt>
              <c:pt idx="350">
                <c:v>8/20/2017</c:v>
              </c:pt>
              <c:pt idx="351">
                <c:v>8/21/2017</c:v>
              </c:pt>
              <c:pt idx="352">
                <c:v>8/22/2017</c:v>
              </c:pt>
              <c:pt idx="353">
                <c:v>8/23/2017</c:v>
              </c:pt>
              <c:pt idx="354">
                <c:v>8/24/2017</c:v>
              </c:pt>
              <c:pt idx="355">
                <c:v>8/25/2017</c:v>
              </c:pt>
              <c:pt idx="356">
                <c:v>8/26/2017</c:v>
              </c:pt>
              <c:pt idx="357">
                <c:v>8/27/2017</c:v>
              </c:pt>
              <c:pt idx="358">
                <c:v>8/28/2017</c:v>
              </c:pt>
              <c:pt idx="359">
                <c:v>8/29/2017</c:v>
              </c:pt>
              <c:pt idx="360">
                <c:v>8/30/2017</c:v>
              </c:pt>
              <c:pt idx="361">
                <c:v>8/31/2017</c:v>
              </c:pt>
              <c:pt idx="362">
                <c:v>9/1/2017</c:v>
              </c:pt>
              <c:pt idx="363">
                <c:v>9/2/2017</c:v>
              </c:pt>
              <c:pt idx="364">
                <c:v>9/3/2017</c:v>
              </c:pt>
              <c:pt idx="365">
                <c:v>9/4/2017</c:v>
              </c:pt>
              <c:pt idx="366">
                <c:v>9/5/2017</c:v>
              </c:pt>
              <c:pt idx="367">
                <c:v>9/6/2017</c:v>
              </c:pt>
              <c:pt idx="368">
                <c:v>9/7/2017</c:v>
              </c:pt>
              <c:pt idx="369">
                <c:v>9/8/2017</c:v>
              </c:pt>
              <c:pt idx="370">
                <c:v>9/9/2017</c:v>
              </c:pt>
              <c:pt idx="371">
                <c:v>9/10/2017</c:v>
              </c:pt>
              <c:pt idx="372">
                <c:v>9/11/2017</c:v>
              </c:pt>
              <c:pt idx="373">
                <c:v>9/12/2017</c:v>
              </c:pt>
              <c:pt idx="374">
                <c:v>9/13/2017</c:v>
              </c:pt>
              <c:pt idx="375">
                <c:v>9/14/2017</c:v>
              </c:pt>
              <c:pt idx="376">
                <c:v>9/15/2017</c:v>
              </c:pt>
              <c:pt idx="377">
                <c:v>9/16/2017</c:v>
              </c:pt>
              <c:pt idx="378">
                <c:v>9/17/2017</c:v>
              </c:pt>
              <c:pt idx="379">
                <c:v>9/18/2017</c:v>
              </c:pt>
              <c:pt idx="380">
                <c:v>9/19/2017</c:v>
              </c:pt>
              <c:pt idx="381">
                <c:v>9/20/2017</c:v>
              </c:pt>
              <c:pt idx="382">
                <c:v>9/21/2017</c:v>
              </c:pt>
              <c:pt idx="383">
                <c:v>9/22/2017</c:v>
              </c:pt>
              <c:pt idx="384">
                <c:v>9/23/2017</c:v>
              </c:pt>
              <c:pt idx="385">
                <c:v>9/24/2017</c:v>
              </c:pt>
              <c:pt idx="386">
                <c:v>9/25/2017</c:v>
              </c:pt>
              <c:pt idx="387">
                <c:v>9/26/2017</c:v>
              </c:pt>
              <c:pt idx="388">
                <c:v>9/27/2017</c:v>
              </c:pt>
              <c:pt idx="389">
                <c:v>9/28/2017</c:v>
              </c:pt>
              <c:pt idx="390">
                <c:v>9/29/2017</c:v>
              </c:pt>
              <c:pt idx="391">
                <c:v>9/30/2017</c:v>
              </c:pt>
              <c:pt idx="392">
                <c:v>10/1/2017</c:v>
              </c:pt>
              <c:pt idx="393">
                <c:v>10/2/2017</c:v>
              </c:pt>
              <c:pt idx="394">
                <c:v>10/3/2017</c:v>
              </c:pt>
              <c:pt idx="395">
                <c:v>10/4/2017</c:v>
              </c:pt>
              <c:pt idx="396">
                <c:v>10/5/2017</c:v>
              </c:pt>
              <c:pt idx="397">
                <c:v>10/6/2017</c:v>
              </c:pt>
              <c:pt idx="398">
                <c:v>10/7/2017</c:v>
              </c:pt>
              <c:pt idx="399">
                <c:v>10/8/2017</c:v>
              </c:pt>
              <c:pt idx="400">
                <c:v>10/9/2017</c:v>
              </c:pt>
              <c:pt idx="401">
                <c:v>10/10/2017</c:v>
              </c:pt>
              <c:pt idx="402">
                <c:v>10/11/2017</c:v>
              </c:pt>
              <c:pt idx="403">
                <c:v>10/12/2017</c:v>
              </c:pt>
              <c:pt idx="404">
                <c:v>10/13/2017</c:v>
              </c:pt>
              <c:pt idx="405">
                <c:v>10/14/2017</c:v>
              </c:pt>
              <c:pt idx="406">
                <c:v>10/15/2017</c:v>
              </c:pt>
              <c:pt idx="407">
                <c:v>10/16/2017</c:v>
              </c:pt>
              <c:pt idx="408">
                <c:v>10/17/2017</c:v>
              </c:pt>
              <c:pt idx="409">
                <c:v>10/18/2017</c:v>
              </c:pt>
              <c:pt idx="410">
                <c:v>10/19/2017</c:v>
              </c:pt>
              <c:pt idx="411">
                <c:v>10/20/2017</c:v>
              </c:pt>
              <c:pt idx="412">
                <c:v>10/21/2017</c:v>
              </c:pt>
              <c:pt idx="413">
                <c:v>10/22/2017</c:v>
              </c:pt>
              <c:pt idx="414">
                <c:v>10/23/2017</c:v>
              </c:pt>
              <c:pt idx="415">
                <c:v>10/24/2017</c:v>
              </c:pt>
              <c:pt idx="416">
                <c:v>10/25/2017</c:v>
              </c:pt>
              <c:pt idx="417">
                <c:v>10/26/2017</c:v>
              </c:pt>
              <c:pt idx="418">
                <c:v>10/27/2017</c:v>
              </c:pt>
              <c:pt idx="419">
                <c:v>10/28/2017</c:v>
              </c:pt>
              <c:pt idx="420">
                <c:v>10/29/2017</c:v>
              </c:pt>
              <c:pt idx="421">
                <c:v>10/30/2017</c:v>
              </c:pt>
              <c:pt idx="422">
                <c:v>10/31/2017</c:v>
              </c:pt>
              <c:pt idx="423">
                <c:v>11/1/2017</c:v>
              </c:pt>
              <c:pt idx="424">
                <c:v>11/2/2017</c:v>
              </c:pt>
              <c:pt idx="425">
                <c:v>11/3/2017</c:v>
              </c:pt>
              <c:pt idx="426">
                <c:v>11/4/2017</c:v>
              </c:pt>
              <c:pt idx="427">
                <c:v>11/5/2017</c:v>
              </c:pt>
              <c:pt idx="428">
                <c:v>11/6/2017</c:v>
              </c:pt>
              <c:pt idx="429">
                <c:v>11/7/2017</c:v>
              </c:pt>
              <c:pt idx="430">
                <c:v>11/8/2017</c:v>
              </c:pt>
              <c:pt idx="431">
                <c:v>11/9/2017</c:v>
              </c:pt>
              <c:pt idx="432">
                <c:v>11/10/2017</c:v>
              </c:pt>
              <c:pt idx="433">
                <c:v>11/11/2017</c:v>
              </c:pt>
              <c:pt idx="434">
                <c:v>11/12/2017</c:v>
              </c:pt>
              <c:pt idx="435">
                <c:v>11/13/2017</c:v>
              </c:pt>
              <c:pt idx="436">
                <c:v>11/14/2017</c:v>
              </c:pt>
              <c:pt idx="437">
                <c:v>11/15/2017</c:v>
              </c:pt>
              <c:pt idx="438">
                <c:v>11/16/2017</c:v>
              </c:pt>
              <c:pt idx="439">
                <c:v>11/17/2017</c:v>
              </c:pt>
              <c:pt idx="440">
                <c:v>11/18/2017</c:v>
              </c:pt>
              <c:pt idx="441">
                <c:v>11/19/2017</c:v>
              </c:pt>
              <c:pt idx="442">
                <c:v>11/20/2017</c:v>
              </c:pt>
              <c:pt idx="443">
                <c:v>11/21/2017</c:v>
              </c:pt>
              <c:pt idx="444">
                <c:v>11/22/2017</c:v>
              </c:pt>
              <c:pt idx="445">
                <c:v>11/23/2017</c:v>
              </c:pt>
              <c:pt idx="446">
                <c:v>11/24/2017</c:v>
              </c:pt>
              <c:pt idx="447">
                <c:v>11/25/2017</c:v>
              </c:pt>
              <c:pt idx="448">
                <c:v>11/26/2017</c:v>
              </c:pt>
              <c:pt idx="449">
                <c:v>11/27/2017</c:v>
              </c:pt>
              <c:pt idx="450">
                <c:v>11/28/2017</c:v>
              </c:pt>
              <c:pt idx="451">
                <c:v>11/29/2017</c:v>
              </c:pt>
              <c:pt idx="452">
                <c:v>11/30/2017</c:v>
              </c:pt>
              <c:pt idx="453">
                <c:v>12/1/2017</c:v>
              </c:pt>
              <c:pt idx="454">
                <c:v>12/2/2017</c:v>
              </c:pt>
              <c:pt idx="455">
                <c:v>12/3/2017</c:v>
              </c:pt>
              <c:pt idx="456">
                <c:v>12/4/2017</c:v>
              </c:pt>
              <c:pt idx="457">
                <c:v>12/5/2017</c:v>
              </c:pt>
              <c:pt idx="458">
                <c:v>12/6/2017</c:v>
              </c:pt>
              <c:pt idx="459">
                <c:v>12/7/2017</c:v>
              </c:pt>
              <c:pt idx="460">
                <c:v>12/8/2017</c:v>
              </c:pt>
              <c:pt idx="461">
                <c:v>12/9/2017</c:v>
              </c:pt>
              <c:pt idx="462">
                <c:v>12/10/2017</c:v>
              </c:pt>
              <c:pt idx="463">
                <c:v>12/11/2017</c:v>
              </c:pt>
              <c:pt idx="464">
                <c:v>12/12/2017</c:v>
              </c:pt>
              <c:pt idx="465">
                <c:v>12/13/2017</c:v>
              </c:pt>
              <c:pt idx="466">
                <c:v>12/14/2017</c:v>
              </c:pt>
              <c:pt idx="467">
                <c:v>12/15/2017</c:v>
              </c:pt>
              <c:pt idx="468">
                <c:v>12/16/2017</c:v>
              </c:pt>
              <c:pt idx="469">
                <c:v>12/17/2017</c:v>
              </c:pt>
              <c:pt idx="470">
                <c:v>12/18/2017</c:v>
              </c:pt>
              <c:pt idx="471">
                <c:v>12/19/2017</c:v>
              </c:pt>
              <c:pt idx="472">
                <c:v>12/20/2017</c:v>
              </c:pt>
              <c:pt idx="473">
                <c:v>12/21/2017</c:v>
              </c:pt>
              <c:pt idx="474">
                <c:v>12/22/2017</c:v>
              </c:pt>
              <c:pt idx="475">
                <c:v>12/23/2017</c:v>
              </c:pt>
              <c:pt idx="476">
                <c:v>12/24/2017</c:v>
              </c:pt>
              <c:pt idx="477">
                <c:v>12/25/2017</c:v>
              </c:pt>
              <c:pt idx="478">
                <c:v>12/26/2017</c:v>
              </c:pt>
              <c:pt idx="479">
                <c:v>12/27/2017</c:v>
              </c:pt>
              <c:pt idx="480">
                <c:v>12/28/2017</c:v>
              </c:pt>
              <c:pt idx="481">
                <c:v>12/29/2017</c:v>
              </c:pt>
              <c:pt idx="482">
                <c:v>12/30/2017</c:v>
              </c:pt>
              <c:pt idx="483">
                <c:v>12/31/2017</c:v>
              </c:pt>
              <c:pt idx="484">
                <c:v>1/1/2018</c:v>
              </c:pt>
              <c:pt idx="485">
                <c:v>1/2/2018</c:v>
              </c:pt>
              <c:pt idx="486">
                <c:v>1/3/2018</c:v>
              </c:pt>
              <c:pt idx="487">
                <c:v>1/4/2018</c:v>
              </c:pt>
              <c:pt idx="488">
                <c:v>1/5/2018</c:v>
              </c:pt>
              <c:pt idx="489">
                <c:v>1/6/2018</c:v>
              </c:pt>
              <c:pt idx="490">
                <c:v>1/7/2018</c:v>
              </c:pt>
              <c:pt idx="491">
                <c:v>1/8/2018</c:v>
              </c:pt>
              <c:pt idx="492">
                <c:v>1/9/2018</c:v>
              </c:pt>
              <c:pt idx="493">
                <c:v>1/10/2018</c:v>
              </c:pt>
              <c:pt idx="494">
                <c:v>1/11/2018</c:v>
              </c:pt>
              <c:pt idx="495">
                <c:v>1/12/2018</c:v>
              </c:pt>
              <c:pt idx="496">
                <c:v>1/13/2018</c:v>
              </c:pt>
              <c:pt idx="497">
                <c:v>1/14/2018</c:v>
              </c:pt>
              <c:pt idx="498">
                <c:v>1/15/2018</c:v>
              </c:pt>
              <c:pt idx="499">
                <c:v>1/16/2018</c:v>
              </c:pt>
              <c:pt idx="500">
                <c:v>1/17/2018</c:v>
              </c:pt>
              <c:pt idx="501">
                <c:v>1/18/2018</c:v>
              </c:pt>
              <c:pt idx="502">
                <c:v>1/19/2018</c:v>
              </c:pt>
              <c:pt idx="503">
                <c:v>1/20/2018</c:v>
              </c:pt>
              <c:pt idx="504">
                <c:v>1/21/2018</c:v>
              </c:pt>
              <c:pt idx="505">
                <c:v>1/22/2018</c:v>
              </c:pt>
              <c:pt idx="506">
                <c:v>1/23/2018</c:v>
              </c:pt>
              <c:pt idx="507">
                <c:v>1/24/2018</c:v>
              </c:pt>
              <c:pt idx="508">
                <c:v>1/25/2018</c:v>
              </c:pt>
              <c:pt idx="509">
                <c:v>1/26/2018</c:v>
              </c:pt>
              <c:pt idx="510">
                <c:v>1/27/2018</c:v>
              </c:pt>
              <c:pt idx="511">
                <c:v>1/28/2018</c:v>
              </c:pt>
              <c:pt idx="512">
                <c:v>1/29/2018</c:v>
              </c:pt>
              <c:pt idx="513">
                <c:v>1/30/2018</c:v>
              </c:pt>
              <c:pt idx="514">
                <c:v>1/31/2018</c:v>
              </c:pt>
              <c:pt idx="515">
                <c:v>2/1/2018</c:v>
              </c:pt>
              <c:pt idx="516">
                <c:v>2/2/2018</c:v>
              </c:pt>
              <c:pt idx="517">
                <c:v>2/3/2018</c:v>
              </c:pt>
              <c:pt idx="518">
                <c:v>2/4/2018</c:v>
              </c:pt>
              <c:pt idx="519">
                <c:v>2/5/2018</c:v>
              </c:pt>
              <c:pt idx="520">
                <c:v>2/6/2018</c:v>
              </c:pt>
              <c:pt idx="521">
                <c:v>2/7/2018</c:v>
              </c:pt>
              <c:pt idx="522">
                <c:v>2/8/2018</c:v>
              </c:pt>
              <c:pt idx="523">
                <c:v>2/9/2018</c:v>
              </c:pt>
              <c:pt idx="524">
                <c:v>2/10/2018</c:v>
              </c:pt>
              <c:pt idx="525">
                <c:v>2/11/2018</c:v>
              </c:pt>
              <c:pt idx="526">
                <c:v>2/12/2018</c:v>
              </c:pt>
              <c:pt idx="527">
                <c:v>2/13/2018</c:v>
              </c:pt>
              <c:pt idx="528">
                <c:v>2/14/2018</c:v>
              </c:pt>
              <c:pt idx="529">
                <c:v>2/15/2018</c:v>
              </c:pt>
              <c:pt idx="530">
                <c:v>2/16/2018</c:v>
              </c:pt>
              <c:pt idx="531">
                <c:v>2/17/2018</c:v>
              </c:pt>
              <c:pt idx="532">
                <c:v>2/18/2018</c:v>
              </c:pt>
              <c:pt idx="533">
                <c:v>2/19/2018</c:v>
              </c:pt>
              <c:pt idx="534">
                <c:v>2/20/2018</c:v>
              </c:pt>
              <c:pt idx="535">
                <c:v>2/21/2018</c:v>
              </c:pt>
              <c:pt idx="536">
                <c:v>2/22/2018</c:v>
              </c:pt>
              <c:pt idx="537">
                <c:v>2/23/2018</c:v>
              </c:pt>
              <c:pt idx="538">
                <c:v>2/24/2018</c:v>
              </c:pt>
              <c:pt idx="539">
                <c:v>2/25/2018</c:v>
              </c:pt>
              <c:pt idx="540">
                <c:v>2/26/2018</c:v>
              </c:pt>
              <c:pt idx="541">
                <c:v>2/27/2018</c:v>
              </c:pt>
              <c:pt idx="542">
                <c:v>2/28/2018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Total!$W$2:$W$550</c:f>
              <c:numCache>
                <c:formatCode>General</c:formatCode>
                <c:ptCount val="548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8.0</c:v>
                </c:pt>
                <c:pt idx="6">
                  <c:v>8.0</c:v>
                </c:pt>
                <c:pt idx="7">
                  <c:v>10.0</c:v>
                </c:pt>
                <c:pt idx="8">
                  <c:v>12.0</c:v>
                </c:pt>
                <c:pt idx="9">
                  <c:v>13.0</c:v>
                </c:pt>
                <c:pt idx="10">
                  <c:v>15.0</c:v>
                </c:pt>
                <c:pt idx="11">
                  <c:v>17.0</c:v>
                </c:pt>
                <c:pt idx="12">
                  <c:v>17.0</c:v>
                </c:pt>
                <c:pt idx="13">
                  <c:v>17.0</c:v>
                </c:pt>
                <c:pt idx="14">
                  <c:v>19.0</c:v>
                </c:pt>
                <c:pt idx="15">
                  <c:v>21.0</c:v>
                </c:pt>
                <c:pt idx="16">
                  <c:v>23.0</c:v>
                </c:pt>
                <c:pt idx="17">
                  <c:v>25.0</c:v>
                </c:pt>
                <c:pt idx="18">
                  <c:v>27.0</c:v>
                </c:pt>
                <c:pt idx="19">
                  <c:v>27.0</c:v>
                </c:pt>
                <c:pt idx="20">
                  <c:v>27.0</c:v>
                </c:pt>
                <c:pt idx="21">
                  <c:v>29.0</c:v>
                </c:pt>
                <c:pt idx="22">
                  <c:v>31.0</c:v>
                </c:pt>
                <c:pt idx="23">
                  <c:v>33.0</c:v>
                </c:pt>
                <c:pt idx="24">
                  <c:v>35.0</c:v>
                </c:pt>
                <c:pt idx="25">
                  <c:v>37.0</c:v>
                </c:pt>
                <c:pt idx="26">
                  <c:v>37.0</c:v>
                </c:pt>
                <c:pt idx="27">
                  <c:v>37.0</c:v>
                </c:pt>
                <c:pt idx="28">
                  <c:v>39.0</c:v>
                </c:pt>
                <c:pt idx="29">
                  <c:v>40.0</c:v>
                </c:pt>
                <c:pt idx="30">
                  <c:v>42.0</c:v>
                </c:pt>
                <c:pt idx="31">
                  <c:v>44.0</c:v>
                </c:pt>
                <c:pt idx="32">
                  <c:v>46.0</c:v>
                </c:pt>
                <c:pt idx="33">
                  <c:v>46.0</c:v>
                </c:pt>
                <c:pt idx="34">
                  <c:v>46.0</c:v>
                </c:pt>
                <c:pt idx="35">
                  <c:v>48.0</c:v>
                </c:pt>
                <c:pt idx="36">
                  <c:v>50.0</c:v>
                </c:pt>
                <c:pt idx="37">
                  <c:v>52.0</c:v>
                </c:pt>
                <c:pt idx="38">
                  <c:v>54.0</c:v>
                </c:pt>
                <c:pt idx="39">
                  <c:v>56.0</c:v>
                </c:pt>
                <c:pt idx="40">
                  <c:v>56.0</c:v>
                </c:pt>
                <c:pt idx="41">
                  <c:v>56.0</c:v>
                </c:pt>
                <c:pt idx="42">
                  <c:v>58.0</c:v>
                </c:pt>
                <c:pt idx="43">
                  <c:v>60.0</c:v>
                </c:pt>
                <c:pt idx="44">
                  <c:v>62.0</c:v>
                </c:pt>
                <c:pt idx="45">
                  <c:v>64.0</c:v>
                </c:pt>
                <c:pt idx="46">
                  <c:v>65.0</c:v>
                </c:pt>
                <c:pt idx="47">
                  <c:v>65.0</c:v>
                </c:pt>
                <c:pt idx="48">
                  <c:v>65.0</c:v>
                </c:pt>
                <c:pt idx="49">
                  <c:v>67.0</c:v>
                </c:pt>
                <c:pt idx="50">
                  <c:v>69.0</c:v>
                </c:pt>
                <c:pt idx="51">
                  <c:v>71.0</c:v>
                </c:pt>
                <c:pt idx="52">
                  <c:v>73.0</c:v>
                </c:pt>
                <c:pt idx="53">
                  <c:v>75.0</c:v>
                </c:pt>
                <c:pt idx="54">
                  <c:v>75.0</c:v>
                </c:pt>
                <c:pt idx="55">
                  <c:v>75.0</c:v>
                </c:pt>
                <c:pt idx="56">
                  <c:v>77.0</c:v>
                </c:pt>
                <c:pt idx="57">
                  <c:v>79.0</c:v>
                </c:pt>
                <c:pt idx="58">
                  <c:v>81.0</c:v>
                </c:pt>
                <c:pt idx="59">
                  <c:v>83.0</c:v>
                </c:pt>
                <c:pt idx="60">
                  <c:v>85.0</c:v>
                </c:pt>
                <c:pt idx="61">
                  <c:v>85.0</c:v>
                </c:pt>
                <c:pt idx="62">
                  <c:v>85.0</c:v>
                </c:pt>
                <c:pt idx="63">
                  <c:v>87.0</c:v>
                </c:pt>
                <c:pt idx="64">
                  <c:v>89.0</c:v>
                </c:pt>
                <c:pt idx="65">
                  <c:v>90.0</c:v>
                </c:pt>
                <c:pt idx="66">
                  <c:v>92.0</c:v>
                </c:pt>
                <c:pt idx="67">
                  <c:v>92.0</c:v>
                </c:pt>
                <c:pt idx="68">
                  <c:v>92.0</c:v>
                </c:pt>
                <c:pt idx="69">
                  <c:v>92.0</c:v>
                </c:pt>
                <c:pt idx="70">
                  <c:v>94.0</c:v>
                </c:pt>
                <c:pt idx="71">
                  <c:v>96.0</c:v>
                </c:pt>
                <c:pt idx="72">
                  <c:v>98.0</c:v>
                </c:pt>
                <c:pt idx="73">
                  <c:v>100.0</c:v>
                </c:pt>
                <c:pt idx="74">
                  <c:v>102.0</c:v>
                </c:pt>
                <c:pt idx="75">
                  <c:v>102.0</c:v>
                </c:pt>
                <c:pt idx="76">
                  <c:v>102.0</c:v>
                </c:pt>
                <c:pt idx="77">
                  <c:v>104.0</c:v>
                </c:pt>
                <c:pt idx="78">
                  <c:v>106.0</c:v>
                </c:pt>
                <c:pt idx="79">
                  <c:v>108.0</c:v>
                </c:pt>
                <c:pt idx="80">
                  <c:v>108.0</c:v>
                </c:pt>
                <c:pt idx="81">
                  <c:v>109.0</c:v>
                </c:pt>
                <c:pt idx="82">
                  <c:v>109.0</c:v>
                </c:pt>
                <c:pt idx="83">
                  <c:v>109.0</c:v>
                </c:pt>
                <c:pt idx="84">
                  <c:v>110.0</c:v>
                </c:pt>
                <c:pt idx="85">
                  <c:v>112.0</c:v>
                </c:pt>
                <c:pt idx="86">
                  <c:v>114.0</c:v>
                </c:pt>
                <c:pt idx="87">
                  <c:v>116.0</c:v>
                </c:pt>
                <c:pt idx="88">
                  <c:v>118.0</c:v>
                </c:pt>
                <c:pt idx="89">
                  <c:v>118.0</c:v>
                </c:pt>
                <c:pt idx="90">
                  <c:v>118.0</c:v>
                </c:pt>
                <c:pt idx="91">
                  <c:v>120.0</c:v>
                </c:pt>
                <c:pt idx="92">
                  <c:v>122.0</c:v>
                </c:pt>
                <c:pt idx="93">
                  <c:v>124.0</c:v>
                </c:pt>
                <c:pt idx="94">
                  <c:v>126.0</c:v>
                </c:pt>
                <c:pt idx="95">
                  <c:v>128.0</c:v>
                </c:pt>
                <c:pt idx="96">
                  <c:v>128.0</c:v>
                </c:pt>
                <c:pt idx="97">
                  <c:v>128.0</c:v>
                </c:pt>
                <c:pt idx="98">
                  <c:v>130.0</c:v>
                </c:pt>
                <c:pt idx="99">
                  <c:v>132.0</c:v>
                </c:pt>
                <c:pt idx="100">
                  <c:v>134.0</c:v>
                </c:pt>
                <c:pt idx="101">
                  <c:v>135.0</c:v>
                </c:pt>
                <c:pt idx="102">
                  <c:v>137.0</c:v>
                </c:pt>
                <c:pt idx="103">
                  <c:v>137.0</c:v>
                </c:pt>
                <c:pt idx="104">
                  <c:v>137.0</c:v>
                </c:pt>
                <c:pt idx="105">
                  <c:v>139.0</c:v>
                </c:pt>
                <c:pt idx="106">
                  <c:v>140.0</c:v>
                </c:pt>
                <c:pt idx="107">
                  <c:v>142.0</c:v>
                </c:pt>
                <c:pt idx="108">
                  <c:v>143.0</c:v>
                </c:pt>
                <c:pt idx="109">
                  <c:v>143.0</c:v>
                </c:pt>
                <c:pt idx="110">
                  <c:v>143.0</c:v>
                </c:pt>
                <c:pt idx="111">
                  <c:v>143.0</c:v>
                </c:pt>
                <c:pt idx="112">
                  <c:v>143.0</c:v>
                </c:pt>
                <c:pt idx="113">
                  <c:v>143.0</c:v>
                </c:pt>
                <c:pt idx="114">
                  <c:v>143.0</c:v>
                </c:pt>
                <c:pt idx="115">
                  <c:v>143.0</c:v>
                </c:pt>
                <c:pt idx="116">
                  <c:v>143.0</c:v>
                </c:pt>
                <c:pt idx="117">
                  <c:v>143.0</c:v>
                </c:pt>
                <c:pt idx="118">
                  <c:v>143.0</c:v>
                </c:pt>
                <c:pt idx="119">
                  <c:v>145.0</c:v>
                </c:pt>
                <c:pt idx="120">
                  <c:v>147.0</c:v>
                </c:pt>
                <c:pt idx="121">
                  <c:v>149.0</c:v>
                </c:pt>
                <c:pt idx="122">
                  <c:v>151.0</c:v>
                </c:pt>
                <c:pt idx="123">
                  <c:v>153.0</c:v>
                </c:pt>
                <c:pt idx="124">
                  <c:v>153.0</c:v>
                </c:pt>
                <c:pt idx="125">
                  <c:v>153.0</c:v>
                </c:pt>
                <c:pt idx="126">
                  <c:v>155.0</c:v>
                </c:pt>
                <c:pt idx="127">
                  <c:v>157.0</c:v>
                </c:pt>
                <c:pt idx="128">
                  <c:v>159.0</c:v>
                </c:pt>
                <c:pt idx="129">
                  <c:v>161.0</c:v>
                </c:pt>
                <c:pt idx="130">
                  <c:v>163.0</c:v>
                </c:pt>
                <c:pt idx="131">
                  <c:v>163.0</c:v>
                </c:pt>
                <c:pt idx="132">
                  <c:v>163.0</c:v>
                </c:pt>
                <c:pt idx="133">
                  <c:v>163.0</c:v>
                </c:pt>
                <c:pt idx="134">
                  <c:v>165.0</c:v>
                </c:pt>
                <c:pt idx="135">
                  <c:v>166.0</c:v>
                </c:pt>
                <c:pt idx="136">
                  <c:v>168.0</c:v>
                </c:pt>
                <c:pt idx="137">
                  <c:v>170.0</c:v>
                </c:pt>
                <c:pt idx="138">
                  <c:v>170.0</c:v>
                </c:pt>
                <c:pt idx="139">
                  <c:v>170.0</c:v>
                </c:pt>
                <c:pt idx="140">
                  <c:v>172.0</c:v>
                </c:pt>
                <c:pt idx="141">
                  <c:v>174.0</c:v>
                </c:pt>
                <c:pt idx="142">
                  <c:v>176.0</c:v>
                </c:pt>
                <c:pt idx="143">
                  <c:v>178.0</c:v>
                </c:pt>
                <c:pt idx="144">
                  <c:v>180.0</c:v>
                </c:pt>
                <c:pt idx="145">
                  <c:v>180.0</c:v>
                </c:pt>
                <c:pt idx="146">
                  <c:v>180.0</c:v>
                </c:pt>
                <c:pt idx="147">
                  <c:v>182.0</c:v>
                </c:pt>
                <c:pt idx="148">
                  <c:v>184.0</c:v>
                </c:pt>
                <c:pt idx="149">
                  <c:v>186.0</c:v>
                </c:pt>
                <c:pt idx="150">
                  <c:v>188.0</c:v>
                </c:pt>
                <c:pt idx="151">
                  <c:v>190.0</c:v>
                </c:pt>
                <c:pt idx="152">
                  <c:v>190.0</c:v>
                </c:pt>
                <c:pt idx="153">
                  <c:v>190.0</c:v>
                </c:pt>
                <c:pt idx="154">
                  <c:v>191.0</c:v>
                </c:pt>
                <c:pt idx="155">
                  <c:v>193.0</c:v>
                </c:pt>
                <c:pt idx="156">
                  <c:v>195.0</c:v>
                </c:pt>
                <c:pt idx="157">
                  <c:v>197.0</c:v>
                </c:pt>
                <c:pt idx="158">
                  <c:v>199.0</c:v>
                </c:pt>
                <c:pt idx="159">
                  <c:v>199.0</c:v>
                </c:pt>
                <c:pt idx="160">
                  <c:v>199.0</c:v>
                </c:pt>
                <c:pt idx="161">
                  <c:v>201.0</c:v>
                </c:pt>
                <c:pt idx="162">
                  <c:v>203.0</c:v>
                </c:pt>
                <c:pt idx="163">
                  <c:v>205.0</c:v>
                </c:pt>
                <c:pt idx="164">
                  <c:v>207.0</c:v>
                </c:pt>
                <c:pt idx="165">
                  <c:v>209.0</c:v>
                </c:pt>
                <c:pt idx="166">
                  <c:v>209.0</c:v>
                </c:pt>
                <c:pt idx="167">
                  <c:v>209.0</c:v>
                </c:pt>
                <c:pt idx="168">
                  <c:v>211.0</c:v>
                </c:pt>
                <c:pt idx="169">
                  <c:v>213.0</c:v>
                </c:pt>
                <c:pt idx="170">
                  <c:v>215.0</c:v>
                </c:pt>
                <c:pt idx="171">
                  <c:v>216.0</c:v>
                </c:pt>
                <c:pt idx="172">
                  <c:v>218.0</c:v>
                </c:pt>
                <c:pt idx="173">
                  <c:v>218.0</c:v>
                </c:pt>
                <c:pt idx="174">
                  <c:v>218.0</c:v>
                </c:pt>
                <c:pt idx="175">
                  <c:v>220.0</c:v>
                </c:pt>
                <c:pt idx="176">
                  <c:v>222.0</c:v>
                </c:pt>
                <c:pt idx="177">
                  <c:v>224.0</c:v>
                </c:pt>
                <c:pt idx="178">
                  <c:v>226.0</c:v>
                </c:pt>
                <c:pt idx="179">
                  <c:v>228.0</c:v>
                </c:pt>
                <c:pt idx="180">
                  <c:v>228.0</c:v>
                </c:pt>
                <c:pt idx="181">
                  <c:v>228.0</c:v>
                </c:pt>
                <c:pt idx="182">
                  <c:v>230.0</c:v>
                </c:pt>
                <c:pt idx="183">
                  <c:v>232.0</c:v>
                </c:pt>
                <c:pt idx="184">
                  <c:v>234.0</c:v>
                </c:pt>
                <c:pt idx="185">
                  <c:v>236.0</c:v>
                </c:pt>
                <c:pt idx="186">
                  <c:v>238.0</c:v>
                </c:pt>
                <c:pt idx="187">
                  <c:v>238.0</c:v>
                </c:pt>
                <c:pt idx="188">
                  <c:v>238.0</c:v>
                </c:pt>
                <c:pt idx="189">
                  <c:v>240.0</c:v>
                </c:pt>
                <c:pt idx="190">
                  <c:v>242.0</c:v>
                </c:pt>
                <c:pt idx="191">
                  <c:v>243.0</c:v>
                </c:pt>
                <c:pt idx="192">
                  <c:v>245.0</c:v>
                </c:pt>
                <c:pt idx="193">
                  <c:v>247.0</c:v>
                </c:pt>
                <c:pt idx="194">
                  <c:v>247.0</c:v>
                </c:pt>
                <c:pt idx="195">
                  <c:v>247.0</c:v>
                </c:pt>
                <c:pt idx="196">
                  <c:v>249.0</c:v>
                </c:pt>
                <c:pt idx="197">
                  <c:v>251.0</c:v>
                </c:pt>
                <c:pt idx="198">
                  <c:v>253.0</c:v>
                </c:pt>
                <c:pt idx="199">
                  <c:v>255.0</c:v>
                </c:pt>
                <c:pt idx="200">
                  <c:v>257.0</c:v>
                </c:pt>
                <c:pt idx="201">
                  <c:v>257.0</c:v>
                </c:pt>
                <c:pt idx="202">
                  <c:v>257.0</c:v>
                </c:pt>
                <c:pt idx="203">
                  <c:v>259.0</c:v>
                </c:pt>
                <c:pt idx="204">
                  <c:v>261.0</c:v>
                </c:pt>
                <c:pt idx="205">
                  <c:v>263.0</c:v>
                </c:pt>
                <c:pt idx="206">
                  <c:v>265.0</c:v>
                </c:pt>
                <c:pt idx="207">
                  <c:v>267.0</c:v>
                </c:pt>
                <c:pt idx="208">
                  <c:v>267.0</c:v>
                </c:pt>
                <c:pt idx="209">
                  <c:v>267.0</c:v>
                </c:pt>
                <c:pt idx="210">
                  <c:v>268.0</c:v>
                </c:pt>
                <c:pt idx="211">
                  <c:v>270.0</c:v>
                </c:pt>
                <c:pt idx="212">
                  <c:v>272.0</c:v>
                </c:pt>
                <c:pt idx="213">
                  <c:v>274.0</c:v>
                </c:pt>
                <c:pt idx="214">
                  <c:v>276.0</c:v>
                </c:pt>
                <c:pt idx="215">
                  <c:v>276.0</c:v>
                </c:pt>
                <c:pt idx="216">
                  <c:v>276.0</c:v>
                </c:pt>
                <c:pt idx="217">
                  <c:v>278.0</c:v>
                </c:pt>
                <c:pt idx="218">
                  <c:v>280.0</c:v>
                </c:pt>
                <c:pt idx="219">
                  <c:v>282.0</c:v>
                </c:pt>
                <c:pt idx="220">
                  <c:v>284.0</c:v>
                </c:pt>
                <c:pt idx="221">
                  <c:v>286.0</c:v>
                </c:pt>
                <c:pt idx="222">
                  <c:v>286.0</c:v>
                </c:pt>
                <c:pt idx="223">
                  <c:v>286.0</c:v>
                </c:pt>
                <c:pt idx="224">
                  <c:v>288.0</c:v>
                </c:pt>
                <c:pt idx="225">
                  <c:v>290.0</c:v>
                </c:pt>
                <c:pt idx="226">
                  <c:v>292.0</c:v>
                </c:pt>
                <c:pt idx="227">
                  <c:v>293.0</c:v>
                </c:pt>
                <c:pt idx="228">
                  <c:v>295.0</c:v>
                </c:pt>
                <c:pt idx="229">
                  <c:v>295.0</c:v>
                </c:pt>
                <c:pt idx="230">
                  <c:v>295.0</c:v>
                </c:pt>
                <c:pt idx="231">
                  <c:v>297.0</c:v>
                </c:pt>
                <c:pt idx="232">
                  <c:v>299.0</c:v>
                </c:pt>
                <c:pt idx="233">
                  <c:v>301.0</c:v>
                </c:pt>
                <c:pt idx="234">
                  <c:v>303.0</c:v>
                </c:pt>
                <c:pt idx="235">
                  <c:v>305.0</c:v>
                </c:pt>
                <c:pt idx="236">
                  <c:v>305.0</c:v>
                </c:pt>
                <c:pt idx="237">
                  <c:v>305.0</c:v>
                </c:pt>
                <c:pt idx="238">
                  <c:v>307.0</c:v>
                </c:pt>
                <c:pt idx="239">
                  <c:v>309.0</c:v>
                </c:pt>
                <c:pt idx="240">
                  <c:v>311.0</c:v>
                </c:pt>
                <c:pt idx="241">
                  <c:v>313.0</c:v>
                </c:pt>
                <c:pt idx="242">
                  <c:v>315.0</c:v>
                </c:pt>
                <c:pt idx="243">
                  <c:v>315.0</c:v>
                </c:pt>
                <c:pt idx="244">
                  <c:v>315.0</c:v>
                </c:pt>
                <c:pt idx="245">
                  <c:v>317.0</c:v>
                </c:pt>
                <c:pt idx="246">
                  <c:v>319.0</c:v>
                </c:pt>
                <c:pt idx="247">
                  <c:v>320.0</c:v>
                </c:pt>
                <c:pt idx="248">
                  <c:v>322.0</c:v>
                </c:pt>
                <c:pt idx="249">
                  <c:v>324.0</c:v>
                </c:pt>
                <c:pt idx="250">
                  <c:v>324.0</c:v>
                </c:pt>
                <c:pt idx="251">
                  <c:v>324.0</c:v>
                </c:pt>
                <c:pt idx="252">
                  <c:v>326.0</c:v>
                </c:pt>
                <c:pt idx="253">
                  <c:v>328.0</c:v>
                </c:pt>
                <c:pt idx="254">
                  <c:v>330.0</c:v>
                </c:pt>
                <c:pt idx="255">
                  <c:v>332.0</c:v>
                </c:pt>
                <c:pt idx="256">
                  <c:v>334.0</c:v>
                </c:pt>
                <c:pt idx="257">
                  <c:v>334.0</c:v>
                </c:pt>
                <c:pt idx="258">
                  <c:v>334.0</c:v>
                </c:pt>
                <c:pt idx="259">
                  <c:v>336.0</c:v>
                </c:pt>
                <c:pt idx="260">
                  <c:v>338.0</c:v>
                </c:pt>
                <c:pt idx="261">
                  <c:v>340.0</c:v>
                </c:pt>
                <c:pt idx="262">
                  <c:v>342.0</c:v>
                </c:pt>
                <c:pt idx="263">
                  <c:v>344.0</c:v>
                </c:pt>
                <c:pt idx="264">
                  <c:v>344.0</c:v>
                </c:pt>
                <c:pt idx="265">
                  <c:v>344.0</c:v>
                </c:pt>
                <c:pt idx="266">
                  <c:v>344.0</c:v>
                </c:pt>
                <c:pt idx="267">
                  <c:v>345.0</c:v>
                </c:pt>
                <c:pt idx="268">
                  <c:v>347.0</c:v>
                </c:pt>
                <c:pt idx="269">
                  <c:v>349.0</c:v>
                </c:pt>
                <c:pt idx="270">
                  <c:v>351.0</c:v>
                </c:pt>
                <c:pt idx="271">
                  <c:v>351.0</c:v>
                </c:pt>
                <c:pt idx="272">
                  <c:v>351.0</c:v>
                </c:pt>
                <c:pt idx="273">
                  <c:v>353.0</c:v>
                </c:pt>
                <c:pt idx="274">
                  <c:v>355.0</c:v>
                </c:pt>
                <c:pt idx="275">
                  <c:v>357.0</c:v>
                </c:pt>
                <c:pt idx="276">
                  <c:v>359.0</c:v>
                </c:pt>
                <c:pt idx="277">
                  <c:v>361.0</c:v>
                </c:pt>
                <c:pt idx="278">
                  <c:v>361.0</c:v>
                </c:pt>
                <c:pt idx="279">
                  <c:v>361.0</c:v>
                </c:pt>
                <c:pt idx="280">
                  <c:v>363.0</c:v>
                </c:pt>
                <c:pt idx="281">
                  <c:v>365.0</c:v>
                </c:pt>
                <c:pt idx="282">
                  <c:v>367.0</c:v>
                </c:pt>
                <c:pt idx="283">
                  <c:v>369.0</c:v>
                </c:pt>
                <c:pt idx="284">
                  <c:v>370.0</c:v>
                </c:pt>
                <c:pt idx="285">
                  <c:v>370.0</c:v>
                </c:pt>
                <c:pt idx="286">
                  <c:v>370.0</c:v>
                </c:pt>
                <c:pt idx="287">
                  <c:v>372.0</c:v>
                </c:pt>
                <c:pt idx="288">
                  <c:v>374.0</c:v>
                </c:pt>
                <c:pt idx="289">
                  <c:v>376.0</c:v>
                </c:pt>
                <c:pt idx="290">
                  <c:v>378.0</c:v>
                </c:pt>
                <c:pt idx="291">
                  <c:v>380.0</c:v>
                </c:pt>
                <c:pt idx="292">
                  <c:v>380.0</c:v>
                </c:pt>
                <c:pt idx="293">
                  <c:v>380.0</c:v>
                </c:pt>
                <c:pt idx="294">
                  <c:v>382.0</c:v>
                </c:pt>
                <c:pt idx="295">
                  <c:v>384.0</c:v>
                </c:pt>
                <c:pt idx="296">
                  <c:v>386.0</c:v>
                </c:pt>
                <c:pt idx="297">
                  <c:v>388.0</c:v>
                </c:pt>
                <c:pt idx="298">
                  <c:v>390.0</c:v>
                </c:pt>
                <c:pt idx="299">
                  <c:v>390.0</c:v>
                </c:pt>
                <c:pt idx="300">
                  <c:v>390.0</c:v>
                </c:pt>
                <c:pt idx="301">
                  <c:v>392.0</c:v>
                </c:pt>
                <c:pt idx="302">
                  <c:v>392.0</c:v>
                </c:pt>
                <c:pt idx="303">
                  <c:v>394.0</c:v>
                </c:pt>
                <c:pt idx="304">
                  <c:v>396.0</c:v>
                </c:pt>
                <c:pt idx="305">
                  <c:v>397.0</c:v>
                </c:pt>
                <c:pt idx="306">
                  <c:v>397.0</c:v>
                </c:pt>
                <c:pt idx="307">
                  <c:v>397.0</c:v>
                </c:pt>
                <c:pt idx="308">
                  <c:v>399.0</c:v>
                </c:pt>
                <c:pt idx="309">
                  <c:v>401.0</c:v>
                </c:pt>
                <c:pt idx="310">
                  <c:v>403.0</c:v>
                </c:pt>
                <c:pt idx="311">
                  <c:v>405.0</c:v>
                </c:pt>
                <c:pt idx="312">
                  <c:v>407.0</c:v>
                </c:pt>
                <c:pt idx="313">
                  <c:v>407.0</c:v>
                </c:pt>
                <c:pt idx="314">
                  <c:v>407.0</c:v>
                </c:pt>
                <c:pt idx="315">
                  <c:v>409.0</c:v>
                </c:pt>
                <c:pt idx="316">
                  <c:v>411.0</c:v>
                </c:pt>
                <c:pt idx="317">
                  <c:v>413.0</c:v>
                </c:pt>
                <c:pt idx="318">
                  <c:v>415.0</c:v>
                </c:pt>
                <c:pt idx="319">
                  <c:v>417.0</c:v>
                </c:pt>
                <c:pt idx="320">
                  <c:v>417.0</c:v>
                </c:pt>
                <c:pt idx="321">
                  <c:v>417.0</c:v>
                </c:pt>
                <c:pt idx="322">
                  <c:v>419.0</c:v>
                </c:pt>
                <c:pt idx="323">
                  <c:v>421.0</c:v>
                </c:pt>
                <c:pt idx="324">
                  <c:v>422.0</c:v>
                </c:pt>
                <c:pt idx="325">
                  <c:v>424.0</c:v>
                </c:pt>
                <c:pt idx="326">
                  <c:v>426.0</c:v>
                </c:pt>
                <c:pt idx="327">
                  <c:v>426.0</c:v>
                </c:pt>
                <c:pt idx="328">
                  <c:v>426.0</c:v>
                </c:pt>
                <c:pt idx="329">
                  <c:v>428.0</c:v>
                </c:pt>
                <c:pt idx="330">
                  <c:v>430.0</c:v>
                </c:pt>
                <c:pt idx="331">
                  <c:v>432.0</c:v>
                </c:pt>
                <c:pt idx="332">
                  <c:v>434.0</c:v>
                </c:pt>
                <c:pt idx="333">
                  <c:v>436.0</c:v>
                </c:pt>
                <c:pt idx="334">
                  <c:v>436.0</c:v>
                </c:pt>
                <c:pt idx="335">
                  <c:v>436.0</c:v>
                </c:pt>
                <c:pt idx="336">
                  <c:v>438.0</c:v>
                </c:pt>
                <c:pt idx="337">
                  <c:v>440.0</c:v>
                </c:pt>
                <c:pt idx="338">
                  <c:v>442.0</c:v>
                </c:pt>
                <c:pt idx="339">
                  <c:v>444.0</c:v>
                </c:pt>
                <c:pt idx="340">
                  <c:v>446.0</c:v>
                </c:pt>
                <c:pt idx="341">
                  <c:v>446.0</c:v>
                </c:pt>
                <c:pt idx="342">
                  <c:v>446.0</c:v>
                </c:pt>
                <c:pt idx="343">
                  <c:v>447.0</c:v>
                </c:pt>
                <c:pt idx="344">
                  <c:v>449.0</c:v>
                </c:pt>
                <c:pt idx="345">
                  <c:v>451.0</c:v>
                </c:pt>
                <c:pt idx="346">
                  <c:v>453.0</c:v>
                </c:pt>
                <c:pt idx="347">
                  <c:v>455.0</c:v>
                </c:pt>
                <c:pt idx="348">
                  <c:v>455.0</c:v>
                </c:pt>
                <c:pt idx="349">
                  <c:v>455.0</c:v>
                </c:pt>
                <c:pt idx="350">
                  <c:v>457.0</c:v>
                </c:pt>
                <c:pt idx="351">
                  <c:v>459.0</c:v>
                </c:pt>
                <c:pt idx="352">
                  <c:v>461.0</c:v>
                </c:pt>
                <c:pt idx="353">
                  <c:v>463.0</c:v>
                </c:pt>
                <c:pt idx="354">
                  <c:v>465.0</c:v>
                </c:pt>
                <c:pt idx="355">
                  <c:v>465.0</c:v>
                </c:pt>
                <c:pt idx="356">
                  <c:v>465.0</c:v>
                </c:pt>
                <c:pt idx="357">
                  <c:v>467.0</c:v>
                </c:pt>
                <c:pt idx="358">
                  <c:v>469.0</c:v>
                </c:pt>
                <c:pt idx="359">
                  <c:v>471.0</c:v>
                </c:pt>
                <c:pt idx="360">
                  <c:v>473.0</c:v>
                </c:pt>
                <c:pt idx="361">
                  <c:v>474.0</c:v>
                </c:pt>
                <c:pt idx="362">
                  <c:v>474.0</c:v>
                </c:pt>
                <c:pt idx="363">
                  <c:v>474.0</c:v>
                </c:pt>
                <c:pt idx="364">
                  <c:v>474.0</c:v>
                </c:pt>
                <c:pt idx="365">
                  <c:v>476.0</c:v>
                </c:pt>
                <c:pt idx="366">
                  <c:v>478.0</c:v>
                </c:pt>
                <c:pt idx="367">
                  <c:v>480.0</c:v>
                </c:pt>
                <c:pt idx="368">
                  <c:v>482.0</c:v>
                </c:pt>
                <c:pt idx="369">
                  <c:v>482.0</c:v>
                </c:pt>
                <c:pt idx="370">
                  <c:v>482.0</c:v>
                </c:pt>
                <c:pt idx="371">
                  <c:v>484.0</c:v>
                </c:pt>
                <c:pt idx="372">
                  <c:v>486.0</c:v>
                </c:pt>
                <c:pt idx="373">
                  <c:v>488.0</c:v>
                </c:pt>
                <c:pt idx="374">
                  <c:v>490.0</c:v>
                </c:pt>
                <c:pt idx="375">
                  <c:v>492.0</c:v>
                </c:pt>
                <c:pt idx="376">
                  <c:v>492.0</c:v>
                </c:pt>
                <c:pt idx="377">
                  <c:v>492.0</c:v>
                </c:pt>
                <c:pt idx="378">
                  <c:v>494.0</c:v>
                </c:pt>
                <c:pt idx="379">
                  <c:v>496.0</c:v>
                </c:pt>
                <c:pt idx="380">
                  <c:v>498.0</c:v>
                </c:pt>
                <c:pt idx="381">
                  <c:v>499.0</c:v>
                </c:pt>
                <c:pt idx="382">
                  <c:v>501.0</c:v>
                </c:pt>
                <c:pt idx="383">
                  <c:v>501.0</c:v>
                </c:pt>
                <c:pt idx="384">
                  <c:v>501.0</c:v>
                </c:pt>
                <c:pt idx="385">
                  <c:v>503.0</c:v>
                </c:pt>
                <c:pt idx="386">
                  <c:v>505.0</c:v>
                </c:pt>
                <c:pt idx="387">
                  <c:v>507.0</c:v>
                </c:pt>
                <c:pt idx="388">
                  <c:v>509.0</c:v>
                </c:pt>
                <c:pt idx="389">
                  <c:v>511.0</c:v>
                </c:pt>
                <c:pt idx="390">
                  <c:v>511.0</c:v>
                </c:pt>
                <c:pt idx="391">
                  <c:v>511.0</c:v>
                </c:pt>
                <c:pt idx="392">
                  <c:v>513.0</c:v>
                </c:pt>
                <c:pt idx="393">
                  <c:v>515.0</c:v>
                </c:pt>
                <c:pt idx="394">
                  <c:v>517.0</c:v>
                </c:pt>
                <c:pt idx="395">
                  <c:v>519.0</c:v>
                </c:pt>
                <c:pt idx="396">
                  <c:v>521.0</c:v>
                </c:pt>
                <c:pt idx="397">
                  <c:v>521.0</c:v>
                </c:pt>
                <c:pt idx="398">
                  <c:v>521.0</c:v>
                </c:pt>
                <c:pt idx="399">
                  <c:v>523.0</c:v>
                </c:pt>
                <c:pt idx="400">
                  <c:v>524.0</c:v>
                </c:pt>
                <c:pt idx="401">
                  <c:v>526.0</c:v>
                </c:pt>
                <c:pt idx="402">
                  <c:v>528.0</c:v>
                </c:pt>
                <c:pt idx="403">
                  <c:v>530.0</c:v>
                </c:pt>
                <c:pt idx="404">
                  <c:v>530.0</c:v>
                </c:pt>
                <c:pt idx="405">
                  <c:v>530.0</c:v>
                </c:pt>
                <c:pt idx="406">
                  <c:v>532.0</c:v>
                </c:pt>
                <c:pt idx="407">
                  <c:v>534.0</c:v>
                </c:pt>
                <c:pt idx="408">
                  <c:v>536.0</c:v>
                </c:pt>
                <c:pt idx="409">
                  <c:v>538.0</c:v>
                </c:pt>
                <c:pt idx="410">
                  <c:v>540.0</c:v>
                </c:pt>
                <c:pt idx="411">
                  <c:v>540.0</c:v>
                </c:pt>
                <c:pt idx="412">
                  <c:v>540.0</c:v>
                </c:pt>
                <c:pt idx="413">
                  <c:v>542.0</c:v>
                </c:pt>
                <c:pt idx="414">
                  <c:v>544.0</c:v>
                </c:pt>
                <c:pt idx="415">
                  <c:v>546.0</c:v>
                </c:pt>
                <c:pt idx="416">
                  <c:v>548.0</c:v>
                </c:pt>
                <c:pt idx="417">
                  <c:v>550.0</c:v>
                </c:pt>
                <c:pt idx="418">
                  <c:v>550.0</c:v>
                </c:pt>
                <c:pt idx="419">
                  <c:v>550.0</c:v>
                </c:pt>
                <c:pt idx="420">
                  <c:v>551.0</c:v>
                </c:pt>
                <c:pt idx="421">
                  <c:v>553.0</c:v>
                </c:pt>
                <c:pt idx="422">
                  <c:v>555.0</c:v>
                </c:pt>
                <c:pt idx="423">
                  <c:v>557.0</c:v>
                </c:pt>
                <c:pt idx="424">
                  <c:v>559.0</c:v>
                </c:pt>
                <c:pt idx="425">
                  <c:v>559.0</c:v>
                </c:pt>
                <c:pt idx="426">
                  <c:v>559.0</c:v>
                </c:pt>
                <c:pt idx="427">
                  <c:v>561.0</c:v>
                </c:pt>
                <c:pt idx="428">
                  <c:v>563.0</c:v>
                </c:pt>
                <c:pt idx="429">
                  <c:v>565.0</c:v>
                </c:pt>
                <c:pt idx="430">
                  <c:v>567.0</c:v>
                </c:pt>
                <c:pt idx="431">
                  <c:v>569.0</c:v>
                </c:pt>
                <c:pt idx="432">
                  <c:v>569.0</c:v>
                </c:pt>
                <c:pt idx="433">
                  <c:v>569.0</c:v>
                </c:pt>
                <c:pt idx="434">
                  <c:v>571.0</c:v>
                </c:pt>
                <c:pt idx="435">
                  <c:v>573.0</c:v>
                </c:pt>
                <c:pt idx="436">
                  <c:v>575.0</c:v>
                </c:pt>
                <c:pt idx="437">
                  <c:v>576.0</c:v>
                </c:pt>
                <c:pt idx="438">
                  <c:v>578.0</c:v>
                </c:pt>
                <c:pt idx="439">
                  <c:v>578.0</c:v>
                </c:pt>
                <c:pt idx="440">
                  <c:v>578.0</c:v>
                </c:pt>
                <c:pt idx="441">
                  <c:v>580.0</c:v>
                </c:pt>
                <c:pt idx="442">
                  <c:v>582.0</c:v>
                </c:pt>
                <c:pt idx="443">
                  <c:v>584.0</c:v>
                </c:pt>
                <c:pt idx="444">
                  <c:v>584.0</c:v>
                </c:pt>
                <c:pt idx="445">
                  <c:v>585.0</c:v>
                </c:pt>
                <c:pt idx="446">
                  <c:v>585.0</c:v>
                </c:pt>
                <c:pt idx="447">
                  <c:v>585.0</c:v>
                </c:pt>
                <c:pt idx="448">
                  <c:v>587.0</c:v>
                </c:pt>
                <c:pt idx="449">
                  <c:v>589.0</c:v>
                </c:pt>
                <c:pt idx="450">
                  <c:v>591.0</c:v>
                </c:pt>
                <c:pt idx="451">
                  <c:v>593.0</c:v>
                </c:pt>
                <c:pt idx="452">
                  <c:v>594.0</c:v>
                </c:pt>
                <c:pt idx="453">
                  <c:v>594.0</c:v>
                </c:pt>
                <c:pt idx="454">
                  <c:v>594.0</c:v>
                </c:pt>
                <c:pt idx="455">
                  <c:v>596.0</c:v>
                </c:pt>
                <c:pt idx="456">
                  <c:v>598.0</c:v>
                </c:pt>
                <c:pt idx="457">
                  <c:v>600.0</c:v>
                </c:pt>
                <c:pt idx="458">
                  <c:v>602.0</c:v>
                </c:pt>
                <c:pt idx="459">
                  <c:v>604.0</c:v>
                </c:pt>
                <c:pt idx="460">
                  <c:v>604.0</c:v>
                </c:pt>
                <c:pt idx="461">
                  <c:v>604.0</c:v>
                </c:pt>
                <c:pt idx="462">
                  <c:v>606.0</c:v>
                </c:pt>
                <c:pt idx="463">
                  <c:v>608.0</c:v>
                </c:pt>
                <c:pt idx="464">
                  <c:v>610.0</c:v>
                </c:pt>
                <c:pt idx="465">
                  <c:v>612.0</c:v>
                </c:pt>
                <c:pt idx="466">
                  <c:v>614.0</c:v>
                </c:pt>
                <c:pt idx="467">
                  <c:v>614.0</c:v>
                </c:pt>
                <c:pt idx="468">
                  <c:v>614.0</c:v>
                </c:pt>
                <c:pt idx="469">
                  <c:v>615.0</c:v>
                </c:pt>
                <c:pt idx="470">
                  <c:v>617.0</c:v>
                </c:pt>
                <c:pt idx="471">
                  <c:v>618.0</c:v>
                </c:pt>
                <c:pt idx="472">
                  <c:v>619.0</c:v>
                </c:pt>
                <c:pt idx="473">
                  <c:v>620.0</c:v>
                </c:pt>
                <c:pt idx="474">
                  <c:v>621.0</c:v>
                </c:pt>
                <c:pt idx="475">
                  <c:v>621.0</c:v>
                </c:pt>
                <c:pt idx="476">
                  <c:v>621.0</c:v>
                </c:pt>
                <c:pt idx="477">
                  <c:v>621.0</c:v>
                </c:pt>
                <c:pt idx="478">
                  <c:v>621.0</c:v>
                </c:pt>
                <c:pt idx="479">
                  <c:v>621.0</c:v>
                </c:pt>
                <c:pt idx="480">
                  <c:v>621.0</c:v>
                </c:pt>
                <c:pt idx="481">
                  <c:v>621.0</c:v>
                </c:pt>
                <c:pt idx="482">
                  <c:v>621.0</c:v>
                </c:pt>
                <c:pt idx="483">
                  <c:v>621.0</c:v>
                </c:pt>
                <c:pt idx="484">
                  <c:v>623.0</c:v>
                </c:pt>
                <c:pt idx="485">
                  <c:v>625.0</c:v>
                </c:pt>
                <c:pt idx="486">
                  <c:v>627.0</c:v>
                </c:pt>
                <c:pt idx="487">
                  <c:v>628.0</c:v>
                </c:pt>
                <c:pt idx="488">
                  <c:v>628.0</c:v>
                </c:pt>
                <c:pt idx="489">
                  <c:v>628.0</c:v>
                </c:pt>
                <c:pt idx="490">
                  <c:v>630.0</c:v>
                </c:pt>
                <c:pt idx="491">
                  <c:v>632.0</c:v>
                </c:pt>
                <c:pt idx="492">
                  <c:v>634.0</c:v>
                </c:pt>
                <c:pt idx="493">
                  <c:v>636.0</c:v>
                </c:pt>
                <c:pt idx="494">
                  <c:v>638.0</c:v>
                </c:pt>
                <c:pt idx="495">
                  <c:v>638.0</c:v>
                </c:pt>
                <c:pt idx="496">
                  <c:v>638.0</c:v>
                </c:pt>
                <c:pt idx="497">
                  <c:v>638.0</c:v>
                </c:pt>
                <c:pt idx="498">
                  <c:v>640.0</c:v>
                </c:pt>
                <c:pt idx="499">
                  <c:v>642.0</c:v>
                </c:pt>
                <c:pt idx="500">
                  <c:v>644.0</c:v>
                </c:pt>
                <c:pt idx="501">
                  <c:v>646.0</c:v>
                </c:pt>
                <c:pt idx="502">
                  <c:v>646.0</c:v>
                </c:pt>
                <c:pt idx="503">
                  <c:v>646.0</c:v>
                </c:pt>
                <c:pt idx="504">
                  <c:v>648.0</c:v>
                </c:pt>
                <c:pt idx="505">
                  <c:v>650.0</c:v>
                </c:pt>
                <c:pt idx="506">
                  <c:v>652.0</c:v>
                </c:pt>
                <c:pt idx="507">
                  <c:v>653.0</c:v>
                </c:pt>
                <c:pt idx="508">
                  <c:v>655.0</c:v>
                </c:pt>
                <c:pt idx="509">
                  <c:v>655.0</c:v>
                </c:pt>
                <c:pt idx="510">
                  <c:v>655.0</c:v>
                </c:pt>
                <c:pt idx="511">
                  <c:v>657.0</c:v>
                </c:pt>
                <c:pt idx="512">
                  <c:v>659.0</c:v>
                </c:pt>
                <c:pt idx="513">
                  <c:v>661.0</c:v>
                </c:pt>
                <c:pt idx="514">
                  <c:v>663.0</c:v>
                </c:pt>
                <c:pt idx="515">
                  <c:v>665.0</c:v>
                </c:pt>
                <c:pt idx="516">
                  <c:v>665.0</c:v>
                </c:pt>
                <c:pt idx="517">
                  <c:v>665.0</c:v>
                </c:pt>
                <c:pt idx="518">
                  <c:v>667.0</c:v>
                </c:pt>
                <c:pt idx="519">
                  <c:v>669.0</c:v>
                </c:pt>
                <c:pt idx="520">
                  <c:v>671.0</c:v>
                </c:pt>
                <c:pt idx="521">
                  <c:v>673.0</c:v>
                </c:pt>
                <c:pt idx="522">
                  <c:v>675.0</c:v>
                </c:pt>
                <c:pt idx="523">
                  <c:v>675.0</c:v>
                </c:pt>
                <c:pt idx="524">
                  <c:v>675.0</c:v>
                </c:pt>
                <c:pt idx="525">
                  <c:v>677.0</c:v>
                </c:pt>
                <c:pt idx="526">
                  <c:v>678.0</c:v>
                </c:pt>
                <c:pt idx="527">
                  <c:v>680.0</c:v>
                </c:pt>
                <c:pt idx="528">
                  <c:v>682.0</c:v>
                </c:pt>
                <c:pt idx="529">
                  <c:v>684.0</c:v>
                </c:pt>
                <c:pt idx="530">
                  <c:v>684.0</c:v>
                </c:pt>
                <c:pt idx="531">
                  <c:v>684.0</c:v>
                </c:pt>
                <c:pt idx="532">
                  <c:v>686.0</c:v>
                </c:pt>
                <c:pt idx="533">
                  <c:v>688.0</c:v>
                </c:pt>
                <c:pt idx="534">
                  <c:v>690.0</c:v>
                </c:pt>
                <c:pt idx="535">
                  <c:v>692.0</c:v>
                </c:pt>
                <c:pt idx="536">
                  <c:v>694.0</c:v>
                </c:pt>
                <c:pt idx="537">
                  <c:v>694.0</c:v>
                </c:pt>
                <c:pt idx="538">
                  <c:v>694.0</c:v>
                </c:pt>
                <c:pt idx="539">
                  <c:v>696.0</c:v>
                </c:pt>
                <c:pt idx="540">
                  <c:v>698.0</c:v>
                </c:pt>
                <c:pt idx="541">
                  <c:v>700.0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559-4674-8167-49E12EC4C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5166000"/>
        <c:axId val="-2005162192"/>
      </c:lineChart>
      <c:catAx>
        <c:axId val="-200516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5162192"/>
        <c:crosses val="autoZero"/>
        <c:auto val="1"/>
        <c:lblAlgn val="ctr"/>
        <c:lblOffset val="100"/>
        <c:noMultiLvlLbl val="0"/>
      </c:catAx>
      <c:valAx>
        <c:axId val="-200516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516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NWU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Total!$Y$1</c:f>
              <c:strCache>
                <c:ptCount val="1"/>
                <c:pt idx="0">
                  <c:v>NWU Cumulative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Total!$S:$S</c:f>
              <c:strCache>
                <c:ptCount val="543"/>
                <c:pt idx="0">
                  <c:v>9/4/2016</c:v>
                </c:pt>
                <c:pt idx="1">
                  <c:v>9/5/2016</c:v>
                </c:pt>
                <c:pt idx="2">
                  <c:v>9/6/2016</c:v>
                </c:pt>
                <c:pt idx="3">
                  <c:v>9/7/2016</c:v>
                </c:pt>
                <c:pt idx="4">
                  <c:v>9/8/2016</c:v>
                </c:pt>
                <c:pt idx="5">
                  <c:v>9/9/2016</c:v>
                </c:pt>
                <c:pt idx="6">
                  <c:v>9/10/2016</c:v>
                </c:pt>
                <c:pt idx="7">
                  <c:v>9/11/2016</c:v>
                </c:pt>
                <c:pt idx="8">
                  <c:v>9/12/2016</c:v>
                </c:pt>
                <c:pt idx="9">
                  <c:v>9/13/2016</c:v>
                </c:pt>
                <c:pt idx="10">
                  <c:v>9/14/2016</c:v>
                </c:pt>
                <c:pt idx="11">
                  <c:v>9/15/2016</c:v>
                </c:pt>
                <c:pt idx="12">
                  <c:v>9/16/2016</c:v>
                </c:pt>
                <c:pt idx="13">
                  <c:v>9/17/2016</c:v>
                </c:pt>
                <c:pt idx="14">
                  <c:v>9/18/2016</c:v>
                </c:pt>
                <c:pt idx="15">
                  <c:v>9/19/2016</c:v>
                </c:pt>
                <c:pt idx="16">
                  <c:v>9/20/2016</c:v>
                </c:pt>
                <c:pt idx="17">
                  <c:v>9/21/2016</c:v>
                </c:pt>
                <c:pt idx="18">
                  <c:v>9/22/2016</c:v>
                </c:pt>
                <c:pt idx="19">
                  <c:v>9/23/2016</c:v>
                </c:pt>
                <c:pt idx="20">
                  <c:v>9/24/2016</c:v>
                </c:pt>
                <c:pt idx="21">
                  <c:v>9/25/2016</c:v>
                </c:pt>
                <c:pt idx="22">
                  <c:v>9/26/2016</c:v>
                </c:pt>
                <c:pt idx="23">
                  <c:v>9/27/2016</c:v>
                </c:pt>
                <c:pt idx="24">
                  <c:v>9/28/2016</c:v>
                </c:pt>
                <c:pt idx="25">
                  <c:v>9/29/2016</c:v>
                </c:pt>
                <c:pt idx="26">
                  <c:v>9/30/2016</c:v>
                </c:pt>
                <c:pt idx="27">
                  <c:v>10/1/2016</c:v>
                </c:pt>
                <c:pt idx="28">
                  <c:v>10/2/2016</c:v>
                </c:pt>
                <c:pt idx="29">
                  <c:v>10/3/2016</c:v>
                </c:pt>
                <c:pt idx="30">
                  <c:v>10/4/2016</c:v>
                </c:pt>
                <c:pt idx="31">
                  <c:v>10/5/2016</c:v>
                </c:pt>
                <c:pt idx="32">
                  <c:v>10/6/2016</c:v>
                </c:pt>
                <c:pt idx="33">
                  <c:v>10/7/2016</c:v>
                </c:pt>
                <c:pt idx="34">
                  <c:v>10/8/2016</c:v>
                </c:pt>
                <c:pt idx="35">
                  <c:v>10/9/2016</c:v>
                </c:pt>
                <c:pt idx="36">
                  <c:v>10/10/2016</c:v>
                </c:pt>
                <c:pt idx="37">
                  <c:v>10/11/2016</c:v>
                </c:pt>
                <c:pt idx="38">
                  <c:v>10/12/2016</c:v>
                </c:pt>
                <c:pt idx="39">
                  <c:v>10/13/2016</c:v>
                </c:pt>
                <c:pt idx="40">
                  <c:v>10/14/2016</c:v>
                </c:pt>
                <c:pt idx="41">
                  <c:v>10/15/2016</c:v>
                </c:pt>
                <c:pt idx="42">
                  <c:v>10/16/2016</c:v>
                </c:pt>
                <c:pt idx="43">
                  <c:v>10/17/2016</c:v>
                </c:pt>
                <c:pt idx="44">
                  <c:v>10/18/2016</c:v>
                </c:pt>
                <c:pt idx="45">
                  <c:v>10/19/2016</c:v>
                </c:pt>
                <c:pt idx="46">
                  <c:v>10/20/2016</c:v>
                </c:pt>
                <c:pt idx="47">
                  <c:v>10/21/2016</c:v>
                </c:pt>
                <c:pt idx="48">
                  <c:v>10/22/2016</c:v>
                </c:pt>
                <c:pt idx="49">
                  <c:v>10/23/2016</c:v>
                </c:pt>
                <c:pt idx="50">
                  <c:v>10/24/2016</c:v>
                </c:pt>
                <c:pt idx="51">
                  <c:v>10/25/2016</c:v>
                </c:pt>
                <c:pt idx="52">
                  <c:v>10/26/2016</c:v>
                </c:pt>
                <c:pt idx="53">
                  <c:v>10/27/2016</c:v>
                </c:pt>
                <c:pt idx="54">
                  <c:v>10/28/2016</c:v>
                </c:pt>
                <c:pt idx="55">
                  <c:v>10/29/2016</c:v>
                </c:pt>
                <c:pt idx="56">
                  <c:v>10/30/2016</c:v>
                </c:pt>
                <c:pt idx="57">
                  <c:v>10/31/2016</c:v>
                </c:pt>
                <c:pt idx="58">
                  <c:v>11/1/2016</c:v>
                </c:pt>
                <c:pt idx="59">
                  <c:v>11/2/2016</c:v>
                </c:pt>
                <c:pt idx="60">
                  <c:v>11/3/2016</c:v>
                </c:pt>
                <c:pt idx="61">
                  <c:v>11/4/2016</c:v>
                </c:pt>
                <c:pt idx="62">
                  <c:v>11/5/2016</c:v>
                </c:pt>
                <c:pt idx="63">
                  <c:v>11/6/2016</c:v>
                </c:pt>
                <c:pt idx="64">
                  <c:v>11/7/2016</c:v>
                </c:pt>
                <c:pt idx="65">
                  <c:v>11/8/2016</c:v>
                </c:pt>
                <c:pt idx="66">
                  <c:v>11/9/2016</c:v>
                </c:pt>
                <c:pt idx="67">
                  <c:v>11/10/2016</c:v>
                </c:pt>
                <c:pt idx="68">
                  <c:v>11/11/2016</c:v>
                </c:pt>
                <c:pt idx="69">
                  <c:v>11/12/2016</c:v>
                </c:pt>
                <c:pt idx="70">
                  <c:v>11/13/2016</c:v>
                </c:pt>
                <c:pt idx="71">
                  <c:v>11/14/2016</c:v>
                </c:pt>
                <c:pt idx="72">
                  <c:v>11/15/2016</c:v>
                </c:pt>
                <c:pt idx="73">
                  <c:v>11/16/2016</c:v>
                </c:pt>
                <c:pt idx="74">
                  <c:v>11/17/2016</c:v>
                </c:pt>
                <c:pt idx="75">
                  <c:v>11/18/2016</c:v>
                </c:pt>
                <c:pt idx="76">
                  <c:v>11/19/2016</c:v>
                </c:pt>
                <c:pt idx="77">
                  <c:v>11/20/2016</c:v>
                </c:pt>
                <c:pt idx="78">
                  <c:v>11/21/2016</c:v>
                </c:pt>
                <c:pt idx="79">
                  <c:v>11/22/2016</c:v>
                </c:pt>
                <c:pt idx="80">
                  <c:v>11/23/2016</c:v>
                </c:pt>
                <c:pt idx="81">
                  <c:v>11/24/2016</c:v>
                </c:pt>
                <c:pt idx="82">
                  <c:v>11/25/2016</c:v>
                </c:pt>
                <c:pt idx="83">
                  <c:v>11/26/2016</c:v>
                </c:pt>
                <c:pt idx="84">
                  <c:v>11/27/2016</c:v>
                </c:pt>
                <c:pt idx="85">
                  <c:v>11/28/2016</c:v>
                </c:pt>
                <c:pt idx="86">
                  <c:v>11/29/2016</c:v>
                </c:pt>
                <c:pt idx="87">
                  <c:v>11/30/2016</c:v>
                </c:pt>
                <c:pt idx="88">
                  <c:v>12/1/2016</c:v>
                </c:pt>
                <c:pt idx="89">
                  <c:v>12/2/2016</c:v>
                </c:pt>
                <c:pt idx="90">
                  <c:v>12/3/2016</c:v>
                </c:pt>
                <c:pt idx="91">
                  <c:v>12/4/2016</c:v>
                </c:pt>
                <c:pt idx="92">
                  <c:v>12/5/2016</c:v>
                </c:pt>
                <c:pt idx="93">
                  <c:v>12/6/2016</c:v>
                </c:pt>
                <c:pt idx="94">
                  <c:v>12/7/2016</c:v>
                </c:pt>
                <c:pt idx="95">
                  <c:v>12/8/2016</c:v>
                </c:pt>
                <c:pt idx="96">
                  <c:v>12/9/2016</c:v>
                </c:pt>
                <c:pt idx="97">
                  <c:v>12/10/2016</c:v>
                </c:pt>
                <c:pt idx="98">
                  <c:v>12/11/2016</c:v>
                </c:pt>
                <c:pt idx="99">
                  <c:v>12/12/2016</c:v>
                </c:pt>
                <c:pt idx="100">
                  <c:v>12/13/2016</c:v>
                </c:pt>
                <c:pt idx="101">
                  <c:v>12/14/2016</c:v>
                </c:pt>
                <c:pt idx="102">
                  <c:v>12/15/2016</c:v>
                </c:pt>
                <c:pt idx="103">
                  <c:v>12/16/2016</c:v>
                </c:pt>
                <c:pt idx="104">
                  <c:v>12/17/2016</c:v>
                </c:pt>
                <c:pt idx="105">
                  <c:v>12/18/2016</c:v>
                </c:pt>
                <c:pt idx="106">
                  <c:v>12/19/2016</c:v>
                </c:pt>
                <c:pt idx="107">
                  <c:v>12/20/2016</c:v>
                </c:pt>
                <c:pt idx="108">
                  <c:v>12/21/2016</c:v>
                </c:pt>
                <c:pt idx="109">
                  <c:v>12/22/2016</c:v>
                </c:pt>
                <c:pt idx="110">
                  <c:v>12/23/2016</c:v>
                </c:pt>
                <c:pt idx="111">
                  <c:v>12/24/2016</c:v>
                </c:pt>
                <c:pt idx="112">
                  <c:v>12/25/2016</c:v>
                </c:pt>
                <c:pt idx="113">
                  <c:v>12/26/2016</c:v>
                </c:pt>
                <c:pt idx="114">
                  <c:v>12/27/2016</c:v>
                </c:pt>
                <c:pt idx="115">
                  <c:v>12/28/2016</c:v>
                </c:pt>
                <c:pt idx="116">
                  <c:v>12/29/2016</c:v>
                </c:pt>
                <c:pt idx="117">
                  <c:v>12/30/2016</c:v>
                </c:pt>
                <c:pt idx="118">
                  <c:v>12/31/2016</c:v>
                </c:pt>
                <c:pt idx="119">
                  <c:v>1/1/2017</c:v>
                </c:pt>
                <c:pt idx="120">
                  <c:v>1/2/2017</c:v>
                </c:pt>
                <c:pt idx="121">
                  <c:v>1/3/2017</c:v>
                </c:pt>
                <c:pt idx="122">
                  <c:v>1/4/2017</c:v>
                </c:pt>
                <c:pt idx="123">
                  <c:v>1/5/2017</c:v>
                </c:pt>
                <c:pt idx="124">
                  <c:v>1/6/2017</c:v>
                </c:pt>
                <c:pt idx="125">
                  <c:v>1/7/2017</c:v>
                </c:pt>
                <c:pt idx="126">
                  <c:v>1/8/2017</c:v>
                </c:pt>
                <c:pt idx="127">
                  <c:v>1/9/2017</c:v>
                </c:pt>
                <c:pt idx="128">
                  <c:v>1/10/2017</c:v>
                </c:pt>
                <c:pt idx="129">
                  <c:v>1/11/2017</c:v>
                </c:pt>
                <c:pt idx="130">
                  <c:v>1/12/2017</c:v>
                </c:pt>
                <c:pt idx="131">
                  <c:v>1/13/2017</c:v>
                </c:pt>
                <c:pt idx="132">
                  <c:v>1/14/2017</c:v>
                </c:pt>
                <c:pt idx="133">
                  <c:v>1/15/2017</c:v>
                </c:pt>
                <c:pt idx="134">
                  <c:v>1/16/2017</c:v>
                </c:pt>
                <c:pt idx="135">
                  <c:v>1/17/2017</c:v>
                </c:pt>
                <c:pt idx="136">
                  <c:v>1/18/2017</c:v>
                </c:pt>
                <c:pt idx="137">
                  <c:v>1/19/2017</c:v>
                </c:pt>
                <c:pt idx="138">
                  <c:v>1/20/2017</c:v>
                </c:pt>
                <c:pt idx="139">
                  <c:v>1/21/2017</c:v>
                </c:pt>
                <c:pt idx="140">
                  <c:v>1/22/2017</c:v>
                </c:pt>
                <c:pt idx="141">
                  <c:v>1/23/2017</c:v>
                </c:pt>
                <c:pt idx="142">
                  <c:v>1/24/2017</c:v>
                </c:pt>
                <c:pt idx="143">
                  <c:v>1/25/2017</c:v>
                </c:pt>
                <c:pt idx="144">
                  <c:v>1/26/2017</c:v>
                </c:pt>
                <c:pt idx="145">
                  <c:v>1/27/2017</c:v>
                </c:pt>
                <c:pt idx="146">
                  <c:v>1/28/2017</c:v>
                </c:pt>
                <c:pt idx="147">
                  <c:v>1/29/2017</c:v>
                </c:pt>
                <c:pt idx="148">
                  <c:v>1/30/2017</c:v>
                </c:pt>
                <c:pt idx="149">
                  <c:v>1/31/2017</c:v>
                </c:pt>
                <c:pt idx="150">
                  <c:v>2/1/2017</c:v>
                </c:pt>
                <c:pt idx="151">
                  <c:v>2/2/2017</c:v>
                </c:pt>
                <c:pt idx="152">
                  <c:v>2/3/2017</c:v>
                </c:pt>
                <c:pt idx="153">
                  <c:v>2/4/2017</c:v>
                </c:pt>
                <c:pt idx="154">
                  <c:v>2/5/2017</c:v>
                </c:pt>
                <c:pt idx="155">
                  <c:v>2/6/2017</c:v>
                </c:pt>
                <c:pt idx="156">
                  <c:v>2/7/2017</c:v>
                </c:pt>
                <c:pt idx="157">
                  <c:v>2/8/2017</c:v>
                </c:pt>
                <c:pt idx="158">
                  <c:v>2/9/2017</c:v>
                </c:pt>
                <c:pt idx="159">
                  <c:v>2/10/2017</c:v>
                </c:pt>
                <c:pt idx="160">
                  <c:v>2/11/2017</c:v>
                </c:pt>
                <c:pt idx="161">
                  <c:v>2/12/2017</c:v>
                </c:pt>
                <c:pt idx="162">
                  <c:v>2/13/2017</c:v>
                </c:pt>
                <c:pt idx="163">
                  <c:v>2/14/2017</c:v>
                </c:pt>
                <c:pt idx="164">
                  <c:v>2/15/2017</c:v>
                </c:pt>
                <c:pt idx="165">
                  <c:v>2/16/2017</c:v>
                </c:pt>
                <c:pt idx="166">
                  <c:v>2/17/2017</c:v>
                </c:pt>
                <c:pt idx="167">
                  <c:v>2/18/2017</c:v>
                </c:pt>
                <c:pt idx="168">
                  <c:v>2/19/2017</c:v>
                </c:pt>
                <c:pt idx="169">
                  <c:v>2/20/2017</c:v>
                </c:pt>
                <c:pt idx="170">
                  <c:v>2/21/2017</c:v>
                </c:pt>
                <c:pt idx="171">
                  <c:v>2/22/2017</c:v>
                </c:pt>
                <c:pt idx="172">
                  <c:v>2/23/2017</c:v>
                </c:pt>
                <c:pt idx="173">
                  <c:v>2/24/2017</c:v>
                </c:pt>
                <c:pt idx="174">
                  <c:v>2/25/2017</c:v>
                </c:pt>
                <c:pt idx="175">
                  <c:v>2/26/2017</c:v>
                </c:pt>
                <c:pt idx="176">
                  <c:v>2/27/2017</c:v>
                </c:pt>
                <c:pt idx="177">
                  <c:v>2/28/2017</c:v>
                </c:pt>
                <c:pt idx="178">
                  <c:v>3/1/2017</c:v>
                </c:pt>
                <c:pt idx="179">
                  <c:v>3/2/2017</c:v>
                </c:pt>
                <c:pt idx="180">
                  <c:v>3/3/2017</c:v>
                </c:pt>
                <c:pt idx="181">
                  <c:v>3/4/2017</c:v>
                </c:pt>
                <c:pt idx="182">
                  <c:v>3/5/2017</c:v>
                </c:pt>
                <c:pt idx="183">
                  <c:v>3/6/2017</c:v>
                </c:pt>
                <c:pt idx="184">
                  <c:v>3/7/2017</c:v>
                </c:pt>
                <c:pt idx="185">
                  <c:v>3/8/2017</c:v>
                </c:pt>
                <c:pt idx="186">
                  <c:v>3/9/2017</c:v>
                </c:pt>
                <c:pt idx="187">
                  <c:v>3/10/2017</c:v>
                </c:pt>
                <c:pt idx="188">
                  <c:v>3/11/2017</c:v>
                </c:pt>
                <c:pt idx="189">
                  <c:v>3/12/2017</c:v>
                </c:pt>
                <c:pt idx="190">
                  <c:v>3/13/2017</c:v>
                </c:pt>
                <c:pt idx="191">
                  <c:v>3/14/2017</c:v>
                </c:pt>
                <c:pt idx="192">
                  <c:v>3/15/2017</c:v>
                </c:pt>
                <c:pt idx="193">
                  <c:v>3/16/2017</c:v>
                </c:pt>
                <c:pt idx="194">
                  <c:v>3/17/2017</c:v>
                </c:pt>
                <c:pt idx="195">
                  <c:v>3/18/2017</c:v>
                </c:pt>
                <c:pt idx="196">
                  <c:v>3/19/2017</c:v>
                </c:pt>
                <c:pt idx="197">
                  <c:v>3/20/2017</c:v>
                </c:pt>
                <c:pt idx="198">
                  <c:v>3/21/2017</c:v>
                </c:pt>
                <c:pt idx="199">
                  <c:v>3/22/2017</c:v>
                </c:pt>
                <c:pt idx="200">
                  <c:v>3/23/2017</c:v>
                </c:pt>
                <c:pt idx="201">
                  <c:v>3/24/2017</c:v>
                </c:pt>
                <c:pt idx="202">
                  <c:v>3/25/2017</c:v>
                </c:pt>
                <c:pt idx="203">
                  <c:v>3/26/2017</c:v>
                </c:pt>
                <c:pt idx="204">
                  <c:v>3/27/2017</c:v>
                </c:pt>
                <c:pt idx="205">
                  <c:v>3/28/2017</c:v>
                </c:pt>
                <c:pt idx="206">
                  <c:v>3/29/2017</c:v>
                </c:pt>
                <c:pt idx="207">
                  <c:v>3/30/2017</c:v>
                </c:pt>
                <c:pt idx="208">
                  <c:v>3/31/2017</c:v>
                </c:pt>
                <c:pt idx="209">
                  <c:v>4/1/2017</c:v>
                </c:pt>
                <c:pt idx="210">
                  <c:v>4/2/2017</c:v>
                </c:pt>
                <c:pt idx="211">
                  <c:v>4/3/2017</c:v>
                </c:pt>
                <c:pt idx="212">
                  <c:v>4/4/2017</c:v>
                </c:pt>
                <c:pt idx="213">
                  <c:v>4/5/2017</c:v>
                </c:pt>
                <c:pt idx="214">
                  <c:v>4/6/2017</c:v>
                </c:pt>
                <c:pt idx="215">
                  <c:v>4/7/2017</c:v>
                </c:pt>
                <c:pt idx="216">
                  <c:v>4/8/2017</c:v>
                </c:pt>
                <c:pt idx="217">
                  <c:v>4/9/2017</c:v>
                </c:pt>
                <c:pt idx="218">
                  <c:v>4/10/2017</c:v>
                </c:pt>
                <c:pt idx="219">
                  <c:v>4/11/2017</c:v>
                </c:pt>
                <c:pt idx="220">
                  <c:v>4/12/2017</c:v>
                </c:pt>
                <c:pt idx="221">
                  <c:v>4/13/2017</c:v>
                </c:pt>
                <c:pt idx="222">
                  <c:v>4/14/2017</c:v>
                </c:pt>
                <c:pt idx="223">
                  <c:v>4/15/2017</c:v>
                </c:pt>
                <c:pt idx="224">
                  <c:v>4/16/2017</c:v>
                </c:pt>
                <c:pt idx="225">
                  <c:v>4/17/2017</c:v>
                </c:pt>
                <c:pt idx="226">
                  <c:v>4/18/2017</c:v>
                </c:pt>
                <c:pt idx="227">
                  <c:v>4/19/2017</c:v>
                </c:pt>
                <c:pt idx="228">
                  <c:v>4/20/2017</c:v>
                </c:pt>
                <c:pt idx="229">
                  <c:v>4/21/2017</c:v>
                </c:pt>
                <c:pt idx="230">
                  <c:v>4/22/2017</c:v>
                </c:pt>
                <c:pt idx="231">
                  <c:v>4/23/2017</c:v>
                </c:pt>
                <c:pt idx="232">
                  <c:v>4/24/2017</c:v>
                </c:pt>
                <c:pt idx="233">
                  <c:v>4/25/2017</c:v>
                </c:pt>
                <c:pt idx="234">
                  <c:v>4/26/2017</c:v>
                </c:pt>
                <c:pt idx="235">
                  <c:v>4/27/2017</c:v>
                </c:pt>
                <c:pt idx="236">
                  <c:v>4/28/2017</c:v>
                </c:pt>
                <c:pt idx="237">
                  <c:v>4/29/2017</c:v>
                </c:pt>
                <c:pt idx="238">
                  <c:v>4/30/2017</c:v>
                </c:pt>
                <c:pt idx="239">
                  <c:v>5/1/2017</c:v>
                </c:pt>
                <c:pt idx="240">
                  <c:v>5/2/2017</c:v>
                </c:pt>
                <c:pt idx="241">
                  <c:v>5/3/2017</c:v>
                </c:pt>
                <c:pt idx="242">
                  <c:v>5/4/2017</c:v>
                </c:pt>
                <c:pt idx="243">
                  <c:v>5/5/2017</c:v>
                </c:pt>
                <c:pt idx="244">
                  <c:v>5/6/2017</c:v>
                </c:pt>
                <c:pt idx="245">
                  <c:v>5/7/2017</c:v>
                </c:pt>
                <c:pt idx="246">
                  <c:v>5/8/2017</c:v>
                </c:pt>
                <c:pt idx="247">
                  <c:v>5/9/2017</c:v>
                </c:pt>
                <c:pt idx="248">
                  <c:v>5/10/2017</c:v>
                </c:pt>
                <c:pt idx="249">
                  <c:v>5/11/2017</c:v>
                </c:pt>
                <c:pt idx="250">
                  <c:v>5/12/2017</c:v>
                </c:pt>
                <c:pt idx="251">
                  <c:v>5/13/2017</c:v>
                </c:pt>
                <c:pt idx="252">
                  <c:v>5/14/2017</c:v>
                </c:pt>
                <c:pt idx="253">
                  <c:v>5/15/2017</c:v>
                </c:pt>
                <c:pt idx="254">
                  <c:v>5/16/2017</c:v>
                </c:pt>
                <c:pt idx="255">
                  <c:v>5/17/2017</c:v>
                </c:pt>
                <c:pt idx="256">
                  <c:v>5/18/2017</c:v>
                </c:pt>
                <c:pt idx="257">
                  <c:v>5/19/2017</c:v>
                </c:pt>
                <c:pt idx="258">
                  <c:v>5/20/2017</c:v>
                </c:pt>
                <c:pt idx="259">
                  <c:v>5/21/2017</c:v>
                </c:pt>
                <c:pt idx="260">
                  <c:v>5/22/2017</c:v>
                </c:pt>
                <c:pt idx="261">
                  <c:v>5/23/2017</c:v>
                </c:pt>
                <c:pt idx="262">
                  <c:v>5/24/2017</c:v>
                </c:pt>
                <c:pt idx="263">
                  <c:v>5/25/2017</c:v>
                </c:pt>
                <c:pt idx="264">
                  <c:v>5/26/2017</c:v>
                </c:pt>
                <c:pt idx="265">
                  <c:v>5/27/2017</c:v>
                </c:pt>
                <c:pt idx="266">
                  <c:v>5/28/2017</c:v>
                </c:pt>
                <c:pt idx="267">
                  <c:v>5/29/2017</c:v>
                </c:pt>
                <c:pt idx="268">
                  <c:v>5/30/2017</c:v>
                </c:pt>
                <c:pt idx="269">
                  <c:v>5/31/2017</c:v>
                </c:pt>
                <c:pt idx="270">
                  <c:v>6/1/2017</c:v>
                </c:pt>
                <c:pt idx="271">
                  <c:v>6/2/2017</c:v>
                </c:pt>
                <c:pt idx="272">
                  <c:v>6/3/2017</c:v>
                </c:pt>
                <c:pt idx="273">
                  <c:v>6/4/2017</c:v>
                </c:pt>
                <c:pt idx="274">
                  <c:v>6/5/2017</c:v>
                </c:pt>
                <c:pt idx="275">
                  <c:v>6/6/2017</c:v>
                </c:pt>
                <c:pt idx="276">
                  <c:v>6/7/2017</c:v>
                </c:pt>
                <c:pt idx="277">
                  <c:v>6/8/2017</c:v>
                </c:pt>
                <c:pt idx="278">
                  <c:v>6/9/2017</c:v>
                </c:pt>
                <c:pt idx="279">
                  <c:v>6/10/2017</c:v>
                </c:pt>
                <c:pt idx="280">
                  <c:v>6/11/2017</c:v>
                </c:pt>
                <c:pt idx="281">
                  <c:v>6/12/2017</c:v>
                </c:pt>
                <c:pt idx="282">
                  <c:v>6/13/2017</c:v>
                </c:pt>
                <c:pt idx="283">
                  <c:v>6/14/2017</c:v>
                </c:pt>
                <c:pt idx="284">
                  <c:v>6/15/2017</c:v>
                </c:pt>
                <c:pt idx="285">
                  <c:v>6/16/2017</c:v>
                </c:pt>
                <c:pt idx="286">
                  <c:v>6/17/2017</c:v>
                </c:pt>
                <c:pt idx="287">
                  <c:v>6/18/2017</c:v>
                </c:pt>
                <c:pt idx="288">
                  <c:v>6/19/2017</c:v>
                </c:pt>
                <c:pt idx="289">
                  <c:v>6/20/2017</c:v>
                </c:pt>
                <c:pt idx="290">
                  <c:v>6/21/2017</c:v>
                </c:pt>
                <c:pt idx="291">
                  <c:v>6/22/2017</c:v>
                </c:pt>
                <c:pt idx="292">
                  <c:v>6/23/2017</c:v>
                </c:pt>
                <c:pt idx="293">
                  <c:v>6/24/2017</c:v>
                </c:pt>
                <c:pt idx="294">
                  <c:v>6/25/2017</c:v>
                </c:pt>
                <c:pt idx="295">
                  <c:v>6/26/2017</c:v>
                </c:pt>
                <c:pt idx="296">
                  <c:v>6/27/2017</c:v>
                </c:pt>
                <c:pt idx="297">
                  <c:v>6/28/2017</c:v>
                </c:pt>
                <c:pt idx="298">
                  <c:v>6/29/2017</c:v>
                </c:pt>
                <c:pt idx="299">
                  <c:v>6/30/2017</c:v>
                </c:pt>
                <c:pt idx="300">
                  <c:v>7/1/2017</c:v>
                </c:pt>
                <c:pt idx="301">
                  <c:v>7/2/2017</c:v>
                </c:pt>
                <c:pt idx="302">
                  <c:v>7/3/2017</c:v>
                </c:pt>
                <c:pt idx="303">
                  <c:v>7/4/2017</c:v>
                </c:pt>
                <c:pt idx="304">
                  <c:v>7/5/2017</c:v>
                </c:pt>
                <c:pt idx="305">
                  <c:v>7/6/2017</c:v>
                </c:pt>
                <c:pt idx="306">
                  <c:v>7/7/2017</c:v>
                </c:pt>
                <c:pt idx="307">
                  <c:v>7/8/2017</c:v>
                </c:pt>
                <c:pt idx="308">
                  <c:v>7/9/2017</c:v>
                </c:pt>
                <c:pt idx="309">
                  <c:v>7/10/2017</c:v>
                </c:pt>
                <c:pt idx="310">
                  <c:v>7/11/2017</c:v>
                </c:pt>
                <c:pt idx="311">
                  <c:v>7/12/2017</c:v>
                </c:pt>
                <c:pt idx="312">
                  <c:v>7/13/2017</c:v>
                </c:pt>
                <c:pt idx="313">
                  <c:v>7/14/2017</c:v>
                </c:pt>
                <c:pt idx="314">
                  <c:v>7/15/2017</c:v>
                </c:pt>
                <c:pt idx="315">
                  <c:v>7/16/2017</c:v>
                </c:pt>
                <c:pt idx="316">
                  <c:v>7/17/2017</c:v>
                </c:pt>
                <c:pt idx="317">
                  <c:v>7/18/2017</c:v>
                </c:pt>
                <c:pt idx="318">
                  <c:v>7/19/2017</c:v>
                </c:pt>
                <c:pt idx="319">
                  <c:v>7/20/2017</c:v>
                </c:pt>
                <c:pt idx="320">
                  <c:v>7/21/2017</c:v>
                </c:pt>
                <c:pt idx="321">
                  <c:v>7/22/2017</c:v>
                </c:pt>
                <c:pt idx="322">
                  <c:v>7/23/2017</c:v>
                </c:pt>
                <c:pt idx="323">
                  <c:v>7/24/2017</c:v>
                </c:pt>
                <c:pt idx="324">
                  <c:v>7/25/2017</c:v>
                </c:pt>
                <c:pt idx="325">
                  <c:v>7/26/2017</c:v>
                </c:pt>
                <c:pt idx="326">
                  <c:v>7/27/2017</c:v>
                </c:pt>
                <c:pt idx="327">
                  <c:v>7/28/2017</c:v>
                </c:pt>
                <c:pt idx="328">
                  <c:v>7/29/2017</c:v>
                </c:pt>
                <c:pt idx="329">
                  <c:v>7/30/2017</c:v>
                </c:pt>
                <c:pt idx="330">
                  <c:v>7/31/2017</c:v>
                </c:pt>
                <c:pt idx="331">
                  <c:v>8/1/2017</c:v>
                </c:pt>
                <c:pt idx="332">
                  <c:v>8/2/2017</c:v>
                </c:pt>
                <c:pt idx="333">
                  <c:v>8/3/2017</c:v>
                </c:pt>
                <c:pt idx="334">
                  <c:v>8/4/2017</c:v>
                </c:pt>
                <c:pt idx="335">
                  <c:v>8/5/2017</c:v>
                </c:pt>
                <c:pt idx="336">
                  <c:v>8/6/2017</c:v>
                </c:pt>
                <c:pt idx="337">
                  <c:v>8/7/2017</c:v>
                </c:pt>
                <c:pt idx="338">
                  <c:v>8/8/2017</c:v>
                </c:pt>
                <c:pt idx="339">
                  <c:v>8/9/2017</c:v>
                </c:pt>
                <c:pt idx="340">
                  <c:v>8/10/2017</c:v>
                </c:pt>
                <c:pt idx="341">
                  <c:v>8/11/2017</c:v>
                </c:pt>
                <c:pt idx="342">
                  <c:v>8/12/2017</c:v>
                </c:pt>
                <c:pt idx="343">
                  <c:v>8/13/2017</c:v>
                </c:pt>
                <c:pt idx="344">
                  <c:v>8/14/2017</c:v>
                </c:pt>
                <c:pt idx="345">
                  <c:v>8/15/2017</c:v>
                </c:pt>
                <c:pt idx="346">
                  <c:v>8/16/2017</c:v>
                </c:pt>
                <c:pt idx="347">
                  <c:v>8/17/2017</c:v>
                </c:pt>
                <c:pt idx="348">
                  <c:v>8/18/2017</c:v>
                </c:pt>
                <c:pt idx="349">
                  <c:v>8/19/2017</c:v>
                </c:pt>
                <c:pt idx="350">
                  <c:v>8/20/2017</c:v>
                </c:pt>
                <c:pt idx="351">
                  <c:v>8/21/2017</c:v>
                </c:pt>
                <c:pt idx="352">
                  <c:v>8/22/2017</c:v>
                </c:pt>
                <c:pt idx="353">
                  <c:v>8/23/2017</c:v>
                </c:pt>
                <c:pt idx="354">
                  <c:v>8/24/2017</c:v>
                </c:pt>
                <c:pt idx="355">
                  <c:v>8/25/2017</c:v>
                </c:pt>
                <c:pt idx="356">
                  <c:v>8/26/2017</c:v>
                </c:pt>
                <c:pt idx="357">
                  <c:v>8/27/2017</c:v>
                </c:pt>
                <c:pt idx="358">
                  <c:v>8/28/2017</c:v>
                </c:pt>
                <c:pt idx="359">
                  <c:v>8/29/2017</c:v>
                </c:pt>
                <c:pt idx="360">
                  <c:v>8/30/2017</c:v>
                </c:pt>
                <c:pt idx="361">
                  <c:v>8/31/2017</c:v>
                </c:pt>
                <c:pt idx="362">
                  <c:v>9/1/2017</c:v>
                </c:pt>
                <c:pt idx="363">
                  <c:v>9/2/2017</c:v>
                </c:pt>
                <c:pt idx="364">
                  <c:v>9/3/2017</c:v>
                </c:pt>
                <c:pt idx="365">
                  <c:v>9/4/2017</c:v>
                </c:pt>
                <c:pt idx="366">
                  <c:v>9/5/2017</c:v>
                </c:pt>
                <c:pt idx="367">
                  <c:v>9/6/2017</c:v>
                </c:pt>
                <c:pt idx="368">
                  <c:v>9/7/2017</c:v>
                </c:pt>
                <c:pt idx="369">
                  <c:v>9/8/2017</c:v>
                </c:pt>
                <c:pt idx="370">
                  <c:v>9/9/2017</c:v>
                </c:pt>
                <c:pt idx="371">
                  <c:v>9/10/2017</c:v>
                </c:pt>
                <c:pt idx="372">
                  <c:v>9/11/2017</c:v>
                </c:pt>
                <c:pt idx="373">
                  <c:v>9/12/2017</c:v>
                </c:pt>
                <c:pt idx="374">
                  <c:v>9/13/2017</c:v>
                </c:pt>
                <c:pt idx="375">
                  <c:v>9/14/2017</c:v>
                </c:pt>
                <c:pt idx="376">
                  <c:v>9/15/2017</c:v>
                </c:pt>
                <c:pt idx="377">
                  <c:v>9/16/2017</c:v>
                </c:pt>
                <c:pt idx="378">
                  <c:v>9/17/2017</c:v>
                </c:pt>
                <c:pt idx="379">
                  <c:v>9/18/2017</c:v>
                </c:pt>
                <c:pt idx="380">
                  <c:v>9/19/2017</c:v>
                </c:pt>
                <c:pt idx="381">
                  <c:v>9/20/2017</c:v>
                </c:pt>
                <c:pt idx="382">
                  <c:v>9/21/2017</c:v>
                </c:pt>
                <c:pt idx="383">
                  <c:v>9/22/2017</c:v>
                </c:pt>
                <c:pt idx="384">
                  <c:v>9/23/2017</c:v>
                </c:pt>
                <c:pt idx="385">
                  <c:v>9/24/2017</c:v>
                </c:pt>
                <c:pt idx="386">
                  <c:v>9/25/2017</c:v>
                </c:pt>
                <c:pt idx="387">
                  <c:v>9/26/2017</c:v>
                </c:pt>
                <c:pt idx="388">
                  <c:v>9/27/2017</c:v>
                </c:pt>
                <c:pt idx="389">
                  <c:v>9/28/2017</c:v>
                </c:pt>
                <c:pt idx="390">
                  <c:v>9/29/2017</c:v>
                </c:pt>
                <c:pt idx="391">
                  <c:v>9/30/2017</c:v>
                </c:pt>
                <c:pt idx="392">
                  <c:v>10/1/2017</c:v>
                </c:pt>
                <c:pt idx="393">
                  <c:v>10/2/2017</c:v>
                </c:pt>
                <c:pt idx="394">
                  <c:v>10/3/2017</c:v>
                </c:pt>
                <c:pt idx="395">
                  <c:v>10/4/2017</c:v>
                </c:pt>
                <c:pt idx="396">
                  <c:v>10/5/2017</c:v>
                </c:pt>
                <c:pt idx="397">
                  <c:v>10/6/2017</c:v>
                </c:pt>
                <c:pt idx="398">
                  <c:v>10/7/2017</c:v>
                </c:pt>
                <c:pt idx="399">
                  <c:v>10/8/2017</c:v>
                </c:pt>
                <c:pt idx="400">
                  <c:v>10/9/2017</c:v>
                </c:pt>
                <c:pt idx="401">
                  <c:v>10/10/2017</c:v>
                </c:pt>
                <c:pt idx="402">
                  <c:v>10/11/2017</c:v>
                </c:pt>
                <c:pt idx="403">
                  <c:v>10/12/2017</c:v>
                </c:pt>
                <c:pt idx="404">
                  <c:v>10/13/2017</c:v>
                </c:pt>
                <c:pt idx="405">
                  <c:v>10/14/2017</c:v>
                </c:pt>
                <c:pt idx="406">
                  <c:v>10/15/2017</c:v>
                </c:pt>
                <c:pt idx="407">
                  <c:v>10/16/2017</c:v>
                </c:pt>
                <c:pt idx="408">
                  <c:v>10/17/2017</c:v>
                </c:pt>
                <c:pt idx="409">
                  <c:v>10/18/2017</c:v>
                </c:pt>
                <c:pt idx="410">
                  <c:v>10/19/2017</c:v>
                </c:pt>
                <c:pt idx="411">
                  <c:v>10/20/2017</c:v>
                </c:pt>
                <c:pt idx="412">
                  <c:v>10/21/2017</c:v>
                </c:pt>
                <c:pt idx="413">
                  <c:v>10/22/2017</c:v>
                </c:pt>
                <c:pt idx="414">
                  <c:v>10/23/2017</c:v>
                </c:pt>
                <c:pt idx="415">
                  <c:v>10/24/2017</c:v>
                </c:pt>
                <c:pt idx="416">
                  <c:v>10/25/2017</c:v>
                </c:pt>
                <c:pt idx="417">
                  <c:v>10/26/2017</c:v>
                </c:pt>
                <c:pt idx="418">
                  <c:v>10/27/2017</c:v>
                </c:pt>
                <c:pt idx="419">
                  <c:v>10/28/2017</c:v>
                </c:pt>
                <c:pt idx="420">
                  <c:v>10/29/2017</c:v>
                </c:pt>
                <c:pt idx="421">
                  <c:v>10/30/2017</c:v>
                </c:pt>
                <c:pt idx="422">
                  <c:v>10/31/2017</c:v>
                </c:pt>
                <c:pt idx="423">
                  <c:v>11/1/2017</c:v>
                </c:pt>
                <c:pt idx="424">
                  <c:v>11/2/2017</c:v>
                </c:pt>
                <c:pt idx="425">
                  <c:v>11/3/2017</c:v>
                </c:pt>
                <c:pt idx="426">
                  <c:v>11/4/2017</c:v>
                </c:pt>
                <c:pt idx="427">
                  <c:v>11/5/2017</c:v>
                </c:pt>
                <c:pt idx="428">
                  <c:v>11/6/2017</c:v>
                </c:pt>
                <c:pt idx="429">
                  <c:v>11/7/2017</c:v>
                </c:pt>
                <c:pt idx="430">
                  <c:v>11/8/2017</c:v>
                </c:pt>
                <c:pt idx="431">
                  <c:v>11/9/2017</c:v>
                </c:pt>
                <c:pt idx="432">
                  <c:v>11/10/2017</c:v>
                </c:pt>
                <c:pt idx="433">
                  <c:v>11/11/2017</c:v>
                </c:pt>
                <c:pt idx="434">
                  <c:v>11/12/2017</c:v>
                </c:pt>
                <c:pt idx="435">
                  <c:v>11/13/2017</c:v>
                </c:pt>
                <c:pt idx="436">
                  <c:v>11/14/2017</c:v>
                </c:pt>
                <c:pt idx="437">
                  <c:v>11/15/2017</c:v>
                </c:pt>
                <c:pt idx="438">
                  <c:v>11/16/2017</c:v>
                </c:pt>
                <c:pt idx="439">
                  <c:v>11/17/2017</c:v>
                </c:pt>
                <c:pt idx="440">
                  <c:v>11/18/2017</c:v>
                </c:pt>
                <c:pt idx="441">
                  <c:v>11/19/2017</c:v>
                </c:pt>
                <c:pt idx="442">
                  <c:v>11/20/2017</c:v>
                </c:pt>
                <c:pt idx="443">
                  <c:v>11/21/2017</c:v>
                </c:pt>
                <c:pt idx="444">
                  <c:v>11/22/2017</c:v>
                </c:pt>
                <c:pt idx="445">
                  <c:v>11/23/2017</c:v>
                </c:pt>
                <c:pt idx="446">
                  <c:v>11/24/2017</c:v>
                </c:pt>
                <c:pt idx="447">
                  <c:v>11/25/2017</c:v>
                </c:pt>
                <c:pt idx="448">
                  <c:v>11/26/2017</c:v>
                </c:pt>
                <c:pt idx="449">
                  <c:v>11/27/2017</c:v>
                </c:pt>
                <c:pt idx="450">
                  <c:v>11/28/2017</c:v>
                </c:pt>
                <c:pt idx="451">
                  <c:v>11/29/2017</c:v>
                </c:pt>
                <c:pt idx="452">
                  <c:v>11/30/2017</c:v>
                </c:pt>
                <c:pt idx="453">
                  <c:v>12/1/2017</c:v>
                </c:pt>
                <c:pt idx="454">
                  <c:v>12/2/2017</c:v>
                </c:pt>
                <c:pt idx="455">
                  <c:v>12/3/2017</c:v>
                </c:pt>
                <c:pt idx="456">
                  <c:v>12/4/2017</c:v>
                </c:pt>
                <c:pt idx="457">
                  <c:v>12/5/2017</c:v>
                </c:pt>
                <c:pt idx="458">
                  <c:v>12/6/2017</c:v>
                </c:pt>
                <c:pt idx="459">
                  <c:v>12/7/2017</c:v>
                </c:pt>
                <c:pt idx="460">
                  <c:v>12/8/2017</c:v>
                </c:pt>
                <c:pt idx="461">
                  <c:v>12/9/2017</c:v>
                </c:pt>
                <c:pt idx="462">
                  <c:v>12/10/2017</c:v>
                </c:pt>
                <c:pt idx="463">
                  <c:v>12/11/2017</c:v>
                </c:pt>
                <c:pt idx="464">
                  <c:v>12/12/2017</c:v>
                </c:pt>
                <c:pt idx="465">
                  <c:v>12/13/2017</c:v>
                </c:pt>
                <c:pt idx="466">
                  <c:v>12/14/2017</c:v>
                </c:pt>
                <c:pt idx="467">
                  <c:v>12/15/2017</c:v>
                </c:pt>
                <c:pt idx="468">
                  <c:v>12/16/2017</c:v>
                </c:pt>
                <c:pt idx="469">
                  <c:v>12/17/2017</c:v>
                </c:pt>
                <c:pt idx="470">
                  <c:v>12/18/2017</c:v>
                </c:pt>
                <c:pt idx="471">
                  <c:v>12/19/2017</c:v>
                </c:pt>
                <c:pt idx="472">
                  <c:v>12/20/2017</c:v>
                </c:pt>
                <c:pt idx="473">
                  <c:v>12/21/2017</c:v>
                </c:pt>
                <c:pt idx="474">
                  <c:v>12/22/2017</c:v>
                </c:pt>
                <c:pt idx="475">
                  <c:v>12/23/2017</c:v>
                </c:pt>
                <c:pt idx="476">
                  <c:v>12/24/2017</c:v>
                </c:pt>
                <c:pt idx="477">
                  <c:v>12/25/2017</c:v>
                </c:pt>
                <c:pt idx="478">
                  <c:v>12/26/2017</c:v>
                </c:pt>
                <c:pt idx="479">
                  <c:v>12/27/2017</c:v>
                </c:pt>
                <c:pt idx="480">
                  <c:v>12/28/2017</c:v>
                </c:pt>
                <c:pt idx="481">
                  <c:v>12/29/2017</c:v>
                </c:pt>
                <c:pt idx="482">
                  <c:v>12/30/2017</c:v>
                </c:pt>
                <c:pt idx="483">
                  <c:v>12/31/2017</c:v>
                </c:pt>
                <c:pt idx="484">
                  <c:v>1/1/2018</c:v>
                </c:pt>
                <c:pt idx="485">
                  <c:v>1/2/2018</c:v>
                </c:pt>
                <c:pt idx="486">
                  <c:v>1/3/2018</c:v>
                </c:pt>
                <c:pt idx="487">
                  <c:v>1/4/2018</c:v>
                </c:pt>
                <c:pt idx="488">
                  <c:v>1/5/2018</c:v>
                </c:pt>
                <c:pt idx="489">
                  <c:v>1/6/2018</c:v>
                </c:pt>
                <c:pt idx="490">
                  <c:v>1/7/2018</c:v>
                </c:pt>
                <c:pt idx="491">
                  <c:v>1/8/2018</c:v>
                </c:pt>
                <c:pt idx="492">
                  <c:v>1/9/2018</c:v>
                </c:pt>
                <c:pt idx="493">
                  <c:v>1/10/2018</c:v>
                </c:pt>
                <c:pt idx="494">
                  <c:v>1/11/2018</c:v>
                </c:pt>
                <c:pt idx="495">
                  <c:v>1/12/2018</c:v>
                </c:pt>
                <c:pt idx="496">
                  <c:v>1/13/2018</c:v>
                </c:pt>
                <c:pt idx="497">
                  <c:v>1/14/2018</c:v>
                </c:pt>
                <c:pt idx="498">
                  <c:v>1/15/2018</c:v>
                </c:pt>
                <c:pt idx="499">
                  <c:v>1/16/2018</c:v>
                </c:pt>
                <c:pt idx="500">
                  <c:v>1/17/2018</c:v>
                </c:pt>
                <c:pt idx="501">
                  <c:v>1/18/2018</c:v>
                </c:pt>
                <c:pt idx="502">
                  <c:v>1/19/2018</c:v>
                </c:pt>
                <c:pt idx="503">
                  <c:v>1/20/2018</c:v>
                </c:pt>
                <c:pt idx="504">
                  <c:v>1/21/2018</c:v>
                </c:pt>
                <c:pt idx="505">
                  <c:v>1/22/2018</c:v>
                </c:pt>
                <c:pt idx="506">
                  <c:v>1/23/2018</c:v>
                </c:pt>
                <c:pt idx="507">
                  <c:v>1/24/2018</c:v>
                </c:pt>
                <c:pt idx="508">
                  <c:v>1/25/2018</c:v>
                </c:pt>
                <c:pt idx="509">
                  <c:v>1/26/2018</c:v>
                </c:pt>
                <c:pt idx="510">
                  <c:v>1/27/2018</c:v>
                </c:pt>
                <c:pt idx="511">
                  <c:v>1/28/2018</c:v>
                </c:pt>
                <c:pt idx="512">
                  <c:v>1/29/2018</c:v>
                </c:pt>
                <c:pt idx="513">
                  <c:v>1/30/2018</c:v>
                </c:pt>
                <c:pt idx="514">
                  <c:v>1/31/2018</c:v>
                </c:pt>
                <c:pt idx="515">
                  <c:v>2/1/2018</c:v>
                </c:pt>
                <c:pt idx="516">
                  <c:v>2/2/2018</c:v>
                </c:pt>
                <c:pt idx="517">
                  <c:v>2/3/2018</c:v>
                </c:pt>
                <c:pt idx="518">
                  <c:v>2/4/2018</c:v>
                </c:pt>
                <c:pt idx="519">
                  <c:v>2/5/2018</c:v>
                </c:pt>
                <c:pt idx="520">
                  <c:v>2/6/2018</c:v>
                </c:pt>
                <c:pt idx="521">
                  <c:v>2/7/2018</c:v>
                </c:pt>
                <c:pt idx="522">
                  <c:v>2/8/2018</c:v>
                </c:pt>
                <c:pt idx="523">
                  <c:v>2/9/2018</c:v>
                </c:pt>
                <c:pt idx="524">
                  <c:v>2/10/2018</c:v>
                </c:pt>
                <c:pt idx="525">
                  <c:v>2/11/2018</c:v>
                </c:pt>
                <c:pt idx="526">
                  <c:v>2/12/2018</c:v>
                </c:pt>
                <c:pt idx="527">
                  <c:v>2/13/2018</c:v>
                </c:pt>
                <c:pt idx="528">
                  <c:v>2/14/2018</c:v>
                </c:pt>
                <c:pt idx="529">
                  <c:v>2/15/2018</c:v>
                </c:pt>
                <c:pt idx="530">
                  <c:v>2/16/2018</c:v>
                </c:pt>
                <c:pt idx="531">
                  <c:v>2/17/2018</c:v>
                </c:pt>
                <c:pt idx="532">
                  <c:v>2/18/2018</c:v>
                </c:pt>
                <c:pt idx="533">
                  <c:v>2/19/2018</c:v>
                </c:pt>
                <c:pt idx="534">
                  <c:v>2/20/2018</c:v>
                </c:pt>
                <c:pt idx="535">
                  <c:v>2/21/2018</c:v>
                </c:pt>
                <c:pt idx="536">
                  <c:v>2/22/2018</c:v>
                </c:pt>
                <c:pt idx="537">
                  <c:v>2/23/2018</c:v>
                </c:pt>
                <c:pt idx="538">
                  <c:v>2/24/2018</c:v>
                </c:pt>
                <c:pt idx="539">
                  <c:v>2/25/2018</c:v>
                </c:pt>
                <c:pt idx="540">
                  <c:v>2/26/2018</c:v>
                </c:pt>
                <c:pt idx="541">
                  <c:v>2/27/2018</c:v>
                </c:pt>
                <c:pt idx="542">
                  <c:v>2/28/2018</c:v>
                </c:pt>
              </c:strCache>
            </c:strRef>
          </c:cat>
          <c:val>
            <c:numRef>
              <c:f>Total!$Y$2:$Y$550</c:f>
              <c:numCache>
                <c:formatCode>General</c:formatCode>
                <c:ptCount val="5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2.0</c:v>
                </c:pt>
                <c:pt idx="8">
                  <c:v>4.0</c:v>
                </c:pt>
                <c:pt idx="9">
                  <c:v>6.0</c:v>
                </c:pt>
                <c:pt idx="10">
                  <c:v>8.0</c:v>
                </c:pt>
                <c:pt idx="11">
                  <c:v>10.0</c:v>
                </c:pt>
                <c:pt idx="12">
                  <c:v>10.0</c:v>
                </c:pt>
                <c:pt idx="13">
                  <c:v>10.0</c:v>
                </c:pt>
                <c:pt idx="14">
                  <c:v>12.0</c:v>
                </c:pt>
                <c:pt idx="15">
                  <c:v>14.0</c:v>
                </c:pt>
                <c:pt idx="16">
                  <c:v>16.0</c:v>
                </c:pt>
                <c:pt idx="17">
                  <c:v>18.0</c:v>
                </c:pt>
                <c:pt idx="18">
                  <c:v>18.0</c:v>
                </c:pt>
                <c:pt idx="19">
                  <c:v>18.0</c:v>
                </c:pt>
                <c:pt idx="20">
                  <c:v>18.0</c:v>
                </c:pt>
                <c:pt idx="21">
                  <c:v>21.0</c:v>
                </c:pt>
                <c:pt idx="22">
                  <c:v>24.0</c:v>
                </c:pt>
                <c:pt idx="23">
                  <c:v>27.0</c:v>
                </c:pt>
                <c:pt idx="24">
                  <c:v>30.0</c:v>
                </c:pt>
                <c:pt idx="25">
                  <c:v>33.0</c:v>
                </c:pt>
                <c:pt idx="26">
                  <c:v>33.0</c:v>
                </c:pt>
                <c:pt idx="27">
                  <c:v>33.0</c:v>
                </c:pt>
                <c:pt idx="28">
                  <c:v>36.0</c:v>
                </c:pt>
                <c:pt idx="29">
                  <c:v>38.0</c:v>
                </c:pt>
                <c:pt idx="30">
                  <c:v>41.0</c:v>
                </c:pt>
                <c:pt idx="31">
                  <c:v>43.0</c:v>
                </c:pt>
                <c:pt idx="32">
                  <c:v>46.0</c:v>
                </c:pt>
                <c:pt idx="33">
                  <c:v>46.0</c:v>
                </c:pt>
                <c:pt idx="34">
                  <c:v>46.0</c:v>
                </c:pt>
                <c:pt idx="35">
                  <c:v>48.0</c:v>
                </c:pt>
                <c:pt idx="36">
                  <c:v>49.0</c:v>
                </c:pt>
                <c:pt idx="37">
                  <c:v>51.0</c:v>
                </c:pt>
                <c:pt idx="38">
                  <c:v>54.0</c:v>
                </c:pt>
                <c:pt idx="39">
                  <c:v>56.0</c:v>
                </c:pt>
                <c:pt idx="40">
                  <c:v>56.0</c:v>
                </c:pt>
                <c:pt idx="41">
                  <c:v>56.0</c:v>
                </c:pt>
                <c:pt idx="42">
                  <c:v>59.0</c:v>
                </c:pt>
                <c:pt idx="43">
                  <c:v>61.0</c:v>
                </c:pt>
                <c:pt idx="44">
                  <c:v>64.0</c:v>
                </c:pt>
                <c:pt idx="45">
                  <c:v>67.0</c:v>
                </c:pt>
                <c:pt idx="46">
                  <c:v>70.0</c:v>
                </c:pt>
                <c:pt idx="47">
                  <c:v>70.0</c:v>
                </c:pt>
                <c:pt idx="48">
                  <c:v>70.0</c:v>
                </c:pt>
                <c:pt idx="49">
                  <c:v>71.0</c:v>
                </c:pt>
                <c:pt idx="50">
                  <c:v>73.0</c:v>
                </c:pt>
                <c:pt idx="51">
                  <c:v>76.0</c:v>
                </c:pt>
                <c:pt idx="52">
                  <c:v>78.0</c:v>
                </c:pt>
                <c:pt idx="53">
                  <c:v>80.0</c:v>
                </c:pt>
                <c:pt idx="54">
                  <c:v>80.0</c:v>
                </c:pt>
                <c:pt idx="55">
                  <c:v>80.0</c:v>
                </c:pt>
                <c:pt idx="56">
                  <c:v>81.0</c:v>
                </c:pt>
                <c:pt idx="57">
                  <c:v>83.0</c:v>
                </c:pt>
                <c:pt idx="58">
                  <c:v>86.0</c:v>
                </c:pt>
                <c:pt idx="59">
                  <c:v>89.0</c:v>
                </c:pt>
                <c:pt idx="60">
                  <c:v>92.0</c:v>
                </c:pt>
                <c:pt idx="61">
                  <c:v>92.0</c:v>
                </c:pt>
                <c:pt idx="62">
                  <c:v>92.0</c:v>
                </c:pt>
                <c:pt idx="63">
                  <c:v>95.0</c:v>
                </c:pt>
                <c:pt idx="64">
                  <c:v>95.0</c:v>
                </c:pt>
                <c:pt idx="65">
                  <c:v>97.0</c:v>
                </c:pt>
                <c:pt idx="66">
                  <c:v>100.0</c:v>
                </c:pt>
                <c:pt idx="67">
                  <c:v>102.0</c:v>
                </c:pt>
                <c:pt idx="68">
                  <c:v>102.0</c:v>
                </c:pt>
                <c:pt idx="69">
                  <c:v>102.0</c:v>
                </c:pt>
                <c:pt idx="70">
                  <c:v>105.0</c:v>
                </c:pt>
                <c:pt idx="71">
                  <c:v>105.0</c:v>
                </c:pt>
                <c:pt idx="72">
                  <c:v>107.0</c:v>
                </c:pt>
                <c:pt idx="73">
                  <c:v>110.0</c:v>
                </c:pt>
                <c:pt idx="74">
                  <c:v>111.0</c:v>
                </c:pt>
                <c:pt idx="75">
                  <c:v>111.0</c:v>
                </c:pt>
                <c:pt idx="76">
                  <c:v>111.0</c:v>
                </c:pt>
                <c:pt idx="77">
                  <c:v>112.0</c:v>
                </c:pt>
                <c:pt idx="78">
                  <c:v>112.0</c:v>
                </c:pt>
                <c:pt idx="79">
                  <c:v>113.0</c:v>
                </c:pt>
                <c:pt idx="80">
                  <c:v>113.0</c:v>
                </c:pt>
                <c:pt idx="81">
                  <c:v>113.0</c:v>
                </c:pt>
                <c:pt idx="82">
                  <c:v>113.0</c:v>
                </c:pt>
                <c:pt idx="83">
                  <c:v>113.0</c:v>
                </c:pt>
                <c:pt idx="84">
                  <c:v>116.0</c:v>
                </c:pt>
                <c:pt idx="85">
                  <c:v>119.0</c:v>
                </c:pt>
                <c:pt idx="86">
                  <c:v>122.0</c:v>
                </c:pt>
                <c:pt idx="87">
                  <c:v>124.0</c:v>
                </c:pt>
                <c:pt idx="88">
                  <c:v>126.0</c:v>
                </c:pt>
                <c:pt idx="89">
                  <c:v>126.0</c:v>
                </c:pt>
                <c:pt idx="90">
                  <c:v>126.0</c:v>
                </c:pt>
                <c:pt idx="91">
                  <c:v>129.0</c:v>
                </c:pt>
                <c:pt idx="92">
                  <c:v>132.0</c:v>
                </c:pt>
                <c:pt idx="93">
                  <c:v>135.0</c:v>
                </c:pt>
                <c:pt idx="94">
                  <c:v>139.0</c:v>
                </c:pt>
                <c:pt idx="95">
                  <c:v>140.0</c:v>
                </c:pt>
                <c:pt idx="96">
                  <c:v>140.0</c:v>
                </c:pt>
                <c:pt idx="97">
                  <c:v>140.0</c:v>
                </c:pt>
                <c:pt idx="98">
                  <c:v>142.0</c:v>
                </c:pt>
                <c:pt idx="99">
                  <c:v>145.0</c:v>
                </c:pt>
                <c:pt idx="100">
                  <c:v>145.0</c:v>
                </c:pt>
                <c:pt idx="101">
                  <c:v>148.0</c:v>
                </c:pt>
                <c:pt idx="102">
                  <c:v>148.0</c:v>
                </c:pt>
                <c:pt idx="103">
                  <c:v>148.0</c:v>
                </c:pt>
                <c:pt idx="104">
                  <c:v>148.0</c:v>
                </c:pt>
                <c:pt idx="105">
                  <c:v>150.0</c:v>
                </c:pt>
                <c:pt idx="106">
                  <c:v>150.0</c:v>
                </c:pt>
                <c:pt idx="107">
                  <c:v>150.0</c:v>
                </c:pt>
                <c:pt idx="108">
                  <c:v>152.0</c:v>
                </c:pt>
                <c:pt idx="109">
                  <c:v>152.0</c:v>
                </c:pt>
                <c:pt idx="110">
                  <c:v>152.0</c:v>
                </c:pt>
                <c:pt idx="111">
                  <c:v>152.0</c:v>
                </c:pt>
                <c:pt idx="112">
                  <c:v>152.0</c:v>
                </c:pt>
                <c:pt idx="113">
                  <c:v>152.0</c:v>
                </c:pt>
                <c:pt idx="114">
                  <c:v>152.0</c:v>
                </c:pt>
                <c:pt idx="115">
                  <c:v>152.0</c:v>
                </c:pt>
                <c:pt idx="116">
                  <c:v>152.0</c:v>
                </c:pt>
                <c:pt idx="117">
                  <c:v>152.0</c:v>
                </c:pt>
                <c:pt idx="118">
                  <c:v>152.0</c:v>
                </c:pt>
                <c:pt idx="119">
                  <c:v>152.0</c:v>
                </c:pt>
                <c:pt idx="120">
                  <c:v>155.0</c:v>
                </c:pt>
                <c:pt idx="121">
                  <c:v>157.0</c:v>
                </c:pt>
                <c:pt idx="122">
                  <c:v>159.0</c:v>
                </c:pt>
                <c:pt idx="123">
                  <c:v>161.0</c:v>
                </c:pt>
                <c:pt idx="124">
                  <c:v>161.0</c:v>
                </c:pt>
                <c:pt idx="125">
                  <c:v>161.0</c:v>
                </c:pt>
                <c:pt idx="126">
                  <c:v>162.0</c:v>
                </c:pt>
                <c:pt idx="127">
                  <c:v>164.0</c:v>
                </c:pt>
                <c:pt idx="128">
                  <c:v>165.0</c:v>
                </c:pt>
                <c:pt idx="129">
                  <c:v>167.0</c:v>
                </c:pt>
                <c:pt idx="130">
                  <c:v>168.0</c:v>
                </c:pt>
                <c:pt idx="131">
                  <c:v>168.0</c:v>
                </c:pt>
                <c:pt idx="132">
                  <c:v>168.0</c:v>
                </c:pt>
                <c:pt idx="133">
                  <c:v>168.0</c:v>
                </c:pt>
                <c:pt idx="134">
                  <c:v>171.0</c:v>
                </c:pt>
                <c:pt idx="135">
                  <c:v>174.0</c:v>
                </c:pt>
                <c:pt idx="136">
                  <c:v>176.0</c:v>
                </c:pt>
                <c:pt idx="137">
                  <c:v>178.0</c:v>
                </c:pt>
                <c:pt idx="138">
                  <c:v>178.0</c:v>
                </c:pt>
                <c:pt idx="139">
                  <c:v>178.0</c:v>
                </c:pt>
                <c:pt idx="140">
                  <c:v>180.0</c:v>
                </c:pt>
                <c:pt idx="141">
                  <c:v>184.0</c:v>
                </c:pt>
                <c:pt idx="142">
                  <c:v>187.0</c:v>
                </c:pt>
                <c:pt idx="143">
                  <c:v>190.0</c:v>
                </c:pt>
                <c:pt idx="144">
                  <c:v>192.0</c:v>
                </c:pt>
                <c:pt idx="145">
                  <c:v>192.0</c:v>
                </c:pt>
                <c:pt idx="146">
                  <c:v>192.0</c:v>
                </c:pt>
                <c:pt idx="147">
                  <c:v>195.0</c:v>
                </c:pt>
                <c:pt idx="148">
                  <c:v>197.0</c:v>
                </c:pt>
                <c:pt idx="149">
                  <c:v>197.0</c:v>
                </c:pt>
                <c:pt idx="150">
                  <c:v>200.0</c:v>
                </c:pt>
                <c:pt idx="151">
                  <c:v>202.0</c:v>
                </c:pt>
                <c:pt idx="152">
                  <c:v>202.0</c:v>
                </c:pt>
                <c:pt idx="153">
                  <c:v>202.0</c:v>
                </c:pt>
                <c:pt idx="154">
                  <c:v>204.0</c:v>
                </c:pt>
                <c:pt idx="155">
                  <c:v>206.0</c:v>
                </c:pt>
                <c:pt idx="156">
                  <c:v>210.0</c:v>
                </c:pt>
                <c:pt idx="157">
                  <c:v>213.0</c:v>
                </c:pt>
                <c:pt idx="158">
                  <c:v>216.0</c:v>
                </c:pt>
                <c:pt idx="159">
                  <c:v>216.0</c:v>
                </c:pt>
                <c:pt idx="160">
                  <c:v>216.0</c:v>
                </c:pt>
                <c:pt idx="161">
                  <c:v>219.0</c:v>
                </c:pt>
                <c:pt idx="162">
                  <c:v>222.0</c:v>
                </c:pt>
                <c:pt idx="163">
                  <c:v>225.0</c:v>
                </c:pt>
                <c:pt idx="164">
                  <c:v>229.0</c:v>
                </c:pt>
                <c:pt idx="165">
                  <c:v>230.0</c:v>
                </c:pt>
                <c:pt idx="166">
                  <c:v>230.0</c:v>
                </c:pt>
                <c:pt idx="167">
                  <c:v>230.0</c:v>
                </c:pt>
                <c:pt idx="168">
                  <c:v>231.0</c:v>
                </c:pt>
                <c:pt idx="169">
                  <c:v>234.0</c:v>
                </c:pt>
                <c:pt idx="170">
                  <c:v>237.0</c:v>
                </c:pt>
                <c:pt idx="171">
                  <c:v>239.0</c:v>
                </c:pt>
                <c:pt idx="172">
                  <c:v>241.0</c:v>
                </c:pt>
                <c:pt idx="173">
                  <c:v>241.0</c:v>
                </c:pt>
                <c:pt idx="174">
                  <c:v>241.0</c:v>
                </c:pt>
                <c:pt idx="175">
                  <c:v>244.0</c:v>
                </c:pt>
                <c:pt idx="176">
                  <c:v>247.0</c:v>
                </c:pt>
                <c:pt idx="177">
                  <c:v>249.0</c:v>
                </c:pt>
                <c:pt idx="178">
                  <c:v>252.0</c:v>
                </c:pt>
                <c:pt idx="179">
                  <c:v>254.0</c:v>
                </c:pt>
                <c:pt idx="180">
                  <c:v>254.0</c:v>
                </c:pt>
                <c:pt idx="181">
                  <c:v>254.0</c:v>
                </c:pt>
                <c:pt idx="182">
                  <c:v>255.0</c:v>
                </c:pt>
                <c:pt idx="183">
                  <c:v>258.0</c:v>
                </c:pt>
                <c:pt idx="184">
                  <c:v>259.0</c:v>
                </c:pt>
                <c:pt idx="185">
                  <c:v>261.0</c:v>
                </c:pt>
                <c:pt idx="186">
                  <c:v>261.0</c:v>
                </c:pt>
                <c:pt idx="187">
                  <c:v>261.0</c:v>
                </c:pt>
                <c:pt idx="188">
                  <c:v>261.0</c:v>
                </c:pt>
                <c:pt idx="189">
                  <c:v>264.0</c:v>
                </c:pt>
                <c:pt idx="190">
                  <c:v>266.0</c:v>
                </c:pt>
                <c:pt idx="191">
                  <c:v>269.0</c:v>
                </c:pt>
                <c:pt idx="192">
                  <c:v>271.0</c:v>
                </c:pt>
                <c:pt idx="193">
                  <c:v>274.0</c:v>
                </c:pt>
                <c:pt idx="194">
                  <c:v>274.0</c:v>
                </c:pt>
                <c:pt idx="195">
                  <c:v>274.0</c:v>
                </c:pt>
                <c:pt idx="196">
                  <c:v>276.0</c:v>
                </c:pt>
                <c:pt idx="197">
                  <c:v>280.0</c:v>
                </c:pt>
                <c:pt idx="198">
                  <c:v>283.0</c:v>
                </c:pt>
                <c:pt idx="199">
                  <c:v>285.0</c:v>
                </c:pt>
                <c:pt idx="200">
                  <c:v>287.0</c:v>
                </c:pt>
                <c:pt idx="201">
                  <c:v>287.0</c:v>
                </c:pt>
                <c:pt idx="202">
                  <c:v>287.0</c:v>
                </c:pt>
                <c:pt idx="203">
                  <c:v>290.0</c:v>
                </c:pt>
                <c:pt idx="204">
                  <c:v>292.0</c:v>
                </c:pt>
                <c:pt idx="205">
                  <c:v>295.0</c:v>
                </c:pt>
                <c:pt idx="206">
                  <c:v>298.0</c:v>
                </c:pt>
                <c:pt idx="207">
                  <c:v>301.0</c:v>
                </c:pt>
                <c:pt idx="208">
                  <c:v>301.0</c:v>
                </c:pt>
                <c:pt idx="209">
                  <c:v>301.0</c:v>
                </c:pt>
                <c:pt idx="210">
                  <c:v>306.0</c:v>
                </c:pt>
                <c:pt idx="211">
                  <c:v>309.0</c:v>
                </c:pt>
                <c:pt idx="212">
                  <c:v>312.0</c:v>
                </c:pt>
                <c:pt idx="213">
                  <c:v>314.0</c:v>
                </c:pt>
                <c:pt idx="214">
                  <c:v>316.0</c:v>
                </c:pt>
                <c:pt idx="215">
                  <c:v>316.0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5A-4F17-991B-434EC0AC8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7304976"/>
        <c:axId val="2027412864"/>
      </c:barChart>
      <c:lineChart>
        <c:grouping val="standard"/>
        <c:varyColors val="0"/>
        <c:ser>
          <c:idx val="1"/>
          <c:order val="1"/>
          <c:tx>
            <c:strRef>
              <c:f>Total!$AA$1</c:f>
              <c:strCache>
                <c:ptCount val="1"/>
                <c:pt idx="0">
                  <c:v>NWU Cumulative 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548"/>
              <c:pt idx="0">
                <c:v>9/4/2016</c:v>
              </c:pt>
              <c:pt idx="1">
                <c:v>9/5/2016</c:v>
              </c:pt>
              <c:pt idx="2">
                <c:v>9/6/2016</c:v>
              </c:pt>
              <c:pt idx="3">
                <c:v>9/7/2016</c:v>
              </c:pt>
              <c:pt idx="4">
                <c:v>9/8/2016</c:v>
              </c:pt>
              <c:pt idx="5">
                <c:v>9/9/2016</c:v>
              </c:pt>
              <c:pt idx="6">
                <c:v>9/10/2016</c:v>
              </c:pt>
              <c:pt idx="7">
                <c:v>9/11/2016</c:v>
              </c:pt>
              <c:pt idx="8">
                <c:v>9/12/2016</c:v>
              </c:pt>
              <c:pt idx="9">
                <c:v>9/13/2016</c:v>
              </c:pt>
              <c:pt idx="10">
                <c:v>9/14/2016</c:v>
              </c:pt>
              <c:pt idx="11">
                <c:v>9/15/2016</c:v>
              </c:pt>
              <c:pt idx="12">
                <c:v>9/16/2016</c:v>
              </c:pt>
              <c:pt idx="13">
                <c:v>9/17/2016</c:v>
              </c:pt>
              <c:pt idx="14">
                <c:v>9/18/2016</c:v>
              </c:pt>
              <c:pt idx="15">
                <c:v>9/19/2016</c:v>
              </c:pt>
              <c:pt idx="16">
                <c:v>9/20/2016</c:v>
              </c:pt>
              <c:pt idx="17">
                <c:v>9/21/2016</c:v>
              </c:pt>
              <c:pt idx="18">
                <c:v>9/22/2016</c:v>
              </c:pt>
              <c:pt idx="19">
                <c:v>9/23/2016</c:v>
              </c:pt>
              <c:pt idx="20">
                <c:v>9/24/2016</c:v>
              </c:pt>
              <c:pt idx="21">
                <c:v>9/25/2016</c:v>
              </c:pt>
              <c:pt idx="22">
                <c:v>9/26/2016</c:v>
              </c:pt>
              <c:pt idx="23">
                <c:v>9/27/2016</c:v>
              </c:pt>
              <c:pt idx="24">
                <c:v>9/28/2016</c:v>
              </c:pt>
              <c:pt idx="25">
                <c:v>9/29/2016</c:v>
              </c:pt>
              <c:pt idx="26">
                <c:v>9/30/2016</c:v>
              </c:pt>
              <c:pt idx="27">
                <c:v>10/1/2016</c:v>
              </c:pt>
              <c:pt idx="28">
                <c:v>10/2/2016</c:v>
              </c:pt>
              <c:pt idx="29">
                <c:v>10/3/2016</c:v>
              </c:pt>
              <c:pt idx="30">
                <c:v>10/4/2016</c:v>
              </c:pt>
              <c:pt idx="31">
                <c:v>10/5/2016</c:v>
              </c:pt>
              <c:pt idx="32">
                <c:v>10/6/2016</c:v>
              </c:pt>
              <c:pt idx="33">
                <c:v>10/7/2016</c:v>
              </c:pt>
              <c:pt idx="34">
                <c:v>10/8/2016</c:v>
              </c:pt>
              <c:pt idx="35">
                <c:v>10/9/2016</c:v>
              </c:pt>
              <c:pt idx="36">
                <c:v>10/10/2016</c:v>
              </c:pt>
              <c:pt idx="37">
                <c:v>10/11/2016</c:v>
              </c:pt>
              <c:pt idx="38">
                <c:v>10/12/2016</c:v>
              </c:pt>
              <c:pt idx="39">
                <c:v>10/13/2016</c:v>
              </c:pt>
              <c:pt idx="40">
                <c:v>10/14/2016</c:v>
              </c:pt>
              <c:pt idx="41">
                <c:v>10/15/2016</c:v>
              </c:pt>
              <c:pt idx="42">
                <c:v>10/16/2016</c:v>
              </c:pt>
              <c:pt idx="43">
                <c:v>10/17/2016</c:v>
              </c:pt>
              <c:pt idx="44">
                <c:v>10/18/2016</c:v>
              </c:pt>
              <c:pt idx="45">
                <c:v>10/19/2016</c:v>
              </c:pt>
              <c:pt idx="46">
                <c:v>10/20/2016</c:v>
              </c:pt>
              <c:pt idx="47">
                <c:v>10/21/2016</c:v>
              </c:pt>
              <c:pt idx="48">
                <c:v>10/22/2016</c:v>
              </c:pt>
              <c:pt idx="49">
                <c:v>10/23/2016</c:v>
              </c:pt>
              <c:pt idx="50">
                <c:v>10/24/2016</c:v>
              </c:pt>
              <c:pt idx="51">
                <c:v>10/25/2016</c:v>
              </c:pt>
              <c:pt idx="52">
                <c:v>10/26/2016</c:v>
              </c:pt>
              <c:pt idx="53">
                <c:v>10/27/2016</c:v>
              </c:pt>
              <c:pt idx="54">
                <c:v>10/28/2016</c:v>
              </c:pt>
              <c:pt idx="55">
                <c:v>10/29/2016</c:v>
              </c:pt>
              <c:pt idx="56">
                <c:v>10/30/2016</c:v>
              </c:pt>
              <c:pt idx="57">
                <c:v>10/31/2016</c:v>
              </c:pt>
              <c:pt idx="58">
                <c:v>11/1/2016</c:v>
              </c:pt>
              <c:pt idx="59">
                <c:v>11/2/2016</c:v>
              </c:pt>
              <c:pt idx="60">
                <c:v>11/3/2016</c:v>
              </c:pt>
              <c:pt idx="61">
                <c:v>11/4/2016</c:v>
              </c:pt>
              <c:pt idx="62">
                <c:v>11/5/2016</c:v>
              </c:pt>
              <c:pt idx="63">
                <c:v>11/6/2016</c:v>
              </c:pt>
              <c:pt idx="64">
                <c:v>11/7/2016</c:v>
              </c:pt>
              <c:pt idx="65">
                <c:v>11/8/2016</c:v>
              </c:pt>
              <c:pt idx="66">
                <c:v>11/9/2016</c:v>
              </c:pt>
              <c:pt idx="67">
                <c:v>11/10/2016</c:v>
              </c:pt>
              <c:pt idx="68">
                <c:v>11/11/2016</c:v>
              </c:pt>
              <c:pt idx="69">
                <c:v>11/12/2016</c:v>
              </c:pt>
              <c:pt idx="70">
                <c:v>11/13/2016</c:v>
              </c:pt>
              <c:pt idx="71">
                <c:v>11/14/2016</c:v>
              </c:pt>
              <c:pt idx="72">
                <c:v>11/15/2016</c:v>
              </c:pt>
              <c:pt idx="73">
                <c:v>11/16/2016</c:v>
              </c:pt>
              <c:pt idx="74">
                <c:v>11/17/2016</c:v>
              </c:pt>
              <c:pt idx="75">
                <c:v>11/18/2016</c:v>
              </c:pt>
              <c:pt idx="76">
                <c:v>11/19/2016</c:v>
              </c:pt>
              <c:pt idx="77">
                <c:v>11/20/2016</c:v>
              </c:pt>
              <c:pt idx="78">
                <c:v>11/21/2016</c:v>
              </c:pt>
              <c:pt idx="79">
                <c:v>11/22/2016</c:v>
              </c:pt>
              <c:pt idx="80">
                <c:v>11/23/2016</c:v>
              </c:pt>
              <c:pt idx="81">
                <c:v>11/24/2016</c:v>
              </c:pt>
              <c:pt idx="82">
                <c:v>11/25/2016</c:v>
              </c:pt>
              <c:pt idx="83">
                <c:v>11/26/2016</c:v>
              </c:pt>
              <c:pt idx="84">
                <c:v>11/27/2016</c:v>
              </c:pt>
              <c:pt idx="85">
                <c:v>11/28/2016</c:v>
              </c:pt>
              <c:pt idx="86">
                <c:v>11/29/2016</c:v>
              </c:pt>
              <c:pt idx="87">
                <c:v>11/30/2016</c:v>
              </c:pt>
              <c:pt idx="88">
                <c:v>12/1/2016</c:v>
              </c:pt>
              <c:pt idx="89">
                <c:v>12/2/2016</c:v>
              </c:pt>
              <c:pt idx="90">
                <c:v>12/3/2016</c:v>
              </c:pt>
              <c:pt idx="91">
                <c:v>12/4/2016</c:v>
              </c:pt>
              <c:pt idx="92">
                <c:v>12/5/2016</c:v>
              </c:pt>
              <c:pt idx="93">
                <c:v>12/6/2016</c:v>
              </c:pt>
              <c:pt idx="94">
                <c:v>12/7/2016</c:v>
              </c:pt>
              <c:pt idx="95">
                <c:v>12/8/2016</c:v>
              </c:pt>
              <c:pt idx="96">
                <c:v>12/9/2016</c:v>
              </c:pt>
              <c:pt idx="97">
                <c:v>12/10/2016</c:v>
              </c:pt>
              <c:pt idx="98">
                <c:v>12/11/2016</c:v>
              </c:pt>
              <c:pt idx="99">
                <c:v>12/12/2016</c:v>
              </c:pt>
              <c:pt idx="100">
                <c:v>12/13/2016</c:v>
              </c:pt>
              <c:pt idx="101">
                <c:v>12/14/2016</c:v>
              </c:pt>
              <c:pt idx="102">
                <c:v>12/15/2016</c:v>
              </c:pt>
              <c:pt idx="103">
                <c:v>12/16/2016</c:v>
              </c:pt>
              <c:pt idx="104">
                <c:v>12/17/2016</c:v>
              </c:pt>
              <c:pt idx="105">
                <c:v>12/18/2016</c:v>
              </c:pt>
              <c:pt idx="106">
                <c:v>12/19/2016</c:v>
              </c:pt>
              <c:pt idx="107">
                <c:v>12/20/2016</c:v>
              </c:pt>
              <c:pt idx="108">
                <c:v>12/21/2016</c:v>
              </c:pt>
              <c:pt idx="109">
                <c:v>12/22/2016</c:v>
              </c:pt>
              <c:pt idx="110">
                <c:v>12/23/2016</c:v>
              </c:pt>
              <c:pt idx="111">
                <c:v>12/24/2016</c:v>
              </c:pt>
              <c:pt idx="112">
                <c:v>12/25/2016</c:v>
              </c:pt>
              <c:pt idx="113">
                <c:v>12/26/2016</c:v>
              </c:pt>
              <c:pt idx="114">
                <c:v>12/27/2016</c:v>
              </c:pt>
              <c:pt idx="115">
                <c:v>12/28/2016</c:v>
              </c:pt>
              <c:pt idx="116">
                <c:v>12/29/2016</c:v>
              </c:pt>
              <c:pt idx="117">
                <c:v>12/30/2016</c:v>
              </c:pt>
              <c:pt idx="118">
                <c:v>12/31/2016</c:v>
              </c:pt>
              <c:pt idx="119">
                <c:v>1/1/2017</c:v>
              </c:pt>
              <c:pt idx="120">
                <c:v>1/2/2017</c:v>
              </c:pt>
              <c:pt idx="121">
                <c:v>1/3/2017</c:v>
              </c:pt>
              <c:pt idx="122">
                <c:v>1/4/2017</c:v>
              </c:pt>
              <c:pt idx="123">
                <c:v>1/5/2017</c:v>
              </c:pt>
              <c:pt idx="124">
                <c:v>1/6/2017</c:v>
              </c:pt>
              <c:pt idx="125">
                <c:v>1/7/2017</c:v>
              </c:pt>
              <c:pt idx="126">
                <c:v>1/8/2017</c:v>
              </c:pt>
              <c:pt idx="127">
                <c:v>1/9/2017</c:v>
              </c:pt>
              <c:pt idx="128">
                <c:v>1/10/2017</c:v>
              </c:pt>
              <c:pt idx="129">
                <c:v>1/11/2017</c:v>
              </c:pt>
              <c:pt idx="130">
                <c:v>1/12/2017</c:v>
              </c:pt>
              <c:pt idx="131">
                <c:v>1/13/2017</c:v>
              </c:pt>
              <c:pt idx="132">
                <c:v>1/14/2017</c:v>
              </c:pt>
              <c:pt idx="133">
                <c:v>1/15/2017</c:v>
              </c:pt>
              <c:pt idx="134">
                <c:v>1/16/2017</c:v>
              </c:pt>
              <c:pt idx="135">
                <c:v>1/17/2017</c:v>
              </c:pt>
              <c:pt idx="136">
                <c:v>1/18/2017</c:v>
              </c:pt>
              <c:pt idx="137">
                <c:v>1/19/2017</c:v>
              </c:pt>
              <c:pt idx="138">
                <c:v>1/20/2017</c:v>
              </c:pt>
              <c:pt idx="139">
                <c:v>1/21/2017</c:v>
              </c:pt>
              <c:pt idx="140">
                <c:v>1/22/2017</c:v>
              </c:pt>
              <c:pt idx="141">
                <c:v>1/23/2017</c:v>
              </c:pt>
              <c:pt idx="142">
                <c:v>1/24/2017</c:v>
              </c:pt>
              <c:pt idx="143">
                <c:v>1/25/2017</c:v>
              </c:pt>
              <c:pt idx="144">
                <c:v>1/26/2017</c:v>
              </c:pt>
              <c:pt idx="145">
                <c:v>1/27/2017</c:v>
              </c:pt>
              <c:pt idx="146">
                <c:v>1/28/2017</c:v>
              </c:pt>
              <c:pt idx="147">
                <c:v>1/29/2017</c:v>
              </c:pt>
              <c:pt idx="148">
                <c:v>1/30/2017</c:v>
              </c:pt>
              <c:pt idx="149">
                <c:v>1/31/2017</c:v>
              </c:pt>
              <c:pt idx="150">
                <c:v>2/1/2017</c:v>
              </c:pt>
              <c:pt idx="151">
                <c:v>2/2/2017</c:v>
              </c:pt>
              <c:pt idx="152">
                <c:v>2/3/2017</c:v>
              </c:pt>
              <c:pt idx="153">
                <c:v>2/4/2017</c:v>
              </c:pt>
              <c:pt idx="154">
                <c:v>2/5/2017</c:v>
              </c:pt>
              <c:pt idx="155">
                <c:v>2/6/2017</c:v>
              </c:pt>
              <c:pt idx="156">
                <c:v>2/7/2017</c:v>
              </c:pt>
              <c:pt idx="157">
                <c:v>2/8/2017</c:v>
              </c:pt>
              <c:pt idx="158">
                <c:v>2/9/2017</c:v>
              </c:pt>
              <c:pt idx="159">
                <c:v>2/10/2017</c:v>
              </c:pt>
              <c:pt idx="160">
                <c:v>2/11/2017</c:v>
              </c:pt>
              <c:pt idx="161">
                <c:v>2/12/2017</c:v>
              </c:pt>
              <c:pt idx="162">
                <c:v>2/13/2017</c:v>
              </c:pt>
              <c:pt idx="163">
                <c:v>2/14/2017</c:v>
              </c:pt>
              <c:pt idx="164">
                <c:v>2/15/2017</c:v>
              </c:pt>
              <c:pt idx="165">
                <c:v>2/16/2017</c:v>
              </c:pt>
              <c:pt idx="166">
                <c:v>2/17/2017</c:v>
              </c:pt>
              <c:pt idx="167">
                <c:v>2/18/2017</c:v>
              </c:pt>
              <c:pt idx="168">
                <c:v>2/19/2017</c:v>
              </c:pt>
              <c:pt idx="169">
                <c:v>2/20/2017</c:v>
              </c:pt>
              <c:pt idx="170">
                <c:v>2/21/2017</c:v>
              </c:pt>
              <c:pt idx="171">
                <c:v>2/22/2017</c:v>
              </c:pt>
              <c:pt idx="172">
                <c:v>2/23/2017</c:v>
              </c:pt>
              <c:pt idx="173">
                <c:v>2/24/2017</c:v>
              </c:pt>
              <c:pt idx="174">
                <c:v>2/25/2017</c:v>
              </c:pt>
              <c:pt idx="175">
                <c:v>2/26/2017</c:v>
              </c:pt>
              <c:pt idx="176">
                <c:v>2/27/2017</c:v>
              </c:pt>
              <c:pt idx="177">
                <c:v>2/28/2017</c:v>
              </c:pt>
              <c:pt idx="178">
                <c:v>3/1/2017</c:v>
              </c:pt>
              <c:pt idx="179">
                <c:v>3/2/2017</c:v>
              </c:pt>
              <c:pt idx="180">
                <c:v>3/3/2017</c:v>
              </c:pt>
              <c:pt idx="181">
                <c:v>3/4/2017</c:v>
              </c:pt>
              <c:pt idx="182">
                <c:v>3/5/2017</c:v>
              </c:pt>
              <c:pt idx="183">
                <c:v>3/6/2017</c:v>
              </c:pt>
              <c:pt idx="184">
                <c:v>3/7/2017</c:v>
              </c:pt>
              <c:pt idx="185">
                <c:v>3/8/2017</c:v>
              </c:pt>
              <c:pt idx="186">
                <c:v>3/9/2017</c:v>
              </c:pt>
              <c:pt idx="187">
                <c:v>3/10/2017</c:v>
              </c:pt>
              <c:pt idx="188">
                <c:v>3/11/2017</c:v>
              </c:pt>
              <c:pt idx="189">
                <c:v>3/12/2017</c:v>
              </c:pt>
              <c:pt idx="190">
                <c:v>3/13/2017</c:v>
              </c:pt>
              <c:pt idx="191">
                <c:v>3/14/2017</c:v>
              </c:pt>
              <c:pt idx="192">
                <c:v>3/15/2017</c:v>
              </c:pt>
              <c:pt idx="193">
                <c:v>3/16/2017</c:v>
              </c:pt>
              <c:pt idx="194">
                <c:v>3/17/2017</c:v>
              </c:pt>
              <c:pt idx="195">
                <c:v>3/18/2017</c:v>
              </c:pt>
              <c:pt idx="196">
                <c:v>3/19/2017</c:v>
              </c:pt>
              <c:pt idx="197">
                <c:v>3/20/2017</c:v>
              </c:pt>
              <c:pt idx="198">
                <c:v>3/21/2017</c:v>
              </c:pt>
              <c:pt idx="199">
                <c:v>3/22/2017</c:v>
              </c:pt>
              <c:pt idx="200">
                <c:v>3/23/2017</c:v>
              </c:pt>
              <c:pt idx="201">
                <c:v>3/24/2017</c:v>
              </c:pt>
              <c:pt idx="202">
                <c:v>3/25/2017</c:v>
              </c:pt>
              <c:pt idx="203">
                <c:v>3/26/2017</c:v>
              </c:pt>
              <c:pt idx="204">
                <c:v>3/27/2017</c:v>
              </c:pt>
              <c:pt idx="205">
                <c:v>3/28/2017</c:v>
              </c:pt>
              <c:pt idx="206">
                <c:v>3/29/2017</c:v>
              </c:pt>
              <c:pt idx="207">
                <c:v>3/30/2017</c:v>
              </c:pt>
              <c:pt idx="208">
                <c:v>3/31/2017</c:v>
              </c:pt>
              <c:pt idx="209">
                <c:v>4/1/2017</c:v>
              </c:pt>
              <c:pt idx="210">
                <c:v>4/2/2017</c:v>
              </c:pt>
              <c:pt idx="211">
                <c:v>4/3/2017</c:v>
              </c:pt>
              <c:pt idx="212">
                <c:v>4/4/2017</c:v>
              </c:pt>
              <c:pt idx="213">
                <c:v>4/5/2017</c:v>
              </c:pt>
              <c:pt idx="214">
                <c:v>4/6/2017</c:v>
              </c:pt>
              <c:pt idx="215">
                <c:v>4/7/2017</c:v>
              </c:pt>
              <c:pt idx="216">
                <c:v>4/8/2017</c:v>
              </c:pt>
              <c:pt idx="217">
                <c:v>4/9/2017</c:v>
              </c:pt>
              <c:pt idx="218">
                <c:v>4/10/2017</c:v>
              </c:pt>
              <c:pt idx="219">
                <c:v>4/11/2017</c:v>
              </c:pt>
              <c:pt idx="220">
                <c:v>4/12/2017</c:v>
              </c:pt>
              <c:pt idx="221">
                <c:v>4/13/2017</c:v>
              </c:pt>
              <c:pt idx="222">
                <c:v>4/14/2017</c:v>
              </c:pt>
              <c:pt idx="223">
                <c:v>4/15/2017</c:v>
              </c:pt>
              <c:pt idx="224">
                <c:v>4/16/2017</c:v>
              </c:pt>
              <c:pt idx="225">
                <c:v>4/17/2017</c:v>
              </c:pt>
              <c:pt idx="226">
                <c:v>4/18/2017</c:v>
              </c:pt>
              <c:pt idx="227">
                <c:v>4/19/2017</c:v>
              </c:pt>
              <c:pt idx="228">
                <c:v>4/20/2017</c:v>
              </c:pt>
              <c:pt idx="229">
                <c:v>4/21/2017</c:v>
              </c:pt>
              <c:pt idx="230">
                <c:v>4/22/2017</c:v>
              </c:pt>
              <c:pt idx="231">
                <c:v>4/23/2017</c:v>
              </c:pt>
              <c:pt idx="232">
                <c:v>4/24/2017</c:v>
              </c:pt>
              <c:pt idx="233">
                <c:v>4/25/2017</c:v>
              </c:pt>
              <c:pt idx="234">
                <c:v>4/26/2017</c:v>
              </c:pt>
              <c:pt idx="235">
                <c:v>4/27/2017</c:v>
              </c:pt>
              <c:pt idx="236">
                <c:v>4/28/2017</c:v>
              </c:pt>
              <c:pt idx="237">
                <c:v>4/29/2017</c:v>
              </c:pt>
              <c:pt idx="238">
                <c:v>4/30/2017</c:v>
              </c:pt>
              <c:pt idx="239">
                <c:v>5/1/2017</c:v>
              </c:pt>
              <c:pt idx="240">
                <c:v>5/2/2017</c:v>
              </c:pt>
              <c:pt idx="241">
                <c:v>5/3/2017</c:v>
              </c:pt>
              <c:pt idx="242">
                <c:v>5/4/2017</c:v>
              </c:pt>
              <c:pt idx="243">
                <c:v>5/5/2017</c:v>
              </c:pt>
              <c:pt idx="244">
                <c:v>5/6/2017</c:v>
              </c:pt>
              <c:pt idx="245">
                <c:v>5/7/2017</c:v>
              </c:pt>
              <c:pt idx="246">
                <c:v>5/8/2017</c:v>
              </c:pt>
              <c:pt idx="247">
                <c:v>5/9/2017</c:v>
              </c:pt>
              <c:pt idx="248">
                <c:v>5/10/2017</c:v>
              </c:pt>
              <c:pt idx="249">
                <c:v>5/11/2017</c:v>
              </c:pt>
              <c:pt idx="250">
                <c:v>5/12/2017</c:v>
              </c:pt>
              <c:pt idx="251">
                <c:v>5/13/2017</c:v>
              </c:pt>
              <c:pt idx="252">
                <c:v>5/14/2017</c:v>
              </c:pt>
              <c:pt idx="253">
                <c:v>5/15/2017</c:v>
              </c:pt>
              <c:pt idx="254">
                <c:v>5/16/2017</c:v>
              </c:pt>
              <c:pt idx="255">
                <c:v>5/17/2017</c:v>
              </c:pt>
              <c:pt idx="256">
                <c:v>5/18/2017</c:v>
              </c:pt>
              <c:pt idx="257">
                <c:v>5/19/2017</c:v>
              </c:pt>
              <c:pt idx="258">
                <c:v>5/20/2017</c:v>
              </c:pt>
              <c:pt idx="259">
                <c:v>5/21/2017</c:v>
              </c:pt>
              <c:pt idx="260">
                <c:v>5/22/2017</c:v>
              </c:pt>
              <c:pt idx="261">
                <c:v>5/23/2017</c:v>
              </c:pt>
              <c:pt idx="262">
                <c:v>5/24/2017</c:v>
              </c:pt>
              <c:pt idx="263">
                <c:v>5/25/2017</c:v>
              </c:pt>
              <c:pt idx="264">
                <c:v>5/26/2017</c:v>
              </c:pt>
              <c:pt idx="265">
                <c:v>5/27/2017</c:v>
              </c:pt>
              <c:pt idx="266">
                <c:v>5/28/2017</c:v>
              </c:pt>
              <c:pt idx="267">
                <c:v>5/29/2017</c:v>
              </c:pt>
              <c:pt idx="268">
                <c:v>5/30/2017</c:v>
              </c:pt>
              <c:pt idx="269">
                <c:v>5/31/2017</c:v>
              </c:pt>
              <c:pt idx="270">
                <c:v>6/1/2017</c:v>
              </c:pt>
              <c:pt idx="271">
                <c:v>6/2/2017</c:v>
              </c:pt>
              <c:pt idx="272">
                <c:v>6/3/2017</c:v>
              </c:pt>
              <c:pt idx="273">
                <c:v>6/4/2017</c:v>
              </c:pt>
              <c:pt idx="274">
                <c:v>6/5/2017</c:v>
              </c:pt>
              <c:pt idx="275">
                <c:v>6/6/2017</c:v>
              </c:pt>
              <c:pt idx="276">
                <c:v>6/7/2017</c:v>
              </c:pt>
              <c:pt idx="277">
                <c:v>6/8/2017</c:v>
              </c:pt>
              <c:pt idx="278">
                <c:v>6/9/2017</c:v>
              </c:pt>
              <c:pt idx="279">
                <c:v>6/10/2017</c:v>
              </c:pt>
              <c:pt idx="280">
                <c:v>6/11/2017</c:v>
              </c:pt>
              <c:pt idx="281">
                <c:v>6/12/2017</c:v>
              </c:pt>
              <c:pt idx="282">
                <c:v>6/13/2017</c:v>
              </c:pt>
              <c:pt idx="283">
                <c:v>6/14/2017</c:v>
              </c:pt>
              <c:pt idx="284">
                <c:v>6/15/2017</c:v>
              </c:pt>
              <c:pt idx="285">
                <c:v>6/16/2017</c:v>
              </c:pt>
              <c:pt idx="286">
                <c:v>6/17/2017</c:v>
              </c:pt>
              <c:pt idx="287">
                <c:v>6/18/2017</c:v>
              </c:pt>
              <c:pt idx="288">
                <c:v>6/19/2017</c:v>
              </c:pt>
              <c:pt idx="289">
                <c:v>6/20/2017</c:v>
              </c:pt>
              <c:pt idx="290">
                <c:v>6/21/2017</c:v>
              </c:pt>
              <c:pt idx="291">
                <c:v>6/22/2017</c:v>
              </c:pt>
              <c:pt idx="292">
                <c:v>6/23/2017</c:v>
              </c:pt>
              <c:pt idx="293">
                <c:v>6/24/2017</c:v>
              </c:pt>
              <c:pt idx="294">
                <c:v>6/25/2017</c:v>
              </c:pt>
              <c:pt idx="295">
                <c:v>6/26/2017</c:v>
              </c:pt>
              <c:pt idx="296">
                <c:v>6/27/2017</c:v>
              </c:pt>
              <c:pt idx="297">
                <c:v>6/28/2017</c:v>
              </c:pt>
              <c:pt idx="298">
                <c:v>6/29/2017</c:v>
              </c:pt>
              <c:pt idx="299">
                <c:v>6/30/2017</c:v>
              </c:pt>
              <c:pt idx="300">
                <c:v>7/1/2017</c:v>
              </c:pt>
              <c:pt idx="301">
                <c:v>7/2/2017</c:v>
              </c:pt>
              <c:pt idx="302">
                <c:v>7/3/2017</c:v>
              </c:pt>
              <c:pt idx="303">
                <c:v>7/4/2017</c:v>
              </c:pt>
              <c:pt idx="304">
                <c:v>7/5/2017</c:v>
              </c:pt>
              <c:pt idx="305">
                <c:v>7/6/2017</c:v>
              </c:pt>
              <c:pt idx="306">
                <c:v>7/7/2017</c:v>
              </c:pt>
              <c:pt idx="307">
                <c:v>7/8/2017</c:v>
              </c:pt>
              <c:pt idx="308">
                <c:v>7/9/2017</c:v>
              </c:pt>
              <c:pt idx="309">
                <c:v>7/10/2017</c:v>
              </c:pt>
              <c:pt idx="310">
                <c:v>7/11/2017</c:v>
              </c:pt>
              <c:pt idx="311">
                <c:v>7/12/2017</c:v>
              </c:pt>
              <c:pt idx="312">
                <c:v>7/13/2017</c:v>
              </c:pt>
              <c:pt idx="313">
                <c:v>7/14/2017</c:v>
              </c:pt>
              <c:pt idx="314">
                <c:v>7/15/2017</c:v>
              </c:pt>
              <c:pt idx="315">
                <c:v>7/16/2017</c:v>
              </c:pt>
              <c:pt idx="316">
                <c:v>7/17/2017</c:v>
              </c:pt>
              <c:pt idx="317">
                <c:v>7/18/2017</c:v>
              </c:pt>
              <c:pt idx="318">
                <c:v>7/19/2017</c:v>
              </c:pt>
              <c:pt idx="319">
                <c:v>7/20/2017</c:v>
              </c:pt>
              <c:pt idx="320">
                <c:v>7/21/2017</c:v>
              </c:pt>
              <c:pt idx="321">
                <c:v>7/22/2017</c:v>
              </c:pt>
              <c:pt idx="322">
                <c:v>7/23/2017</c:v>
              </c:pt>
              <c:pt idx="323">
                <c:v>7/24/2017</c:v>
              </c:pt>
              <c:pt idx="324">
                <c:v>7/25/2017</c:v>
              </c:pt>
              <c:pt idx="325">
                <c:v>7/26/2017</c:v>
              </c:pt>
              <c:pt idx="326">
                <c:v>7/27/2017</c:v>
              </c:pt>
              <c:pt idx="327">
                <c:v>7/28/2017</c:v>
              </c:pt>
              <c:pt idx="328">
                <c:v>7/29/2017</c:v>
              </c:pt>
              <c:pt idx="329">
                <c:v>7/30/2017</c:v>
              </c:pt>
              <c:pt idx="330">
                <c:v>7/31/2017</c:v>
              </c:pt>
              <c:pt idx="331">
                <c:v>8/1/2017</c:v>
              </c:pt>
              <c:pt idx="332">
                <c:v>8/2/2017</c:v>
              </c:pt>
              <c:pt idx="333">
                <c:v>8/3/2017</c:v>
              </c:pt>
              <c:pt idx="334">
                <c:v>8/4/2017</c:v>
              </c:pt>
              <c:pt idx="335">
                <c:v>8/5/2017</c:v>
              </c:pt>
              <c:pt idx="336">
                <c:v>8/6/2017</c:v>
              </c:pt>
              <c:pt idx="337">
                <c:v>8/7/2017</c:v>
              </c:pt>
              <c:pt idx="338">
                <c:v>8/8/2017</c:v>
              </c:pt>
              <c:pt idx="339">
                <c:v>8/9/2017</c:v>
              </c:pt>
              <c:pt idx="340">
                <c:v>8/10/2017</c:v>
              </c:pt>
              <c:pt idx="341">
                <c:v>8/11/2017</c:v>
              </c:pt>
              <c:pt idx="342">
                <c:v>8/12/2017</c:v>
              </c:pt>
              <c:pt idx="343">
                <c:v>8/13/2017</c:v>
              </c:pt>
              <c:pt idx="344">
                <c:v>8/14/2017</c:v>
              </c:pt>
              <c:pt idx="345">
                <c:v>8/15/2017</c:v>
              </c:pt>
              <c:pt idx="346">
                <c:v>8/16/2017</c:v>
              </c:pt>
              <c:pt idx="347">
                <c:v>8/17/2017</c:v>
              </c:pt>
              <c:pt idx="348">
                <c:v>8/18/2017</c:v>
              </c:pt>
              <c:pt idx="349">
                <c:v>8/19/2017</c:v>
              </c:pt>
              <c:pt idx="350">
                <c:v>8/20/2017</c:v>
              </c:pt>
              <c:pt idx="351">
                <c:v>8/21/2017</c:v>
              </c:pt>
              <c:pt idx="352">
                <c:v>8/22/2017</c:v>
              </c:pt>
              <c:pt idx="353">
                <c:v>8/23/2017</c:v>
              </c:pt>
              <c:pt idx="354">
                <c:v>8/24/2017</c:v>
              </c:pt>
              <c:pt idx="355">
                <c:v>8/25/2017</c:v>
              </c:pt>
              <c:pt idx="356">
                <c:v>8/26/2017</c:v>
              </c:pt>
              <c:pt idx="357">
                <c:v>8/27/2017</c:v>
              </c:pt>
              <c:pt idx="358">
                <c:v>8/28/2017</c:v>
              </c:pt>
              <c:pt idx="359">
                <c:v>8/29/2017</c:v>
              </c:pt>
              <c:pt idx="360">
                <c:v>8/30/2017</c:v>
              </c:pt>
              <c:pt idx="361">
                <c:v>8/31/2017</c:v>
              </c:pt>
              <c:pt idx="362">
                <c:v>9/1/2017</c:v>
              </c:pt>
              <c:pt idx="363">
                <c:v>9/2/2017</c:v>
              </c:pt>
              <c:pt idx="364">
                <c:v>9/3/2017</c:v>
              </c:pt>
              <c:pt idx="365">
                <c:v>9/4/2017</c:v>
              </c:pt>
              <c:pt idx="366">
                <c:v>9/5/2017</c:v>
              </c:pt>
              <c:pt idx="367">
                <c:v>9/6/2017</c:v>
              </c:pt>
              <c:pt idx="368">
                <c:v>9/7/2017</c:v>
              </c:pt>
              <c:pt idx="369">
                <c:v>9/8/2017</c:v>
              </c:pt>
              <c:pt idx="370">
                <c:v>9/9/2017</c:v>
              </c:pt>
              <c:pt idx="371">
                <c:v>9/10/2017</c:v>
              </c:pt>
              <c:pt idx="372">
                <c:v>9/11/2017</c:v>
              </c:pt>
              <c:pt idx="373">
                <c:v>9/12/2017</c:v>
              </c:pt>
              <c:pt idx="374">
                <c:v>9/13/2017</c:v>
              </c:pt>
              <c:pt idx="375">
                <c:v>9/14/2017</c:v>
              </c:pt>
              <c:pt idx="376">
                <c:v>9/15/2017</c:v>
              </c:pt>
              <c:pt idx="377">
                <c:v>9/16/2017</c:v>
              </c:pt>
              <c:pt idx="378">
                <c:v>9/17/2017</c:v>
              </c:pt>
              <c:pt idx="379">
                <c:v>9/18/2017</c:v>
              </c:pt>
              <c:pt idx="380">
                <c:v>9/19/2017</c:v>
              </c:pt>
              <c:pt idx="381">
                <c:v>9/20/2017</c:v>
              </c:pt>
              <c:pt idx="382">
                <c:v>9/21/2017</c:v>
              </c:pt>
              <c:pt idx="383">
                <c:v>9/22/2017</c:v>
              </c:pt>
              <c:pt idx="384">
                <c:v>9/23/2017</c:v>
              </c:pt>
              <c:pt idx="385">
                <c:v>9/24/2017</c:v>
              </c:pt>
              <c:pt idx="386">
                <c:v>9/25/2017</c:v>
              </c:pt>
              <c:pt idx="387">
                <c:v>9/26/2017</c:v>
              </c:pt>
              <c:pt idx="388">
                <c:v>9/27/2017</c:v>
              </c:pt>
              <c:pt idx="389">
                <c:v>9/28/2017</c:v>
              </c:pt>
              <c:pt idx="390">
                <c:v>9/29/2017</c:v>
              </c:pt>
              <c:pt idx="391">
                <c:v>9/30/2017</c:v>
              </c:pt>
              <c:pt idx="392">
                <c:v>10/1/2017</c:v>
              </c:pt>
              <c:pt idx="393">
                <c:v>10/2/2017</c:v>
              </c:pt>
              <c:pt idx="394">
                <c:v>10/3/2017</c:v>
              </c:pt>
              <c:pt idx="395">
                <c:v>10/4/2017</c:v>
              </c:pt>
              <c:pt idx="396">
                <c:v>10/5/2017</c:v>
              </c:pt>
              <c:pt idx="397">
                <c:v>10/6/2017</c:v>
              </c:pt>
              <c:pt idx="398">
                <c:v>10/7/2017</c:v>
              </c:pt>
              <c:pt idx="399">
                <c:v>10/8/2017</c:v>
              </c:pt>
              <c:pt idx="400">
                <c:v>10/9/2017</c:v>
              </c:pt>
              <c:pt idx="401">
                <c:v>10/10/2017</c:v>
              </c:pt>
              <c:pt idx="402">
                <c:v>10/11/2017</c:v>
              </c:pt>
              <c:pt idx="403">
                <c:v>10/12/2017</c:v>
              </c:pt>
              <c:pt idx="404">
                <c:v>10/13/2017</c:v>
              </c:pt>
              <c:pt idx="405">
                <c:v>10/14/2017</c:v>
              </c:pt>
              <c:pt idx="406">
                <c:v>10/15/2017</c:v>
              </c:pt>
              <c:pt idx="407">
                <c:v>10/16/2017</c:v>
              </c:pt>
              <c:pt idx="408">
                <c:v>10/17/2017</c:v>
              </c:pt>
              <c:pt idx="409">
                <c:v>10/18/2017</c:v>
              </c:pt>
              <c:pt idx="410">
                <c:v>10/19/2017</c:v>
              </c:pt>
              <c:pt idx="411">
                <c:v>10/20/2017</c:v>
              </c:pt>
              <c:pt idx="412">
                <c:v>10/21/2017</c:v>
              </c:pt>
              <c:pt idx="413">
                <c:v>10/22/2017</c:v>
              </c:pt>
              <c:pt idx="414">
                <c:v>10/23/2017</c:v>
              </c:pt>
              <c:pt idx="415">
                <c:v>10/24/2017</c:v>
              </c:pt>
              <c:pt idx="416">
                <c:v>10/25/2017</c:v>
              </c:pt>
              <c:pt idx="417">
                <c:v>10/26/2017</c:v>
              </c:pt>
              <c:pt idx="418">
                <c:v>10/27/2017</c:v>
              </c:pt>
              <c:pt idx="419">
                <c:v>10/28/2017</c:v>
              </c:pt>
              <c:pt idx="420">
                <c:v>10/29/2017</c:v>
              </c:pt>
              <c:pt idx="421">
                <c:v>10/30/2017</c:v>
              </c:pt>
              <c:pt idx="422">
                <c:v>10/31/2017</c:v>
              </c:pt>
              <c:pt idx="423">
                <c:v>11/1/2017</c:v>
              </c:pt>
              <c:pt idx="424">
                <c:v>11/2/2017</c:v>
              </c:pt>
              <c:pt idx="425">
                <c:v>11/3/2017</c:v>
              </c:pt>
              <c:pt idx="426">
                <c:v>11/4/2017</c:v>
              </c:pt>
              <c:pt idx="427">
                <c:v>11/5/2017</c:v>
              </c:pt>
              <c:pt idx="428">
                <c:v>11/6/2017</c:v>
              </c:pt>
              <c:pt idx="429">
                <c:v>11/7/2017</c:v>
              </c:pt>
              <c:pt idx="430">
                <c:v>11/8/2017</c:v>
              </c:pt>
              <c:pt idx="431">
                <c:v>11/9/2017</c:v>
              </c:pt>
              <c:pt idx="432">
                <c:v>11/10/2017</c:v>
              </c:pt>
              <c:pt idx="433">
                <c:v>11/11/2017</c:v>
              </c:pt>
              <c:pt idx="434">
                <c:v>11/12/2017</c:v>
              </c:pt>
              <c:pt idx="435">
                <c:v>11/13/2017</c:v>
              </c:pt>
              <c:pt idx="436">
                <c:v>11/14/2017</c:v>
              </c:pt>
              <c:pt idx="437">
                <c:v>11/15/2017</c:v>
              </c:pt>
              <c:pt idx="438">
                <c:v>11/16/2017</c:v>
              </c:pt>
              <c:pt idx="439">
                <c:v>11/17/2017</c:v>
              </c:pt>
              <c:pt idx="440">
                <c:v>11/18/2017</c:v>
              </c:pt>
              <c:pt idx="441">
                <c:v>11/19/2017</c:v>
              </c:pt>
              <c:pt idx="442">
                <c:v>11/20/2017</c:v>
              </c:pt>
              <c:pt idx="443">
                <c:v>11/21/2017</c:v>
              </c:pt>
              <c:pt idx="444">
                <c:v>11/22/2017</c:v>
              </c:pt>
              <c:pt idx="445">
                <c:v>11/23/2017</c:v>
              </c:pt>
              <c:pt idx="446">
                <c:v>11/24/2017</c:v>
              </c:pt>
              <c:pt idx="447">
                <c:v>11/25/2017</c:v>
              </c:pt>
              <c:pt idx="448">
                <c:v>11/26/2017</c:v>
              </c:pt>
              <c:pt idx="449">
                <c:v>11/27/2017</c:v>
              </c:pt>
              <c:pt idx="450">
                <c:v>11/28/2017</c:v>
              </c:pt>
              <c:pt idx="451">
                <c:v>11/29/2017</c:v>
              </c:pt>
              <c:pt idx="452">
                <c:v>11/30/2017</c:v>
              </c:pt>
              <c:pt idx="453">
                <c:v>12/1/2017</c:v>
              </c:pt>
              <c:pt idx="454">
                <c:v>12/2/2017</c:v>
              </c:pt>
              <c:pt idx="455">
                <c:v>12/3/2017</c:v>
              </c:pt>
              <c:pt idx="456">
                <c:v>12/4/2017</c:v>
              </c:pt>
              <c:pt idx="457">
                <c:v>12/5/2017</c:v>
              </c:pt>
              <c:pt idx="458">
                <c:v>12/6/2017</c:v>
              </c:pt>
              <c:pt idx="459">
                <c:v>12/7/2017</c:v>
              </c:pt>
              <c:pt idx="460">
                <c:v>12/8/2017</c:v>
              </c:pt>
              <c:pt idx="461">
                <c:v>12/9/2017</c:v>
              </c:pt>
              <c:pt idx="462">
                <c:v>12/10/2017</c:v>
              </c:pt>
              <c:pt idx="463">
                <c:v>12/11/2017</c:v>
              </c:pt>
              <c:pt idx="464">
                <c:v>12/12/2017</c:v>
              </c:pt>
              <c:pt idx="465">
                <c:v>12/13/2017</c:v>
              </c:pt>
              <c:pt idx="466">
                <c:v>12/14/2017</c:v>
              </c:pt>
              <c:pt idx="467">
                <c:v>12/15/2017</c:v>
              </c:pt>
              <c:pt idx="468">
                <c:v>12/16/2017</c:v>
              </c:pt>
              <c:pt idx="469">
                <c:v>12/17/2017</c:v>
              </c:pt>
              <c:pt idx="470">
                <c:v>12/18/2017</c:v>
              </c:pt>
              <c:pt idx="471">
                <c:v>12/19/2017</c:v>
              </c:pt>
              <c:pt idx="472">
                <c:v>12/20/2017</c:v>
              </c:pt>
              <c:pt idx="473">
                <c:v>12/21/2017</c:v>
              </c:pt>
              <c:pt idx="474">
                <c:v>12/22/2017</c:v>
              </c:pt>
              <c:pt idx="475">
                <c:v>12/23/2017</c:v>
              </c:pt>
              <c:pt idx="476">
                <c:v>12/24/2017</c:v>
              </c:pt>
              <c:pt idx="477">
                <c:v>12/25/2017</c:v>
              </c:pt>
              <c:pt idx="478">
                <c:v>12/26/2017</c:v>
              </c:pt>
              <c:pt idx="479">
                <c:v>12/27/2017</c:v>
              </c:pt>
              <c:pt idx="480">
                <c:v>12/28/2017</c:v>
              </c:pt>
              <c:pt idx="481">
                <c:v>12/29/2017</c:v>
              </c:pt>
              <c:pt idx="482">
                <c:v>12/30/2017</c:v>
              </c:pt>
              <c:pt idx="483">
                <c:v>12/31/2017</c:v>
              </c:pt>
              <c:pt idx="484">
                <c:v>1/1/2018</c:v>
              </c:pt>
              <c:pt idx="485">
                <c:v>1/2/2018</c:v>
              </c:pt>
              <c:pt idx="486">
                <c:v>1/3/2018</c:v>
              </c:pt>
              <c:pt idx="487">
                <c:v>1/4/2018</c:v>
              </c:pt>
              <c:pt idx="488">
                <c:v>1/5/2018</c:v>
              </c:pt>
              <c:pt idx="489">
                <c:v>1/6/2018</c:v>
              </c:pt>
              <c:pt idx="490">
                <c:v>1/7/2018</c:v>
              </c:pt>
              <c:pt idx="491">
                <c:v>1/8/2018</c:v>
              </c:pt>
              <c:pt idx="492">
                <c:v>1/9/2018</c:v>
              </c:pt>
              <c:pt idx="493">
                <c:v>1/10/2018</c:v>
              </c:pt>
              <c:pt idx="494">
                <c:v>1/11/2018</c:v>
              </c:pt>
              <c:pt idx="495">
                <c:v>1/12/2018</c:v>
              </c:pt>
              <c:pt idx="496">
                <c:v>1/13/2018</c:v>
              </c:pt>
              <c:pt idx="497">
                <c:v>1/14/2018</c:v>
              </c:pt>
              <c:pt idx="498">
                <c:v>1/15/2018</c:v>
              </c:pt>
              <c:pt idx="499">
                <c:v>1/16/2018</c:v>
              </c:pt>
              <c:pt idx="500">
                <c:v>1/17/2018</c:v>
              </c:pt>
              <c:pt idx="501">
                <c:v>1/18/2018</c:v>
              </c:pt>
              <c:pt idx="502">
                <c:v>1/19/2018</c:v>
              </c:pt>
              <c:pt idx="503">
                <c:v>1/20/2018</c:v>
              </c:pt>
              <c:pt idx="504">
                <c:v>1/21/2018</c:v>
              </c:pt>
              <c:pt idx="505">
                <c:v>1/22/2018</c:v>
              </c:pt>
              <c:pt idx="506">
                <c:v>1/23/2018</c:v>
              </c:pt>
              <c:pt idx="507">
                <c:v>1/24/2018</c:v>
              </c:pt>
              <c:pt idx="508">
                <c:v>1/25/2018</c:v>
              </c:pt>
              <c:pt idx="509">
                <c:v>1/26/2018</c:v>
              </c:pt>
              <c:pt idx="510">
                <c:v>1/27/2018</c:v>
              </c:pt>
              <c:pt idx="511">
                <c:v>1/28/2018</c:v>
              </c:pt>
              <c:pt idx="512">
                <c:v>1/29/2018</c:v>
              </c:pt>
              <c:pt idx="513">
                <c:v>1/30/2018</c:v>
              </c:pt>
              <c:pt idx="514">
                <c:v>1/31/2018</c:v>
              </c:pt>
              <c:pt idx="515">
                <c:v>2/1/2018</c:v>
              </c:pt>
              <c:pt idx="516">
                <c:v>2/2/2018</c:v>
              </c:pt>
              <c:pt idx="517">
                <c:v>2/3/2018</c:v>
              </c:pt>
              <c:pt idx="518">
                <c:v>2/4/2018</c:v>
              </c:pt>
              <c:pt idx="519">
                <c:v>2/5/2018</c:v>
              </c:pt>
              <c:pt idx="520">
                <c:v>2/6/2018</c:v>
              </c:pt>
              <c:pt idx="521">
                <c:v>2/7/2018</c:v>
              </c:pt>
              <c:pt idx="522">
                <c:v>2/8/2018</c:v>
              </c:pt>
              <c:pt idx="523">
                <c:v>2/9/2018</c:v>
              </c:pt>
              <c:pt idx="524">
                <c:v>2/10/2018</c:v>
              </c:pt>
              <c:pt idx="525">
                <c:v>2/11/2018</c:v>
              </c:pt>
              <c:pt idx="526">
                <c:v>2/12/2018</c:v>
              </c:pt>
              <c:pt idx="527">
                <c:v>2/13/2018</c:v>
              </c:pt>
              <c:pt idx="528">
                <c:v>2/14/2018</c:v>
              </c:pt>
              <c:pt idx="529">
                <c:v>2/15/2018</c:v>
              </c:pt>
              <c:pt idx="530">
                <c:v>2/16/2018</c:v>
              </c:pt>
              <c:pt idx="531">
                <c:v>2/17/2018</c:v>
              </c:pt>
              <c:pt idx="532">
                <c:v>2/18/2018</c:v>
              </c:pt>
              <c:pt idx="533">
                <c:v>2/19/2018</c:v>
              </c:pt>
              <c:pt idx="534">
                <c:v>2/20/2018</c:v>
              </c:pt>
              <c:pt idx="535">
                <c:v>2/21/2018</c:v>
              </c:pt>
              <c:pt idx="536">
                <c:v>2/22/2018</c:v>
              </c:pt>
              <c:pt idx="537">
                <c:v>2/23/2018</c:v>
              </c:pt>
              <c:pt idx="538">
                <c:v>2/24/2018</c:v>
              </c:pt>
              <c:pt idx="539">
                <c:v>2/25/2018</c:v>
              </c:pt>
              <c:pt idx="540">
                <c:v>2/26/2018</c:v>
              </c:pt>
              <c:pt idx="541">
                <c:v>2/27/2018</c:v>
              </c:pt>
              <c:pt idx="542">
                <c:v>2/28/2018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Total!$AA$2:$AA$550</c:f>
              <c:numCache>
                <c:formatCode>General</c:formatCode>
                <c:ptCount val="548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9.0</c:v>
                </c:pt>
                <c:pt idx="5">
                  <c:v>9.0</c:v>
                </c:pt>
                <c:pt idx="6">
                  <c:v>9.0</c:v>
                </c:pt>
                <c:pt idx="7">
                  <c:v>11.0</c:v>
                </c:pt>
                <c:pt idx="8">
                  <c:v>13.0</c:v>
                </c:pt>
                <c:pt idx="9">
                  <c:v>15.0</c:v>
                </c:pt>
                <c:pt idx="10">
                  <c:v>17.0</c:v>
                </c:pt>
                <c:pt idx="11">
                  <c:v>19.0</c:v>
                </c:pt>
                <c:pt idx="12">
                  <c:v>19.0</c:v>
                </c:pt>
                <c:pt idx="13">
                  <c:v>19.0</c:v>
                </c:pt>
                <c:pt idx="14">
                  <c:v>21.0</c:v>
                </c:pt>
                <c:pt idx="15">
                  <c:v>24.0</c:v>
                </c:pt>
                <c:pt idx="16">
                  <c:v>26.0</c:v>
                </c:pt>
                <c:pt idx="17">
                  <c:v>28.0</c:v>
                </c:pt>
                <c:pt idx="18">
                  <c:v>30.0</c:v>
                </c:pt>
                <c:pt idx="19">
                  <c:v>30.0</c:v>
                </c:pt>
                <c:pt idx="20">
                  <c:v>30.0</c:v>
                </c:pt>
                <c:pt idx="21">
                  <c:v>32.0</c:v>
                </c:pt>
                <c:pt idx="22">
                  <c:v>34.0</c:v>
                </c:pt>
                <c:pt idx="23">
                  <c:v>36.0</c:v>
                </c:pt>
                <c:pt idx="24">
                  <c:v>39.0</c:v>
                </c:pt>
                <c:pt idx="25">
                  <c:v>41.0</c:v>
                </c:pt>
                <c:pt idx="26">
                  <c:v>41.0</c:v>
                </c:pt>
                <c:pt idx="27">
                  <c:v>41.0</c:v>
                </c:pt>
                <c:pt idx="28">
                  <c:v>43.0</c:v>
                </c:pt>
                <c:pt idx="29">
                  <c:v>45.0</c:v>
                </c:pt>
                <c:pt idx="30">
                  <c:v>47.0</c:v>
                </c:pt>
                <c:pt idx="31">
                  <c:v>49.0</c:v>
                </c:pt>
                <c:pt idx="32">
                  <c:v>51.0</c:v>
                </c:pt>
                <c:pt idx="33">
                  <c:v>51.0</c:v>
                </c:pt>
                <c:pt idx="34">
                  <c:v>51.0</c:v>
                </c:pt>
                <c:pt idx="35">
                  <c:v>54.0</c:v>
                </c:pt>
                <c:pt idx="36">
                  <c:v>56.0</c:v>
                </c:pt>
                <c:pt idx="37">
                  <c:v>58.0</c:v>
                </c:pt>
                <c:pt idx="38">
                  <c:v>60.0</c:v>
                </c:pt>
                <c:pt idx="39">
                  <c:v>62.0</c:v>
                </c:pt>
                <c:pt idx="40">
                  <c:v>62.0</c:v>
                </c:pt>
                <c:pt idx="41">
                  <c:v>62.0</c:v>
                </c:pt>
                <c:pt idx="42">
                  <c:v>64.0</c:v>
                </c:pt>
                <c:pt idx="43">
                  <c:v>66.0</c:v>
                </c:pt>
                <c:pt idx="44">
                  <c:v>69.0</c:v>
                </c:pt>
                <c:pt idx="45">
                  <c:v>71.0</c:v>
                </c:pt>
                <c:pt idx="46">
                  <c:v>73.0</c:v>
                </c:pt>
                <c:pt idx="47">
                  <c:v>73.0</c:v>
                </c:pt>
                <c:pt idx="48">
                  <c:v>73.0</c:v>
                </c:pt>
                <c:pt idx="49">
                  <c:v>75.0</c:v>
                </c:pt>
                <c:pt idx="50">
                  <c:v>77.0</c:v>
                </c:pt>
                <c:pt idx="51">
                  <c:v>79.0</c:v>
                </c:pt>
                <c:pt idx="52">
                  <c:v>82.0</c:v>
                </c:pt>
                <c:pt idx="53">
                  <c:v>84.0</c:v>
                </c:pt>
                <c:pt idx="54">
                  <c:v>84.0</c:v>
                </c:pt>
                <c:pt idx="55">
                  <c:v>84.0</c:v>
                </c:pt>
                <c:pt idx="56">
                  <c:v>86.0</c:v>
                </c:pt>
                <c:pt idx="57">
                  <c:v>88.0</c:v>
                </c:pt>
                <c:pt idx="58">
                  <c:v>90.0</c:v>
                </c:pt>
                <c:pt idx="59">
                  <c:v>92.0</c:v>
                </c:pt>
                <c:pt idx="60">
                  <c:v>94.0</c:v>
                </c:pt>
                <c:pt idx="61">
                  <c:v>94.0</c:v>
                </c:pt>
                <c:pt idx="62">
                  <c:v>94.0</c:v>
                </c:pt>
                <c:pt idx="63">
                  <c:v>97.0</c:v>
                </c:pt>
                <c:pt idx="64">
                  <c:v>99.0</c:v>
                </c:pt>
                <c:pt idx="65">
                  <c:v>101.0</c:v>
                </c:pt>
                <c:pt idx="66">
                  <c:v>103.0</c:v>
                </c:pt>
                <c:pt idx="67">
                  <c:v>103.0</c:v>
                </c:pt>
                <c:pt idx="68">
                  <c:v>103.0</c:v>
                </c:pt>
                <c:pt idx="69">
                  <c:v>103.0</c:v>
                </c:pt>
                <c:pt idx="70">
                  <c:v>105.0</c:v>
                </c:pt>
                <c:pt idx="71">
                  <c:v>107.0</c:v>
                </c:pt>
                <c:pt idx="72">
                  <c:v>109.0</c:v>
                </c:pt>
                <c:pt idx="73">
                  <c:v>112.0</c:v>
                </c:pt>
                <c:pt idx="74">
                  <c:v>114.0</c:v>
                </c:pt>
                <c:pt idx="75">
                  <c:v>114.0</c:v>
                </c:pt>
                <c:pt idx="76">
                  <c:v>114.0</c:v>
                </c:pt>
                <c:pt idx="77">
                  <c:v>116.0</c:v>
                </c:pt>
                <c:pt idx="78">
                  <c:v>118.0</c:v>
                </c:pt>
                <c:pt idx="79">
                  <c:v>120.0</c:v>
                </c:pt>
                <c:pt idx="80">
                  <c:v>120.0</c:v>
                </c:pt>
                <c:pt idx="81">
                  <c:v>121.0</c:v>
                </c:pt>
                <c:pt idx="82">
                  <c:v>121.0</c:v>
                </c:pt>
                <c:pt idx="83">
                  <c:v>121.0</c:v>
                </c:pt>
                <c:pt idx="84">
                  <c:v>123.0</c:v>
                </c:pt>
                <c:pt idx="85">
                  <c:v>125.0</c:v>
                </c:pt>
                <c:pt idx="86">
                  <c:v>127.0</c:v>
                </c:pt>
                <c:pt idx="87">
                  <c:v>129.0</c:v>
                </c:pt>
                <c:pt idx="88">
                  <c:v>132.0</c:v>
                </c:pt>
                <c:pt idx="89">
                  <c:v>132.0</c:v>
                </c:pt>
                <c:pt idx="90">
                  <c:v>132.0</c:v>
                </c:pt>
                <c:pt idx="91">
                  <c:v>134.0</c:v>
                </c:pt>
                <c:pt idx="92">
                  <c:v>136.0</c:v>
                </c:pt>
                <c:pt idx="93">
                  <c:v>138.0</c:v>
                </c:pt>
                <c:pt idx="94">
                  <c:v>140.0</c:v>
                </c:pt>
                <c:pt idx="95">
                  <c:v>142.0</c:v>
                </c:pt>
                <c:pt idx="96">
                  <c:v>142.0</c:v>
                </c:pt>
                <c:pt idx="97">
                  <c:v>142.0</c:v>
                </c:pt>
                <c:pt idx="98">
                  <c:v>144.0</c:v>
                </c:pt>
                <c:pt idx="99">
                  <c:v>147.0</c:v>
                </c:pt>
                <c:pt idx="100">
                  <c:v>149.0</c:v>
                </c:pt>
                <c:pt idx="101">
                  <c:v>151.0</c:v>
                </c:pt>
                <c:pt idx="102">
                  <c:v>153.0</c:v>
                </c:pt>
                <c:pt idx="103">
                  <c:v>153.0</c:v>
                </c:pt>
                <c:pt idx="104">
                  <c:v>153.0</c:v>
                </c:pt>
                <c:pt idx="105">
                  <c:v>155.0</c:v>
                </c:pt>
                <c:pt idx="106">
                  <c:v>156.0</c:v>
                </c:pt>
                <c:pt idx="107">
                  <c:v>158.0</c:v>
                </c:pt>
                <c:pt idx="108">
                  <c:v>159.0</c:v>
                </c:pt>
                <c:pt idx="109">
                  <c:v>160.0</c:v>
                </c:pt>
                <c:pt idx="110">
                  <c:v>160.0</c:v>
                </c:pt>
                <c:pt idx="111">
                  <c:v>160.0</c:v>
                </c:pt>
                <c:pt idx="112">
                  <c:v>160.0</c:v>
                </c:pt>
                <c:pt idx="113">
                  <c:v>160.0</c:v>
                </c:pt>
                <c:pt idx="114">
                  <c:v>160.0</c:v>
                </c:pt>
                <c:pt idx="115">
                  <c:v>160.0</c:v>
                </c:pt>
                <c:pt idx="116">
                  <c:v>160.0</c:v>
                </c:pt>
                <c:pt idx="117">
                  <c:v>160.0</c:v>
                </c:pt>
                <c:pt idx="118">
                  <c:v>160.0</c:v>
                </c:pt>
                <c:pt idx="119">
                  <c:v>162.0</c:v>
                </c:pt>
                <c:pt idx="120">
                  <c:v>164.0</c:v>
                </c:pt>
                <c:pt idx="121">
                  <c:v>166.0</c:v>
                </c:pt>
                <c:pt idx="122">
                  <c:v>168.0</c:v>
                </c:pt>
                <c:pt idx="123">
                  <c:v>170.0</c:v>
                </c:pt>
                <c:pt idx="124">
                  <c:v>170.0</c:v>
                </c:pt>
                <c:pt idx="125">
                  <c:v>170.0</c:v>
                </c:pt>
                <c:pt idx="126">
                  <c:v>173.0</c:v>
                </c:pt>
                <c:pt idx="127">
                  <c:v>175.0</c:v>
                </c:pt>
                <c:pt idx="128">
                  <c:v>177.0</c:v>
                </c:pt>
                <c:pt idx="129">
                  <c:v>179.0</c:v>
                </c:pt>
                <c:pt idx="130">
                  <c:v>181.0</c:v>
                </c:pt>
                <c:pt idx="131">
                  <c:v>181.0</c:v>
                </c:pt>
                <c:pt idx="132">
                  <c:v>181.0</c:v>
                </c:pt>
                <c:pt idx="133">
                  <c:v>181.0</c:v>
                </c:pt>
                <c:pt idx="134">
                  <c:v>183.0</c:v>
                </c:pt>
                <c:pt idx="135">
                  <c:v>185.0</c:v>
                </c:pt>
                <c:pt idx="136">
                  <c:v>188.0</c:v>
                </c:pt>
                <c:pt idx="137">
                  <c:v>190.0</c:v>
                </c:pt>
                <c:pt idx="138">
                  <c:v>190.0</c:v>
                </c:pt>
                <c:pt idx="139">
                  <c:v>190.0</c:v>
                </c:pt>
                <c:pt idx="140">
                  <c:v>192.0</c:v>
                </c:pt>
                <c:pt idx="141">
                  <c:v>194.0</c:v>
                </c:pt>
                <c:pt idx="142">
                  <c:v>196.0</c:v>
                </c:pt>
                <c:pt idx="143">
                  <c:v>198.0</c:v>
                </c:pt>
                <c:pt idx="144">
                  <c:v>200.0</c:v>
                </c:pt>
                <c:pt idx="145">
                  <c:v>200.0</c:v>
                </c:pt>
                <c:pt idx="146">
                  <c:v>200.0</c:v>
                </c:pt>
                <c:pt idx="147">
                  <c:v>203.0</c:v>
                </c:pt>
                <c:pt idx="148">
                  <c:v>205.0</c:v>
                </c:pt>
                <c:pt idx="149">
                  <c:v>207.0</c:v>
                </c:pt>
                <c:pt idx="150">
                  <c:v>209.0</c:v>
                </c:pt>
                <c:pt idx="151">
                  <c:v>211.0</c:v>
                </c:pt>
                <c:pt idx="152">
                  <c:v>211.0</c:v>
                </c:pt>
                <c:pt idx="153">
                  <c:v>211.0</c:v>
                </c:pt>
                <c:pt idx="154">
                  <c:v>213.0</c:v>
                </c:pt>
                <c:pt idx="155">
                  <c:v>215.0</c:v>
                </c:pt>
                <c:pt idx="156">
                  <c:v>218.0</c:v>
                </c:pt>
                <c:pt idx="157">
                  <c:v>220.0</c:v>
                </c:pt>
                <c:pt idx="158">
                  <c:v>222.0</c:v>
                </c:pt>
                <c:pt idx="159">
                  <c:v>222.0</c:v>
                </c:pt>
                <c:pt idx="160">
                  <c:v>222.0</c:v>
                </c:pt>
                <c:pt idx="161">
                  <c:v>224.0</c:v>
                </c:pt>
                <c:pt idx="162">
                  <c:v>226.0</c:v>
                </c:pt>
                <c:pt idx="163">
                  <c:v>228.0</c:v>
                </c:pt>
                <c:pt idx="164">
                  <c:v>230.0</c:v>
                </c:pt>
                <c:pt idx="165">
                  <c:v>233.0</c:v>
                </c:pt>
                <c:pt idx="166">
                  <c:v>233.0</c:v>
                </c:pt>
                <c:pt idx="167">
                  <c:v>233.0</c:v>
                </c:pt>
                <c:pt idx="168">
                  <c:v>235.0</c:v>
                </c:pt>
                <c:pt idx="169">
                  <c:v>237.0</c:v>
                </c:pt>
                <c:pt idx="170">
                  <c:v>239.0</c:v>
                </c:pt>
                <c:pt idx="171">
                  <c:v>241.0</c:v>
                </c:pt>
                <c:pt idx="172">
                  <c:v>243.0</c:v>
                </c:pt>
                <c:pt idx="173">
                  <c:v>243.0</c:v>
                </c:pt>
                <c:pt idx="174">
                  <c:v>243.0</c:v>
                </c:pt>
                <c:pt idx="175">
                  <c:v>246.0</c:v>
                </c:pt>
                <c:pt idx="176">
                  <c:v>248.0</c:v>
                </c:pt>
                <c:pt idx="177">
                  <c:v>250.0</c:v>
                </c:pt>
                <c:pt idx="178">
                  <c:v>252.0</c:v>
                </c:pt>
                <c:pt idx="179">
                  <c:v>254.0</c:v>
                </c:pt>
                <c:pt idx="180">
                  <c:v>254.0</c:v>
                </c:pt>
                <c:pt idx="181">
                  <c:v>254.0</c:v>
                </c:pt>
                <c:pt idx="182">
                  <c:v>256.0</c:v>
                </c:pt>
                <c:pt idx="183">
                  <c:v>258.0</c:v>
                </c:pt>
                <c:pt idx="184">
                  <c:v>261.0</c:v>
                </c:pt>
                <c:pt idx="185">
                  <c:v>263.0</c:v>
                </c:pt>
                <c:pt idx="186">
                  <c:v>265.0</c:v>
                </c:pt>
                <c:pt idx="187">
                  <c:v>265.0</c:v>
                </c:pt>
                <c:pt idx="188">
                  <c:v>265.0</c:v>
                </c:pt>
                <c:pt idx="189">
                  <c:v>267.0</c:v>
                </c:pt>
                <c:pt idx="190">
                  <c:v>269.0</c:v>
                </c:pt>
                <c:pt idx="191">
                  <c:v>271.0</c:v>
                </c:pt>
                <c:pt idx="192">
                  <c:v>273.0</c:v>
                </c:pt>
                <c:pt idx="193">
                  <c:v>276.0</c:v>
                </c:pt>
                <c:pt idx="194">
                  <c:v>276.0</c:v>
                </c:pt>
                <c:pt idx="195">
                  <c:v>276.0</c:v>
                </c:pt>
                <c:pt idx="196">
                  <c:v>278.0</c:v>
                </c:pt>
                <c:pt idx="197">
                  <c:v>280.0</c:v>
                </c:pt>
                <c:pt idx="198">
                  <c:v>282.0</c:v>
                </c:pt>
                <c:pt idx="199">
                  <c:v>284.0</c:v>
                </c:pt>
                <c:pt idx="200">
                  <c:v>286.0</c:v>
                </c:pt>
                <c:pt idx="201">
                  <c:v>286.0</c:v>
                </c:pt>
                <c:pt idx="202">
                  <c:v>286.0</c:v>
                </c:pt>
                <c:pt idx="203">
                  <c:v>288.0</c:v>
                </c:pt>
                <c:pt idx="204">
                  <c:v>291.0</c:v>
                </c:pt>
                <c:pt idx="205">
                  <c:v>293.0</c:v>
                </c:pt>
                <c:pt idx="206">
                  <c:v>295.0</c:v>
                </c:pt>
                <c:pt idx="207">
                  <c:v>297.0</c:v>
                </c:pt>
                <c:pt idx="208">
                  <c:v>297.0</c:v>
                </c:pt>
                <c:pt idx="209">
                  <c:v>297.0</c:v>
                </c:pt>
                <c:pt idx="210">
                  <c:v>299.0</c:v>
                </c:pt>
                <c:pt idx="211">
                  <c:v>301.0</c:v>
                </c:pt>
                <c:pt idx="212">
                  <c:v>303.0</c:v>
                </c:pt>
                <c:pt idx="213">
                  <c:v>306.0</c:v>
                </c:pt>
                <c:pt idx="214">
                  <c:v>308.0</c:v>
                </c:pt>
                <c:pt idx="215">
                  <c:v>308.0</c:v>
                </c:pt>
                <c:pt idx="216">
                  <c:v>308.0</c:v>
                </c:pt>
                <c:pt idx="217">
                  <c:v>310.0</c:v>
                </c:pt>
                <c:pt idx="218">
                  <c:v>312.0</c:v>
                </c:pt>
                <c:pt idx="219">
                  <c:v>314.0</c:v>
                </c:pt>
                <c:pt idx="220">
                  <c:v>316.0</c:v>
                </c:pt>
                <c:pt idx="221">
                  <c:v>318.0</c:v>
                </c:pt>
                <c:pt idx="222">
                  <c:v>318.0</c:v>
                </c:pt>
                <c:pt idx="223">
                  <c:v>318.0</c:v>
                </c:pt>
                <c:pt idx="224">
                  <c:v>321.0</c:v>
                </c:pt>
                <c:pt idx="225">
                  <c:v>323.0</c:v>
                </c:pt>
                <c:pt idx="226">
                  <c:v>325.0</c:v>
                </c:pt>
                <c:pt idx="227">
                  <c:v>327.0</c:v>
                </c:pt>
                <c:pt idx="228">
                  <c:v>329.0</c:v>
                </c:pt>
                <c:pt idx="229">
                  <c:v>329.0</c:v>
                </c:pt>
                <c:pt idx="230">
                  <c:v>329.0</c:v>
                </c:pt>
                <c:pt idx="231">
                  <c:v>331.0</c:v>
                </c:pt>
                <c:pt idx="232">
                  <c:v>333.0</c:v>
                </c:pt>
                <c:pt idx="233">
                  <c:v>336.0</c:v>
                </c:pt>
                <c:pt idx="234">
                  <c:v>338.0</c:v>
                </c:pt>
                <c:pt idx="235">
                  <c:v>340.0</c:v>
                </c:pt>
                <c:pt idx="236">
                  <c:v>340.0</c:v>
                </c:pt>
                <c:pt idx="237">
                  <c:v>340.0</c:v>
                </c:pt>
                <c:pt idx="238">
                  <c:v>342.0</c:v>
                </c:pt>
                <c:pt idx="239">
                  <c:v>344.0</c:v>
                </c:pt>
                <c:pt idx="240">
                  <c:v>346.0</c:v>
                </c:pt>
                <c:pt idx="241">
                  <c:v>348.0</c:v>
                </c:pt>
                <c:pt idx="242">
                  <c:v>351.0</c:v>
                </c:pt>
                <c:pt idx="243">
                  <c:v>351.0</c:v>
                </c:pt>
                <c:pt idx="244">
                  <c:v>351.0</c:v>
                </c:pt>
                <c:pt idx="245">
                  <c:v>353.0</c:v>
                </c:pt>
                <c:pt idx="246">
                  <c:v>355.0</c:v>
                </c:pt>
                <c:pt idx="247">
                  <c:v>357.0</c:v>
                </c:pt>
                <c:pt idx="248">
                  <c:v>359.0</c:v>
                </c:pt>
                <c:pt idx="249">
                  <c:v>361.0</c:v>
                </c:pt>
                <c:pt idx="250">
                  <c:v>361.0</c:v>
                </c:pt>
                <c:pt idx="251">
                  <c:v>361.0</c:v>
                </c:pt>
                <c:pt idx="252">
                  <c:v>363.0</c:v>
                </c:pt>
                <c:pt idx="253">
                  <c:v>366.0</c:v>
                </c:pt>
                <c:pt idx="254">
                  <c:v>368.0</c:v>
                </c:pt>
                <c:pt idx="255">
                  <c:v>370.0</c:v>
                </c:pt>
                <c:pt idx="256">
                  <c:v>372.0</c:v>
                </c:pt>
                <c:pt idx="257">
                  <c:v>372.0</c:v>
                </c:pt>
                <c:pt idx="258">
                  <c:v>372.0</c:v>
                </c:pt>
                <c:pt idx="259">
                  <c:v>374.0</c:v>
                </c:pt>
                <c:pt idx="260">
                  <c:v>376.0</c:v>
                </c:pt>
                <c:pt idx="261">
                  <c:v>378.0</c:v>
                </c:pt>
                <c:pt idx="262">
                  <c:v>381.0</c:v>
                </c:pt>
                <c:pt idx="263">
                  <c:v>383.0</c:v>
                </c:pt>
                <c:pt idx="264">
                  <c:v>383.0</c:v>
                </c:pt>
                <c:pt idx="265">
                  <c:v>383.0</c:v>
                </c:pt>
                <c:pt idx="266">
                  <c:v>383.0</c:v>
                </c:pt>
                <c:pt idx="267">
                  <c:v>385.0</c:v>
                </c:pt>
                <c:pt idx="268">
                  <c:v>387.0</c:v>
                </c:pt>
                <c:pt idx="269">
                  <c:v>389.0</c:v>
                </c:pt>
                <c:pt idx="270">
                  <c:v>391.0</c:v>
                </c:pt>
                <c:pt idx="271">
                  <c:v>391.0</c:v>
                </c:pt>
                <c:pt idx="272">
                  <c:v>391.0</c:v>
                </c:pt>
                <c:pt idx="273">
                  <c:v>394.0</c:v>
                </c:pt>
                <c:pt idx="274">
                  <c:v>396.0</c:v>
                </c:pt>
                <c:pt idx="275">
                  <c:v>398.0</c:v>
                </c:pt>
                <c:pt idx="276">
                  <c:v>400.0</c:v>
                </c:pt>
                <c:pt idx="277">
                  <c:v>402.0</c:v>
                </c:pt>
                <c:pt idx="278">
                  <c:v>402.0</c:v>
                </c:pt>
                <c:pt idx="279">
                  <c:v>402.0</c:v>
                </c:pt>
                <c:pt idx="280">
                  <c:v>404.0</c:v>
                </c:pt>
                <c:pt idx="281">
                  <c:v>406.0</c:v>
                </c:pt>
                <c:pt idx="282">
                  <c:v>409.0</c:v>
                </c:pt>
                <c:pt idx="283">
                  <c:v>411.0</c:v>
                </c:pt>
                <c:pt idx="284">
                  <c:v>413.0</c:v>
                </c:pt>
                <c:pt idx="285">
                  <c:v>413.0</c:v>
                </c:pt>
                <c:pt idx="286">
                  <c:v>413.0</c:v>
                </c:pt>
                <c:pt idx="287">
                  <c:v>415.0</c:v>
                </c:pt>
                <c:pt idx="288">
                  <c:v>417.0</c:v>
                </c:pt>
                <c:pt idx="289">
                  <c:v>419.0</c:v>
                </c:pt>
                <c:pt idx="290">
                  <c:v>421.0</c:v>
                </c:pt>
                <c:pt idx="291">
                  <c:v>424.0</c:v>
                </c:pt>
                <c:pt idx="292">
                  <c:v>424.0</c:v>
                </c:pt>
                <c:pt idx="293">
                  <c:v>424.0</c:v>
                </c:pt>
                <c:pt idx="294">
                  <c:v>426.0</c:v>
                </c:pt>
                <c:pt idx="295">
                  <c:v>428.0</c:v>
                </c:pt>
                <c:pt idx="296">
                  <c:v>430.0</c:v>
                </c:pt>
                <c:pt idx="297">
                  <c:v>432.0</c:v>
                </c:pt>
                <c:pt idx="298">
                  <c:v>434.0</c:v>
                </c:pt>
                <c:pt idx="299">
                  <c:v>434.0</c:v>
                </c:pt>
                <c:pt idx="300">
                  <c:v>434.0</c:v>
                </c:pt>
                <c:pt idx="301">
                  <c:v>436.0</c:v>
                </c:pt>
                <c:pt idx="302">
                  <c:v>436.0</c:v>
                </c:pt>
                <c:pt idx="303">
                  <c:v>439.0</c:v>
                </c:pt>
                <c:pt idx="304">
                  <c:v>441.0</c:v>
                </c:pt>
                <c:pt idx="305">
                  <c:v>443.0</c:v>
                </c:pt>
                <c:pt idx="306">
                  <c:v>443.0</c:v>
                </c:pt>
                <c:pt idx="307">
                  <c:v>443.0</c:v>
                </c:pt>
                <c:pt idx="308">
                  <c:v>445.0</c:v>
                </c:pt>
                <c:pt idx="309">
                  <c:v>447.0</c:v>
                </c:pt>
                <c:pt idx="310">
                  <c:v>449.0</c:v>
                </c:pt>
                <c:pt idx="311">
                  <c:v>451.0</c:v>
                </c:pt>
                <c:pt idx="312">
                  <c:v>454.0</c:v>
                </c:pt>
                <c:pt idx="313">
                  <c:v>454.0</c:v>
                </c:pt>
                <c:pt idx="314">
                  <c:v>454.0</c:v>
                </c:pt>
                <c:pt idx="315">
                  <c:v>456.0</c:v>
                </c:pt>
                <c:pt idx="316">
                  <c:v>458.0</c:v>
                </c:pt>
                <c:pt idx="317">
                  <c:v>460.0</c:v>
                </c:pt>
                <c:pt idx="318">
                  <c:v>462.0</c:v>
                </c:pt>
                <c:pt idx="319">
                  <c:v>464.0</c:v>
                </c:pt>
                <c:pt idx="320">
                  <c:v>464.0</c:v>
                </c:pt>
                <c:pt idx="321">
                  <c:v>464.0</c:v>
                </c:pt>
                <c:pt idx="322">
                  <c:v>466.0</c:v>
                </c:pt>
                <c:pt idx="323">
                  <c:v>469.0</c:v>
                </c:pt>
                <c:pt idx="324">
                  <c:v>471.0</c:v>
                </c:pt>
                <c:pt idx="325">
                  <c:v>473.0</c:v>
                </c:pt>
                <c:pt idx="326">
                  <c:v>475.0</c:v>
                </c:pt>
                <c:pt idx="327">
                  <c:v>475.0</c:v>
                </c:pt>
                <c:pt idx="328">
                  <c:v>475.0</c:v>
                </c:pt>
                <c:pt idx="329">
                  <c:v>477.0</c:v>
                </c:pt>
                <c:pt idx="330">
                  <c:v>479.0</c:v>
                </c:pt>
                <c:pt idx="331">
                  <c:v>481.0</c:v>
                </c:pt>
                <c:pt idx="332">
                  <c:v>484.0</c:v>
                </c:pt>
                <c:pt idx="333">
                  <c:v>486.0</c:v>
                </c:pt>
                <c:pt idx="334">
                  <c:v>486.0</c:v>
                </c:pt>
                <c:pt idx="335">
                  <c:v>486.0</c:v>
                </c:pt>
                <c:pt idx="336">
                  <c:v>488.0</c:v>
                </c:pt>
                <c:pt idx="337">
                  <c:v>490.0</c:v>
                </c:pt>
                <c:pt idx="338">
                  <c:v>492.0</c:v>
                </c:pt>
                <c:pt idx="339">
                  <c:v>494.0</c:v>
                </c:pt>
                <c:pt idx="340">
                  <c:v>496.0</c:v>
                </c:pt>
                <c:pt idx="341">
                  <c:v>496.0</c:v>
                </c:pt>
                <c:pt idx="342">
                  <c:v>496.0</c:v>
                </c:pt>
                <c:pt idx="343">
                  <c:v>499.0</c:v>
                </c:pt>
                <c:pt idx="344">
                  <c:v>501.0</c:v>
                </c:pt>
                <c:pt idx="345">
                  <c:v>503.0</c:v>
                </c:pt>
                <c:pt idx="346">
                  <c:v>505.0</c:v>
                </c:pt>
                <c:pt idx="347">
                  <c:v>507.0</c:v>
                </c:pt>
                <c:pt idx="348">
                  <c:v>507.0</c:v>
                </c:pt>
                <c:pt idx="349">
                  <c:v>507.0</c:v>
                </c:pt>
                <c:pt idx="350">
                  <c:v>509.0</c:v>
                </c:pt>
                <c:pt idx="351">
                  <c:v>511.0</c:v>
                </c:pt>
                <c:pt idx="352">
                  <c:v>514.0</c:v>
                </c:pt>
                <c:pt idx="353">
                  <c:v>516.0</c:v>
                </c:pt>
                <c:pt idx="354">
                  <c:v>518.0</c:v>
                </c:pt>
                <c:pt idx="355">
                  <c:v>518.0</c:v>
                </c:pt>
                <c:pt idx="356">
                  <c:v>518.0</c:v>
                </c:pt>
                <c:pt idx="357">
                  <c:v>520.0</c:v>
                </c:pt>
                <c:pt idx="358">
                  <c:v>522.0</c:v>
                </c:pt>
                <c:pt idx="359">
                  <c:v>524.0</c:v>
                </c:pt>
                <c:pt idx="360">
                  <c:v>527.0</c:v>
                </c:pt>
                <c:pt idx="361">
                  <c:v>529.0</c:v>
                </c:pt>
                <c:pt idx="362">
                  <c:v>529.0</c:v>
                </c:pt>
                <c:pt idx="363">
                  <c:v>529.0</c:v>
                </c:pt>
                <c:pt idx="364">
                  <c:v>529.0</c:v>
                </c:pt>
                <c:pt idx="365">
                  <c:v>531.0</c:v>
                </c:pt>
                <c:pt idx="366">
                  <c:v>533.0</c:v>
                </c:pt>
                <c:pt idx="367">
                  <c:v>535.0</c:v>
                </c:pt>
                <c:pt idx="368">
                  <c:v>537.0</c:v>
                </c:pt>
                <c:pt idx="369">
                  <c:v>537.0</c:v>
                </c:pt>
                <c:pt idx="370">
                  <c:v>537.0</c:v>
                </c:pt>
                <c:pt idx="371">
                  <c:v>539.0</c:v>
                </c:pt>
                <c:pt idx="372">
                  <c:v>542.0</c:v>
                </c:pt>
                <c:pt idx="373">
                  <c:v>544.0</c:v>
                </c:pt>
                <c:pt idx="374">
                  <c:v>546.0</c:v>
                </c:pt>
                <c:pt idx="375">
                  <c:v>548.0</c:v>
                </c:pt>
                <c:pt idx="376">
                  <c:v>548.0</c:v>
                </c:pt>
                <c:pt idx="377">
                  <c:v>548.0</c:v>
                </c:pt>
                <c:pt idx="378">
                  <c:v>550.0</c:v>
                </c:pt>
                <c:pt idx="379">
                  <c:v>552.0</c:v>
                </c:pt>
                <c:pt idx="380">
                  <c:v>554.0</c:v>
                </c:pt>
                <c:pt idx="381">
                  <c:v>557.0</c:v>
                </c:pt>
                <c:pt idx="382">
                  <c:v>559.0</c:v>
                </c:pt>
                <c:pt idx="383">
                  <c:v>559.0</c:v>
                </c:pt>
                <c:pt idx="384">
                  <c:v>559.0</c:v>
                </c:pt>
                <c:pt idx="385">
                  <c:v>561.0</c:v>
                </c:pt>
                <c:pt idx="386">
                  <c:v>563.0</c:v>
                </c:pt>
                <c:pt idx="387">
                  <c:v>565.0</c:v>
                </c:pt>
                <c:pt idx="388">
                  <c:v>567.0</c:v>
                </c:pt>
                <c:pt idx="389">
                  <c:v>569.0</c:v>
                </c:pt>
                <c:pt idx="390">
                  <c:v>569.0</c:v>
                </c:pt>
                <c:pt idx="391">
                  <c:v>569.0</c:v>
                </c:pt>
                <c:pt idx="392">
                  <c:v>572.0</c:v>
                </c:pt>
                <c:pt idx="393">
                  <c:v>574.0</c:v>
                </c:pt>
                <c:pt idx="394">
                  <c:v>576.0</c:v>
                </c:pt>
                <c:pt idx="395">
                  <c:v>578.0</c:v>
                </c:pt>
                <c:pt idx="396">
                  <c:v>580.0</c:v>
                </c:pt>
                <c:pt idx="397">
                  <c:v>580.0</c:v>
                </c:pt>
                <c:pt idx="398">
                  <c:v>580.0</c:v>
                </c:pt>
                <c:pt idx="399">
                  <c:v>582.0</c:v>
                </c:pt>
                <c:pt idx="400">
                  <c:v>584.0</c:v>
                </c:pt>
                <c:pt idx="401">
                  <c:v>587.0</c:v>
                </c:pt>
                <c:pt idx="402">
                  <c:v>589.0</c:v>
                </c:pt>
                <c:pt idx="403">
                  <c:v>591.0</c:v>
                </c:pt>
                <c:pt idx="404">
                  <c:v>591.0</c:v>
                </c:pt>
                <c:pt idx="405">
                  <c:v>591.0</c:v>
                </c:pt>
                <c:pt idx="406">
                  <c:v>593.0</c:v>
                </c:pt>
                <c:pt idx="407">
                  <c:v>595.0</c:v>
                </c:pt>
                <c:pt idx="408">
                  <c:v>597.0</c:v>
                </c:pt>
                <c:pt idx="409">
                  <c:v>599.0</c:v>
                </c:pt>
                <c:pt idx="410">
                  <c:v>602.0</c:v>
                </c:pt>
                <c:pt idx="411">
                  <c:v>602.0</c:v>
                </c:pt>
                <c:pt idx="412">
                  <c:v>602.0</c:v>
                </c:pt>
                <c:pt idx="413">
                  <c:v>604.0</c:v>
                </c:pt>
                <c:pt idx="414">
                  <c:v>606.0</c:v>
                </c:pt>
                <c:pt idx="415">
                  <c:v>608.0</c:v>
                </c:pt>
                <c:pt idx="416">
                  <c:v>610.0</c:v>
                </c:pt>
                <c:pt idx="417">
                  <c:v>612.0</c:v>
                </c:pt>
                <c:pt idx="418">
                  <c:v>612.0</c:v>
                </c:pt>
                <c:pt idx="419">
                  <c:v>612.0</c:v>
                </c:pt>
                <c:pt idx="420">
                  <c:v>614.0</c:v>
                </c:pt>
                <c:pt idx="421">
                  <c:v>617.0</c:v>
                </c:pt>
                <c:pt idx="422">
                  <c:v>619.0</c:v>
                </c:pt>
                <c:pt idx="423">
                  <c:v>621.0</c:v>
                </c:pt>
                <c:pt idx="424">
                  <c:v>623.0</c:v>
                </c:pt>
                <c:pt idx="425">
                  <c:v>623.0</c:v>
                </c:pt>
                <c:pt idx="426">
                  <c:v>623.0</c:v>
                </c:pt>
                <c:pt idx="427">
                  <c:v>625.0</c:v>
                </c:pt>
                <c:pt idx="428">
                  <c:v>627.0</c:v>
                </c:pt>
                <c:pt idx="429">
                  <c:v>629.0</c:v>
                </c:pt>
                <c:pt idx="430">
                  <c:v>632.0</c:v>
                </c:pt>
                <c:pt idx="431">
                  <c:v>634.0</c:v>
                </c:pt>
                <c:pt idx="432">
                  <c:v>634.0</c:v>
                </c:pt>
                <c:pt idx="433">
                  <c:v>634.0</c:v>
                </c:pt>
                <c:pt idx="434">
                  <c:v>636.0</c:v>
                </c:pt>
                <c:pt idx="435">
                  <c:v>638.0</c:v>
                </c:pt>
                <c:pt idx="436">
                  <c:v>640.0</c:v>
                </c:pt>
                <c:pt idx="437">
                  <c:v>642.0</c:v>
                </c:pt>
                <c:pt idx="438">
                  <c:v>644.0</c:v>
                </c:pt>
                <c:pt idx="439">
                  <c:v>644.0</c:v>
                </c:pt>
                <c:pt idx="440">
                  <c:v>644.0</c:v>
                </c:pt>
                <c:pt idx="441">
                  <c:v>647.0</c:v>
                </c:pt>
                <c:pt idx="442">
                  <c:v>649.0</c:v>
                </c:pt>
                <c:pt idx="443">
                  <c:v>651.0</c:v>
                </c:pt>
                <c:pt idx="444">
                  <c:v>651.0</c:v>
                </c:pt>
                <c:pt idx="445">
                  <c:v>652.0</c:v>
                </c:pt>
                <c:pt idx="446">
                  <c:v>652.0</c:v>
                </c:pt>
                <c:pt idx="447">
                  <c:v>652.0</c:v>
                </c:pt>
                <c:pt idx="448">
                  <c:v>654.0</c:v>
                </c:pt>
                <c:pt idx="449">
                  <c:v>656.0</c:v>
                </c:pt>
                <c:pt idx="450">
                  <c:v>658.0</c:v>
                </c:pt>
                <c:pt idx="451">
                  <c:v>660.0</c:v>
                </c:pt>
                <c:pt idx="452">
                  <c:v>662.0</c:v>
                </c:pt>
                <c:pt idx="453">
                  <c:v>662.0</c:v>
                </c:pt>
                <c:pt idx="454">
                  <c:v>662.0</c:v>
                </c:pt>
                <c:pt idx="455">
                  <c:v>665.0</c:v>
                </c:pt>
                <c:pt idx="456">
                  <c:v>667.0</c:v>
                </c:pt>
                <c:pt idx="457">
                  <c:v>669.0</c:v>
                </c:pt>
                <c:pt idx="458">
                  <c:v>671.0</c:v>
                </c:pt>
                <c:pt idx="459">
                  <c:v>673.0</c:v>
                </c:pt>
                <c:pt idx="460">
                  <c:v>673.0</c:v>
                </c:pt>
                <c:pt idx="461">
                  <c:v>673.0</c:v>
                </c:pt>
                <c:pt idx="462">
                  <c:v>675.0</c:v>
                </c:pt>
                <c:pt idx="463">
                  <c:v>677.0</c:v>
                </c:pt>
                <c:pt idx="464">
                  <c:v>680.0</c:v>
                </c:pt>
                <c:pt idx="465">
                  <c:v>682.0</c:v>
                </c:pt>
                <c:pt idx="466">
                  <c:v>684.0</c:v>
                </c:pt>
                <c:pt idx="467">
                  <c:v>684.0</c:v>
                </c:pt>
                <c:pt idx="468">
                  <c:v>684.0</c:v>
                </c:pt>
                <c:pt idx="469">
                  <c:v>685.0</c:v>
                </c:pt>
                <c:pt idx="470">
                  <c:v>687.0</c:v>
                </c:pt>
                <c:pt idx="471">
                  <c:v>689.0</c:v>
                </c:pt>
                <c:pt idx="472">
                  <c:v>690.0</c:v>
                </c:pt>
                <c:pt idx="473">
                  <c:v>691.0</c:v>
                </c:pt>
                <c:pt idx="474">
                  <c:v>692.0</c:v>
                </c:pt>
                <c:pt idx="475">
                  <c:v>692.0</c:v>
                </c:pt>
                <c:pt idx="476">
                  <c:v>692.0</c:v>
                </c:pt>
                <c:pt idx="477">
                  <c:v>692.0</c:v>
                </c:pt>
                <c:pt idx="478">
                  <c:v>692.0</c:v>
                </c:pt>
                <c:pt idx="479">
                  <c:v>692.0</c:v>
                </c:pt>
                <c:pt idx="480">
                  <c:v>692.0</c:v>
                </c:pt>
                <c:pt idx="481">
                  <c:v>692.0</c:v>
                </c:pt>
                <c:pt idx="482">
                  <c:v>692.0</c:v>
                </c:pt>
                <c:pt idx="483">
                  <c:v>692.0</c:v>
                </c:pt>
                <c:pt idx="484">
                  <c:v>694.0</c:v>
                </c:pt>
                <c:pt idx="485">
                  <c:v>696.0</c:v>
                </c:pt>
                <c:pt idx="486">
                  <c:v>698.0</c:v>
                </c:pt>
                <c:pt idx="487">
                  <c:v>700.0</c:v>
                </c:pt>
                <c:pt idx="488">
                  <c:v>700.0</c:v>
                </c:pt>
                <c:pt idx="489">
                  <c:v>700.0</c:v>
                </c:pt>
                <c:pt idx="490">
                  <c:v>702.0</c:v>
                </c:pt>
                <c:pt idx="491">
                  <c:v>705.0</c:v>
                </c:pt>
                <c:pt idx="492">
                  <c:v>707.0</c:v>
                </c:pt>
                <c:pt idx="493">
                  <c:v>709.0</c:v>
                </c:pt>
                <c:pt idx="494">
                  <c:v>711.0</c:v>
                </c:pt>
                <c:pt idx="495">
                  <c:v>711.0</c:v>
                </c:pt>
                <c:pt idx="496">
                  <c:v>711.0</c:v>
                </c:pt>
                <c:pt idx="497">
                  <c:v>711.0</c:v>
                </c:pt>
                <c:pt idx="498">
                  <c:v>713.0</c:v>
                </c:pt>
                <c:pt idx="499">
                  <c:v>715.0</c:v>
                </c:pt>
                <c:pt idx="500">
                  <c:v>717.0</c:v>
                </c:pt>
                <c:pt idx="501">
                  <c:v>720.0</c:v>
                </c:pt>
                <c:pt idx="502">
                  <c:v>720.0</c:v>
                </c:pt>
                <c:pt idx="503">
                  <c:v>720.0</c:v>
                </c:pt>
                <c:pt idx="504">
                  <c:v>722.0</c:v>
                </c:pt>
                <c:pt idx="505">
                  <c:v>724.0</c:v>
                </c:pt>
                <c:pt idx="506">
                  <c:v>726.0</c:v>
                </c:pt>
                <c:pt idx="507">
                  <c:v>728.0</c:v>
                </c:pt>
                <c:pt idx="508">
                  <c:v>730.0</c:v>
                </c:pt>
                <c:pt idx="509">
                  <c:v>730.0</c:v>
                </c:pt>
                <c:pt idx="510">
                  <c:v>730.0</c:v>
                </c:pt>
                <c:pt idx="511">
                  <c:v>732.0</c:v>
                </c:pt>
                <c:pt idx="512">
                  <c:v>735.0</c:v>
                </c:pt>
                <c:pt idx="513">
                  <c:v>737.0</c:v>
                </c:pt>
                <c:pt idx="514">
                  <c:v>739.0</c:v>
                </c:pt>
                <c:pt idx="515">
                  <c:v>741.0</c:v>
                </c:pt>
                <c:pt idx="516">
                  <c:v>741.0</c:v>
                </c:pt>
                <c:pt idx="517">
                  <c:v>741.0</c:v>
                </c:pt>
                <c:pt idx="518">
                  <c:v>743.0</c:v>
                </c:pt>
                <c:pt idx="519">
                  <c:v>745.0</c:v>
                </c:pt>
                <c:pt idx="520">
                  <c:v>747.0</c:v>
                </c:pt>
                <c:pt idx="521">
                  <c:v>750.0</c:v>
                </c:pt>
                <c:pt idx="522">
                  <c:v>752.0</c:v>
                </c:pt>
                <c:pt idx="523">
                  <c:v>752.0</c:v>
                </c:pt>
                <c:pt idx="524">
                  <c:v>752.0</c:v>
                </c:pt>
                <c:pt idx="525">
                  <c:v>754.0</c:v>
                </c:pt>
                <c:pt idx="526">
                  <c:v>756.0</c:v>
                </c:pt>
                <c:pt idx="527">
                  <c:v>758.0</c:v>
                </c:pt>
                <c:pt idx="528">
                  <c:v>760.0</c:v>
                </c:pt>
                <c:pt idx="529">
                  <c:v>762.0</c:v>
                </c:pt>
                <c:pt idx="530">
                  <c:v>762.0</c:v>
                </c:pt>
                <c:pt idx="531">
                  <c:v>762.0</c:v>
                </c:pt>
                <c:pt idx="532">
                  <c:v>765.0</c:v>
                </c:pt>
                <c:pt idx="533">
                  <c:v>767.0</c:v>
                </c:pt>
                <c:pt idx="534">
                  <c:v>769.0</c:v>
                </c:pt>
                <c:pt idx="535">
                  <c:v>771.0</c:v>
                </c:pt>
                <c:pt idx="536">
                  <c:v>773.0</c:v>
                </c:pt>
                <c:pt idx="537">
                  <c:v>773.0</c:v>
                </c:pt>
                <c:pt idx="538">
                  <c:v>773.0</c:v>
                </c:pt>
                <c:pt idx="539">
                  <c:v>775.0</c:v>
                </c:pt>
                <c:pt idx="540">
                  <c:v>777.0</c:v>
                </c:pt>
                <c:pt idx="541">
                  <c:v>780.0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95A-4F17-991B-434EC0AC8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304976"/>
        <c:axId val="2027412864"/>
      </c:lineChart>
      <c:catAx>
        <c:axId val="202730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412864"/>
        <c:crosses val="autoZero"/>
        <c:auto val="1"/>
        <c:lblAlgn val="ctr"/>
        <c:lblOffset val="100"/>
        <c:noMultiLvlLbl val="0"/>
      </c:catAx>
      <c:valAx>
        <c:axId val="202741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30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UCLA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Total!$AC$1</c:f>
              <c:strCache>
                <c:ptCount val="1"/>
                <c:pt idx="0">
                  <c:v>UCLA Cumulative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Total!$S:$S</c:f>
              <c:strCache>
                <c:ptCount val="543"/>
                <c:pt idx="0">
                  <c:v>9/4/2016</c:v>
                </c:pt>
                <c:pt idx="1">
                  <c:v>9/5/2016</c:v>
                </c:pt>
                <c:pt idx="2">
                  <c:v>9/6/2016</c:v>
                </c:pt>
                <c:pt idx="3">
                  <c:v>9/7/2016</c:v>
                </c:pt>
                <c:pt idx="4">
                  <c:v>9/8/2016</c:v>
                </c:pt>
                <c:pt idx="5">
                  <c:v>9/9/2016</c:v>
                </c:pt>
                <c:pt idx="6">
                  <c:v>9/10/2016</c:v>
                </c:pt>
                <c:pt idx="7">
                  <c:v>9/11/2016</c:v>
                </c:pt>
                <c:pt idx="8">
                  <c:v>9/12/2016</c:v>
                </c:pt>
                <c:pt idx="9">
                  <c:v>9/13/2016</c:v>
                </c:pt>
                <c:pt idx="10">
                  <c:v>9/14/2016</c:v>
                </c:pt>
                <c:pt idx="11">
                  <c:v>9/15/2016</c:v>
                </c:pt>
                <c:pt idx="12">
                  <c:v>9/16/2016</c:v>
                </c:pt>
                <c:pt idx="13">
                  <c:v>9/17/2016</c:v>
                </c:pt>
                <c:pt idx="14">
                  <c:v>9/18/2016</c:v>
                </c:pt>
                <c:pt idx="15">
                  <c:v>9/19/2016</c:v>
                </c:pt>
                <c:pt idx="16">
                  <c:v>9/20/2016</c:v>
                </c:pt>
                <c:pt idx="17">
                  <c:v>9/21/2016</c:v>
                </c:pt>
                <c:pt idx="18">
                  <c:v>9/22/2016</c:v>
                </c:pt>
                <c:pt idx="19">
                  <c:v>9/23/2016</c:v>
                </c:pt>
                <c:pt idx="20">
                  <c:v>9/24/2016</c:v>
                </c:pt>
                <c:pt idx="21">
                  <c:v>9/25/2016</c:v>
                </c:pt>
                <c:pt idx="22">
                  <c:v>9/26/2016</c:v>
                </c:pt>
                <c:pt idx="23">
                  <c:v>9/27/2016</c:v>
                </c:pt>
                <c:pt idx="24">
                  <c:v>9/28/2016</c:v>
                </c:pt>
                <c:pt idx="25">
                  <c:v>9/29/2016</c:v>
                </c:pt>
                <c:pt idx="26">
                  <c:v>9/30/2016</c:v>
                </c:pt>
                <c:pt idx="27">
                  <c:v>10/1/2016</c:v>
                </c:pt>
                <c:pt idx="28">
                  <c:v>10/2/2016</c:v>
                </c:pt>
                <c:pt idx="29">
                  <c:v>10/3/2016</c:v>
                </c:pt>
                <c:pt idx="30">
                  <c:v>10/4/2016</c:v>
                </c:pt>
                <c:pt idx="31">
                  <c:v>10/5/2016</c:v>
                </c:pt>
                <c:pt idx="32">
                  <c:v>10/6/2016</c:v>
                </c:pt>
                <c:pt idx="33">
                  <c:v>10/7/2016</c:v>
                </c:pt>
                <c:pt idx="34">
                  <c:v>10/8/2016</c:v>
                </c:pt>
                <c:pt idx="35">
                  <c:v>10/9/2016</c:v>
                </c:pt>
                <c:pt idx="36">
                  <c:v>10/10/2016</c:v>
                </c:pt>
                <c:pt idx="37">
                  <c:v>10/11/2016</c:v>
                </c:pt>
                <c:pt idx="38">
                  <c:v>10/12/2016</c:v>
                </c:pt>
                <c:pt idx="39">
                  <c:v>10/13/2016</c:v>
                </c:pt>
                <c:pt idx="40">
                  <c:v>10/14/2016</c:v>
                </c:pt>
                <c:pt idx="41">
                  <c:v>10/15/2016</c:v>
                </c:pt>
                <c:pt idx="42">
                  <c:v>10/16/2016</c:v>
                </c:pt>
                <c:pt idx="43">
                  <c:v>10/17/2016</c:v>
                </c:pt>
                <c:pt idx="44">
                  <c:v>10/18/2016</c:v>
                </c:pt>
                <c:pt idx="45">
                  <c:v>10/19/2016</c:v>
                </c:pt>
                <c:pt idx="46">
                  <c:v>10/20/2016</c:v>
                </c:pt>
                <c:pt idx="47">
                  <c:v>10/21/2016</c:v>
                </c:pt>
                <c:pt idx="48">
                  <c:v>10/22/2016</c:v>
                </c:pt>
                <c:pt idx="49">
                  <c:v>10/23/2016</c:v>
                </c:pt>
                <c:pt idx="50">
                  <c:v>10/24/2016</c:v>
                </c:pt>
                <c:pt idx="51">
                  <c:v>10/25/2016</c:v>
                </c:pt>
                <c:pt idx="52">
                  <c:v>10/26/2016</c:v>
                </c:pt>
                <c:pt idx="53">
                  <c:v>10/27/2016</c:v>
                </c:pt>
                <c:pt idx="54">
                  <c:v>10/28/2016</c:v>
                </c:pt>
                <c:pt idx="55">
                  <c:v>10/29/2016</c:v>
                </c:pt>
                <c:pt idx="56">
                  <c:v>10/30/2016</c:v>
                </c:pt>
                <c:pt idx="57">
                  <c:v>10/31/2016</c:v>
                </c:pt>
                <c:pt idx="58">
                  <c:v>11/1/2016</c:v>
                </c:pt>
                <c:pt idx="59">
                  <c:v>11/2/2016</c:v>
                </c:pt>
                <c:pt idx="60">
                  <c:v>11/3/2016</c:v>
                </c:pt>
                <c:pt idx="61">
                  <c:v>11/4/2016</c:v>
                </c:pt>
                <c:pt idx="62">
                  <c:v>11/5/2016</c:v>
                </c:pt>
                <c:pt idx="63">
                  <c:v>11/6/2016</c:v>
                </c:pt>
                <c:pt idx="64">
                  <c:v>11/7/2016</c:v>
                </c:pt>
                <c:pt idx="65">
                  <c:v>11/8/2016</c:v>
                </c:pt>
                <c:pt idx="66">
                  <c:v>11/9/2016</c:v>
                </c:pt>
                <c:pt idx="67">
                  <c:v>11/10/2016</c:v>
                </c:pt>
                <c:pt idx="68">
                  <c:v>11/11/2016</c:v>
                </c:pt>
                <c:pt idx="69">
                  <c:v>11/12/2016</c:v>
                </c:pt>
                <c:pt idx="70">
                  <c:v>11/13/2016</c:v>
                </c:pt>
                <c:pt idx="71">
                  <c:v>11/14/2016</c:v>
                </c:pt>
                <c:pt idx="72">
                  <c:v>11/15/2016</c:v>
                </c:pt>
                <c:pt idx="73">
                  <c:v>11/16/2016</c:v>
                </c:pt>
                <c:pt idx="74">
                  <c:v>11/17/2016</c:v>
                </c:pt>
                <c:pt idx="75">
                  <c:v>11/18/2016</c:v>
                </c:pt>
                <c:pt idx="76">
                  <c:v>11/19/2016</c:v>
                </c:pt>
                <c:pt idx="77">
                  <c:v>11/20/2016</c:v>
                </c:pt>
                <c:pt idx="78">
                  <c:v>11/21/2016</c:v>
                </c:pt>
                <c:pt idx="79">
                  <c:v>11/22/2016</c:v>
                </c:pt>
                <c:pt idx="80">
                  <c:v>11/23/2016</c:v>
                </c:pt>
                <c:pt idx="81">
                  <c:v>11/24/2016</c:v>
                </c:pt>
                <c:pt idx="82">
                  <c:v>11/25/2016</c:v>
                </c:pt>
                <c:pt idx="83">
                  <c:v>11/26/2016</c:v>
                </c:pt>
                <c:pt idx="84">
                  <c:v>11/27/2016</c:v>
                </c:pt>
                <c:pt idx="85">
                  <c:v>11/28/2016</c:v>
                </c:pt>
                <c:pt idx="86">
                  <c:v>11/29/2016</c:v>
                </c:pt>
                <c:pt idx="87">
                  <c:v>11/30/2016</c:v>
                </c:pt>
                <c:pt idx="88">
                  <c:v>12/1/2016</c:v>
                </c:pt>
                <c:pt idx="89">
                  <c:v>12/2/2016</c:v>
                </c:pt>
                <c:pt idx="90">
                  <c:v>12/3/2016</c:v>
                </c:pt>
                <c:pt idx="91">
                  <c:v>12/4/2016</c:v>
                </c:pt>
                <c:pt idx="92">
                  <c:v>12/5/2016</c:v>
                </c:pt>
                <c:pt idx="93">
                  <c:v>12/6/2016</c:v>
                </c:pt>
                <c:pt idx="94">
                  <c:v>12/7/2016</c:v>
                </c:pt>
                <c:pt idx="95">
                  <c:v>12/8/2016</c:v>
                </c:pt>
                <c:pt idx="96">
                  <c:v>12/9/2016</c:v>
                </c:pt>
                <c:pt idx="97">
                  <c:v>12/10/2016</c:v>
                </c:pt>
                <c:pt idx="98">
                  <c:v>12/11/2016</c:v>
                </c:pt>
                <c:pt idx="99">
                  <c:v>12/12/2016</c:v>
                </c:pt>
                <c:pt idx="100">
                  <c:v>12/13/2016</c:v>
                </c:pt>
                <c:pt idx="101">
                  <c:v>12/14/2016</c:v>
                </c:pt>
                <c:pt idx="102">
                  <c:v>12/15/2016</c:v>
                </c:pt>
                <c:pt idx="103">
                  <c:v>12/16/2016</c:v>
                </c:pt>
                <c:pt idx="104">
                  <c:v>12/17/2016</c:v>
                </c:pt>
                <c:pt idx="105">
                  <c:v>12/18/2016</c:v>
                </c:pt>
                <c:pt idx="106">
                  <c:v>12/19/2016</c:v>
                </c:pt>
                <c:pt idx="107">
                  <c:v>12/20/2016</c:v>
                </c:pt>
                <c:pt idx="108">
                  <c:v>12/21/2016</c:v>
                </c:pt>
                <c:pt idx="109">
                  <c:v>12/22/2016</c:v>
                </c:pt>
                <c:pt idx="110">
                  <c:v>12/23/2016</c:v>
                </c:pt>
                <c:pt idx="111">
                  <c:v>12/24/2016</c:v>
                </c:pt>
                <c:pt idx="112">
                  <c:v>12/25/2016</c:v>
                </c:pt>
                <c:pt idx="113">
                  <c:v>12/26/2016</c:v>
                </c:pt>
                <c:pt idx="114">
                  <c:v>12/27/2016</c:v>
                </c:pt>
                <c:pt idx="115">
                  <c:v>12/28/2016</c:v>
                </c:pt>
                <c:pt idx="116">
                  <c:v>12/29/2016</c:v>
                </c:pt>
                <c:pt idx="117">
                  <c:v>12/30/2016</c:v>
                </c:pt>
                <c:pt idx="118">
                  <c:v>12/31/2016</c:v>
                </c:pt>
                <c:pt idx="119">
                  <c:v>1/1/2017</c:v>
                </c:pt>
                <c:pt idx="120">
                  <c:v>1/2/2017</c:v>
                </c:pt>
                <c:pt idx="121">
                  <c:v>1/3/2017</c:v>
                </c:pt>
                <c:pt idx="122">
                  <c:v>1/4/2017</c:v>
                </c:pt>
                <c:pt idx="123">
                  <c:v>1/5/2017</c:v>
                </c:pt>
                <c:pt idx="124">
                  <c:v>1/6/2017</c:v>
                </c:pt>
                <c:pt idx="125">
                  <c:v>1/7/2017</c:v>
                </c:pt>
                <c:pt idx="126">
                  <c:v>1/8/2017</c:v>
                </c:pt>
                <c:pt idx="127">
                  <c:v>1/9/2017</c:v>
                </c:pt>
                <c:pt idx="128">
                  <c:v>1/10/2017</c:v>
                </c:pt>
                <c:pt idx="129">
                  <c:v>1/11/2017</c:v>
                </c:pt>
                <c:pt idx="130">
                  <c:v>1/12/2017</c:v>
                </c:pt>
                <c:pt idx="131">
                  <c:v>1/13/2017</c:v>
                </c:pt>
                <c:pt idx="132">
                  <c:v>1/14/2017</c:v>
                </c:pt>
                <c:pt idx="133">
                  <c:v>1/15/2017</c:v>
                </c:pt>
                <c:pt idx="134">
                  <c:v>1/16/2017</c:v>
                </c:pt>
                <c:pt idx="135">
                  <c:v>1/17/2017</c:v>
                </c:pt>
                <c:pt idx="136">
                  <c:v>1/18/2017</c:v>
                </c:pt>
                <c:pt idx="137">
                  <c:v>1/19/2017</c:v>
                </c:pt>
                <c:pt idx="138">
                  <c:v>1/20/2017</c:v>
                </c:pt>
                <c:pt idx="139">
                  <c:v>1/21/2017</c:v>
                </c:pt>
                <c:pt idx="140">
                  <c:v>1/22/2017</c:v>
                </c:pt>
                <c:pt idx="141">
                  <c:v>1/23/2017</c:v>
                </c:pt>
                <c:pt idx="142">
                  <c:v>1/24/2017</c:v>
                </c:pt>
                <c:pt idx="143">
                  <c:v>1/25/2017</c:v>
                </c:pt>
                <c:pt idx="144">
                  <c:v>1/26/2017</c:v>
                </c:pt>
                <c:pt idx="145">
                  <c:v>1/27/2017</c:v>
                </c:pt>
                <c:pt idx="146">
                  <c:v>1/28/2017</c:v>
                </c:pt>
                <c:pt idx="147">
                  <c:v>1/29/2017</c:v>
                </c:pt>
                <c:pt idx="148">
                  <c:v>1/30/2017</c:v>
                </c:pt>
                <c:pt idx="149">
                  <c:v>1/31/2017</c:v>
                </c:pt>
                <c:pt idx="150">
                  <c:v>2/1/2017</c:v>
                </c:pt>
                <c:pt idx="151">
                  <c:v>2/2/2017</c:v>
                </c:pt>
                <c:pt idx="152">
                  <c:v>2/3/2017</c:v>
                </c:pt>
                <c:pt idx="153">
                  <c:v>2/4/2017</c:v>
                </c:pt>
                <c:pt idx="154">
                  <c:v>2/5/2017</c:v>
                </c:pt>
                <c:pt idx="155">
                  <c:v>2/6/2017</c:v>
                </c:pt>
                <c:pt idx="156">
                  <c:v>2/7/2017</c:v>
                </c:pt>
                <c:pt idx="157">
                  <c:v>2/8/2017</c:v>
                </c:pt>
                <c:pt idx="158">
                  <c:v>2/9/2017</c:v>
                </c:pt>
                <c:pt idx="159">
                  <c:v>2/10/2017</c:v>
                </c:pt>
                <c:pt idx="160">
                  <c:v>2/11/2017</c:v>
                </c:pt>
                <c:pt idx="161">
                  <c:v>2/12/2017</c:v>
                </c:pt>
                <c:pt idx="162">
                  <c:v>2/13/2017</c:v>
                </c:pt>
                <c:pt idx="163">
                  <c:v>2/14/2017</c:v>
                </c:pt>
                <c:pt idx="164">
                  <c:v>2/15/2017</c:v>
                </c:pt>
                <c:pt idx="165">
                  <c:v>2/16/2017</c:v>
                </c:pt>
                <c:pt idx="166">
                  <c:v>2/17/2017</c:v>
                </c:pt>
                <c:pt idx="167">
                  <c:v>2/18/2017</c:v>
                </c:pt>
                <c:pt idx="168">
                  <c:v>2/19/2017</c:v>
                </c:pt>
                <c:pt idx="169">
                  <c:v>2/20/2017</c:v>
                </c:pt>
                <c:pt idx="170">
                  <c:v>2/21/2017</c:v>
                </c:pt>
                <c:pt idx="171">
                  <c:v>2/22/2017</c:v>
                </c:pt>
                <c:pt idx="172">
                  <c:v>2/23/2017</c:v>
                </c:pt>
                <c:pt idx="173">
                  <c:v>2/24/2017</c:v>
                </c:pt>
                <c:pt idx="174">
                  <c:v>2/25/2017</c:v>
                </c:pt>
                <c:pt idx="175">
                  <c:v>2/26/2017</c:v>
                </c:pt>
                <c:pt idx="176">
                  <c:v>2/27/2017</c:v>
                </c:pt>
                <c:pt idx="177">
                  <c:v>2/28/2017</c:v>
                </c:pt>
                <c:pt idx="178">
                  <c:v>3/1/2017</c:v>
                </c:pt>
                <c:pt idx="179">
                  <c:v>3/2/2017</c:v>
                </c:pt>
                <c:pt idx="180">
                  <c:v>3/3/2017</c:v>
                </c:pt>
                <c:pt idx="181">
                  <c:v>3/4/2017</c:v>
                </c:pt>
                <c:pt idx="182">
                  <c:v>3/5/2017</c:v>
                </c:pt>
                <c:pt idx="183">
                  <c:v>3/6/2017</c:v>
                </c:pt>
                <c:pt idx="184">
                  <c:v>3/7/2017</c:v>
                </c:pt>
                <c:pt idx="185">
                  <c:v>3/8/2017</c:v>
                </c:pt>
                <c:pt idx="186">
                  <c:v>3/9/2017</c:v>
                </c:pt>
                <c:pt idx="187">
                  <c:v>3/10/2017</c:v>
                </c:pt>
                <c:pt idx="188">
                  <c:v>3/11/2017</c:v>
                </c:pt>
                <c:pt idx="189">
                  <c:v>3/12/2017</c:v>
                </c:pt>
                <c:pt idx="190">
                  <c:v>3/13/2017</c:v>
                </c:pt>
                <c:pt idx="191">
                  <c:v>3/14/2017</c:v>
                </c:pt>
                <c:pt idx="192">
                  <c:v>3/15/2017</c:v>
                </c:pt>
                <c:pt idx="193">
                  <c:v>3/16/2017</c:v>
                </c:pt>
                <c:pt idx="194">
                  <c:v>3/17/2017</c:v>
                </c:pt>
                <c:pt idx="195">
                  <c:v>3/18/2017</c:v>
                </c:pt>
                <c:pt idx="196">
                  <c:v>3/19/2017</c:v>
                </c:pt>
                <c:pt idx="197">
                  <c:v>3/20/2017</c:v>
                </c:pt>
                <c:pt idx="198">
                  <c:v>3/21/2017</c:v>
                </c:pt>
                <c:pt idx="199">
                  <c:v>3/22/2017</c:v>
                </c:pt>
                <c:pt idx="200">
                  <c:v>3/23/2017</c:v>
                </c:pt>
                <c:pt idx="201">
                  <c:v>3/24/2017</c:v>
                </c:pt>
                <c:pt idx="202">
                  <c:v>3/25/2017</c:v>
                </c:pt>
                <c:pt idx="203">
                  <c:v>3/26/2017</c:v>
                </c:pt>
                <c:pt idx="204">
                  <c:v>3/27/2017</c:v>
                </c:pt>
                <c:pt idx="205">
                  <c:v>3/28/2017</c:v>
                </c:pt>
                <c:pt idx="206">
                  <c:v>3/29/2017</c:v>
                </c:pt>
                <c:pt idx="207">
                  <c:v>3/30/2017</c:v>
                </c:pt>
                <c:pt idx="208">
                  <c:v>3/31/2017</c:v>
                </c:pt>
                <c:pt idx="209">
                  <c:v>4/1/2017</c:v>
                </c:pt>
                <c:pt idx="210">
                  <c:v>4/2/2017</c:v>
                </c:pt>
                <c:pt idx="211">
                  <c:v>4/3/2017</c:v>
                </c:pt>
                <c:pt idx="212">
                  <c:v>4/4/2017</c:v>
                </c:pt>
                <c:pt idx="213">
                  <c:v>4/5/2017</c:v>
                </c:pt>
                <c:pt idx="214">
                  <c:v>4/6/2017</c:v>
                </c:pt>
                <c:pt idx="215">
                  <c:v>4/7/2017</c:v>
                </c:pt>
                <c:pt idx="216">
                  <c:v>4/8/2017</c:v>
                </c:pt>
                <c:pt idx="217">
                  <c:v>4/9/2017</c:v>
                </c:pt>
                <c:pt idx="218">
                  <c:v>4/10/2017</c:v>
                </c:pt>
                <c:pt idx="219">
                  <c:v>4/11/2017</c:v>
                </c:pt>
                <c:pt idx="220">
                  <c:v>4/12/2017</c:v>
                </c:pt>
                <c:pt idx="221">
                  <c:v>4/13/2017</c:v>
                </c:pt>
                <c:pt idx="222">
                  <c:v>4/14/2017</c:v>
                </c:pt>
                <c:pt idx="223">
                  <c:v>4/15/2017</c:v>
                </c:pt>
                <c:pt idx="224">
                  <c:v>4/16/2017</c:v>
                </c:pt>
                <c:pt idx="225">
                  <c:v>4/17/2017</c:v>
                </c:pt>
                <c:pt idx="226">
                  <c:v>4/18/2017</c:v>
                </c:pt>
                <c:pt idx="227">
                  <c:v>4/19/2017</c:v>
                </c:pt>
                <c:pt idx="228">
                  <c:v>4/20/2017</c:v>
                </c:pt>
                <c:pt idx="229">
                  <c:v>4/21/2017</c:v>
                </c:pt>
                <c:pt idx="230">
                  <c:v>4/22/2017</c:v>
                </c:pt>
                <c:pt idx="231">
                  <c:v>4/23/2017</c:v>
                </c:pt>
                <c:pt idx="232">
                  <c:v>4/24/2017</c:v>
                </c:pt>
                <c:pt idx="233">
                  <c:v>4/25/2017</c:v>
                </c:pt>
                <c:pt idx="234">
                  <c:v>4/26/2017</c:v>
                </c:pt>
                <c:pt idx="235">
                  <c:v>4/27/2017</c:v>
                </c:pt>
                <c:pt idx="236">
                  <c:v>4/28/2017</c:v>
                </c:pt>
                <c:pt idx="237">
                  <c:v>4/29/2017</c:v>
                </c:pt>
                <c:pt idx="238">
                  <c:v>4/30/2017</c:v>
                </c:pt>
                <c:pt idx="239">
                  <c:v>5/1/2017</c:v>
                </c:pt>
                <c:pt idx="240">
                  <c:v>5/2/2017</c:v>
                </c:pt>
                <c:pt idx="241">
                  <c:v>5/3/2017</c:v>
                </c:pt>
                <c:pt idx="242">
                  <c:v>5/4/2017</c:v>
                </c:pt>
                <c:pt idx="243">
                  <c:v>5/5/2017</c:v>
                </c:pt>
                <c:pt idx="244">
                  <c:v>5/6/2017</c:v>
                </c:pt>
                <c:pt idx="245">
                  <c:v>5/7/2017</c:v>
                </c:pt>
                <c:pt idx="246">
                  <c:v>5/8/2017</c:v>
                </c:pt>
                <c:pt idx="247">
                  <c:v>5/9/2017</c:v>
                </c:pt>
                <c:pt idx="248">
                  <c:v>5/10/2017</c:v>
                </c:pt>
                <c:pt idx="249">
                  <c:v>5/11/2017</c:v>
                </c:pt>
                <c:pt idx="250">
                  <c:v>5/12/2017</c:v>
                </c:pt>
                <c:pt idx="251">
                  <c:v>5/13/2017</c:v>
                </c:pt>
                <c:pt idx="252">
                  <c:v>5/14/2017</c:v>
                </c:pt>
                <c:pt idx="253">
                  <c:v>5/15/2017</c:v>
                </c:pt>
                <c:pt idx="254">
                  <c:v>5/16/2017</c:v>
                </c:pt>
                <c:pt idx="255">
                  <c:v>5/17/2017</c:v>
                </c:pt>
                <c:pt idx="256">
                  <c:v>5/18/2017</c:v>
                </c:pt>
                <c:pt idx="257">
                  <c:v>5/19/2017</c:v>
                </c:pt>
                <c:pt idx="258">
                  <c:v>5/20/2017</c:v>
                </c:pt>
                <c:pt idx="259">
                  <c:v>5/21/2017</c:v>
                </c:pt>
                <c:pt idx="260">
                  <c:v>5/22/2017</c:v>
                </c:pt>
                <c:pt idx="261">
                  <c:v>5/23/2017</c:v>
                </c:pt>
                <c:pt idx="262">
                  <c:v>5/24/2017</c:v>
                </c:pt>
                <c:pt idx="263">
                  <c:v>5/25/2017</c:v>
                </c:pt>
                <c:pt idx="264">
                  <c:v>5/26/2017</c:v>
                </c:pt>
                <c:pt idx="265">
                  <c:v>5/27/2017</c:v>
                </c:pt>
                <c:pt idx="266">
                  <c:v>5/28/2017</c:v>
                </c:pt>
                <c:pt idx="267">
                  <c:v>5/29/2017</c:v>
                </c:pt>
                <c:pt idx="268">
                  <c:v>5/30/2017</c:v>
                </c:pt>
                <c:pt idx="269">
                  <c:v>5/31/2017</c:v>
                </c:pt>
                <c:pt idx="270">
                  <c:v>6/1/2017</c:v>
                </c:pt>
                <c:pt idx="271">
                  <c:v>6/2/2017</c:v>
                </c:pt>
                <c:pt idx="272">
                  <c:v>6/3/2017</c:v>
                </c:pt>
                <c:pt idx="273">
                  <c:v>6/4/2017</c:v>
                </c:pt>
                <c:pt idx="274">
                  <c:v>6/5/2017</c:v>
                </c:pt>
                <c:pt idx="275">
                  <c:v>6/6/2017</c:v>
                </c:pt>
                <c:pt idx="276">
                  <c:v>6/7/2017</c:v>
                </c:pt>
                <c:pt idx="277">
                  <c:v>6/8/2017</c:v>
                </c:pt>
                <c:pt idx="278">
                  <c:v>6/9/2017</c:v>
                </c:pt>
                <c:pt idx="279">
                  <c:v>6/10/2017</c:v>
                </c:pt>
                <c:pt idx="280">
                  <c:v>6/11/2017</c:v>
                </c:pt>
                <c:pt idx="281">
                  <c:v>6/12/2017</c:v>
                </c:pt>
                <c:pt idx="282">
                  <c:v>6/13/2017</c:v>
                </c:pt>
                <c:pt idx="283">
                  <c:v>6/14/2017</c:v>
                </c:pt>
                <c:pt idx="284">
                  <c:v>6/15/2017</c:v>
                </c:pt>
                <c:pt idx="285">
                  <c:v>6/16/2017</c:v>
                </c:pt>
                <c:pt idx="286">
                  <c:v>6/17/2017</c:v>
                </c:pt>
                <c:pt idx="287">
                  <c:v>6/18/2017</c:v>
                </c:pt>
                <c:pt idx="288">
                  <c:v>6/19/2017</c:v>
                </c:pt>
                <c:pt idx="289">
                  <c:v>6/20/2017</c:v>
                </c:pt>
                <c:pt idx="290">
                  <c:v>6/21/2017</c:v>
                </c:pt>
                <c:pt idx="291">
                  <c:v>6/22/2017</c:v>
                </c:pt>
                <c:pt idx="292">
                  <c:v>6/23/2017</c:v>
                </c:pt>
                <c:pt idx="293">
                  <c:v>6/24/2017</c:v>
                </c:pt>
                <c:pt idx="294">
                  <c:v>6/25/2017</c:v>
                </c:pt>
                <c:pt idx="295">
                  <c:v>6/26/2017</c:v>
                </c:pt>
                <c:pt idx="296">
                  <c:v>6/27/2017</c:v>
                </c:pt>
                <c:pt idx="297">
                  <c:v>6/28/2017</c:v>
                </c:pt>
                <c:pt idx="298">
                  <c:v>6/29/2017</c:v>
                </c:pt>
                <c:pt idx="299">
                  <c:v>6/30/2017</c:v>
                </c:pt>
                <c:pt idx="300">
                  <c:v>7/1/2017</c:v>
                </c:pt>
                <c:pt idx="301">
                  <c:v>7/2/2017</c:v>
                </c:pt>
                <c:pt idx="302">
                  <c:v>7/3/2017</c:v>
                </c:pt>
                <c:pt idx="303">
                  <c:v>7/4/2017</c:v>
                </c:pt>
                <c:pt idx="304">
                  <c:v>7/5/2017</c:v>
                </c:pt>
                <c:pt idx="305">
                  <c:v>7/6/2017</c:v>
                </c:pt>
                <c:pt idx="306">
                  <c:v>7/7/2017</c:v>
                </c:pt>
                <c:pt idx="307">
                  <c:v>7/8/2017</c:v>
                </c:pt>
                <c:pt idx="308">
                  <c:v>7/9/2017</c:v>
                </c:pt>
                <c:pt idx="309">
                  <c:v>7/10/2017</c:v>
                </c:pt>
                <c:pt idx="310">
                  <c:v>7/11/2017</c:v>
                </c:pt>
                <c:pt idx="311">
                  <c:v>7/12/2017</c:v>
                </c:pt>
                <c:pt idx="312">
                  <c:v>7/13/2017</c:v>
                </c:pt>
                <c:pt idx="313">
                  <c:v>7/14/2017</c:v>
                </c:pt>
                <c:pt idx="314">
                  <c:v>7/15/2017</c:v>
                </c:pt>
                <c:pt idx="315">
                  <c:v>7/16/2017</c:v>
                </c:pt>
                <c:pt idx="316">
                  <c:v>7/17/2017</c:v>
                </c:pt>
                <c:pt idx="317">
                  <c:v>7/18/2017</c:v>
                </c:pt>
                <c:pt idx="318">
                  <c:v>7/19/2017</c:v>
                </c:pt>
                <c:pt idx="319">
                  <c:v>7/20/2017</c:v>
                </c:pt>
                <c:pt idx="320">
                  <c:v>7/21/2017</c:v>
                </c:pt>
                <c:pt idx="321">
                  <c:v>7/22/2017</c:v>
                </c:pt>
                <c:pt idx="322">
                  <c:v>7/23/2017</c:v>
                </c:pt>
                <c:pt idx="323">
                  <c:v>7/24/2017</c:v>
                </c:pt>
                <c:pt idx="324">
                  <c:v>7/25/2017</c:v>
                </c:pt>
                <c:pt idx="325">
                  <c:v>7/26/2017</c:v>
                </c:pt>
                <c:pt idx="326">
                  <c:v>7/27/2017</c:v>
                </c:pt>
                <c:pt idx="327">
                  <c:v>7/28/2017</c:v>
                </c:pt>
                <c:pt idx="328">
                  <c:v>7/29/2017</c:v>
                </c:pt>
                <c:pt idx="329">
                  <c:v>7/30/2017</c:v>
                </c:pt>
                <c:pt idx="330">
                  <c:v>7/31/2017</c:v>
                </c:pt>
                <c:pt idx="331">
                  <c:v>8/1/2017</c:v>
                </c:pt>
                <c:pt idx="332">
                  <c:v>8/2/2017</c:v>
                </c:pt>
                <c:pt idx="333">
                  <c:v>8/3/2017</c:v>
                </c:pt>
                <c:pt idx="334">
                  <c:v>8/4/2017</c:v>
                </c:pt>
                <c:pt idx="335">
                  <c:v>8/5/2017</c:v>
                </c:pt>
                <c:pt idx="336">
                  <c:v>8/6/2017</c:v>
                </c:pt>
                <c:pt idx="337">
                  <c:v>8/7/2017</c:v>
                </c:pt>
                <c:pt idx="338">
                  <c:v>8/8/2017</c:v>
                </c:pt>
                <c:pt idx="339">
                  <c:v>8/9/2017</c:v>
                </c:pt>
                <c:pt idx="340">
                  <c:v>8/10/2017</c:v>
                </c:pt>
                <c:pt idx="341">
                  <c:v>8/11/2017</c:v>
                </c:pt>
                <c:pt idx="342">
                  <c:v>8/12/2017</c:v>
                </c:pt>
                <c:pt idx="343">
                  <c:v>8/13/2017</c:v>
                </c:pt>
                <c:pt idx="344">
                  <c:v>8/14/2017</c:v>
                </c:pt>
                <c:pt idx="345">
                  <c:v>8/15/2017</c:v>
                </c:pt>
                <c:pt idx="346">
                  <c:v>8/16/2017</c:v>
                </c:pt>
                <c:pt idx="347">
                  <c:v>8/17/2017</c:v>
                </c:pt>
                <c:pt idx="348">
                  <c:v>8/18/2017</c:v>
                </c:pt>
                <c:pt idx="349">
                  <c:v>8/19/2017</c:v>
                </c:pt>
                <c:pt idx="350">
                  <c:v>8/20/2017</c:v>
                </c:pt>
                <c:pt idx="351">
                  <c:v>8/21/2017</c:v>
                </c:pt>
                <c:pt idx="352">
                  <c:v>8/22/2017</c:v>
                </c:pt>
                <c:pt idx="353">
                  <c:v>8/23/2017</c:v>
                </c:pt>
                <c:pt idx="354">
                  <c:v>8/24/2017</c:v>
                </c:pt>
                <c:pt idx="355">
                  <c:v>8/25/2017</c:v>
                </c:pt>
                <c:pt idx="356">
                  <c:v>8/26/2017</c:v>
                </c:pt>
                <c:pt idx="357">
                  <c:v>8/27/2017</c:v>
                </c:pt>
                <c:pt idx="358">
                  <c:v>8/28/2017</c:v>
                </c:pt>
                <c:pt idx="359">
                  <c:v>8/29/2017</c:v>
                </c:pt>
                <c:pt idx="360">
                  <c:v>8/30/2017</c:v>
                </c:pt>
                <c:pt idx="361">
                  <c:v>8/31/2017</c:v>
                </c:pt>
                <c:pt idx="362">
                  <c:v>9/1/2017</c:v>
                </c:pt>
                <c:pt idx="363">
                  <c:v>9/2/2017</c:v>
                </c:pt>
                <c:pt idx="364">
                  <c:v>9/3/2017</c:v>
                </c:pt>
                <c:pt idx="365">
                  <c:v>9/4/2017</c:v>
                </c:pt>
                <c:pt idx="366">
                  <c:v>9/5/2017</c:v>
                </c:pt>
                <c:pt idx="367">
                  <c:v>9/6/2017</c:v>
                </c:pt>
                <c:pt idx="368">
                  <c:v>9/7/2017</c:v>
                </c:pt>
                <c:pt idx="369">
                  <c:v>9/8/2017</c:v>
                </c:pt>
                <c:pt idx="370">
                  <c:v>9/9/2017</c:v>
                </c:pt>
                <c:pt idx="371">
                  <c:v>9/10/2017</c:v>
                </c:pt>
                <c:pt idx="372">
                  <c:v>9/11/2017</c:v>
                </c:pt>
                <c:pt idx="373">
                  <c:v>9/12/2017</c:v>
                </c:pt>
                <c:pt idx="374">
                  <c:v>9/13/2017</c:v>
                </c:pt>
                <c:pt idx="375">
                  <c:v>9/14/2017</c:v>
                </c:pt>
                <c:pt idx="376">
                  <c:v>9/15/2017</c:v>
                </c:pt>
                <c:pt idx="377">
                  <c:v>9/16/2017</c:v>
                </c:pt>
                <c:pt idx="378">
                  <c:v>9/17/2017</c:v>
                </c:pt>
                <c:pt idx="379">
                  <c:v>9/18/2017</c:v>
                </c:pt>
                <c:pt idx="380">
                  <c:v>9/19/2017</c:v>
                </c:pt>
                <c:pt idx="381">
                  <c:v>9/20/2017</c:v>
                </c:pt>
                <c:pt idx="382">
                  <c:v>9/21/2017</c:v>
                </c:pt>
                <c:pt idx="383">
                  <c:v>9/22/2017</c:v>
                </c:pt>
                <c:pt idx="384">
                  <c:v>9/23/2017</c:v>
                </c:pt>
                <c:pt idx="385">
                  <c:v>9/24/2017</c:v>
                </c:pt>
                <c:pt idx="386">
                  <c:v>9/25/2017</c:v>
                </c:pt>
                <c:pt idx="387">
                  <c:v>9/26/2017</c:v>
                </c:pt>
                <c:pt idx="388">
                  <c:v>9/27/2017</c:v>
                </c:pt>
                <c:pt idx="389">
                  <c:v>9/28/2017</c:v>
                </c:pt>
                <c:pt idx="390">
                  <c:v>9/29/2017</c:v>
                </c:pt>
                <c:pt idx="391">
                  <c:v>9/30/2017</c:v>
                </c:pt>
                <c:pt idx="392">
                  <c:v>10/1/2017</c:v>
                </c:pt>
                <c:pt idx="393">
                  <c:v>10/2/2017</c:v>
                </c:pt>
                <c:pt idx="394">
                  <c:v>10/3/2017</c:v>
                </c:pt>
                <c:pt idx="395">
                  <c:v>10/4/2017</c:v>
                </c:pt>
                <c:pt idx="396">
                  <c:v>10/5/2017</c:v>
                </c:pt>
                <c:pt idx="397">
                  <c:v>10/6/2017</c:v>
                </c:pt>
                <c:pt idx="398">
                  <c:v>10/7/2017</c:v>
                </c:pt>
                <c:pt idx="399">
                  <c:v>10/8/2017</c:v>
                </c:pt>
                <c:pt idx="400">
                  <c:v>10/9/2017</c:v>
                </c:pt>
                <c:pt idx="401">
                  <c:v>10/10/2017</c:v>
                </c:pt>
                <c:pt idx="402">
                  <c:v>10/11/2017</c:v>
                </c:pt>
                <c:pt idx="403">
                  <c:v>10/12/2017</c:v>
                </c:pt>
                <c:pt idx="404">
                  <c:v>10/13/2017</c:v>
                </c:pt>
                <c:pt idx="405">
                  <c:v>10/14/2017</c:v>
                </c:pt>
                <c:pt idx="406">
                  <c:v>10/15/2017</c:v>
                </c:pt>
                <c:pt idx="407">
                  <c:v>10/16/2017</c:v>
                </c:pt>
                <c:pt idx="408">
                  <c:v>10/17/2017</c:v>
                </c:pt>
                <c:pt idx="409">
                  <c:v>10/18/2017</c:v>
                </c:pt>
                <c:pt idx="410">
                  <c:v>10/19/2017</c:v>
                </c:pt>
                <c:pt idx="411">
                  <c:v>10/20/2017</c:v>
                </c:pt>
                <c:pt idx="412">
                  <c:v>10/21/2017</c:v>
                </c:pt>
                <c:pt idx="413">
                  <c:v>10/22/2017</c:v>
                </c:pt>
                <c:pt idx="414">
                  <c:v>10/23/2017</c:v>
                </c:pt>
                <c:pt idx="415">
                  <c:v>10/24/2017</c:v>
                </c:pt>
                <c:pt idx="416">
                  <c:v>10/25/2017</c:v>
                </c:pt>
                <c:pt idx="417">
                  <c:v>10/26/2017</c:v>
                </c:pt>
                <c:pt idx="418">
                  <c:v>10/27/2017</c:v>
                </c:pt>
                <c:pt idx="419">
                  <c:v>10/28/2017</c:v>
                </c:pt>
                <c:pt idx="420">
                  <c:v>10/29/2017</c:v>
                </c:pt>
                <c:pt idx="421">
                  <c:v>10/30/2017</c:v>
                </c:pt>
                <c:pt idx="422">
                  <c:v>10/31/2017</c:v>
                </c:pt>
                <c:pt idx="423">
                  <c:v>11/1/2017</c:v>
                </c:pt>
                <c:pt idx="424">
                  <c:v>11/2/2017</c:v>
                </c:pt>
                <c:pt idx="425">
                  <c:v>11/3/2017</c:v>
                </c:pt>
                <c:pt idx="426">
                  <c:v>11/4/2017</c:v>
                </c:pt>
                <c:pt idx="427">
                  <c:v>11/5/2017</c:v>
                </c:pt>
                <c:pt idx="428">
                  <c:v>11/6/2017</c:v>
                </c:pt>
                <c:pt idx="429">
                  <c:v>11/7/2017</c:v>
                </c:pt>
                <c:pt idx="430">
                  <c:v>11/8/2017</c:v>
                </c:pt>
                <c:pt idx="431">
                  <c:v>11/9/2017</c:v>
                </c:pt>
                <c:pt idx="432">
                  <c:v>11/10/2017</c:v>
                </c:pt>
                <c:pt idx="433">
                  <c:v>11/11/2017</c:v>
                </c:pt>
                <c:pt idx="434">
                  <c:v>11/12/2017</c:v>
                </c:pt>
                <c:pt idx="435">
                  <c:v>11/13/2017</c:v>
                </c:pt>
                <c:pt idx="436">
                  <c:v>11/14/2017</c:v>
                </c:pt>
                <c:pt idx="437">
                  <c:v>11/15/2017</c:v>
                </c:pt>
                <c:pt idx="438">
                  <c:v>11/16/2017</c:v>
                </c:pt>
                <c:pt idx="439">
                  <c:v>11/17/2017</c:v>
                </c:pt>
                <c:pt idx="440">
                  <c:v>11/18/2017</c:v>
                </c:pt>
                <c:pt idx="441">
                  <c:v>11/19/2017</c:v>
                </c:pt>
                <c:pt idx="442">
                  <c:v>11/20/2017</c:v>
                </c:pt>
                <c:pt idx="443">
                  <c:v>11/21/2017</c:v>
                </c:pt>
                <c:pt idx="444">
                  <c:v>11/22/2017</c:v>
                </c:pt>
                <c:pt idx="445">
                  <c:v>11/23/2017</c:v>
                </c:pt>
                <c:pt idx="446">
                  <c:v>11/24/2017</c:v>
                </c:pt>
                <c:pt idx="447">
                  <c:v>11/25/2017</c:v>
                </c:pt>
                <c:pt idx="448">
                  <c:v>11/26/2017</c:v>
                </c:pt>
                <c:pt idx="449">
                  <c:v>11/27/2017</c:v>
                </c:pt>
                <c:pt idx="450">
                  <c:v>11/28/2017</c:v>
                </c:pt>
                <c:pt idx="451">
                  <c:v>11/29/2017</c:v>
                </c:pt>
                <c:pt idx="452">
                  <c:v>11/30/2017</c:v>
                </c:pt>
                <c:pt idx="453">
                  <c:v>12/1/2017</c:v>
                </c:pt>
                <c:pt idx="454">
                  <c:v>12/2/2017</c:v>
                </c:pt>
                <c:pt idx="455">
                  <c:v>12/3/2017</c:v>
                </c:pt>
                <c:pt idx="456">
                  <c:v>12/4/2017</c:v>
                </c:pt>
                <c:pt idx="457">
                  <c:v>12/5/2017</c:v>
                </c:pt>
                <c:pt idx="458">
                  <c:v>12/6/2017</c:v>
                </c:pt>
                <c:pt idx="459">
                  <c:v>12/7/2017</c:v>
                </c:pt>
                <c:pt idx="460">
                  <c:v>12/8/2017</c:v>
                </c:pt>
                <c:pt idx="461">
                  <c:v>12/9/2017</c:v>
                </c:pt>
                <c:pt idx="462">
                  <c:v>12/10/2017</c:v>
                </c:pt>
                <c:pt idx="463">
                  <c:v>12/11/2017</c:v>
                </c:pt>
                <c:pt idx="464">
                  <c:v>12/12/2017</c:v>
                </c:pt>
                <c:pt idx="465">
                  <c:v>12/13/2017</c:v>
                </c:pt>
                <c:pt idx="466">
                  <c:v>12/14/2017</c:v>
                </c:pt>
                <c:pt idx="467">
                  <c:v>12/15/2017</c:v>
                </c:pt>
                <c:pt idx="468">
                  <c:v>12/16/2017</c:v>
                </c:pt>
                <c:pt idx="469">
                  <c:v>12/17/2017</c:v>
                </c:pt>
                <c:pt idx="470">
                  <c:v>12/18/2017</c:v>
                </c:pt>
                <c:pt idx="471">
                  <c:v>12/19/2017</c:v>
                </c:pt>
                <c:pt idx="472">
                  <c:v>12/20/2017</c:v>
                </c:pt>
                <c:pt idx="473">
                  <c:v>12/21/2017</c:v>
                </c:pt>
                <c:pt idx="474">
                  <c:v>12/22/2017</c:v>
                </c:pt>
                <c:pt idx="475">
                  <c:v>12/23/2017</c:v>
                </c:pt>
                <c:pt idx="476">
                  <c:v>12/24/2017</c:v>
                </c:pt>
                <c:pt idx="477">
                  <c:v>12/25/2017</c:v>
                </c:pt>
                <c:pt idx="478">
                  <c:v>12/26/2017</c:v>
                </c:pt>
                <c:pt idx="479">
                  <c:v>12/27/2017</c:v>
                </c:pt>
                <c:pt idx="480">
                  <c:v>12/28/2017</c:v>
                </c:pt>
                <c:pt idx="481">
                  <c:v>12/29/2017</c:v>
                </c:pt>
                <c:pt idx="482">
                  <c:v>12/30/2017</c:v>
                </c:pt>
                <c:pt idx="483">
                  <c:v>12/31/2017</c:v>
                </c:pt>
                <c:pt idx="484">
                  <c:v>1/1/2018</c:v>
                </c:pt>
                <c:pt idx="485">
                  <c:v>1/2/2018</c:v>
                </c:pt>
                <c:pt idx="486">
                  <c:v>1/3/2018</c:v>
                </c:pt>
                <c:pt idx="487">
                  <c:v>1/4/2018</c:v>
                </c:pt>
                <c:pt idx="488">
                  <c:v>1/5/2018</c:v>
                </c:pt>
                <c:pt idx="489">
                  <c:v>1/6/2018</c:v>
                </c:pt>
                <c:pt idx="490">
                  <c:v>1/7/2018</c:v>
                </c:pt>
                <c:pt idx="491">
                  <c:v>1/8/2018</c:v>
                </c:pt>
                <c:pt idx="492">
                  <c:v>1/9/2018</c:v>
                </c:pt>
                <c:pt idx="493">
                  <c:v>1/10/2018</c:v>
                </c:pt>
                <c:pt idx="494">
                  <c:v>1/11/2018</c:v>
                </c:pt>
                <c:pt idx="495">
                  <c:v>1/12/2018</c:v>
                </c:pt>
                <c:pt idx="496">
                  <c:v>1/13/2018</c:v>
                </c:pt>
                <c:pt idx="497">
                  <c:v>1/14/2018</c:v>
                </c:pt>
                <c:pt idx="498">
                  <c:v>1/15/2018</c:v>
                </c:pt>
                <c:pt idx="499">
                  <c:v>1/16/2018</c:v>
                </c:pt>
                <c:pt idx="500">
                  <c:v>1/17/2018</c:v>
                </c:pt>
                <c:pt idx="501">
                  <c:v>1/18/2018</c:v>
                </c:pt>
                <c:pt idx="502">
                  <c:v>1/19/2018</c:v>
                </c:pt>
                <c:pt idx="503">
                  <c:v>1/20/2018</c:v>
                </c:pt>
                <c:pt idx="504">
                  <c:v>1/21/2018</c:v>
                </c:pt>
                <c:pt idx="505">
                  <c:v>1/22/2018</c:v>
                </c:pt>
                <c:pt idx="506">
                  <c:v>1/23/2018</c:v>
                </c:pt>
                <c:pt idx="507">
                  <c:v>1/24/2018</c:v>
                </c:pt>
                <c:pt idx="508">
                  <c:v>1/25/2018</c:v>
                </c:pt>
                <c:pt idx="509">
                  <c:v>1/26/2018</c:v>
                </c:pt>
                <c:pt idx="510">
                  <c:v>1/27/2018</c:v>
                </c:pt>
                <c:pt idx="511">
                  <c:v>1/28/2018</c:v>
                </c:pt>
                <c:pt idx="512">
                  <c:v>1/29/2018</c:v>
                </c:pt>
                <c:pt idx="513">
                  <c:v>1/30/2018</c:v>
                </c:pt>
                <c:pt idx="514">
                  <c:v>1/31/2018</c:v>
                </c:pt>
                <c:pt idx="515">
                  <c:v>2/1/2018</c:v>
                </c:pt>
                <c:pt idx="516">
                  <c:v>2/2/2018</c:v>
                </c:pt>
                <c:pt idx="517">
                  <c:v>2/3/2018</c:v>
                </c:pt>
                <c:pt idx="518">
                  <c:v>2/4/2018</c:v>
                </c:pt>
                <c:pt idx="519">
                  <c:v>2/5/2018</c:v>
                </c:pt>
                <c:pt idx="520">
                  <c:v>2/6/2018</c:v>
                </c:pt>
                <c:pt idx="521">
                  <c:v>2/7/2018</c:v>
                </c:pt>
                <c:pt idx="522">
                  <c:v>2/8/2018</c:v>
                </c:pt>
                <c:pt idx="523">
                  <c:v>2/9/2018</c:v>
                </c:pt>
                <c:pt idx="524">
                  <c:v>2/10/2018</c:v>
                </c:pt>
                <c:pt idx="525">
                  <c:v>2/11/2018</c:v>
                </c:pt>
                <c:pt idx="526">
                  <c:v>2/12/2018</c:v>
                </c:pt>
                <c:pt idx="527">
                  <c:v>2/13/2018</c:v>
                </c:pt>
                <c:pt idx="528">
                  <c:v>2/14/2018</c:v>
                </c:pt>
                <c:pt idx="529">
                  <c:v>2/15/2018</c:v>
                </c:pt>
                <c:pt idx="530">
                  <c:v>2/16/2018</c:v>
                </c:pt>
                <c:pt idx="531">
                  <c:v>2/17/2018</c:v>
                </c:pt>
                <c:pt idx="532">
                  <c:v>2/18/2018</c:v>
                </c:pt>
                <c:pt idx="533">
                  <c:v>2/19/2018</c:v>
                </c:pt>
                <c:pt idx="534">
                  <c:v>2/20/2018</c:v>
                </c:pt>
                <c:pt idx="535">
                  <c:v>2/21/2018</c:v>
                </c:pt>
                <c:pt idx="536">
                  <c:v>2/22/2018</c:v>
                </c:pt>
                <c:pt idx="537">
                  <c:v>2/23/2018</c:v>
                </c:pt>
                <c:pt idx="538">
                  <c:v>2/24/2018</c:v>
                </c:pt>
                <c:pt idx="539">
                  <c:v>2/25/2018</c:v>
                </c:pt>
                <c:pt idx="540">
                  <c:v>2/26/2018</c:v>
                </c:pt>
                <c:pt idx="541">
                  <c:v>2/27/2018</c:v>
                </c:pt>
                <c:pt idx="542">
                  <c:v>2/28/2018</c:v>
                </c:pt>
              </c:strCache>
            </c:strRef>
          </c:cat>
          <c:val>
            <c:numRef>
              <c:f>Total!$AC$2:$AC$550</c:f>
              <c:numCache>
                <c:formatCode>General</c:formatCode>
                <c:ptCount val="54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3.0</c:v>
                </c:pt>
                <c:pt idx="32">
                  <c:v>3.0</c:v>
                </c:pt>
                <c:pt idx="33">
                  <c:v>3.0</c:v>
                </c:pt>
                <c:pt idx="34">
                  <c:v>3.0</c:v>
                </c:pt>
                <c:pt idx="35">
                  <c:v>4.0</c:v>
                </c:pt>
                <c:pt idx="36">
                  <c:v>6.0</c:v>
                </c:pt>
                <c:pt idx="37">
                  <c:v>7.0</c:v>
                </c:pt>
                <c:pt idx="38">
                  <c:v>9.0</c:v>
                </c:pt>
                <c:pt idx="39">
                  <c:v>9.0</c:v>
                </c:pt>
                <c:pt idx="40">
                  <c:v>9.0</c:v>
                </c:pt>
                <c:pt idx="41">
                  <c:v>9.0</c:v>
                </c:pt>
                <c:pt idx="42">
                  <c:v>9.0</c:v>
                </c:pt>
                <c:pt idx="43">
                  <c:v>13.0</c:v>
                </c:pt>
                <c:pt idx="44">
                  <c:v>13.0</c:v>
                </c:pt>
                <c:pt idx="45">
                  <c:v>16.0</c:v>
                </c:pt>
                <c:pt idx="46">
                  <c:v>16.0</c:v>
                </c:pt>
                <c:pt idx="47">
                  <c:v>16.0</c:v>
                </c:pt>
                <c:pt idx="48">
                  <c:v>16.0</c:v>
                </c:pt>
                <c:pt idx="49">
                  <c:v>17.0</c:v>
                </c:pt>
                <c:pt idx="50">
                  <c:v>21.0</c:v>
                </c:pt>
                <c:pt idx="51">
                  <c:v>21.0</c:v>
                </c:pt>
                <c:pt idx="52">
                  <c:v>24.0</c:v>
                </c:pt>
                <c:pt idx="53">
                  <c:v>24.0</c:v>
                </c:pt>
                <c:pt idx="54">
                  <c:v>24.0</c:v>
                </c:pt>
                <c:pt idx="55">
                  <c:v>24.0</c:v>
                </c:pt>
                <c:pt idx="56">
                  <c:v>24.0</c:v>
                </c:pt>
                <c:pt idx="57">
                  <c:v>26.0</c:v>
                </c:pt>
                <c:pt idx="58">
                  <c:v>26.0</c:v>
                </c:pt>
                <c:pt idx="59">
                  <c:v>30.0</c:v>
                </c:pt>
                <c:pt idx="60">
                  <c:v>32.0</c:v>
                </c:pt>
                <c:pt idx="61">
                  <c:v>32.0</c:v>
                </c:pt>
                <c:pt idx="62">
                  <c:v>32.0</c:v>
                </c:pt>
                <c:pt idx="63">
                  <c:v>32.0</c:v>
                </c:pt>
                <c:pt idx="64">
                  <c:v>34.0</c:v>
                </c:pt>
                <c:pt idx="65">
                  <c:v>35.0</c:v>
                </c:pt>
                <c:pt idx="66">
                  <c:v>38.0</c:v>
                </c:pt>
                <c:pt idx="67">
                  <c:v>38.0</c:v>
                </c:pt>
                <c:pt idx="68">
                  <c:v>38.0</c:v>
                </c:pt>
                <c:pt idx="69">
                  <c:v>38.0</c:v>
                </c:pt>
                <c:pt idx="70">
                  <c:v>38.0</c:v>
                </c:pt>
                <c:pt idx="71">
                  <c:v>41.0</c:v>
                </c:pt>
                <c:pt idx="72">
                  <c:v>41.0</c:v>
                </c:pt>
                <c:pt idx="73">
                  <c:v>44.0</c:v>
                </c:pt>
                <c:pt idx="74">
                  <c:v>44.0</c:v>
                </c:pt>
                <c:pt idx="75">
                  <c:v>44.0</c:v>
                </c:pt>
                <c:pt idx="76">
                  <c:v>44.0</c:v>
                </c:pt>
                <c:pt idx="77">
                  <c:v>44.0</c:v>
                </c:pt>
                <c:pt idx="78">
                  <c:v>46.0</c:v>
                </c:pt>
                <c:pt idx="79">
                  <c:v>46.0</c:v>
                </c:pt>
                <c:pt idx="80">
                  <c:v>46.0</c:v>
                </c:pt>
                <c:pt idx="81">
                  <c:v>46.0</c:v>
                </c:pt>
                <c:pt idx="82">
                  <c:v>46.0</c:v>
                </c:pt>
                <c:pt idx="83">
                  <c:v>46.0</c:v>
                </c:pt>
                <c:pt idx="84">
                  <c:v>46.0</c:v>
                </c:pt>
                <c:pt idx="85">
                  <c:v>48.0</c:v>
                </c:pt>
                <c:pt idx="86">
                  <c:v>50.0</c:v>
                </c:pt>
                <c:pt idx="87">
                  <c:v>52.0</c:v>
                </c:pt>
                <c:pt idx="88">
                  <c:v>54.0</c:v>
                </c:pt>
                <c:pt idx="89">
                  <c:v>54.0</c:v>
                </c:pt>
                <c:pt idx="90">
                  <c:v>54.0</c:v>
                </c:pt>
                <c:pt idx="91">
                  <c:v>55.0</c:v>
                </c:pt>
                <c:pt idx="92">
                  <c:v>58.0</c:v>
                </c:pt>
                <c:pt idx="93">
                  <c:v>61.0</c:v>
                </c:pt>
                <c:pt idx="94">
                  <c:v>64.0</c:v>
                </c:pt>
                <c:pt idx="95">
                  <c:v>66.0</c:v>
                </c:pt>
                <c:pt idx="96">
                  <c:v>66.0</c:v>
                </c:pt>
                <c:pt idx="97">
                  <c:v>66.0</c:v>
                </c:pt>
                <c:pt idx="98">
                  <c:v>67.0</c:v>
                </c:pt>
                <c:pt idx="99">
                  <c:v>69.0</c:v>
                </c:pt>
                <c:pt idx="100">
                  <c:v>70.0</c:v>
                </c:pt>
                <c:pt idx="101">
                  <c:v>73.0</c:v>
                </c:pt>
                <c:pt idx="102">
                  <c:v>75.0</c:v>
                </c:pt>
                <c:pt idx="103">
                  <c:v>75.0</c:v>
                </c:pt>
                <c:pt idx="104">
                  <c:v>75.0</c:v>
                </c:pt>
                <c:pt idx="105">
                  <c:v>77.0</c:v>
                </c:pt>
                <c:pt idx="106">
                  <c:v>78.0</c:v>
                </c:pt>
                <c:pt idx="107">
                  <c:v>78.0</c:v>
                </c:pt>
                <c:pt idx="108">
                  <c:v>78.0</c:v>
                </c:pt>
                <c:pt idx="109">
                  <c:v>78.0</c:v>
                </c:pt>
                <c:pt idx="110">
                  <c:v>78.0</c:v>
                </c:pt>
                <c:pt idx="111">
                  <c:v>78.0</c:v>
                </c:pt>
                <c:pt idx="112">
                  <c:v>78.0</c:v>
                </c:pt>
                <c:pt idx="113">
                  <c:v>78.0</c:v>
                </c:pt>
                <c:pt idx="114">
                  <c:v>78.0</c:v>
                </c:pt>
                <c:pt idx="115">
                  <c:v>78.0</c:v>
                </c:pt>
                <c:pt idx="116">
                  <c:v>78.0</c:v>
                </c:pt>
                <c:pt idx="117">
                  <c:v>78.0</c:v>
                </c:pt>
                <c:pt idx="118">
                  <c:v>78.0</c:v>
                </c:pt>
                <c:pt idx="119">
                  <c:v>78.0</c:v>
                </c:pt>
                <c:pt idx="120">
                  <c:v>79.0</c:v>
                </c:pt>
                <c:pt idx="121">
                  <c:v>82.0</c:v>
                </c:pt>
                <c:pt idx="122">
                  <c:v>85.0</c:v>
                </c:pt>
                <c:pt idx="123">
                  <c:v>86.0</c:v>
                </c:pt>
                <c:pt idx="124">
                  <c:v>86.0</c:v>
                </c:pt>
                <c:pt idx="125">
                  <c:v>86.0</c:v>
                </c:pt>
                <c:pt idx="126">
                  <c:v>87.0</c:v>
                </c:pt>
                <c:pt idx="127">
                  <c:v>88.0</c:v>
                </c:pt>
                <c:pt idx="128">
                  <c:v>91.0</c:v>
                </c:pt>
                <c:pt idx="129">
                  <c:v>96.0</c:v>
                </c:pt>
                <c:pt idx="130">
                  <c:v>99.0</c:v>
                </c:pt>
                <c:pt idx="131">
                  <c:v>99.0</c:v>
                </c:pt>
                <c:pt idx="132">
                  <c:v>99.0</c:v>
                </c:pt>
                <c:pt idx="133">
                  <c:v>99.0</c:v>
                </c:pt>
                <c:pt idx="134">
                  <c:v>102.0</c:v>
                </c:pt>
                <c:pt idx="135">
                  <c:v>105.0</c:v>
                </c:pt>
                <c:pt idx="136">
                  <c:v>107.0</c:v>
                </c:pt>
                <c:pt idx="137">
                  <c:v>109.0</c:v>
                </c:pt>
                <c:pt idx="138">
                  <c:v>109.0</c:v>
                </c:pt>
                <c:pt idx="139">
                  <c:v>109.0</c:v>
                </c:pt>
                <c:pt idx="140">
                  <c:v>112.0</c:v>
                </c:pt>
                <c:pt idx="141">
                  <c:v>115.0</c:v>
                </c:pt>
                <c:pt idx="142">
                  <c:v>119.0</c:v>
                </c:pt>
                <c:pt idx="143">
                  <c:v>122.0</c:v>
                </c:pt>
                <c:pt idx="144">
                  <c:v>123.0</c:v>
                </c:pt>
                <c:pt idx="145">
                  <c:v>123.0</c:v>
                </c:pt>
                <c:pt idx="146">
                  <c:v>123.0</c:v>
                </c:pt>
                <c:pt idx="147">
                  <c:v>125.0</c:v>
                </c:pt>
                <c:pt idx="148">
                  <c:v>127.0</c:v>
                </c:pt>
                <c:pt idx="149">
                  <c:v>130.0</c:v>
                </c:pt>
                <c:pt idx="150">
                  <c:v>133.0</c:v>
                </c:pt>
                <c:pt idx="151">
                  <c:v>135.0</c:v>
                </c:pt>
                <c:pt idx="152">
                  <c:v>135.0</c:v>
                </c:pt>
                <c:pt idx="153">
                  <c:v>135.0</c:v>
                </c:pt>
                <c:pt idx="154">
                  <c:v>137.0</c:v>
                </c:pt>
                <c:pt idx="155">
                  <c:v>140.0</c:v>
                </c:pt>
                <c:pt idx="156">
                  <c:v>143.0</c:v>
                </c:pt>
                <c:pt idx="157">
                  <c:v>147.0</c:v>
                </c:pt>
                <c:pt idx="158">
                  <c:v>149.0</c:v>
                </c:pt>
                <c:pt idx="159">
                  <c:v>149.0</c:v>
                </c:pt>
                <c:pt idx="160">
                  <c:v>149.0</c:v>
                </c:pt>
                <c:pt idx="161">
                  <c:v>150.0</c:v>
                </c:pt>
                <c:pt idx="162">
                  <c:v>152.0</c:v>
                </c:pt>
                <c:pt idx="163">
                  <c:v>155.0</c:v>
                </c:pt>
                <c:pt idx="164">
                  <c:v>157.0</c:v>
                </c:pt>
                <c:pt idx="165">
                  <c:v>159.0</c:v>
                </c:pt>
                <c:pt idx="166">
                  <c:v>159.0</c:v>
                </c:pt>
                <c:pt idx="167">
                  <c:v>159.0</c:v>
                </c:pt>
                <c:pt idx="168">
                  <c:v>159.0</c:v>
                </c:pt>
                <c:pt idx="169">
                  <c:v>163.0</c:v>
                </c:pt>
                <c:pt idx="170">
                  <c:v>166.0</c:v>
                </c:pt>
                <c:pt idx="171">
                  <c:v>170.0</c:v>
                </c:pt>
                <c:pt idx="172">
                  <c:v>171.0</c:v>
                </c:pt>
                <c:pt idx="173">
                  <c:v>171.0</c:v>
                </c:pt>
                <c:pt idx="174">
                  <c:v>171.0</c:v>
                </c:pt>
                <c:pt idx="175">
                  <c:v>173.0</c:v>
                </c:pt>
                <c:pt idx="176">
                  <c:v>175.0</c:v>
                </c:pt>
                <c:pt idx="177">
                  <c:v>179.0</c:v>
                </c:pt>
                <c:pt idx="178">
                  <c:v>181.0</c:v>
                </c:pt>
                <c:pt idx="179">
                  <c:v>183.0</c:v>
                </c:pt>
                <c:pt idx="180">
                  <c:v>183.0</c:v>
                </c:pt>
                <c:pt idx="181">
                  <c:v>183.0</c:v>
                </c:pt>
                <c:pt idx="182">
                  <c:v>185.0</c:v>
                </c:pt>
                <c:pt idx="183">
                  <c:v>187.0</c:v>
                </c:pt>
                <c:pt idx="184">
                  <c:v>190.0</c:v>
                </c:pt>
                <c:pt idx="185">
                  <c:v>194.0</c:v>
                </c:pt>
                <c:pt idx="186">
                  <c:v>196.0</c:v>
                </c:pt>
                <c:pt idx="187">
                  <c:v>196.0</c:v>
                </c:pt>
                <c:pt idx="188">
                  <c:v>196.0</c:v>
                </c:pt>
                <c:pt idx="189">
                  <c:v>197.0</c:v>
                </c:pt>
                <c:pt idx="190">
                  <c:v>198.0</c:v>
                </c:pt>
                <c:pt idx="191">
                  <c:v>201.0</c:v>
                </c:pt>
                <c:pt idx="192">
                  <c:v>205.0</c:v>
                </c:pt>
                <c:pt idx="193">
                  <c:v>207.0</c:v>
                </c:pt>
                <c:pt idx="194">
                  <c:v>207.0</c:v>
                </c:pt>
                <c:pt idx="195">
                  <c:v>207.0</c:v>
                </c:pt>
                <c:pt idx="196">
                  <c:v>209.0</c:v>
                </c:pt>
                <c:pt idx="197">
                  <c:v>212.0</c:v>
                </c:pt>
                <c:pt idx="198">
                  <c:v>216.0</c:v>
                </c:pt>
                <c:pt idx="199">
                  <c:v>217.0</c:v>
                </c:pt>
                <c:pt idx="200">
                  <c:v>219.0</c:v>
                </c:pt>
                <c:pt idx="201">
                  <c:v>219.0</c:v>
                </c:pt>
                <c:pt idx="202">
                  <c:v>219.0</c:v>
                </c:pt>
                <c:pt idx="203">
                  <c:v>221.0</c:v>
                </c:pt>
                <c:pt idx="204">
                  <c:v>223.0</c:v>
                </c:pt>
                <c:pt idx="205">
                  <c:v>227.0</c:v>
                </c:pt>
                <c:pt idx="206">
                  <c:v>230.0</c:v>
                </c:pt>
                <c:pt idx="207">
                  <c:v>230.0</c:v>
                </c:pt>
                <c:pt idx="208">
                  <c:v>230.0</c:v>
                </c:pt>
                <c:pt idx="209">
                  <c:v>230.0</c:v>
                </c:pt>
                <c:pt idx="210">
                  <c:v>231.0</c:v>
                </c:pt>
                <c:pt idx="211">
                  <c:v>234.0</c:v>
                </c:pt>
                <c:pt idx="212">
                  <c:v>238.0</c:v>
                </c:pt>
                <c:pt idx="213">
                  <c:v>240.0</c:v>
                </c:pt>
                <c:pt idx="214">
                  <c:v>241.0</c:v>
                </c:pt>
                <c:pt idx="215">
                  <c:v>241.0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6F-4533-9A75-7481B5B8C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6277232"/>
        <c:axId val="1901788464"/>
      </c:barChart>
      <c:lineChart>
        <c:grouping val="standard"/>
        <c:varyColors val="0"/>
        <c:ser>
          <c:idx val="1"/>
          <c:order val="1"/>
          <c:tx>
            <c:strRef>
              <c:f>Total!$AE$1</c:f>
              <c:strCache>
                <c:ptCount val="1"/>
                <c:pt idx="0">
                  <c:v>UCLA Cumulative 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548"/>
              <c:pt idx="0">
                <c:v>9/4/2016</c:v>
              </c:pt>
              <c:pt idx="1">
                <c:v>9/5/2016</c:v>
              </c:pt>
              <c:pt idx="2">
                <c:v>9/6/2016</c:v>
              </c:pt>
              <c:pt idx="3">
                <c:v>9/7/2016</c:v>
              </c:pt>
              <c:pt idx="4">
                <c:v>9/8/2016</c:v>
              </c:pt>
              <c:pt idx="5">
                <c:v>9/9/2016</c:v>
              </c:pt>
              <c:pt idx="6">
                <c:v>9/10/2016</c:v>
              </c:pt>
              <c:pt idx="7">
                <c:v>9/11/2016</c:v>
              </c:pt>
              <c:pt idx="8">
                <c:v>9/12/2016</c:v>
              </c:pt>
              <c:pt idx="9">
                <c:v>9/13/2016</c:v>
              </c:pt>
              <c:pt idx="10">
                <c:v>9/14/2016</c:v>
              </c:pt>
              <c:pt idx="11">
                <c:v>9/15/2016</c:v>
              </c:pt>
              <c:pt idx="12">
                <c:v>9/16/2016</c:v>
              </c:pt>
              <c:pt idx="13">
                <c:v>9/17/2016</c:v>
              </c:pt>
              <c:pt idx="14">
                <c:v>9/18/2016</c:v>
              </c:pt>
              <c:pt idx="15">
                <c:v>9/19/2016</c:v>
              </c:pt>
              <c:pt idx="16">
                <c:v>9/20/2016</c:v>
              </c:pt>
              <c:pt idx="17">
                <c:v>9/21/2016</c:v>
              </c:pt>
              <c:pt idx="18">
                <c:v>9/22/2016</c:v>
              </c:pt>
              <c:pt idx="19">
                <c:v>9/23/2016</c:v>
              </c:pt>
              <c:pt idx="20">
                <c:v>9/24/2016</c:v>
              </c:pt>
              <c:pt idx="21">
                <c:v>9/25/2016</c:v>
              </c:pt>
              <c:pt idx="22">
                <c:v>9/26/2016</c:v>
              </c:pt>
              <c:pt idx="23">
                <c:v>9/27/2016</c:v>
              </c:pt>
              <c:pt idx="24">
                <c:v>9/28/2016</c:v>
              </c:pt>
              <c:pt idx="25">
                <c:v>9/29/2016</c:v>
              </c:pt>
              <c:pt idx="26">
                <c:v>9/30/2016</c:v>
              </c:pt>
              <c:pt idx="27">
                <c:v>10/1/2016</c:v>
              </c:pt>
              <c:pt idx="28">
                <c:v>10/2/2016</c:v>
              </c:pt>
              <c:pt idx="29">
                <c:v>10/3/2016</c:v>
              </c:pt>
              <c:pt idx="30">
                <c:v>10/4/2016</c:v>
              </c:pt>
              <c:pt idx="31">
                <c:v>10/5/2016</c:v>
              </c:pt>
              <c:pt idx="32">
                <c:v>10/6/2016</c:v>
              </c:pt>
              <c:pt idx="33">
                <c:v>10/7/2016</c:v>
              </c:pt>
              <c:pt idx="34">
                <c:v>10/8/2016</c:v>
              </c:pt>
              <c:pt idx="35">
                <c:v>10/9/2016</c:v>
              </c:pt>
              <c:pt idx="36">
                <c:v>10/10/2016</c:v>
              </c:pt>
              <c:pt idx="37">
                <c:v>10/11/2016</c:v>
              </c:pt>
              <c:pt idx="38">
                <c:v>10/12/2016</c:v>
              </c:pt>
              <c:pt idx="39">
                <c:v>10/13/2016</c:v>
              </c:pt>
              <c:pt idx="40">
                <c:v>10/14/2016</c:v>
              </c:pt>
              <c:pt idx="41">
                <c:v>10/15/2016</c:v>
              </c:pt>
              <c:pt idx="42">
                <c:v>10/16/2016</c:v>
              </c:pt>
              <c:pt idx="43">
                <c:v>10/17/2016</c:v>
              </c:pt>
              <c:pt idx="44">
                <c:v>10/18/2016</c:v>
              </c:pt>
              <c:pt idx="45">
                <c:v>10/19/2016</c:v>
              </c:pt>
              <c:pt idx="46">
                <c:v>10/20/2016</c:v>
              </c:pt>
              <c:pt idx="47">
                <c:v>10/21/2016</c:v>
              </c:pt>
              <c:pt idx="48">
                <c:v>10/22/2016</c:v>
              </c:pt>
              <c:pt idx="49">
                <c:v>10/23/2016</c:v>
              </c:pt>
              <c:pt idx="50">
                <c:v>10/24/2016</c:v>
              </c:pt>
              <c:pt idx="51">
                <c:v>10/25/2016</c:v>
              </c:pt>
              <c:pt idx="52">
                <c:v>10/26/2016</c:v>
              </c:pt>
              <c:pt idx="53">
                <c:v>10/27/2016</c:v>
              </c:pt>
              <c:pt idx="54">
                <c:v>10/28/2016</c:v>
              </c:pt>
              <c:pt idx="55">
                <c:v>10/29/2016</c:v>
              </c:pt>
              <c:pt idx="56">
                <c:v>10/30/2016</c:v>
              </c:pt>
              <c:pt idx="57">
                <c:v>10/31/2016</c:v>
              </c:pt>
              <c:pt idx="58">
                <c:v>11/1/2016</c:v>
              </c:pt>
              <c:pt idx="59">
                <c:v>11/2/2016</c:v>
              </c:pt>
              <c:pt idx="60">
                <c:v>11/3/2016</c:v>
              </c:pt>
              <c:pt idx="61">
                <c:v>11/4/2016</c:v>
              </c:pt>
              <c:pt idx="62">
                <c:v>11/5/2016</c:v>
              </c:pt>
              <c:pt idx="63">
                <c:v>11/6/2016</c:v>
              </c:pt>
              <c:pt idx="64">
                <c:v>11/7/2016</c:v>
              </c:pt>
              <c:pt idx="65">
                <c:v>11/8/2016</c:v>
              </c:pt>
              <c:pt idx="66">
                <c:v>11/9/2016</c:v>
              </c:pt>
              <c:pt idx="67">
                <c:v>11/10/2016</c:v>
              </c:pt>
              <c:pt idx="68">
                <c:v>11/11/2016</c:v>
              </c:pt>
              <c:pt idx="69">
                <c:v>11/12/2016</c:v>
              </c:pt>
              <c:pt idx="70">
                <c:v>11/13/2016</c:v>
              </c:pt>
              <c:pt idx="71">
                <c:v>11/14/2016</c:v>
              </c:pt>
              <c:pt idx="72">
                <c:v>11/15/2016</c:v>
              </c:pt>
              <c:pt idx="73">
                <c:v>11/16/2016</c:v>
              </c:pt>
              <c:pt idx="74">
                <c:v>11/17/2016</c:v>
              </c:pt>
              <c:pt idx="75">
                <c:v>11/18/2016</c:v>
              </c:pt>
              <c:pt idx="76">
                <c:v>11/19/2016</c:v>
              </c:pt>
              <c:pt idx="77">
                <c:v>11/20/2016</c:v>
              </c:pt>
              <c:pt idx="78">
                <c:v>11/21/2016</c:v>
              </c:pt>
              <c:pt idx="79">
                <c:v>11/22/2016</c:v>
              </c:pt>
              <c:pt idx="80">
                <c:v>11/23/2016</c:v>
              </c:pt>
              <c:pt idx="81">
                <c:v>11/24/2016</c:v>
              </c:pt>
              <c:pt idx="82">
                <c:v>11/25/2016</c:v>
              </c:pt>
              <c:pt idx="83">
                <c:v>11/26/2016</c:v>
              </c:pt>
              <c:pt idx="84">
                <c:v>11/27/2016</c:v>
              </c:pt>
              <c:pt idx="85">
                <c:v>11/28/2016</c:v>
              </c:pt>
              <c:pt idx="86">
                <c:v>11/29/2016</c:v>
              </c:pt>
              <c:pt idx="87">
                <c:v>11/30/2016</c:v>
              </c:pt>
              <c:pt idx="88">
                <c:v>12/1/2016</c:v>
              </c:pt>
              <c:pt idx="89">
                <c:v>12/2/2016</c:v>
              </c:pt>
              <c:pt idx="90">
                <c:v>12/3/2016</c:v>
              </c:pt>
              <c:pt idx="91">
                <c:v>12/4/2016</c:v>
              </c:pt>
              <c:pt idx="92">
                <c:v>12/5/2016</c:v>
              </c:pt>
              <c:pt idx="93">
                <c:v>12/6/2016</c:v>
              </c:pt>
              <c:pt idx="94">
                <c:v>12/7/2016</c:v>
              </c:pt>
              <c:pt idx="95">
                <c:v>12/8/2016</c:v>
              </c:pt>
              <c:pt idx="96">
                <c:v>12/9/2016</c:v>
              </c:pt>
              <c:pt idx="97">
                <c:v>12/10/2016</c:v>
              </c:pt>
              <c:pt idx="98">
                <c:v>12/11/2016</c:v>
              </c:pt>
              <c:pt idx="99">
                <c:v>12/12/2016</c:v>
              </c:pt>
              <c:pt idx="100">
                <c:v>12/13/2016</c:v>
              </c:pt>
              <c:pt idx="101">
                <c:v>12/14/2016</c:v>
              </c:pt>
              <c:pt idx="102">
                <c:v>12/15/2016</c:v>
              </c:pt>
              <c:pt idx="103">
                <c:v>12/16/2016</c:v>
              </c:pt>
              <c:pt idx="104">
                <c:v>12/17/2016</c:v>
              </c:pt>
              <c:pt idx="105">
                <c:v>12/18/2016</c:v>
              </c:pt>
              <c:pt idx="106">
                <c:v>12/19/2016</c:v>
              </c:pt>
              <c:pt idx="107">
                <c:v>12/20/2016</c:v>
              </c:pt>
              <c:pt idx="108">
                <c:v>12/21/2016</c:v>
              </c:pt>
              <c:pt idx="109">
                <c:v>12/22/2016</c:v>
              </c:pt>
              <c:pt idx="110">
                <c:v>12/23/2016</c:v>
              </c:pt>
              <c:pt idx="111">
                <c:v>12/24/2016</c:v>
              </c:pt>
              <c:pt idx="112">
                <c:v>12/25/2016</c:v>
              </c:pt>
              <c:pt idx="113">
                <c:v>12/26/2016</c:v>
              </c:pt>
              <c:pt idx="114">
                <c:v>12/27/2016</c:v>
              </c:pt>
              <c:pt idx="115">
                <c:v>12/28/2016</c:v>
              </c:pt>
              <c:pt idx="116">
                <c:v>12/29/2016</c:v>
              </c:pt>
              <c:pt idx="117">
                <c:v>12/30/2016</c:v>
              </c:pt>
              <c:pt idx="118">
                <c:v>12/31/2016</c:v>
              </c:pt>
              <c:pt idx="119">
                <c:v>1/1/2017</c:v>
              </c:pt>
              <c:pt idx="120">
                <c:v>1/2/2017</c:v>
              </c:pt>
              <c:pt idx="121">
                <c:v>1/3/2017</c:v>
              </c:pt>
              <c:pt idx="122">
                <c:v>1/4/2017</c:v>
              </c:pt>
              <c:pt idx="123">
                <c:v>1/5/2017</c:v>
              </c:pt>
              <c:pt idx="124">
                <c:v>1/6/2017</c:v>
              </c:pt>
              <c:pt idx="125">
                <c:v>1/7/2017</c:v>
              </c:pt>
              <c:pt idx="126">
                <c:v>1/8/2017</c:v>
              </c:pt>
              <c:pt idx="127">
                <c:v>1/9/2017</c:v>
              </c:pt>
              <c:pt idx="128">
                <c:v>1/10/2017</c:v>
              </c:pt>
              <c:pt idx="129">
                <c:v>1/11/2017</c:v>
              </c:pt>
              <c:pt idx="130">
                <c:v>1/12/2017</c:v>
              </c:pt>
              <c:pt idx="131">
                <c:v>1/13/2017</c:v>
              </c:pt>
              <c:pt idx="132">
                <c:v>1/14/2017</c:v>
              </c:pt>
              <c:pt idx="133">
                <c:v>1/15/2017</c:v>
              </c:pt>
              <c:pt idx="134">
                <c:v>1/16/2017</c:v>
              </c:pt>
              <c:pt idx="135">
                <c:v>1/17/2017</c:v>
              </c:pt>
              <c:pt idx="136">
                <c:v>1/18/2017</c:v>
              </c:pt>
              <c:pt idx="137">
                <c:v>1/19/2017</c:v>
              </c:pt>
              <c:pt idx="138">
                <c:v>1/20/2017</c:v>
              </c:pt>
              <c:pt idx="139">
                <c:v>1/21/2017</c:v>
              </c:pt>
              <c:pt idx="140">
                <c:v>1/22/2017</c:v>
              </c:pt>
              <c:pt idx="141">
                <c:v>1/23/2017</c:v>
              </c:pt>
              <c:pt idx="142">
                <c:v>1/24/2017</c:v>
              </c:pt>
              <c:pt idx="143">
                <c:v>1/25/2017</c:v>
              </c:pt>
              <c:pt idx="144">
                <c:v>1/26/2017</c:v>
              </c:pt>
              <c:pt idx="145">
                <c:v>1/27/2017</c:v>
              </c:pt>
              <c:pt idx="146">
                <c:v>1/28/2017</c:v>
              </c:pt>
              <c:pt idx="147">
                <c:v>1/29/2017</c:v>
              </c:pt>
              <c:pt idx="148">
                <c:v>1/30/2017</c:v>
              </c:pt>
              <c:pt idx="149">
                <c:v>1/31/2017</c:v>
              </c:pt>
              <c:pt idx="150">
                <c:v>2/1/2017</c:v>
              </c:pt>
              <c:pt idx="151">
                <c:v>2/2/2017</c:v>
              </c:pt>
              <c:pt idx="152">
                <c:v>2/3/2017</c:v>
              </c:pt>
              <c:pt idx="153">
                <c:v>2/4/2017</c:v>
              </c:pt>
              <c:pt idx="154">
                <c:v>2/5/2017</c:v>
              </c:pt>
              <c:pt idx="155">
                <c:v>2/6/2017</c:v>
              </c:pt>
              <c:pt idx="156">
                <c:v>2/7/2017</c:v>
              </c:pt>
              <c:pt idx="157">
                <c:v>2/8/2017</c:v>
              </c:pt>
              <c:pt idx="158">
                <c:v>2/9/2017</c:v>
              </c:pt>
              <c:pt idx="159">
                <c:v>2/10/2017</c:v>
              </c:pt>
              <c:pt idx="160">
                <c:v>2/11/2017</c:v>
              </c:pt>
              <c:pt idx="161">
                <c:v>2/12/2017</c:v>
              </c:pt>
              <c:pt idx="162">
                <c:v>2/13/2017</c:v>
              </c:pt>
              <c:pt idx="163">
                <c:v>2/14/2017</c:v>
              </c:pt>
              <c:pt idx="164">
                <c:v>2/15/2017</c:v>
              </c:pt>
              <c:pt idx="165">
                <c:v>2/16/2017</c:v>
              </c:pt>
              <c:pt idx="166">
                <c:v>2/17/2017</c:v>
              </c:pt>
              <c:pt idx="167">
                <c:v>2/18/2017</c:v>
              </c:pt>
              <c:pt idx="168">
                <c:v>2/19/2017</c:v>
              </c:pt>
              <c:pt idx="169">
                <c:v>2/20/2017</c:v>
              </c:pt>
              <c:pt idx="170">
                <c:v>2/21/2017</c:v>
              </c:pt>
              <c:pt idx="171">
                <c:v>2/22/2017</c:v>
              </c:pt>
              <c:pt idx="172">
                <c:v>2/23/2017</c:v>
              </c:pt>
              <c:pt idx="173">
                <c:v>2/24/2017</c:v>
              </c:pt>
              <c:pt idx="174">
                <c:v>2/25/2017</c:v>
              </c:pt>
              <c:pt idx="175">
                <c:v>2/26/2017</c:v>
              </c:pt>
              <c:pt idx="176">
                <c:v>2/27/2017</c:v>
              </c:pt>
              <c:pt idx="177">
                <c:v>2/28/2017</c:v>
              </c:pt>
              <c:pt idx="178">
                <c:v>3/1/2017</c:v>
              </c:pt>
              <c:pt idx="179">
                <c:v>3/2/2017</c:v>
              </c:pt>
              <c:pt idx="180">
                <c:v>3/3/2017</c:v>
              </c:pt>
              <c:pt idx="181">
                <c:v>3/4/2017</c:v>
              </c:pt>
              <c:pt idx="182">
                <c:v>3/5/2017</c:v>
              </c:pt>
              <c:pt idx="183">
                <c:v>3/6/2017</c:v>
              </c:pt>
              <c:pt idx="184">
                <c:v>3/7/2017</c:v>
              </c:pt>
              <c:pt idx="185">
                <c:v>3/8/2017</c:v>
              </c:pt>
              <c:pt idx="186">
                <c:v>3/9/2017</c:v>
              </c:pt>
              <c:pt idx="187">
                <c:v>3/10/2017</c:v>
              </c:pt>
              <c:pt idx="188">
                <c:v>3/11/2017</c:v>
              </c:pt>
              <c:pt idx="189">
                <c:v>3/12/2017</c:v>
              </c:pt>
              <c:pt idx="190">
                <c:v>3/13/2017</c:v>
              </c:pt>
              <c:pt idx="191">
                <c:v>3/14/2017</c:v>
              </c:pt>
              <c:pt idx="192">
                <c:v>3/15/2017</c:v>
              </c:pt>
              <c:pt idx="193">
                <c:v>3/16/2017</c:v>
              </c:pt>
              <c:pt idx="194">
                <c:v>3/17/2017</c:v>
              </c:pt>
              <c:pt idx="195">
                <c:v>3/18/2017</c:v>
              </c:pt>
              <c:pt idx="196">
                <c:v>3/19/2017</c:v>
              </c:pt>
              <c:pt idx="197">
                <c:v>3/20/2017</c:v>
              </c:pt>
              <c:pt idx="198">
                <c:v>3/21/2017</c:v>
              </c:pt>
              <c:pt idx="199">
                <c:v>3/22/2017</c:v>
              </c:pt>
              <c:pt idx="200">
                <c:v>3/23/2017</c:v>
              </c:pt>
              <c:pt idx="201">
                <c:v>3/24/2017</c:v>
              </c:pt>
              <c:pt idx="202">
                <c:v>3/25/2017</c:v>
              </c:pt>
              <c:pt idx="203">
                <c:v>3/26/2017</c:v>
              </c:pt>
              <c:pt idx="204">
                <c:v>3/27/2017</c:v>
              </c:pt>
              <c:pt idx="205">
                <c:v>3/28/2017</c:v>
              </c:pt>
              <c:pt idx="206">
                <c:v>3/29/2017</c:v>
              </c:pt>
              <c:pt idx="207">
                <c:v>3/30/2017</c:v>
              </c:pt>
              <c:pt idx="208">
                <c:v>3/31/2017</c:v>
              </c:pt>
              <c:pt idx="209">
                <c:v>4/1/2017</c:v>
              </c:pt>
              <c:pt idx="210">
                <c:v>4/2/2017</c:v>
              </c:pt>
              <c:pt idx="211">
                <c:v>4/3/2017</c:v>
              </c:pt>
              <c:pt idx="212">
                <c:v>4/4/2017</c:v>
              </c:pt>
              <c:pt idx="213">
                <c:v>4/5/2017</c:v>
              </c:pt>
              <c:pt idx="214">
                <c:v>4/6/2017</c:v>
              </c:pt>
              <c:pt idx="215">
                <c:v>4/7/2017</c:v>
              </c:pt>
              <c:pt idx="216">
                <c:v>4/8/2017</c:v>
              </c:pt>
              <c:pt idx="217">
                <c:v>4/9/2017</c:v>
              </c:pt>
              <c:pt idx="218">
                <c:v>4/10/2017</c:v>
              </c:pt>
              <c:pt idx="219">
                <c:v>4/11/2017</c:v>
              </c:pt>
              <c:pt idx="220">
                <c:v>4/12/2017</c:v>
              </c:pt>
              <c:pt idx="221">
                <c:v>4/13/2017</c:v>
              </c:pt>
              <c:pt idx="222">
                <c:v>4/14/2017</c:v>
              </c:pt>
              <c:pt idx="223">
                <c:v>4/15/2017</c:v>
              </c:pt>
              <c:pt idx="224">
                <c:v>4/16/2017</c:v>
              </c:pt>
              <c:pt idx="225">
                <c:v>4/17/2017</c:v>
              </c:pt>
              <c:pt idx="226">
                <c:v>4/18/2017</c:v>
              </c:pt>
              <c:pt idx="227">
                <c:v>4/19/2017</c:v>
              </c:pt>
              <c:pt idx="228">
                <c:v>4/20/2017</c:v>
              </c:pt>
              <c:pt idx="229">
                <c:v>4/21/2017</c:v>
              </c:pt>
              <c:pt idx="230">
                <c:v>4/22/2017</c:v>
              </c:pt>
              <c:pt idx="231">
                <c:v>4/23/2017</c:v>
              </c:pt>
              <c:pt idx="232">
                <c:v>4/24/2017</c:v>
              </c:pt>
              <c:pt idx="233">
                <c:v>4/25/2017</c:v>
              </c:pt>
              <c:pt idx="234">
                <c:v>4/26/2017</c:v>
              </c:pt>
              <c:pt idx="235">
                <c:v>4/27/2017</c:v>
              </c:pt>
              <c:pt idx="236">
                <c:v>4/28/2017</c:v>
              </c:pt>
              <c:pt idx="237">
                <c:v>4/29/2017</c:v>
              </c:pt>
              <c:pt idx="238">
                <c:v>4/30/2017</c:v>
              </c:pt>
              <c:pt idx="239">
                <c:v>5/1/2017</c:v>
              </c:pt>
              <c:pt idx="240">
                <c:v>5/2/2017</c:v>
              </c:pt>
              <c:pt idx="241">
                <c:v>5/3/2017</c:v>
              </c:pt>
              <c:pt idx="242">
                <c:v>5/4/2017</c:v>
              </c:pt>
              <c:pt idx="243">
                <c:v>5/5/2017</c:v>
              </c:pt>
              <c:pt idx="244">
                <c:v>5/6/2017</c:v>
              </c:pt>
              <c:pt idx="245">
                <c:v>5/7/2017</c:v>
              </c:pt>
              <c:pt idx="246">
                <c:v>5/8/2017</c:v>
              </c:pt>
              <c:pt idx="247">
                <c:v>5/9/2017</c:v>
              </c:pt>
              <c:pt idx="248">
                <c:v>5/10/2017</c:v>
              </c:pt>
              <c:pt idx="249">
                <c:v>5/11/2017</c:v>
              </c:pt>
              <c:pt idx="250">
                <c:v>5/12/2017</c:v>
              </c:pt>
              <c:pt idx="251">
                <c:v>5/13/2017</c:v>
              </c:pt>
              <c:pt idx="252">
                <c:v>5/14/2017</c:v>
              </c:pt>
              <c:pt idx="253">
                <c:v>5/15/2017</c:v>
              </c:pt>
              <c:pt idx="254">
                <c:v>5/16/2017</c:v>
              </c:pt>
              <c:pt idx="255">
                <c:v>5/17/2017</c:v>
              </c:pt>
              <c:pt idx="256">
                <c:v>5/18/2017</c:v>
              </c:pt>
              <c:pt idx="257">
                <c:v>5/19/2017</c:v>
              </c:pt>
              <c:pt idx="258">
                <c:v>5/20/2017</c:v>
              </c:pt>
              <c:pt idx="259">
                <c:v>5/21/2017</c:v>
              </c:pt>
              <c:pt idx="260">
                <c:v>5/22/2017</c:v>
              </c:pt>
              <c:pt idx="261">
                <c:v>5/23/2017</c:v>
              </c:pt>
              <c:pt idx="262">
                <c:v>5/24/2017</c:v>
              </c:pt>
              <c:pt idx="263">
                <c:v>5/25/2017</c:v>
              </c:pt>
              <c:pt idx="264">
                <c:v>5/26/2017</c:v>
              </c:pt>
              <c:pt idx="265">
                <c:v>5/27/2017</c:v>
              </c:pt>
              <c:pt idx="266">
                <c:v>5/28/2017</c:v>
              </c:pt>
              <c:pt idx="267">
                <c:v>5/29/2017</c:v>
              </c:pt>
              <c:pt idx="268">
                <c:v>5/30/2017</c:v>
              </c:pt>
              <c:pt idx="269">
                <c:v>5/31/2017</c:v>
              </c:pt>
              <c:pt idx="270">
                <c:v>6/1/2017</c:v>
              </c:pt>
              <c:pt idx="271">
                <c:v>6/2/2017</c:v>
              </c:pt>
              <c:pt idx="272">
                <c:v>6/3/2017</c:v>
              </c:pt>
              <c:pt idx="273">
                <c:v>6/4/2017</c:v>
              </c:pt>
              <c:pt idx="274">
                <c:v>6/5/2017</c:v>
              </c:pt>
              <c:pt idx="275">
                <c:v>6/6/2017</c:v>
              </c:pt>
              <c:pt idx="276">
                <c:v>6/7/2017</c:v>
              </c:pt>
              <c:pt idx="277">
                <c:v>6/8/2017</c:v>
              </c:pt>
              <c:pt idx="278">
                <c:v>6/9/2017</c:v>
              </c:pt>
              <c:pt idx="279">
                <c:v>6/10/2017</c:v>
              </c:pt>
              <c:pt idx="280">
                <c:v>6/11/2017</c:v>
              </c:pt>
              <c:pt idx="281">
                <c:v>6/12/2017</c:v>
              </c:pt>
              <c:pt idx="282">
                <c:v>6/13/2017</c:v>
              </c:pt>
              <c:pt idx="283">
                <c:v>6/14/2017</c:v>
              </c:pt>
              <c:pt idx="284">
                <c:v>6/15/2017</c:v>
              </c:pt>
              <c:pt idx="285">
                <c:v>6/16/2017</c:v>
              </c:pt>
              <c:pt idx="286">
                <c:v>6/17/2017</c:v>
              </c:pt>
              <c:pt idx="287">
                <c:v>6/18/2017</c:v>
              </c:pt>
              <c:pt idx="288">
                <c:v>6/19/2017</c:v>
              </c:pt>
              <c:pt idx="289">
                <c:v>6/20/2017</c:v>
              </c:pt>
              <c:pt idx="290">
                <c:v>6/21/2017</c:v>
              </c:pt>
              <c:pt idx="291">
                <c:v>6/22/2017</c:v>
              </c:pt>
              <c:pt idx="292">
                <c:v>6/23/2017</c:v>
              </c:pt>
              <c:pt idx="293">
                <c:v>6/24/2017</c:v>
              </c:pt>
              <c:pt idx="294">
                <c:v>6/25/2017</c:v>
              </c:pt>
              <c:pt idx="295">
                <c:v>6/26/2017</c:v>
              </c:pt>
              <c:pt idx="296">
                <c:v>6/27/2017</c:v>
              </c:pt>
              <c:pt idx="297">
                <c:v>6/28/2017</c:v>
              </c:pt>
              <c:pt idx="298">
                <c:v>6/29/2017</c:v>
              </c:pt>
              <c:pt idx="299">
                <c:v>6/30/2017</c:v>
              </c:pt>
              <c:pt idx="300">
                <c:v>7/1/2017</c:v>
              </c:pt>
              <c:pt idx="301">
                <c:v>7/2/2017</c:v>
              </c:pt>
              <c:pt idx="302">
                <c:v>7/3/2017</c:v>
              </c:pt>
              <c:pt idx="303">
                <c:v>7/4/2017</c:v>
              </c:pt>
              <c:pt idx="304">
                <c:v>7/5/2017</c:v>
              </c:pt>
              <c:pt idx="305">
                <c:v>7/6/2017</c:v>
              </c:pt>
              <c:pt idx="306">
                <c:v>7/7/2017</c:v>
              </c:pt>
              <c:pt idx="307">
                <c:v>7/8/2017</c:v>
              </c:pt>
              <c:pt idx="308">
                <c:v>7/9/2017</c:v>
              </c:pt>
              <c:pt idx="309">
                <c:v>7/10/2017</c:v>
              </c:pt>
              <c:pt idx="310">
                <c:v>7/11/2017</c:v>
              </c:pt>
              <c:pt idx="311">
                <c:v>7/12/2017</c:v>
              </c:pt>
              <c:pt idx="312">
                <c:v>7/13/2017</c:v>
              </c:pt>
              <c:pt idx="313">
                <c:v>7/14/2017</c:v>
              </c:pt>
              <c:pt idx="314">
                <c:v>7/15/2017</c:v>
              </c:pt>
              <c:pt idx="315">
                <c:v>7/16/2017</c:v>
              </c:pt>
              <c:pt idx="316">
                <c:v>7/17/2017</c:v>
              </c:pt>
              <c:pt idx="317">
                <c:v>7/18/2017</c:v>
              </c:pt>
              <c:pt idx="318">
                <c:v>7/19/2017</c:v>
              </c:pt>
              <c:pt idx="319">
                <c:v>7/20/2017</c:v>
              </c:pt>
              <c:pt idx="320">
                <c:v>7/21/2017</c:v>
              </c:pt>
              <c:pt idx="321">
                <c:v>7/22/2017</c:v>
              </c:pt>
              <c:pt idx="322">
                <c:v>7/23/2017</c:v>
              </c:pt>
              <c:pt idx="323">
                <c:v>7/24/2017</c:v>
              </c:pt>
              <c:pt idx="324">
                <c:v>7/25/2017</c:v>
              </c:pt>
              <c:pt idx="325">
                <c:v>7/26/2017</c:v>
              </c:pt>
              <c:pt idx="326">
                <c:v>7/27/2017</c:v>
              </c:pt>
              <c:pt idx="327">
                <c:v>7/28/2017</c:v>
              </c:pt>
              <c:pt idx="328">
                <c:v>7/29/2017</c:v>
              </c:pt>
              <c:pt idx="329">
                <c:v>7/30/2017</c:v>
              </c:pt>
              <c:pt idx="330">
                <c:v>7/31/2017</c:v>
              </c:pt>
              <c:pt idx="331">
                <c:v>8/1/2017</c:v>
              </c:pt>
              <c:pt idx="332">
                <c:v>8/2/2017</c:v>
              </c:pt>
              <c:pt idx="333">
                <c:v>8/3/2017</c:v>
              </c:pt>
              <c:pt idx="334">
                <c:v>8/4/2017</c:v>
              </c:pt>
              <c:pt idx="335">
                <c:v>8/5/2017</c:v>
              </c:pt>
              <c:pt idx="336">
                <c:v>8/6/2017</c:v>
              </c:pt>
              <c:pt idx="337">
                <c:v>8/7/2017</c:v>
              </c:pt>
              <c:pt idx="338">
                <c:v>8/8/2017</c:v>
              </c:pt>
              <c:pt idx="339">
                <c:v>8/9/2017</c:v>
              </c:pt>
              <c:pt idx="340">
                <c:v>8/10/2017</c:v>
              </c:pt>
              <c:pt idx="341">
                <c:v>8/11/2017</c:v>
              </c:pt>
              <c:pt idx="342">
                <c:v>8/12/2017</c:v>
              </c:pt>
              <c:pt idx="343">
                <c:v>8/13/2017</c:v>
              </c:pt>
              <c:pt idx="344">
                <c:v>8/14/2017</c:v>
              </c:pt>
              <c:pt idx="345">
                <c:v>8/15/2017</c:v>
              </c:pt>
              <c:pt idx="346">
                <c:v>8/16/2017</c:v>
              </c:pt>
              <c:pt idx="347">
                <c:v>8/17/2017</c:v>
              </c:pt>
              <c:pt idx="348">
                <c:v>8/18/2017</c:v>
              </c:pt>
              <c:pt idx="349">
                <c:v>8/19/2017</c:v>
              </c:pt>
              <c:pt idx="350">
                <c:v>8/20/2017</c:v>
              </c:pt>
              <c:pt idx="351">
                <c:v>8/21/2017</c:v>
              </c:pt>
              <c:pt idx="352">
                <c:v>8/22/2017</c:v>
              </c:pt>
              <c:pt idx="353">
                <c:v>8/23/2017</c:v>
              </c:pt>
              <c:pt idx="354">
                <c:v>8/24/2017</c:v>
              </c:pt>
              <c:pt idx="355">
                <c:v>8/25/2017</c:v>
              </c:pt>
              <c:pt idx="356">
                <c:v>8/26/2017</c:v>
              </c:pt>
              <c:pt idx="357">
                <c:v>8/27/2017</c:v>
              </c:pt>
              <c:pt idx="358">
                <c:v>8/28/2017</c:v>
              </c:pt>
              <c:pt idx="359">
                <c:v>8/29/2017</c:v>
              </c:pt>
              <c:pt idx="360">
                <c:v>8/30/2017</c:v>
              </c:pt>
              <c:pt idx="361">
                <c:v>8/31/2017</c:v>
              </c:pt>
              <c:pt idx="362">
                <c:v>9/1/2017</c:v>
              </c:pt>
              <c:pt idx="363">
                <c:v>9/2/2017</c:v>
              </c:pt>
              <c:pt idx="364">
                <c:v>9/3/2017</c:v>
              </c:pt>
              <c:pt idx="365">
                <c:v>9/4/2017</c:v>
              </c:pt>
              <c:pt idx="366">
                <c:v>9/5/2017</c:v>
              </c:pt>
              <c:pt idx="367">
                <c:v>9/6/2017</c:v>
              </c:pt>
              <c:pt idx="368">
                <c:v>9/7/2017</c:v>
              </c:pt>
              <c:pt idx="369">
                <c:v>9/8/2017</c:v>
              </c:pt>
              <c:pt idx="370">
                <c:v>9/9/2017</c:v>
              </c:pt>
              <c:pt idx="371">
                <c:v>9/10/2017</c:v>
              </c:pt>
              <c:pt idx="372">
                <c:v>9/11/2017</c:v>
              </c:pt>
              <c:pt idx="373">
                <c:v>9/12/2017</c:v>
              </c:pt>
              <c:pt idx="374">
                <c:v>9/13/2017</c:v>
              </c:pt>
              <c:pt idx="375">
                <c:v>9/14/2017</c:v>
              </c:pt>
              <c:pt idx="376">
                <c:v>9/15/2017</c:v>
              </c:pt>
              <c:pt idx="377">
                <c:v>9/16/2017</c:v>
              </c:pt>
              <c:pt idx="378">
                <c:v>9/17/2017</c:v>
              </c:pt>
              <c:pt idx="379">
                <c:v>9/18/2017</c:v>
              </c:pt>
              <c:pt idx="380">
                <c:v>9/19/2017</c:v>
              </c:pt>
              <c:pt idx="381">
                <c:v>9/20/2017</c:v>
              </c:pt>
              <c:pt idx="382">
                <c:v>9/21/2017</c:v>
              </c:pt>
              <c:pt idx="383">
                <c:v>9/22/2017</c:v>
              </c:pt>
              <c:pt idx="384">
                <c:v>9/23/2017</c:v>
              </c:pt>
              <c:pt idx="385">
                <c:v>9/24/2017</c:v>
              </c:pt>
              <c:pt idx="386">
                <c:v>9/25/2017</c:v>
              </c:pt>
              <c:pt idx="387">
                <c:v>9/26/2017</c:v>
              </c:pt>
              <c:pt idx="388">
                <c:v>9/27/2017</c:v>
              </c:pt>
              <c:pt idx="389">
                <c:v>9/28/2017</c:v>
              </c:pt>
              <c:pt idx="390">
                <c:v>9/29/2017</c:v>
              </c:pt>
              <c:pt idx="391">
                <c:v>9/30/2017</c:v>
              </c:pt>
              <c:pt idx="392">
                <c:v>10/1/2017</c:v>
              </c:pt>
              <c:pt idx="393">
                <c:v>10/2/2017</c:v>
              </c:pt>
              <c:pt idx="394">
                <c:v>10/3/2017</c:v>
              </c:pt>
              <c:pt idx="395">
                <c:v>10/4/2017</c:v>
              </c:pt>
              <c:pt idx="396">
                <c:v>10/5/2017</c:v>
              </c:pt>
              <c:pt idx="397">
                <c:v>10/6/2017</c:v>
              </c:pt>
              <c:pt idx="398">
                <c:v>10/7/2017</c:v>
              </c:pt>
              <c:pt idx="399">
                <c:v>10/8/2017</c:v>
              </c:pt>
              <c:pt idx="400">
                <c:v>10/9/2017</c:v>
              </c:pt>
              <c:pt idx="401">
                <c:v>10/10/2017</c:v>
              </c:pt>
              <c:pt idx="402">
                <c:v>10/11/2017</c:v>
              </c:pt>
              <c:pt idx="403">
                <c:v>10/12/2017</c:v>
              </c:pt>
              <c:pt idx="404">
                <c:v>10/13/2017</c:v>
              </c:pt>
              <c:pt idx="405">
                <c:v>10/14/2017</c:v>
              </c:pt>
              <c:pt idx="406">
                <c:v>10/15/2017</c:v>
              </c:pt>
              <c:pt idx="407">
                <c:v>10/16/2017</c:v>
              </c:pt>
              <c:pt idx="408">
                <c:v>10/17/2017</c:v>
              </c:pt>
              <c:pt idx="409">
                <c:v>10/18/2017</c:v>
              </c:pt>
              <c:pt idx="410">
                <c:v>10/19/2017</c:v>
              </c:pt>
              <c:pt idx="411">
                <c:v>10/20/2017</c:v>
              </c:pt>
              <c:pt idx="412">
                <c:v>10/21/2017</c:v>
              </c:pt>
              <c:pt idx="413">
                <c:v>10/22/2017</c:v>
              </c:pt>
              <c:pt idx="414">
                <c:v>10/23/2017</c:v>
              </c:pt>
              <c:pt idx="415">
                <c:v>10/24/2017</c:v>
              </c:pt>
              <c:pt idx="416">
                <c:v>10/25/2017</c:v>
              </c:pt>
              <c:pt idx="417">
                <c:v>10/26/2017</c:v>
              </c:pt>
              <c:pt idx="418">
                <c:v>10/27/2017</c:v>
              </c:pt>
              <c:pt idx="419">
                <c:v>10/28/2017</c:v>
              </c:pt>
              <c:pt idx="420">
                <c:v>10/29/2017</c:v>
              </c:pt>
              <c:pt idx="421">
                <c:v>10/30/2017</c:v>
              </c:pt>
              <c:pt idx="422">
                <c:v>10/31/2017</c:v>
              </c:pt>
              <c:pt idx="423">
                <c:v>11/1/2017</c:v>
              </c:pt>
              <c:pt idx="424">
                <c:v>11/2/2017</c:v>
              </c:pt>
              <c:pt idx="425">
                <c:v>11/3/2017</c:v>
              </c:pt>
              <c:pt idx="426">
                <c:v>11/4/2017</c:v>
              </c:pt>
              <c:pt idx="427">
                <c:v>11/5/2017</c:v>
              </c:pt>
              <c:pt idx="428">
                <c:v>11/6/2017</c:v>
              </c:pt>
              <c:pt idx="429">
                <c:v>11/7/2017</c:v>
              </c:pt>
              <c:pt idx="430">
                <c:v>11/8/2017</c:v>
              </c:pt>
              <c:pt idx="431">
                <c:v>11/9/2017</c:v>
              </c:pt>
              <c:pt idx="432">
                <c:v>11/10/2017</c:v>
              </c:pt>
              <c:pt idx="433">
                <c:v>11/11/2017</c:v>
              </c:pt>
              <c:pt idx="434">
                <c:v>11/12/2017</c:v>
              </c:pt>
              <c:pt idx="435">
                <c:v>11/13/2017</c:v>
              </c:pt>
              <c:pt idx="436">
                <c:v>11/14/2017</c:v>
              </c:pt>
              <c:pt idx="437">
                <c:v>11/15/2017</c:v>
              </c:pt>
              <c:pt idx="438">
                <c:v>11/16/2017</c:v>
              </c:pt>
              <c:pt idx="439">
                <c:v>11/17/2017</c:v>
              </c:pt>
              <c:pt idx="440">
                <c:v>11/18/2017</c:v>
              </c:pt>
              <c:pt idx="441">
                <c:v>11/19/2017</c:v>
              </c:pt>
              <c:pt idx="442">
                <c:v>11/20/2017</c:v>
              </c:pt>
              <c:pt idx="443">
                <c:v>11/21/2017</c:v>
              </c:pt>
              <c:pt idx="444">
                <c:v>11/22/2017</c:v>
              </c:pt>
              <c:pt idx="445">
                <c:v>11/23/2017</c:v>
              </c:pt>
              <c:pt idx="446">
                <c:v>11/24/2017</c:v>
              </c:pt>
              <c:pt idx="447">
                <c:v>11/25/2017</c:v>
              </c:pt>
              <c:pt idx="448">
                <c:v>11/26/2017</c:v>
              </c:pt>
              <c:pt idx="449">
                <c:v>11/27/2017</c:v>
              </c:pt>
              <c:pt idx="450">
                <c:v>11/28/2017</c:v>
              </c:pt>
              <c:pt idx="451">
                <c:v>11/29/2017</c:v>
              </c:pt>
              <c:pt idx="452">
                <c:v>11/30/2017</c:v>
              </c:pt>
              <c:pt idx="453">
                <c:v>12/1/2017</c:v>
              </c:pt>
              <c:pt idx="454">
                <c:v>12/2/2017</c:v>
              </c:pt>
              <c:pt idx="455">
                <c:v>12/3/2017</c:v>
              </c:pt>
              <c:pt idx="456">
                <c:v>12/4/2017</c:v>
              </c:pt>
              <c:pt idx="457">
                <c:v>12/5/2017</c:v>
              </c:pt>
              <c:pt idx="458">
                <c:v>12/6/2017</c:v>
              </c:pt>
              <c:pt idx="459">
                <c:v>12/7/2017</c:v>
              </c:pt>
              <c:pt idx="460">
                <c:v>12/8/2017</c:v>
              </c:pt>
              <c:pt idx="461">
                <c:v>12/9/2017</c:v>
              </c:pt>
              <c:pt idx="462">
                <c:v>12/10/2017</c:v>
              </c:pt>
              <c:pt idx="463">
                <c:v>12/11/2017</c:v>
              </c:pt>
              <c:pt idx="464">
                <c:v>12/12/2017</c:v>
              </c:pt>
              <c:pt idx="465">
                <c:v>12/13/2017</c:v>
              </c:pt>
              <c:pt idx="466">
                <c:v>12/14/2017</c:v>
              </c:pt>
              <c:pt idx="467">
                <c:v>12/15/2017</c:v>
              </c:pt>
              <c:pt idx="468">
                <c:v>12/16/2017</c:v>
              </c:pt>
              <c:pt idx="469">
                <c:v>12/17/2017</c:v>
              </c:pt>
              <c:pt idx="470">
                <c:v>12/18/2017</c:v>
              </c:pt>
              <c:pt idx="471">
                <c:v>12/19/2017</c:v>
              </c:pt>
              <c:pt idx="472">
                <c:v>12/20/2017</c:v>
              </c:pt>
              <c:pt idx="473">
                <c:v>12/21/2017</c:v>
              </c:pt>
              <c:pt idx="474">
                <c:v>12/22/2017</c:v>
              </c:pt>
              <c:pt idx="475">
                <c:v>12/23/2017</c:v>
              </c:pt>
              <c:pt idx="476">
                <c:v>12/24/2017</c:v>
              </c:pt>
              <c:pt idx="477">
                <c:v>12/25/2017</c:v>
              </c:pt>
              <c:pt idx="478">
                <c:v>12/26/2017</c:v>
              </c:pt>
              <c:pt idx="479">
                <c:v>12/27/2017</c:v>
              </c:pt>
              <c:pt idx="480">
                <c:v>12/28/2017</c:v>
              </c:pt>
              <c:pt idx="481">
                <c:v>12/29/2017</c:v>
              </c:pt>
              <c:pt idx="482">
                <c:v>12/30/2017</c:v>
              </c:pt>
              <c:pt idx="483">
                <c:v>12/31/2017</c:v>
              </c:pt>
              <c:pt idx="484">
                <c:v>1/1/2018</c:v>
              </c:pt>
              <c:pt idx="485">
                <c:v>1/2/2018</c:v>
              </c:pt>
              <c:pt idx="486">
                <c:v>1/3/2018</c:v>
              </c:pt>
              <c:pt idx="487">
                <c:v>1/4/2018</c:v>
              </c:pt>
              <c:pt idx="488">
                <c:v>1/5/2018</c:v>
              </c:pt>
              <c:pt idx="489">
                <c:v>1/6/2018</c:v>
              </c:pt>
              <c:pt idx="490">
                <c:v>1/7/2018</c:v>
              </c:pt>
              <c:pt idx="491">
                <c:v>1/8/2018</c:v>
              </c:pt>
              <c:pt idx="492">
                <c:v>1/9/2018</c:v>
              </c:pt>
              <c:pt idx="493">
                <c:v>1/10/2018</c:v>
              </c:pt>
              <c:pt idx="494">
                <c:v>1/11/2018</c:v>
              </c:pt>
              <c:pt idx="495">
                <c:v>1/12/2018</c:v>
              </c:pt>
              <c:pt idx="496">
                <c:v>1/13/2018</c:v>
              </c:pt>
              <c:pt idx="497">
                <c:v>1/14/2018</c:v>
              </c:pt>
              <c:pt idx="498">
                <c:v>1/15/2018</c:v>
              </c:pt>
              <c:pt idx="499">
                <c:v>1/16/2018</c:v>
              </c:pt>
              <c:pt idx="500">
                <c:v>1/17/2018</c:v>
              </c:pt>
              <c:pt idx="501">
                <c:v>1/18/2018</c:v>
              </c:pt>
              <c:pt idx="502">
                <c:v>1/19/2018</c:v>
              </c:pt>
              <c:pt idx="503">
                <c:v>1/20/2018</c:v>
              </c:pt>
              <c:pt idx="504">
                <c:v>1/21/2018</c:v>
              </c:pt>
              <c:pt idx="505">
                <c:v>1/22/2018</c:v>
              </c:pt>
              <c:pt idx="506">
                <c:v>1/23/2018</c:v>
              </c:pt>
              <c:pt idx="507">
                <c:v>1/24/2018</c:v>
              </c:pt>
              <c:pt idx="508">
                <c:v>1/25/2018</c:v>
              </c:pt>
              <c:pt idx="509">
                <c:v>1/26/2018</c:v>
              </c:pt>
              <c:pt idx="510">
                <c:v>1/27/2018</c:v>
              </c:pt>
              <c:pt idx="511">
                <c:v>1/28/2018</c:v>
              </c:pt>
              <c:pt idx="512">
                <c:v>1/29/2018</c:v>
              </c:pt>
              <c:pt idx="513">
                <c:v>1/30/2018</c:v>
              </c:pt>
              <c:pt idx="514">
                <c:v>1/31/2018</c:v>
              </c:pt>
              <c:pt idx="515">
                <c:v>2/1/2018</c:v>
              </c:pt>
              <c:pt idx="516">
                <c:v>2/2/2018</c:v>
              </c:pt>
              <c:pt idx="517">
                <c:v>2/3/2018</c:v>
              </c:pt>
              <c:pt idx="518">
                <c:v>2/4/2018</c:v>
              </c:pt>
              <c:pt idx="519">
                <c:v>2/5/2018</c:v>
              </c:pt>
              <c:pt idx="520">
                <c:v>2/6/2018</c:v>
              </c:pt>
              <c:pt idx="521">
                <c:v>2/7/2018</c:v>
              </c:pt>
              <c:pt idx="522">
                <c:v>2/8/2018</c:v>
              </c:pt>
              <c:pt idx="523">
                <c:v>2/9/2018</c:v>
              </c:pt>
              <c:pt idx="524">
                <c:v>2/10/2018</c:v>
              </c:pt>
              <c:pt idx="525">
                <c:v>2/11/2018</c:v>
              </c:pt>
              <c:pt idx="526">
                <c:v>2/12/2018</c:v>
              </c:pt>
              <c:pt idx="527">
                <c:v>2/13/2018</c:v>
              </c:pt>
              <c:pt idx="528">
                <c:v>2/14/2018</c:v>
              </c:pt>
              <c:pt idx="529">
                <c:v>2/15/2018</c:v>
              </c:pt>
              <c:pt idx="530">
                <c:v>2/16/2018</c:v>
              </c:pt>
              <c:pt idx="531">
                <c:v>2/17/2018</c:v>
              </c:pt>
              <c:pt idx="532">
                <c:v>2/18/2018</c:v>
              </c:pt>
              <c:pt idx="533">
                <c:v>2/19/2018</c:v>
              </c:pt>
              <c:pt idx="534">
                <c:v>2/20/2018</c:v>
              </c:pt>
              <c:pt idx="535">
                <c:v>2/21/2018</c:v>
              </c:pt>
              <c:pt idx="536">
                <c:v>2/22/2018</c:v>
              </c:pt>
              <c:pt idx="537">
                <c:v>2/23/2018</c:v>
              </c:pt>
              <c:pt idx="538">
                <c:v>2/24/2018</c:v>
              </c:pt>
              <c:pt idx="539">
                <c:v>2/25/2018</c:v>
              </c:pt>
              <c:pt idx="540">
                <c:v>2/26/2018</c:v>
              </c:pt>
              <c:pt idx="541">
                <c:v>2/27/2018</c:v>
              </c:pt>
              <c:pt idx="542">
                <c:v>2/28/2018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Total!$AE$2:$AE$550</c:f>
              <c:numCache>
                <c:formatCode>General</c:formatCode>
                <c:ptCount val="548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8.0</c:v>
                </c:pt>
                <c:pt idx="6">
                  <c:v>8.0</c:v>
                </c:pt>
                <c:pt idx="7">
                  <c:v>10.0</c:v>
                </c:pt>
                <c:pt idx="8">
                  <c:v>12.0</c:v>
                </c:pt>
                <c:pt idx="9">
                  <c:v>13.0</c:v>
                </c:pt>
                <c:pt idx="10">
                  <c:v>15.0</c:v>
                </c:pt>
                <c:pt idx="11">
                  <c:v>17.0</c:v>
                </c:pt>
                <c:pt idx="12">
                  <c:v>17.0</c:v>
                </c:pt>
                <c:pt idx="13">
                  <c:v>17.0</c:v>
                </c:pt>
                <c:pt idx="14">
                  <c:v>19.0</c:v>
                </c:pt>
                <c:pt idx="15">
                  <c:v>21.0</c:v>
                </c:pt>
                <c:pt idx="16">
                  <c:v>23.0</c:v>
                </c:pt>
                <c:pt idx="17">
                  <c:v>25.0</c:v>
                </c:pt>
                <c:pt idx="18">
                  <c:v>27.0</c:v>
                </c:pt>
                <c:pt idx="19">
                  <c:v>27.0</c:v>
                </c:pt>
                <c:pt idx="20">
                  <c:v>27.0</c:v>
                </c:pt>
                <c:pt idx="21">
                  <c:v>29.0</c:v>
                </c:pt>
                <c:pt idx="22">
                  <c:v>31.0</c:v>
                </c:pt>
                <c:pt idx="23">
                  <c:v>33.0</c:v>
                </c:pt>
                <c:pt idx="24">
                  <c:v>35.0</c:v>
                </c:pt>
                <c:pt idx="25">
                  <c:v>37.0</c:v>
                </c:pt>
                <c:pt idx="26">
                  <c:v>37.0</c:v>
                </c:pt>
                <c:pt idx="27">
                  <c:v>37.0</c:v>
                </c:pt>
                <c:pt idx="28">
                  <c:v>39.0</c:v>
                </c:pt>
                <c:pt idx="29">
                  <c:v>40.0</c:v>
                </c:pt>
                <c:pt idx="30">
                  <c:v>42.0</c:v>
                </c:pt>
                <c:pt idx="31">
                  <c:v>44.0</c:v>
                </c:pt>
                <c:pt idx="32">
                  <c:v>46.0</c:v>
                </c:pt>
                <c:pt idx="33">
                  <c:v>46.0</c:v>
                </c:pt>
                <c:pt idx="34">
                  <c:v>46.0</c:v>
                </c:pt>
                <c:pt idx="35">
                  <c:v>48.0</c:v>
                </c:pt>
                <c:pt idx="36">
                  <c:v>50.0</c:v>
                </c:pt>
                <c:pt idx="37">
                  <c:v>52.0</c:v>
                </c:pt>
                <c:pt idx="38">
                  <c:v>54.0</c:v>
                </c:pt>
                <c:pt idx="39">
                  <c:v>56.0</c:v>
                </c:pt>
                <c:pt idx="40">
                  <c:v>56.0</c:v>
                </c:pt>
                <c:pt idx="41">
                  <c:v>56.0</c:v>
                </c:pt>
                <c:pt idx="42">
                  <c:v>58.0</c:v>
                </c:pt>
                <c:pt idx="43">
                  <c:v>60.0</c:v>
                </c:pt>
                <c:pt idx="44">
                  <c:v>62.0</c:v>
                </c:pt>
                <c:pt idx="45">
                  <c:v>64.0</c:v>
                </c:pt>
                <c:pt idx="46">
                  <c:v>65.0</c:v>
                </c:pt>
                <c:pt idx="47">
                  <c:v>65.0</c:v>
                </c:pt>
                <c:pt idx="48">
                  <c:v>65.0</c:v>
                </c:pt>
                <c:pt idx="49">
                  <c:v>67.0</c:v>
                </c:pt>
                <c:pt idx="50">
                  <c:v>69.0</c:v>
                </c:pt>
                <c:pt idx="51">
                  <c:v>71.0</c:v>
                </c:pt>
                <c:pt idx="52">
                  <c:v>73.0</c:v>
                </c:pt>
                <c:pt idx="53">
                  <c:v>75.0</c:v>
                </c:pt>
                <c:pt idx="54">
                  <c:v>75.0</c:v>
                </c:pt>
                <c:pt idx="55">
                  <c:v>75.0</c:v>
                </c:pt>
                <c:pt idx="56">
                  <c:v>77.0</c:v>
                </c:pt>
                <c:pt idx="57">
                  <c:v>79.0</c:v>
                </c:pt>
                <c:pt idx="58">
                  <c:v>81.0</c:v>
                </c:pt>
                <c:pt idx="59">
                  <c:v>83.0</c:v>
                </c:pt>
                <c:pt idx="60">
                  <c:v>85.0</c:v>
                </c:pt>
                <c:pt idx="61">
                  <c:v>85.0</c:v>
                </c:pt>
                <c:pt idx="62">
                  <c:v>85.0</c:v>
                </c:pt>
                <c:pt idx="63">
                  <c:v>87.0</c:v>
                </c:pt>
                <c:pt idx="64">
                  <c:v>89.0</c:v>
                </c:pt>
                <c:pt idx="65">
                  <c:v>90.0</c:v>
                </c:pt>
                <c:pt idx="66">
                  <c:v>92.0</c:v>
                </c:pt>
                <c:pt idx="67">
                  <c:v>92.0</c:v>
                </c:pt>
                <c:pt idx="68">
                  <c:v>92.0</c:v>
                </c:pt>
                <c:pt idx="69">
                  <c:v>92.0</c:v>
                </c:pt>
                <c:pt idx="70">
                  <c:v>94.0</c:v>
                </c:pt>
                <c:pt idx="71">
                  <c:v>96.0</c:v>
                </c:pt>
                <c:pt idx="72">
                  <c:v>98.0</c:v>
                </c:pt>
                <c:pt idx="73">
                  <c:v>100.0</c:v>
                </c:pt>
                <c:pt idx="74">
                  <c:v>102.0</c:v>
                </c:pt>
                <c:pt idx="75">
                  <c:v>102.0</c:v>
                </c:pt>
                <c:pt idx="76">
                  <c:v>102.0</c:v>
                </c:pt>
                <c:pt idx="77">
                  <c:v>104.0</c:v>
                </c:pt>
                <c:pt idx="78">
                  <c:v>106.0</c:v>
                </c:pt>
                <c:pt idx="79">
                  <c:v>108.0</c:v>
                </c:pt>
                <c:pt idx="80">
                  <c:v>108.0</c:v>
                </c:pt>
                <c:pt idx="81">
                  <c:v>109.0</c:v>
                </c:pt>
                <c:pt idx="82">
                  <c:v>109.0</c:v>
                </c:pt>
                <c:pt idx="83">
                  <c:v>109.0</c:v>
                </c:pt>
                <c:pt idx="84">
                  <c:v>110.0</c:v>
                </c:pt>
                <c:pt idx="85">
                  <c:v>112.0</c:v>
                </c:pt>
                <c:pt idx="86">
                  <c:v>114.0</c:v>
                </c:pt>
                <c:pt idx="87">
                  <c:v>116.0</c:v>
                </c:pt>
                <c:pt idx="88">
                  <c:v>118.0</c:v>
                </c:pt>
                <c:pt idx="89">
                  <c:v>118.0</c:v>
                </c:pt>
                <c:pt idx="90">
                  <c:v>118.0</c:v>
                </c:pt>
                <c:pt idx="91">
                  <c:v>120.0</c:v>
                </c:pt>
                <c:pt idx="92">
                  <c:v>122.0</c:v>
                </c:pt>
                <c:pt idx="93">
                  <c:v>124.0</c:v>
                </c:pt>
                <c:pt idx="94">
                  <c:v>126.0</c:v>
                </c:pt>
                <c:pt idx="95">
                  <c:v>128.0</c:v>
                </c:pt>
                <c:pt idx="96">
                  <c:v>128.0</c:v>
                </c:pt>
                <c:pt idx="97">
                  <c:v>128.0</c:v>
                </c:pt>
                <c:pt idx="98">
                  <c:v>130.0</c:v>
                </c:pt>
                <c:pt idx="99">
                  <c:v>132.0</c:v>
                </c:pt>
                <c:pt idx="100">
                  <c:v>134.0</c:v>
                </c:pt>
                <c:pt idx="101">
                  <c:v>135.0</c:v>
                </c:pt>
                <c:pt idx="102">
                  <c:v>137.0</c:v>
                </c:pt>
                <c:pt idx="103">
                  <c:v>137.0</c:v>
                </c:pt>
                <c:pt idx="104">
                  <c:v>137.0</c:v>
                </c:pt>
                <c:pt idx="105">
                  <c:v>139.0</c:v>
                </c:pt>
                <c:pt idx="106">
                  <c:v>140.0</c:v>
                </c:pt>
                <c:pt idx="107">
                  <c:v>142.0</c:v>
                </c:pt>
                <c:pt idx="108">
                  <c:v>143.0</c:v>
                </c:pt>
                <c:pt idx="109">
                  <c:v>143.0</c:v>
                </c:pt>
                <c:pt idx="110">
                  <c:v>143.0</c:v>
                </c:pt>
                <c:pt idx="111">
                  <c:v>143.0</c:v>
                </c:pt>
                <c:pt idx="112">
                  <c:v>143.0</c:v>
                </c:pt>
                <c:pt idx="113">
                  <c:v>143.0</c:v>
                </c:pt>
                <c:pt idx="114">
                  <c:v>143.0</c:v>
                </c:pt>
                <c:pt idx="115">
                  <c:v>143.0</c:v>
                </c:pt>
                <c:pt idx="116">
                  <c:v>143.0</c:v>
                </c:pt>
                <c:pt idx="117">
                  <c:v>143.0</c:v>
                </c:pt>
                <c:pt idx="118">
                  <c:v>143.0</c:v>
                </c:pt>
                <c:pt idx="119">
                  <c:v>145.0</c:v>
                </c:pt>
                <c:pt idx="120">
                  <c:v>147.0</c:v>
                </c:pt>
                <c:pt idx="121">
                  <c:v>149.0</c:v>
                </c:pt>
                <c:pt idx="122">
                  <c:v>151.0</c:v>
                </c:pt>
                <c:pt idx="123">
                  <c:v>153.0</c:v>
                </c:pt>
                <c:pt idx="124">
                  <c:v>153.0</c:v>
                </c:pt>
                <c:pt idx="125">
                  <c:v>153.0</c:v>
                </c:pt>
                <c:pt idx="126">
                  <c:v>155.0</c:v>
                </c:pt>
                <c:pt idx="127">
                  <c:v>157.0</c:v>
                </c:pt>
                <c:pt idx="128">
                  <c:v>159.0</c:v>
                </c:pt>
                <c:pt idx="129">
                  <c:v>161.0</c:v>
                </c:pt>
                <c:pt idx="130">
                  <c:v>163.0</c:v>
                </c:pt>
                <c:pt idx="131">
                  <c:v>163.0</c:v>
                </c:pt>
                <c:pt idx="132">
                  <c:v>163.0</c:v>
                </c:pt>
                <c:pt idx="133">
                  <c:v>163.0</c:v>
                </c:pt>
                <c:pt idx="134">
                  <c:v>165.0</c:v>
                </c:pt>
                <c:pt idx="135">
                  <c:v>166.0</c:v>
                </c:pt>
                <c:pt idx="136">
                  <c:v>168.0</c:v>
                </c:pt>
                <c:pt idx="137">
                  <c:v>170.0</c:v>
                </c:pt>
                <c:pt idx="138">
                  <c:v>170.0</c:v>
                </c:pt>
                <c:pt idx="139">
                  <c:v>170.0</c:v>
                </c:pt>
                <c:pt idx="140">
                  <c:v>172.0</c:v>
                </c:pt>
                <c:pt idx="141">
                  <c:v>174.0</c:v>
                </c:pt>
                <c:pt idx="142">
                  <c:v>176.0</c:v>
                </c:pt>
                <c:pt idx="143">
                  <c:v>178.0</c:v>
                </c:pt>
                <c:pt idx="144">
                  <c:v>180.0</c:v>
                </c:pt>
                <c:pt idx="145">
                  <c:v>180.0</c:v>
                </c:pt>
                <c:pt idx="146">
                  <c:v>180.0</c:v>
                </c:pt>
                <c:pt idx="147">
                  <c:v>182.0</c:v>
                </c:pt>
                <c:pt idx="148">
                  <c:v>184.0</c:v>
                </c:pt>
                <c:pt idx="149">
                  <c:v>186.0</c:v>
                </c:pt>
                <c:pt idx="150">
                  <c:v>188.0</c:v>
                </c:pt>
                <c:pt idx="151">
                  <c:v>190.0</c:v>
                </c:pt>
                <c:pt idx="152">
                  <c:v>190.0</c:v>
                </c:pt>
                <c:pt idx="153">
                  <c:v>190.0</c:v>
                </c:pt>
                <c:pt idx="154">
                  <c:v>191.0</c:v>
                </c:pt>
                <c:pt idx="155">
                  <c:v>193.0</c:v>
                </c:pt>
                <c:pt idx="156">
                  <c:v>195.0</c:v>
                </c:pt>
                <c:pt idx="157">
                  <c:v>197.0</c:v>
                </c:pt>
                <c:pt idx="158">
                  <c:v>199.0</c:v>
                </c:pt>
                <c:pt idx="159">
                  <c:v>199.0</c:v>
                </c:pt>
                <c:pt idx="160">
                  <c:v>199.0</c:v>
                </c:pt>
                <c:pt idx="161">
                  <c:v>201.0</c:v>
                </c:pt>
                <c:pt idx="162">
                  <c:v>203.0</c:v>
                </c:pt>
                <c:pt idx="163">
                  <c:v>205.0</c:v>
                </c:pt>
                <c:pt idx="164">
                  <c:v>207.0</c:v>
                </c:pt>
                <c:pt idx="165">
                  <c:v>209.0</c:v>
                </c:pt>
                <c:pt idx="166">
                  <c:v>209.0</c:v>
                </c:pt>
                <c:pt idx="167">
                  <c:v>209.0</c:v>
                </c:pt>
                <c:pt idx="168">
                  <c:v>211.0</c:v>
                </c:pt>
                <c:pt idx="169">
                  <c:v>213.0</c:v>
                </c:pt>
                <c:pt idx="170">
                  <c:v>215.0</c:v>
                </c:pt>
                <c:pt idx="171">
                  <c:v>216.0</c:v>
                </c:pt>
                <c:pt idx="172">
                  <c:v>218.0</c:v>
                </c:pt>
                <c:pt idx="173">
                  <c:v>218.0</c:v>
                </c:pt>
                <c:pt idx="174">
                  <c:v>218.0</c:v>
                </c:pt>
                <c:pt idx="175">
                  <c:v>220.0</c:v>
                </c:pt>
                <c:pt idx="176">
                  <c:v>222.0</c:v>
                </c:pt>
                <c:pt idx="177">
                  <c:v>224.0</c:v>
                </c:pt>
                <c:pt idx="178">
                  <c:v>226.0</c:v>
                </c:pt>
                <c:pt idx="179">
                  <c:v>228.0</c:v>
                </c:pt>
                <c:pt idx="180">
                  <c:v>228.0</c:v>
                </c:pt>
                <c:pt idx="181">
                  <c:v>228.0</c:v>
                </c:pt>
                <c:pt idx="182">
                  <c:v>230.0</c:v>
                </c:pt>
                <c:pt idx="183">
                  <c:v>232.0</c:v>
                </c:pt>
                <c:pt idx="184">
                  <c:v>234.0</c:v>
                </c:pt>
                <c:pt idx="185">
                  <c:v>236.0</c:v>
                </c:pt>
                <c:pt idx="186">
                  <c:v>238.0</c:v>
                </c:pt>
                <c:pt idx="187">
                  <c:v>238.0</c:v>
                </c:pt>
                <c:pt idx="188">
                  <c:v>238.0</c:v>
                </c:pt>
                <c:pt idx="189">
                  <c:v>240.0</c:v>
                </c:pt>
                <c:pt idx="190">
                  <c:v>242.0</c:v>
                </c:pt>
                <c:pt idx="191">
                  <c:v>243.0</c:v>
                </c:pt>
                <c:pt idx="192">
                  <c:v>245.0</c:v>
                </c:pt>
                <c:pt idx="193">
                  <c:v>247.0</c:v>
                </c:pt>
                <c:pt idx="194">
                  <c:v>247.0</c:v>
                </c:pt>
                <c:pt idx="195">
                  <c:v>247.0</c:v>
                </c:pt>
                <c:pt idx="196">
                  <c:v>249.0</c:v>
                </c:pt>
                <c:pt idx="197">
                  <c:v>251.0</c:v>
                </c:pt>
                <c:pt idx="198">
                  <c:v>253.0</c:v>
                </c:pt>
                <c:pt idx="199">
                  <c:v>255.0</c:v>
                </c:pt>
                <c:pt idx="200">
                  <c:v>257.0</c:v>
                </c:pt>
                <c:pt idx="201">
                  <c:v>257.0</c:v>
                </c:pt>
                <c:pt idx="202">
                  <c:v>257.0</c:v>
                </c:pt>
                <c:pt idx="203">
                  <c:v>259.0</c:v>
                </c:pt>
                <c:pt idx="204">
                  <c:v>261.0</c:v>
                </c:pt>
                <c:pt idx="205">
                  <c:v>263.0</c:v>
                </c:pt>
                <c:pt idx="206">
                  <c:v>265.0</c:v>
                </c:pt>
                <c:pt idx="207">
                  <c:v>267.0</c:v>
                </c:pt>
                <c:pt idx="208">
                  <c:v>267.0</c:v>
                </c:pt>
                <c:pt idx="209">
                  <c:v>267.0</c:v>
                </c:pt>
                <c:pt idx="210">
                  <c:v>268.0</c:v>
                </c:pt>
                <c:pt idx="211">
                  <c:v>270.0</c:v>
                </c:pt>
                <c:pt idx="212">
                  <c:v>272.0</c:v>
                </c:pt>
                <c:pt idx="213">
                  <c:v>274.0</c:v>
                </c:pt>
                <c:pt idx="214">
                  <c:v>276.0</c:v>
                </c:pt>
                <c:pt idx="215">
                  <c:v>276.0</c:v>
                </c:pt>
                <c:pt idx="216">
                  <c:v>276.0</c:v>
                </c:pt>
                <c:pt idx="217">
                  <c:v>278.0</c:v>
                </c:pt>
                <c:pt idx="218">
                  <c:v>280.0</c:v>
                </c:pt>
                <c:pt idx="219">
                  <c:v>282.0</c:v>
                </c:pt>
                <c:pt idx="220">
                  <c:v>284.0</c:v>
                </c:pt>
                <c:pt idx="221">
                  <c:v>286.0</c:v>
                </c:pt>
                <c:pt idx="222">
                  <c:v>286.0</c:v>
                </c:pt>
                <c:pt idx="223">
                  <c:v>286.0</c:v>
                </c:pt>
                <c:pt idx="224">
                  <c:v>288.0</c:v>
                </c:pt>
                <c:pt idx="225">
                  <c:v>290.0</c:v>
                </c:pt>
                <c:pt idx="226">
                  <c:v>292.0</c:v>
                </c:pt>
                <c:pt idx="227">
                  <c:v>293.0</c:v>
                </c:pt>
                <c:pt idx="228">
                  <c:v>295.0</c:v>
                </c:pt>
                <c:pt idx="229">
                  <c:v>295.0</c:v>
                </c:pt>
                <c:pt idx="230">
                  <c:v>295.0</c:v>
                </c:pt>
                <c:pt idx="231">
                  <c:v>297.0</c:v>
                </c:pt>
                <c:pt idx="232">
                  <c:v>299.0</c:v>
                </c:pt>
                <c:pt idx="233">
                  <c:v>301.0</c:v>
                </c:pt>
                <c:pt idx="234">
                  <c:v>303.0</c:v>
                </c:pt>
                <c:pt idx="235">
                  <c:v>305.0</c:v>
                </c:pt>
                <c:pt idx="236">
                  <c:v>305.0</c:v>
                </c:pt>
                <c:pt idx="237">
                  <c:v>305.0</c:v>
                </c:pt>
                <c:pt idx="238">
                  <c:v>307.0</c:v>
                </c:pt>
                <c:pt idx="239">
                  <c:v>309.0</c:v>
                </c:pt>
                <c:pt idx="240">
                  <c:v>311.0</c:v>
                </c:pt>
                <c:pt idx="241">
                  <c:v>313.0</c:v>
                </c:pt>
                <c:pt idx="242">
                  <c:v>315.0</c:v>
                </c:pt>
                <c:pt idx="243">
                  <c:v>315.0</c:v>
                </c:pt>
                <c:pt idx="244">
                  <c:v>315.0</c:v>
                </c:pt>
                <c:pt idx="245">
                  <c:v>317.0</c:v>
                </c:pt>
                <c:pt idx="246">
                  <c:v>319.0</c:v>
                </c:pt>
                <c:pt idx="247">
                  <c:v>320.0</c:v>
                </c:pt>
                <c:pt idx="248">
                  <c:v>322.0</c:v>
                </c:pt>
                <c:pt idx="249">
                  <c:v>324.0</c:v>
                </c:pt>
                <c:pt idx="250">
                  <c:v>324.0</c:v>
                </c:pt>
                <c:pt idx="251">
                  <c:v>324.0</c:v>
                </c:pt>
                <c:pt idx="252">
                  <c:v>326.0</c:v>
                </c:pt>
                <c:pt idx="253">
                  <c:v>328.0</c:v>
                </c:pt>
                <c:pt idx="254">
                  <c:v>330.0</c:v>
                </c:pt>
                <c:pt idx="255">
                  <c:v>332.0</c:v>
                </c:pt>
                <c:pt idx="256">
                  <c:v>334.0</c:v>
                </c:pt>
                <c:pt idx="257">
                  <c:v>334.0</c:v>
                </c:pt>
                <c:pt idx="258">
                  <c:v>334.0</c:v>
                </c:pt>
                <c:pt idx="259">
                  <c:v>336.0</c:v>
                </c:pt>
                <c:pt idx="260">
                  <c:v>338.0</c:v>
                </c:pt>
                <c:pt idx="261">
                  <c:v>340.0</c:v>
                </c:pt>
                <c:pt idx="262">
                  <c:v>342.0</c:v>
                </c:pt>
                <c:pt idx="263">
                  <c:v>344.0</c:v>
                </c:pt>
                <c:pt idx="264">
                  <c:v>344.0</c:v>
                </c:pt>
                <c:pt idx="265">
                  <c:v>344.0</c:v>
                </c:pt>
                <c:pt idx="266">
                  <c:v>344.0</c:v>
                </c:pt>
                <c:pt idx="267">
                  <c:v>345.0</c:v>
                </c:pt>
                <c:pt idx="268">
                  <c:v>347.0</c:v>
                </c:pt>
                <c:pt idx="269">
                  <c:v>349.0</c:v>
                </c:pt>
                <c:pt idx="270">
                  <c:v>351.0</c:v>
                </c:pt>
                <c:pt idx="271">
                  <c:v>351.0</c:v>
                </c:pt>
                <c:pt idx="272">
                  <c:v>351.0</c:v>
                </c:pt>
                <c:pt idx="273">
                  <c:v>353.0</c:v>
                </c:pt>
                <c:pt idx="274">
                  <c:v>355.0</c:v>
                </c:pt>
                <c:pt idx="275">
                  <c:v>357.0</c:v>
                </c:pt>
                <c:pt idx="276">
                  <c:v>359.0</c:v>
                </c:pt>
                <c:pt idx="277">
                  <c:v>361.0</c:v>
                </c:pt>
                <c:pt idx="278">
                  <c:v>361.0</c:v>
                </c:pt>
                <c:pt idx="279">
                  <c:v>361.0</c:v>
                </c:pt>
                <c:pt idx="280">
                  <c:v>363.0</c:v>
                </c:pt>
                <c:pt idx="281">
                  <c:v>365.0</c:v>
                </c:pt>
                <c:pt idx="282">
                  <c:v>367.0</c:v>
                </c:pt>
                <c:pt idx="283">
                  <c:v>369.0</c:v>
                </c:pt>
                <c:pt idx="284">
                  <c:v>370.0</c:v>
                </c:pt>
                <c:pt idx="285">
                  <c:v>370.0</c:v>
                </c:pt>
                <c:pt idx="286">
                  <c:v>370.0</c:v>
                </c:pt>
                <c:pt idx="287">
                  <c:v>372.0</c:v>
                </c:pt>
                <c:pt idx="288">
                  <c:v>374.0</c:v>
                </c:pt>
                <c:pt idx="289">
                  <c:v>376.0</c:v>
                </c:pt>
                <c:pt idx="290">
                  <c:v>378.0</c:v>
                </c:pt>
                <c:pt idx="291">
                  <c:v>380.0</c:v>
                </c:pt>
                <c:pt idx="292">
                  <c:v>380.0</c:v>
                </c:pt>
                <c:pt idx="293">
                  <c:v>380.0</c:v>
                </c:pt>
                <c:pt idx="294">
                  <c:v>382.0</c:v>
                </c:pt>
                <c:pt idx="295">
                  <c:v>384.0</c:v>
                </c:pt>
                <c:pt idx="296">
                  <c:v>386.0</c:v>
                </c:pt>
                <c:pt idx="297">
                  <c:v>388.0</c:v>
                </c:pt>
                <c:pt idx="298">
                  <c:v>390.0</c:v>
                </c:pt>
                <c:pt idx="299">
                  <c:v>390.0</c:v>
                </c:pt>
                <c:pt idx="300">
                  <c:v>390.0</c:v>
                </c:pt>
                <c:pt idx="301">
                  <c:v>392.0</c:v>
                </c:pt>
                <c:pt idx="302">
                  <c:v>392.0</c:v>
                </c:pt>
                <c:pt idx="303">
                  <c:v>394.0</c:v>
                </c:pt>
                <c:pt idx="304">
                  <c:v>396.0</c:v>
                </c:pt>
                <c:pt idx="305">
                  <c:v>397.0</c:v>
                </c:pt>
                <c:pt idx="306">
                  <c:v>397.0</c:v>
                </c:pt>
                <c:pt idx="307">
                  <c:v>397.0</c:v>
                </c:pt>
                <c:pt idx="308">
                  <c:v>399.0</c:v>
                </c:pt>
                <c:pt idx="309">
                  <c:v>401.0</c:v>
                </c:pt>
                <c:pt idx="310">
                  <c:v>403.0</c:v>
                </c:pt>
                <c:pt idx="311">
                  <c:v>405.0</c:v>
                </c:pt>
                <c:pt idx="312">
                  <c:v>407.0</c:v>
                </c:pt>
                <c:pt idx="313">
                  <c:v>407.0</c:v>
                </c:pt>
                <c:pt idx="314">
                  <c:v>407.0</c:v>
                </c:pt>
                <c:pt idx="315">
                  <c:v>409.0</c:v>
                </c:pt>
                <c:pt idx="316">
                  <c:v>411.0</c:v>
                </c:pt>
                <c:pt idx="317">
                  <c:v>413.0</c:v>
                </c:pt>
                <c:pt idx="318">
                  <c:v>415.0</c:v>
                </c:pt>
                <c:pt idx="319">
                  <c:v>417.0</c:v>
                </c:pt>
                <c:pt idx="320">
                  <c:v>417.0</c:v>
                </c:pt>
                <c:pt idx="321">
                  <c:v>417.0</c:v>
                </c:pt>
                <c:pt idx="322">
                  <c:v>419.0</c:v>
                </c:pt>
                <c:pt idx="323">
                  <c:v>421.0</c:v>
                </c:pt>
                <c:pt idx="324">
                  <c:v>422.0</c:v>
                </c:pt>
                <c:pt idx="325">
                  <c:v>424.0</c:v>
                </c:pt>
                <c:pt idx="326">
                  <c:v>426.0</c:v>
                </c:pt>
                <c:pt idx="327">
                  <c:v>426.0</c:v>
                </c:pt>
                <c:pt idx="328">
                  <c:v>426.0</c:v>
                </c:pt>
                <c:pt idx="329">
                  <c:v>428.0</c:v>
                </c:pt>
                <c:pt idx="330">
                  <c:v>430.0</c:v>
                </c:pt>
                <c:pt idx="331">
                  <c:v>432.0</c:v>
                </c:pt>
                <c:pt idx="332">
                  <c:v>434.0</c:v>
                </c:pt>
                <c:pt idx="333">
                  <c:v>436.0</c:v>
                </c:pt>
                <c:pt idx="334">
                  <c:v>436.0</c:v>
                </c:pt>
                <c:pt idx="335">
                  <c:v>436.0</c:v>
                </c:pt>
                <c:pt idx="336">
                  <c:v>438.0</c:v>
                </c:pt>
                <c:pt idx="337">
                  <c:v>440.0</c:v>
                </c:pt>
                <c:pt idx="338">
                  <c:v>442.0</c:v>
                </c:pt>
                <c:pt idx="339">
                  <c:v>444.0</c:v>
                </c:pt>
                <c:pt idx="340">
                  <c:v>446.0</c:v>
                </c:pt>
                <c:pt idx="341">
                  <c:v>446.0</c:v>
                </c:pt>
                <c:pt idx="342">
                  <c:v>446.0</c:v>
                </c:pt>
                <c:pt idx="343">
                  <c:v>447.0</c:v>
                </c:pt>
                <c:pt idx="344">
                  <c:v>449.0</c:v>
                </c:pt>
                <c:pt idx="345">
                  <c:v>451.0</c:v>
                </c:pt>
                <c:pt idx="346">
                  <c:v>453.0</c:v>
                </c:pt>
                <c:pt idx="347">
                  <c:v>455.0</c:v>
                </c:pt>
                <c:pt idx="348">
                  <c:v>455.0</c:v>
                </c:pt>
                <c:pt idx="349">
                  <c:v>455.0</c:v>
                </c:pt>
                <c:pt idx="350">
                  <c:v>457.0</c:v>
                </c:pt>
                <c:pt idx="351">
                  <c:v>459.0</c:v>
                </c:pt>
                <c:pt idx="352">
                  <c:v>461.0</c:v>
                </c:pt>
                <c:pt idx="353">
                  <c:v>463.0</c:v>
                </c:pt>
                <c:pt idx="354">
                  <c:v>465.0</c:v>
                </c:pt>
                <c:pt idx="355">
                  <c:v>465.0</c:v>
                </c:pt>
                <c:pt idx="356">
                  <c:v>465.0</c:v>
                </c:pt>
                <c:pt idx="357">
                  <c:v>467.0</c:v>
                </c:pt>
                <c:pt idx="358">
                  <c:v>469.0</c:v>
                </c:pt>
                <c:pt idx="359">
                  <c:v>471.0</c:v>
                </c:pt>
                <c:pt idx="360">
                  <c:v>473.0</c:v>
                </c:pt>
                <c:pt idx="361">
                  <c:v>474.0</c:v>
                </c:pt>
                <c:pt idx="362">
                  <c:v>474.0</c:v>
                </c:pt>
                <c:pt idx="363">
                  <c:v>474.0</c:v>
                </c:pt>
                <c:pt idx="364">
                  <c:v>474.0</c:v>
                </c:pt>
                <c:pt idx="365">
                  <c:v>476.0</c:v>
                </c:pt>
                <c:pt idx="366">
                  <c:v>478.0</c:v>
                </c:pt>
                <c:pt idx="367">
                  <c:v>480.0</c:v>
                </c:pt>
                <c:pt idx="368">
                  <c:v>482.0</c:v>
                </c:pt>
                <c:pt idx="369">
                  <c:v>482.0</c:v>
                </c:pt>
                <c:pt idx="370">
                  <c:v>482.0</c:v>
                </c:pt>
                <c:pt idx="371">
                  <c:v>484.0</c:v>
                </c:pt>
                <c:pt idx="372">
                  <c:v>486.0</c:v>
                </c:pt>
                <c:pt idx="373">
                  <c:v>488.0</c:v>
                </c:pt>
                <c:pt idx="374">
                  <c:v>490.0</c:v>
                </c:pt>
                <c:pt idx="375">
                  <c:v>492.0</c:v>
                </c:pt>
                <c:pt idx="376">
                  <c:v>492.0</c:v>
                </c:pt>
                <c:pt idx="377">
                  <c:v>492.0</c:v>
                </c:pt>
                <c:pt idx="378">
                  <c:v>494.0</c:v>
                </c:pt>
                <c:pt idx="379">
                  <c:v>496.0</c:v>
                </c:pt>
                <c:pt idx="380">
                  <c:v>498.0</c:v>
                </c:pt>
                <c:pt idx="381">
                  <c:v>499.0</c:v>
                </c:pt>
                <c:pt idx="382">
                  <c:v>501.0</c:v>
                </c:pt>
                <c:pt idx="383">
                  <c:v>501.0</c:v>
                </c:pt>
                <c:pt idx="384">
                  <c:v>501.0</c:v>
                </c:pt>
                <c:pt idx="385">
                  <c:v>503.0</c:v>
                </c:pt>
                <c:pt idx="386">
                  <c:v>505.0</c:v>
                </c:pt>
                <c:pt idx="387">
                  <c:v>507.0</c:v>
                </c:pt>
                <c:pt idx="388">
                  <c:v>509.0</c:v>
                </c:pt>
                <c:pt idx="389">
                  <c:v>511.0</c:v>
                </c:pt>
                <c:pt idx="390">
                  <c:v>511.0</c:v>
                </c:pt>
                <c:pt idx="391">
                  <c:v>511.0</c:v>
                </c:pt>
                <c:pt idx="392">
                  <c:v>513.0</c:v>
                </c:pt>
                <c:pt idx="393">
                  <c:v>515.0</c:v>
                </c:pt>
                <c:pt idx="394">
                  <c:v>517.0</c:v>
                </c:pt>
                <c:pt idx="395">
                  <c:v>519.0</c:v>
                </c:pt>
                <c:pt idx="396">
                  <c:v>521.0</c:v>
                </c:pt>
                <c:pt idx="397">
                  <c:v>521.0</c:v>
                </c:pt>
                <c:pt idx="398">
                  <c:v>521.0</c:v>
                </c:pt>
                <c:pt idx="399">
                  <c:v>523.0</c:v>
                </c:pt>
                <c:pt idx="400">
                  <c:v>524.0</c:v>
                </c:pt>
                <c:pt idx="401">
                  <c:v>526.0</c:v>
                </c:pt>
                <c:pt idx="402">
                  <c:v>528.0</c:v>
                </c:pt>
                <c:pt idx="403">
                  <c:v>530.0</c:v>
                </c:pt>
                <c:pt idx="404">
                  <c:v>530.0</c:v>
                </c:pt>
                <c:pt idx="405">
                  <c:v>530.0</c:v>
                </c:pt>
                <c:pt idx="406">
                  <c:v>532.0</c:v>
                </c:pt>
                <c:pt idx="407">
                  <c:v>534.0</c:v>
                </c:pt>
                <c:pt idx="408">
                  <c:v>536.0</c:v>
                </c:pt>
                <c:pt idx="409">
                  <c:v>538.0</c:v>
                </c:pt>
                <c:pt idx="410">
                  <c:v>540.0</c:v>
                </c:pt>
                <c:pt idx="411">
                  <c:v>540.0</c:v>
                </c:pt>
                <c:pt idx="412">
                  <c:v>540.0</c:v>
                </c:pt>
                <c:pt idx="413">
                  <c:v>542.0</c:v>
                </c:pt>
                <c:pt idx="414">
                  <c:v>544.0</c:v>
                </c:pt>
                <c:pt idx="415">
                  <c:v>546.0</c:v>
                </c:pt>
                <c:pt idx="416">
                  <c:v>548.0</c:v>
                </c:pt>
                <c:pt idx="417">
                  <c:v>550.0</c:v>
                </c:pt>
                <c:pt idx="418">
                  <c:v>550.0</c:v>
                </c:pt>
                <c:pt idx="419">
                  <c:v>550.0</c:v>
                </c:pt>
                <c:pt idx="420">
                  <c:v>551.0</c:v>
                </c:pt>
                <c:pt idx="421">
                  <c:v>553.0</c:v>
                </c:pt>
                <c:pt idx="422">
                  <c:v>555.0</c:v>
                </c:pt>
                <c:pt idx="423">
                  <c:v>557.0</c:v>
                </c:pt>
                <c:pt idx="424">
                  <c:v>559.0</c:v>
                </c:pt>
                <c:pt idx="425">
                  <c:v>559.0</c:v>
                </c:pt>
                <c:pt idx="426">
                  <c:v>559.0</c:v>
                </c:pt>
                <c:pt idx="427">
                  <c:v>561.0</c:v>
                </c:pt>
                <c:pt idx="428">
                  <c:v>563.0</c:v>
                </c:pt>
                <c:pt idx="429">
                  <c:v>565.0</c:v>
                </c:pt>
                <c:pt idx="430">
                  <c:v>567.0</c:v>
                </c:pt>
                <c:pt idx="431">
                  <c:v>569.0</c:v>
                </c:pt>
                <c:pt idx="432">
                  <c:v>569.0</c:v>
                </c:pt>
                <c:pt idx="433">
                  <c:v>569.0</c:v>
                </c:pt>
                <c:pt idx="434">
                  <c:v>571.0</c:v>
                </c:pt>
                <c:pt idx="435">
                  <c:v>573.0</c:v>
                </c:pt>
                <c:pt idx="436">
                  <c:v>575.0</c:v>
                </c:pt>
                <c:pt idx="437">
                  <c:v>576.0</c:v>
                </c:pt>
                <c:pt idx="438">
                  <c:v>578.0</c:v>
                </c:pt>
                <c:pt idx="439">
                  <c:v>578.0</c:v>
                </c:pt>
                <c:pt idx="440">
                  <c:v>578.0</c:v>
                </c:pt>
                <c:pt idx="441">
                  <c:v>580.0</c:v>
                </c:pt>
                <c:pt idx="442">
                  <c:v>582.0</c:v>
                </c:pt>
                <c:pt idx="443">
                  <c:v>584.0</c:v>
                </c:pt>
                <c:pt idx="444">
                  <c:v>584.0</c:v>
                </c:pt>
                <c:pt idx="445">
                  <c:v>585.0</c:v>
                </c:pt>
                <c:pt idx="446">
                  <c:v>585.0</c:v>
                </c:pt>
                <c:pt idx="447">
                  <c:v>585.0</c:v>
                </c:pt>
                <c:pt idx="448">
                  <c:v>587.0</c:v>
                </c:pt>
                <c:pt idx="449">
                  <c:v>589.0</c:v>
                </c:pt>
                <c:pt idx="450">
                  <c:v>591.0</c:v>
                </c:pt>
                <c:pt idx="451">
                  <c:v>593.0</c:v>
                </c:pt>
                <c:pt idx="452">
                  <c:v>594.0</c:v>
                </c:pt>
                <c:pt idx="453">
                  <c:v>594.0</c:v>
                </c:pt>
                <c:pt idx="454">
                  <c:v>594.0</c:v>
                </c:pt>
                <c:pt idx="455">
                  <c:v>596.0</c:v>
                </c:pt>
                <c:pt idx="456">
                  <c:v>598.0</c:v>
                </c:pt>
                <c:pt idx="457">
                  <c:v>600.0</c:v>
                </c:pt>
                <c:pt idx="458">
                  <c:v>602.0</c:v>
                </c:pt>
                <c:pt idx="459">
                  <c:v>604.0</c:v>
                </c:pt>
                <c:pt idx="460">
                  <c:v>604.0</c:v>
                </c:pt>
                <c:pt idx="461">
                  <c:v>604.0</c:v>
                </c:pt>
                <c:pt idx="462">
                  <c:v>606.0</c:v>
                </c:pt>
                <c:pt idx="463">
                  <c:v>608.0</c:v>
                </c:pt>
                <c:pt idx="464">
                  <c:v>610.0</c:v>
                </c:pt>
                <c:pt idx="465">
                  <c:v>612.0</c:v>
                </c:pt>
                <c:pt idx="466">
                  <c:v>614.0</c:v>
                </c:pt>
                <c:pt idx="467">
                  <c:v>614.0</c:v>
                </c:pt>
                <c:pt idx="468">
                  <c:v>614.0</c:v>
                </c:pt>
                <c:pt idx="469">
                  <c:v>615.0</c:v>
                </c:pt>
                <c:pt idx="470">
                  <c:v>617.0</c:v>
                </c:pt>
                <c:pt idx="471">
                  <c:v>618.0</c:v>
                </c:pt>
                <c:pt idx="472">
                  <c:v>619.0</c:v>
                </c:pt>
                <c:pt idx="473">
                  <c:v>620.0</c:v>
                </c:pt>
                <c:pt idx="474">
                  <c:v>621.0</c:v>
                </c:pt>
                <c:pt idx="475">
                  <c:v>621.0</c:v>
                </c:pt>
                <c:pt idx="476">
                  <c:v>621.0</c:v>
                </c:pt>
                <c:pt idx="477">
                  <c:v>621.0</c:v>
                </c:pt>
                <c:pt idx="478">
                  <c:v>621.0</c:v>
                </c:pt>
                <c:pt idx="479">
                  <c:v>621.0</c:v>
                </c:pt>
                <c:pt idx="480">
                  <c:v>621.0</c:v>
                </c:pt>
                <c:pt idx="481">
                  <c:v>621.0</c:v>
                </c:pt>
                <c:pt idx="482">
                  <c:v>621.0</c:v>
                </c:pt>
                <c:pt idx="483">
                  <c:v>621.0</c:v>
                </c:pt>
                <c:pt idx="484">
                  <c:v>623.0</c:v>
                </c:pt>
                <c:pt idx="485">
                  <c:v>625.0</c:v>
                </c:pt>
                <c:pt idx="486">
                  <c:v>627.0</c:v>
                </c:pt>
                <c:pt idx="487">
                  <c:v>628.0</c:v>
                </c:pt>
                <c:pt idx="488">
                  <c:v>628.0</c:v>
                </c:pt>
                <c:pt idx="489">
                  <c:v>628.0</c:v>
                </c:pt>
                <c:pt idx="490">
                  <c:v>630.0</c:v>
                </c:pt>
                <c:pt idx="491">
                  <c:v>632.0</c:v>
                </c:pt>
                <c:pt idx="492">
                  <c:v>634.0</c:v>
                </c:pt>
                <c:pt idx="493">
                  <c:v>636.0</c:v>
                </c:pt>
                <c:pt idx="494">
                  <c:v>638.0</c:v>
                </c:pt>
                <c:pt idx="495">
                  <c:v>638.0</c:v>
                </c:pt>
                <c:pt idx="496">
                  <c:v>638.0</c:v>
                </c:pt>
                <c:pt idx="497">
                  <c:v>638.0</c:v>
                </c:pt>
                <c:pt idx="498">
                  <c:v>640.0</c:v>
                </c:pt>
                <c:pt idx="499">
                  <c:v>642.0</c:v>
                </c:pt>
                <c:pt idx="500">
                  <c:v>644.0</c:v>
                </c:pt>
                <c:pt idx="501">
                  <c:v>646.0</c:v>
                </c:pt>
                <c:pt idx="502">
                  <c:v>646.0</c:v>
                </c:pt>
                <c:pt idx="503">
                  <c:v>646.0</c:v>
                </c:pt>
                <c:pt idx="504">
                  <c:v>648.0</c:v>
                </c:pt>
                <c:pt idx="505">
                  <c:v>650.0</c:v>
                </c:pt>
                <c:pt idx="506">
                  <c:v>652.0</c:v>
                </c:pt>
                <c:pt idx="507">
                  <c:v>653.0</c:v>
                </c:pt>
                <c:pt idx="508">
                  <c:v>655.0</c:v>
                </c:pt>
                <c:pt idx="509">
                  <c:v>655.0</c:v>
                </c:pt>
                <c:pt idx="510">
                  <c:v>655.0</c:v>
                </c:pt>
                <c:pt idx="511">
                  <c:v>657.0</c:v>
                </c:pt>
                <c:pt idx="512">
                  <c:v>659.0</c:v>
                </c:pt>
                <c:pt idx="513">
                  <c:v>661.0</c:v>
                </c:pt>
                <c:pt idx="514">
                  <c:v>663.0</c:v>
                </c:pt>
                <c:pt idx="515">
                  <c:v>665.0</c:v>
                </c:pt>
                <c:pt idx="516">
                  <c:v>665.0</c:v>
                </c:pt>
                <c:pt idx="517">
                  <c:v>665.0</c:v>
                </c:pt>
                <c:pt idx="518">
                  <c:v>667.0</c:v>
                </c:pt>
                <c:pt idx="519">
                  <c:v>669.0</c:v>
                </c:pt>
                <c:pt idx="520">
                  <c:v>671.0</c:v>
                </c:pt>
                <c:pt idx="521">
                  <c:v>673.0</c:v>
                </c:pt>
                <c:pt idx="522">
                  <c:v>675.0</c:v>
                </c:pt>
                <c:pt idx="523">
                  <c:v>675.0</c:v>
                </c:pt>
                <c:pt idx="524">
                  <c:v>675.0</c:v>
                </c:pt>
                <c:pt idx="525">
                  <c:v>677.0</c:v>
                </c:pt>
                <c:pt idx="526">
                  <c:v>678.0</c:v>
                </c:pt>
                <c:pt idx="527">
                  <c:v>680.0</c:v>
                </c:pt>
                <c:pt idx="528">
                  <c:v>682.0</c:v>
                </c:pt>
                <c:pt idx="529">
                  <c:v>684.0</c:v>
                </c:pt>
                <c:pt idx="530">
                  <c:v>684.0</c:v>
                </c:pt>
                <c:pt idx="531">
                  <c:v>684.0</c:v>
                </c:pt>
                <c:pt idx="532">
                  <c:v>686.0</c:v>
                </c:pt>
                <c:pt idx="533">
                  <c:v>688.0</c:v>
                </c:pt>
                <c:pt idx="534">
                  <c:v>690.0</c:v>
                </c:pt>
                <c:pt idx="535">
                  <c:v>692.0</c:v>
                </c:pt>
                <c:pt idx="536">
                  <c:v>694.0</c:v>
                </c:pt>
                <c:pt idx="537">
                  <c:v>694.0</c:v>
                </c:pt>
                <c:pt idx="538">
                  <c:v>694.0</c:v>
                </c:pt>
                <c:pt idx="539">
                  <c:v>696.0</c:v>
                </c:pt>
                <c:pt idx="540">
                  <c:v>698.0</c:v>
                </c:pt>
                <c:pt idx="541">
                  <c:v>700.0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6F-4533-9A75-7481B5B8C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6277232"/>
        <c:axId val="1901788464"/>
      </c:lineChart>
      <c:catAx>
        <c:axId val="-191627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788464"/>
        <c:crosses val="autoZero"/>
        <c:auto val="1"/>
        <c:lblAlgn val="ctr"/>
        <c:lblOffset val="100"/>
        <c:noMultiLvlLbl val="0"/>
      </c:catAx>
      <c:valAx>
        <c:axId val="190178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627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All Sites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FURetbyEth!$C$2</c:f>
              <c:strCache>
                <c:ptCount val="1"/>
                <c:pt idx="0">
                  <c:v>White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FURetbyEth!$B$3:$B$12</c15:sqref>
                  </c15:fullRef>
                </c:ext>
              </c:extLst>
              <c:f>FURetbyEth!$B$3:$B$11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FURetbyEth!$C$3:$C$12</c15:sqref>
                  </c15:fullRef>
                </c:ext>
              </c:extLst>
              <c:f>FURetbyEth!$C$3:$C$11</c:f>
              <c:numCache>
                <c:formatCode>General</c:formatCode>
                <c:ptCount val="9"/>
                <c:pt idx="0">
                  <c:v>96.0</c:v>
                </c:pt>
                <c:pt idx="1">
                  <c:v>87.0</c:v>
                </c:pt>
                <c:pt idx="2">
                  <c:v>92.0</c:v>
                </c:pt>
                <c:pt idx="3">
                  <c:v>90.0</c:v>
                </c:pt>
                <c:pt idx="4">
                  <c:v>87.0</c:v>
                </c:pt>
                <c:pt idx="5">
                  <c:v>88.0</c:v>
                </c:pt>
                <c:pt idx="6">
                  <c:v>87.0</c:v>
                </c:pt>
                <c:pt idx="7">
                  <c:v>70.0</c:v>
                </c:pt>
                <c:pt idx="8">
                  <c:v>88.0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A5-4C4E-B063-1722FBBE0425}"/>
            </c:ext>
          </c:extLst>
        </c:ser>
        <c:ser>
          <c:idx val="2"/>
          <c:order val="1"/>
          <c:tx>
            <c:strRef>
              <c:f>FURetbyEth!$D$2</c:f>
              <c:strCache>
                <c:ptCount val="1"/>
                <c:pt idx="0">
                  <c:v>A-A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FURetbyEth!$B$3:$B$12</c15:sqref>
                  </c15:fullRef>
                </c:ext>
              </c:extLst>
              <c:f>FURetbyEth!$B$3:$B$11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FURetbyEth!$D$3:$D$12</c15:sqref>
                  </c15:fullRef>
                </c:ext>
              </c:extLst>
              <c:f>FURetbyEth!$D$3:$D$11</c:f>
              <c:numCache>
                <c:formatCode>General</c:formatCode>
                <c:ptCount val="9"/>
                <c:pt idx="0">
                  <c:v>89.0</c:v>
                </c:pt>
                <c:pt idx="1">
                  <c:v>78.0</c:v>
                </c:pt>
                <c:pt idx="2">
                  <c:v>86.0</c:v>
                </c:pt>
                <c:pt idx="3">
                  <c:v>84.0</c:v>
                </c:pt>
                <c:pt idx="4">
                  <c:v>82.0</c:v>
                </c:pt>
                <c:pt idx="5">
                  <c:v>83.0</c:v>
                </c:pt>
                <c:pt idx="6">
                  <c:v>80.0</c:v>
                </c:pt>
                <c:pt idx="7">
                  <c:v>54.0</c:v>
                </c:pt>
                <c:pt idx="8">
                  <c:v>77.0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A5-4C4E-B063-1722FBBE0425}"/>
            </c:ext>
          </c:extLst>
        </c:ser>
        <c:ser>
          <c:idx val="3"/>
          <c:order val="2"/>
          <c:tx>
            <c:strRef>
              <c:f>FURetbyEth!$E$2</c:f>
              <c:strCache>
                <c:ptCount val="1"/>
                <c:pt idx="0">
                  <c:v>Hisp.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FURetbyEth!$B$3:$B$12</c15:sqref>
                  </c15:fullRef>
                </c:ext>
              </c:extLst>
              <c:f>FURetbyEth!$B$3:$B$11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FURetbyEth!$E$3:$E$12</c15:sqref>
                  </c15:fullRef>
                </c:ext>
              </c:extLst>
              <c:f>FURetbyEth!$E$3:$E$11</c:f>
              <c:numCache>
                <c:formatCode>General</c:formatCode>
                <c:ptCount val="9"/>
                <c:pt idx="0">
                  <c:v>86.0</c:v>
                </c:pt>
                <c:pt idx="1">
                  <c:v>69.0</c:v>
                </c:pt>
                <c:pt idx="2">
                  <c:v>83.0</c:v>
                </c:pt>
                <c:pt idx="3">
                  <c:v>78.0</c:v>
                </c:pt>
                <c:pt idx="4">
                  <c:v>77.0</c:v>
                </c:pt>
                <c:pt idx="5">
                  <c:v>76.0</c:v>
                </c:pt>
                <c:pt idx="6">
                  <c:v>78.0</c:v>
                </c:pt>
                <c:pt idx="7">
                  <c:v>53.0</c:v>
                </c:pt>
                <c:pt idx="8">
                  <c:v>76.0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8A5-4C4E-B063-1722FBBE0425}"/>
            </c:ext>
          </c:extLst>
        </c:ser>
        <c:ser>
          <c:idx val="1"/>
          <c:order val="3"/>
          <c:tx>
            <c:strRef>
              <c:f>FURetbyEth!$F$2</c:f>
              <c:strCache>
                <c:ptCount val="1"/>
                <c:pt idx="0">
                  <c:v>Chin.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FURetbyEth!$B$3:$B$12</c15:sqref>
                  </c15:fullRef>
                </c:ext>
              </c:extLst>
              <c:f>FURetbyEth!$B$3:$B$11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FURetbyEth!$F$3:$F$12</c15:sqref>
                  </c15:fullRef>
                </c:ext>
              </c:extLst>
              <c:f>FURetbyEth!$F$3:$F$11</c:f>
              <c:numCache>
                <c:formatCode>General</c:formatCode>
                <c:ptCount val="9"/>
                <c:pt idx="0">
                  <c:v>95.0</c:v>
                </c:pt>
                <c:pt idx="1">
                  <c:v>83.0</c:v>
                </c:pt>
                <c:pt idx="2">
                  <c:v>84.0</c:v>
                </c:pt>
                <c:pt idx="3">
                  <c:v>85.0</c:v>
                </c:pt>
                <c:pt idx="4">
                  <c:v>86.0</c:v>
                </c:pt>
                <c:pt idx="5">
                  <c:v>84.0</c:v>
                </c:pt>
                <c:pt idx="6">
                  <c:v>83.0</c:v>
                </c:pt>
                <c:pt idx="7">
                  <c:v>67.0</c:v>
                </c:pt>
                <c:pt idx="8">
                  <c:v>83.0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8A5-4C4E-B063-1722FBBE0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9715008"/>
        <c:axId val="-1938443792"/>
      </c:lineChart>
      <c:catAx>
        <c:axId val="-191971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38443792"/>
        <c:crosses val="autoZero"/>
        <c:auto val="1"/>
        <c:lblAlgn val="ctr"/>
        <c:lblOffset val="100"/>
        <c:noMultiLvlLbl val="0"/>
      </c:catAx>
      <c:valAx>
        <c:axId val="-1938443792"/>
        <c:scaling>
          <c:orientation val="minMax"/>
          <c:max val="100.0"/>
          <c:min val="40.0"/>
        </c:scaling>
        <c:delete val="0"/>
        <c:axPos val="l"/>
        <c:majorGridlines>
          <c:spPr>
            <a:ln w="12700"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Retention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19715008"/>
        <c:crosses val="autoZero"/>
        <c:crossBetween val="midCat"/>
        <c:majorUnit val="10.0"/>
      </c:valAx>
      <c:spPr>
        <a:noFill/>
      </c:spPr>
    </c:plotArea>
    <c:legend>
      <c:legendPos val="r"/>
      <c:layout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160"/>
              <a:t>Minnesota</a:t>
            </a:r>
          </a:p>
        </c:rich>
      </c:tx>
      <c:layout>
        <c:manualLayout>
          <c:xMode val="edge"/>
          <c:yMode val="edge"/>
          <c:x val="0.395009174311927"/>
          <c:y val="0.0348583798264217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FURetbySite6!$B$2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FURetbySite6!$A$3:$A$12</c15:sqref>
                  </c15:fullRef>
                </c:ext>
              </c:extLst>
              <c:f>FURetbySite6!$A$3:$A$11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FURetbySite6!$B$3:$B$12</c15:sqref>
                  </c15:fullRef>
                </c:ext>
              </c:extLst>
              <c:f>FURetbySite6!$B$3:$B$11</c:f>
              <c:numCache>
                <c:formatCode>General</c:formatCode>
                <c:ptCount val="9"/>
                <c:pt idx="0">
                  <c:v>99.0</c:v>
                </c:pt>
                <c:pt idx="1">
                  <c:v>94.0</c:v>
                </c:pt>
                <c:pt idx="2">
                  <c:v>93.0</c:v>
                </c:pt>
                <c:pt idx="3">
                  <c:v>90.0</c:v>
                </c:pt>
                <c:pt idx="4">
                  <c:v>90.0</c:v>
                </c:pt>
                <c:pt idx="5">
                  <c:v>89.0</c:v>
                </c:pt>
                <c:pt idx="6">
                  <c:v>94.0</c:v>
                </c:pt>
                <c:pt idx="7">
                  <c:v>80.0</c:v>
                </c:pt>
                <c:pt idx="8">
                  <c:v>93.0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9C-4500-9207-88E71856E349}"/>
            </c:ext>
          </c:extLst>
        </c:ser>
        <c:ser>
          <c:idx val="1"/>
          <c:order val="1"/>
          <c:tx>
            <c:strRef>
              <c:f>FURetbySite6!$C$2</c:f>
              <c:strCache>
                <c:ptCount val="1"/>
                <c:pt idx="0">
                  <c:v>Hisp.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FURetbySite6!$A$3:$A$12</c15:sqref>
                  </c15:fullRef>
                </c:ext>
              </c:extLst>
              <c:f>FURetbySite6!$A$3:$A$11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FURetbySite6!$C$3:$C$12</c15:sqref>
                  </c15:fullRef>
                </c:ext>
              </c:extLst>
              <c:f>FURetbySite6!$C$3:$C$11</c:f>
              <c:numCache>
                <c:formatCode>General</c:formatCode>
                <c:ptCount val="9"/>
                <c:pt idx="0">
                  <c:v>88.0</c:v>
                </c:pt>
                <c:pt idx="1">
                  <c:v>75.0</c:v>
                </c:pt>
                <c:pt idx="2">
                  <c:v>82.0</c:v>
                </c:pt>
                <c:pt idx="3">
                  <c:v>78.0</c:v>
                </c:pt>
                <c:pt idx="4">
                  <c:v>79.0</c:v>
                </c:pt>
                <c:pt idx="5">
                  <c:v>70.0</c:v>
                </c:pt>
                <c:pt idx="6">
                  <c:v>82.0</c:v>
                </c:pt>
                <c:pt idx="7">
                  <c:v>47.0</c:v>
                </c:pt>
                <c:pt idx="8">
                  <c:v>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9C-4500-9207-88E71856E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8159184"/>
        <c:axId val="2022434624"/>
      </c:lineChart>
      <c:catAx>
        <c:axId val="202815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2022434624"/>
        <c:crosses val="autoZero"/>
        <c:auto val="1"/>
        <c:lblAlgn val="ctr"/>
        <c:lblOffset val="100"/>
        <c:noMultiLvlLbl val="0"/>
      </c:catAx>
      <c:valAx>
        <c:axId val="2022434624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2028159184"/>
        <c:crosses val="autoZero"/>
        <c:crossBetween val="midCat"/>
        <c:majorUnit val="10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NWU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FURetbySite7!$B$2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FURetbySite7!$A$3:$A$12</c15:sqref>
                  </c15:fullRef>
                </c:ext>
              </c:extLst>
              <c:f>FURetbySite7!$A$3:$A$11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FURetbySite7!$B$3:$B$12</c15:sqref>
                  </c15:fullRef>
                </c:ext>
              </c:extLst>
              <c:f>FURetbySite7!$B$3:$B$11</c:f>
              <c:numCache>
                <c:formatCode>General</c:formatCode>
                <c:ptCount val="9"/>
                <c:pt idx="0">
                  <c:v>97.0</c:v>
                </c:pt>
                <c:pt idx="1">
                  <c:v>80.0</c:v>
                </c:pt>
                <c:pt idx="2">
                  <c:v>90.0</c:v>
                </c:pt>
                <c:pt idx="3">
                  <c:v>91.0</c:v>
                </c:pt>
                <c:pt idx="4">
                  <c:v>89.0</c:v>
                </c:pt>
                <c:pt idx="5">
                  <c:v>88.0</c:v>
                </c:pt>
                <c:pt idx="6">
                  <c:v>88.0</c:v>
                </c:pt>
                <c:pt idx="7">
                  <c:v>66.0</c:v>
                </c:pt>
                <c:pt idx="8">
                  <c:v>89.0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58-4585-83E1-620C756371CB}"/>
            </c:ext>
          </c:extLst>
        </c:ser>
        <c:ser>
          <c:idx val="1"/>
          <c:order val="1"/>
          <c:tx>
            <c:strRef>
              <c:f>FURetbySite7!$C$2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FURetbySite7!$A$3:$A$12</c15:sqref>
                  </c15:fullRef>
                </c:ext>
              </c:extLst>
              <c:f>FURetbySite7!$A$3:$A$11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FURetbySite7!$C$3:$C$12</c15:sqref>
                  </c15:fullRef>
                </c:ext>
              </c:extLst>
              <c:f>FURetbySite7!$C$3:$C$11</c:f>
              <c:numCache>
                <c:formatCode>General</c:formatCode>
                <c:ptCount val="9"/>
                <c:pt idx="0">
                  <c:v>92.0</c:v>
                </c:pt>
                <c:pt idx="1">
                  <c:v>68.0</c:v>
                </c:pt>
                <c:pt idx="2">
                  <c:v>82.0</c:v>
                </c:pt>
                <c:pt idx="3">
                  <c:v>86.0</c:v>
                </c:pt>
                <c:pt idx="4">
                  <c:v>83.0</c:v>
                </c:pt>
                <c:pt idx="5">
                  <c:v>84.0</c:v>
                </c:pt>
                <c:pt idx="6">
                  <c:v>82.0</c:v>
                </c:pt>
                <c:pt idx="7">
                  <c:v>56.0</c:v>
                </c:pt>
                <c:pt idx="8">
                  <c:v>82.0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858-4585-83E1-620C756371CB}"/>
            </c:ext>
          </c:extLst>
        </c:ser>
        <c:ser>
          <c:idx val="2"/>
          <c:order val="2"/>
          <c:tx>
            <c:strRef>
              <c:f>FURetbySite7!$D$2</c:f>
              <c:strCache>
                <c:ptCount val="1"/>
                <c:pt idx="0">
                  <c:v>Chin.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FURetbySite7!$A$3:$A$12</c15:sqref>
                  </c15:fullRef>
                </c:ext>
              </c:extLst>
              <c:f>FURetbySite7!$A$3:$A$11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FURetbySite7!$D$3:$D$12</c15:sqref>
                  </c15:fullRef>
                </c:ext>
              </c:extLst>
              <c:f>FURetbySite7!$D$3:$D$11</c:f>
              <c:numCache>
                <c:formatCode>General</c:formatCode>
                <c:ptCount val="9"/>
                <c:pt idx="0">
                  <c:v>98.0</c:v>
                </c:pt>
                <c:pt idx="1">
                  <c:v>87.0</c:v>
                </c:pt>
                <c:pt idx="2">
                  <c:v>96.0</c:v>
                </c:pt>
                <c:pt idx="3">
                  <c:v>93.0</c:v>
                </c:pt>
                <c:pt idx="4">
                  <c:v>93.0</c:v>
                </c:pt>
                <c:pt idx="5">
                  <c:v>92.0</c:v>
                </c:pt>
                <c:pt idx="6">
                  <c:v>91.0</c:v>
                </c:pt>
                <c:pt idx="7">
                  <c:v>84.0</c:v>
                </c:pt>
                <c:pt idx="8">
                  <c:v>89.0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858-4585-83E1-620C75637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0397760"/>
        <c:axId val="-1923291008"/>
      </c:lineChart>
      <c:catAx>
        <c:axId val="-199039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923291008"/>
        <c:crosses val="autoZero"/>
        <c:auto val="1"/>
        <c:lblAlgn val="ctr"/>
        <c:lblOffset val="100"/>
        <c:noMultiLvlLbl val="0"/>
      </c:catAx>
      <c:valAx>
        <c:axId val="-1923291008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990397760"/>
        <c:crosses val="autoZero"/>
        <c:crossBetween val="midCat"/>
        <c:majorUnit val="10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>
                <a:solidFill>
                  <a:schemeClr val="bg1"/>
                </a:solidFill>
              </a:defRPr>
            </a:pPr>
            <a:r>
              <a:rPr lang="en-US" sz="2160">
                <a:solidFill>
                  <a:schemeClr val="bg1"/>
                </a:solidFill>
              </a:rPr>
              <a:t>UCLA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FURetbySite8!$B$2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FURetbySite8!$A$3:$A$12</c15:sqref>
                  </c15:fullRef>
                </c:ext>
              </c:extLst>
              <c:f>FURetbySite8!$A$3:$A$11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FURetbySite8!$B$3:$B$12</c15:sqref>
                  </c15:fullRef>
                </c:ext>
              </c:extLst>
              <c:f>FURetbySite8!$B$3:$B$11</c:f>
              <c:numCache>
                <c:formatCode>General</c:formatCode>
                <c:ptCount val="9"/>
                <c:pt idx="0">
                  <c:v>99.0</c:v>
                </c:pt>
                <c:pt idx="1">
                  <c:v>97.0</c:v>
                </c:pt>
                <c:pt idx="2">
                  <c:v>91.0</c:v>
                </c:pt>
                <c:pt idx="3">
                  <c:v>88.0</c:v>
                </c:pt>
                <c:pt idx="4">
                  <c:v>89.0</c:v>
                </c:pt>
                <c:pt idx="5">
                  <c:v>88.0</c:v>
                </c:pt>
                <c:pt idx="6">
                  <c:v>90.0</c:v>
                </c:pt>
                <c:pt idx="7">
                  <c:v>83.0</c:v>
                </c:pt>
                <c:pt idx="8">
                  <c:v>88.0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9C-48FD-A080-B765D88EC8E7}"/>
            </c:ext>
          </c:extLst>
        </c:ser>
        <c:ser>
          <c:idx val="1"/>
          <c:order val="1"/>
          <c:tx>
            <c:strRef>
              <c:f>FURetbySite8!$C$2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FURetbySite8!$A$3:$A$12</c15:sqref>
                  </c15:fullRef>
                </c:ext>
              </c:extLst>
              <c:f>FURetbySite8!$A$3:$A$11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FURetbySite8!$C$3:$C$12</c15:sqref>
                  </c15:fullRef>
                </c:ext>
              </c:extLst>
              <c:f>FURetbySite8!$C$3:$C$11</c:f>
              <c:numCache>
                <c:formatCode>General</c:formatCode>
                <c:ptCount val="9"/>
                <c:pt idx="0">
                  <c:v>86.0</c:v>
                </c:pt>
                <c:pt idx="1">
                  <c:v>90.0</c:v>
                </c:pt>
                <c:pt idx="2">
                  <c:v>83.0</c:v>
                </c:pt>
                <c:pt idx="3">
                  <c:v>82.0</c:v>
                </c:pt>
                <c:pt idx="4">
                  <c:v>84.0</c:v>
                </c:pt>
                <c:pt idx="5">
                  <c:v>84.0</c:v>
                </c:pt>
                <c:pt idx="6">
                  <c:v>78.0</c:v>
                </c:pt>
                <c:pt idx="7">
                  <c:v>67.0</c:v>
                </c:pt>
                <c:pt idx="8">
                  <c:v>77.0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9C-48FD-A080-B765D88EC8E7}"/>
            </c:ext>
          </c:extLst>
        </c:ser>
        <c:ser>
          <c:idx val="2"/>
          <c:order val="2"/>
          <c:tx>
            <c:strRef>
              <c:f>FURetbySite8!$D$2</c:f>
              <c:strCache>
                <c:ptCount val="1"/>
                <c:pt idx="0">
                  <c:v>Hisp.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FURetbySite8!$A$3:$A$12</c15:sqref>
                  </c15:fullRef>
                </c:ext>
              </c:extLst>
              <c:f>FURetbySite8!$A$3:$A$11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FURetbySite8!$D$3:$D$12</c15:sqref>
                  </c15:fullRef>
                </c:ext>
              </c:extLst>
              <c:f>FURetbySite8!$D$3:$D$11</c:f>
              <c:numCache>
                <c:formatCode>General</c:formatCode>
                <c:ptCount val="9"/>
                <c:pt idx="0">
                  <c:v>88.0</c:v>
                </c:pt>
                <c:pt idx="1">
                  <c:v>85.0</c:v>
                </c:pt>
                <c:pt idx="2">
                  <c:v>81.0</c:v>
                </c:pt>
                <c:pt idx="3">
                  <c:v>71.0</c:v>
                </c:pt>
                <c:pt idx="4">
                  <c:v>72.0</c:v>
                </c:pt>
                <c:pt idx="5">
                  <c:v>72.0</c:v>
                </c:pt>
                <c:pt idx="6">
                  <c:v>71.0</c:v>
                </c:pt>
                <c:pt idx="7">
                  <c:v>59.0</c:v>
                </c:pt>
                <c:pt idx="8">
                  <c:v>71.0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9C-48FD-A080-B765D88EC8E7}"/>
            </c:ext>
          </c:extLst>
        </c:ser>
        <c:ser>
          <c:idx val="3"/>
          <c:order val="3"/>
          <c:tx>
            <c:strRef>
              <c:f>FURetbySite8!$E$2</c:f>
              <c:strCache>
                <c:ptCount val="1"/>
                <c:pt idx="0">
                  <c:v>Chin.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FURetbySite8!$A$3:$A$12</c15:sqref>
                  </c15:fullRef>
                </c:ext>
              </c:extLst>
              <c:f>FURetbySite8!$A$3:$A$11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FURetbySite8!$E$3:$E$12</c15:sqref>
                  </c15:fullRef>
                </c:ext>
              </c:extLst>
              <c:f>FURetbySite8!$E$3:$E$11</c:f>
              <c:numCache>
                <c:formatCode>General</c:formatCode>
                <c:ptCount val="9"/>
                <c:pt idx="0">
                  <c:v>91.0</c:v>
                </c:pt>
                <c:pt idx="1">
                  <c:v>81.0</c:v>
                </c:pt>
                <c:pt idx="2">
                  <c:v>78.0</c:v>
                </c:pt>
                <c:pt idx="3">
                  <c:v>82.0</c:v>
                </c:pt>
                <c:pt idx="4">
                  <c:v>82.0</c:v>
                </c:pt>
                <c:pt idx="5">
                  <c:v>80.0</c:v>
                </c:pt>
                <c:pt idx="6">
                  <c:v>78.0</c:v>
                </c:pt>
                <c:pt idx="7">
                  <c:v>57.0</c:v>
                </c:pt>
                <c:pt idx="8">
                  <c:v>83.0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09C-48FD-A080-B765D88EC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9667264"/>
        <c:axId val="-1989184064"/>
      </c:lineChart>
      <c:catAx>
        <c:axId val="-198966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en-US"/>
          </a:p>
        </c:txPr>
        <c:crossAx val="-1989184064"/>
        <c:crosses val="autoZero"/>
        <c:auto val="1"/>
        <c:lblAlgn val="ctr"/>
        <c:lblOffset val="100"/>
        <c:noMultiLvlLbl val="0"/>
      </c:catAx>
      <c:valAx>
        <c:axId val="-1989184064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en-US"/>
          </a:p>
        </c:txPr>
        <c:crossAx val="-1989667264"/>
        <c:crosses val="autoZero"/>
        <c:crossBetween val="midCat"/>
        <c:majorUnit val="10.0"/>
      </c:valAx>
      <c:spPr>
        <a:noFill/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WFU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FURetbySite3!$B$2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AEA-4E44-ABD4-93FF964F9A10}"/>
              </c:ext>
            </c:extLst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FURetbySite3!$A$3:$A$12</c15:sqref>
                  </c15:fullRef>
                </c:ext>
              </c:extLst>
              <c:f>FURetbySite3!$A$3:$A$11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FURetbySite3!$B$3:$B$12</c15:sqref>
                  </c15:fullRef>
                </c:ext>
              </c:extLst>
              <c:f>FURetbySite3!$B$3:$B$11</c:f>
              <c:numCache>
                <c:formatCode>General</c:formatCode>
                <c:ptCount val="9"/>
                <c:pt idx="0">
                  <c:v>95.0</c:v>
                </c:pt>
                <c:pt idx="1">
                  <c:v>94.0</c:v>
                </c:pt>
                <c:pt idx="2">
                  <c:v>90.0</c:v>
                </c:pt>
                <c:pt idx="3">
                  <c:v>92.0</c:v>
                </c:pt>
                <c:pt idx="4">
                  <c:v>89.0</c:v>
                </c:pt>
                <c:pt idx="5">
                  <c:v>91.0</c:v>
                </c:pt>
                <c:pt idx="6">
                  <c:v>82.0</c:v>
                </c:pt>
                <c:pt idx="7">
                  <c:v>61.0</c:v>
                </c:pt>
                <c:pt idx="8">
                  <c:v>87.0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EA-4E44-ABD4-93FF964F9A10}"/>
            </c:ext>
          </c:extLst>
        </c:ser>
        <c:ser>
          <c:idx val="1"/>
          <c:order val="1"/>
          <c:tx>
            <c:strRef>
              <c:f>FURetbySite3!$C$2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FURetbySite3!$A$3:$A$12</c15:sqref>
                  </c15:fullRef>
                </c:ext>
              </c:extLst>
              <c:f>FURetbySite3!$A$3:$A$11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FURetbySite3!$C$3:$C$12</c15:sqref>
                  </c15:fullRef>
                </c:ext>
              </c:extLst>
              <c:f>FURetbySite3!$C$3:$C$11</c:f>
              <c:numCache>
                <c:formatCode>General</c:formatCode>
                <c:ptCount val="9"/>
                <c:pt idx="0">
                  <c:v>90.0</c:v>
                </c:pt>
                <c:pt idx="1">
                  <c:v>90.0</c:v>
                </c:pt>
                <c:pt idx="2">
                  <c:v>89.0</c:v>
                </c:pt>
                <c:pt idx="3">
                  <c:v>89.0</c:v>
                </c:pt>
                <c:pt idx="4">
                  <c:v>88.0</c:v>
                </c:pt>
                <c:pt idx="5">
                  <c:v>86.0</c:v>
                </c:pt>
                <c:pt idx="6">
                  <c:v>82.0</c:v>
                </c:pt>
                <c:pt idx="7">
                  <c:v>40.0</c:v>
                </c:pt>
                <c:pt idx="8">
                  <c:v>82.0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AEA-4E44-ABD4-93FF964F9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0599440"/>
        <c:axId val="-1989114352"/>
      </c:lineChart>
      <c:catAx>
        <c:axId val="204059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crossAx val="-1989114352"/>
        <c:crosses val="autoZero"/>
        <c:auto val="1"/>
        <c:lblAlgn val="ctr"/>
        <c:lblOffset val="100"/>
        <c:noMultiLvlLbl val="0"/>
      </c:catAx>
      <c:valAx>
        <c:axId val="-1989114352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2040599440"/>
        <c:crosses val="autoZero"/>
        <c:crossBetween val="midCat"/>
        <c:majorUnit val="10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1050" b="1" i="0" u="none" strike="noStrike" kern="1200" baseline="0">
          <a:solidFill>
            <a:sysClr val="window" lastClr="FFFFFF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Columbia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FURetbySite4!$B$2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FURetbySite4!$A$3:$A$12</c15:sqref>
                  </c15:fullRef>
                </c:ext>
              </c:extLst>
              <c:f>FURetbySite4!$A$3:$A$11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FURetbySite4!$B$3:$B$12</c15:sqref>
                  </c15:fullRef>
                </c:ext>
              </c:extLst>
              <c:f>FURetbySite4!$B$3:$B$11</c:f>
              <c:numCache>
                <c:formatCode>General</c:formatCode>
                <c:ptCount val="9"/>
                <c:pt idx="0">
                  <c:v>90.0</c:v>
                </c:pt>
                <c:pt idx="1">
                  <c:v>58.0</c:v>
                </c:pt>
                <c:pt idx="2">
                  <c:v>90.0</c:v>
                </c:pt>
                <c:pt idx="3">
                  <c:v>90.0</c:v>
                </c:pt>
                <c:pt idx="4">
                  <c:v>87.0</c:v>
                </c:pt>
                <c:pt idx="5">
                  <c:v>89.0</c:v>
                </c:pt>
                <c:pt idx="6">
                  <c:v>88.0</c:v>
                </c:pt>
                <c:pt idx="7">
                  <c:v>70.0</c:v>
                </c:pt>
                <c:pt idx="8">
                  <c:v>86.0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81-4CB5-A90D-4B29A7964366}"/>
            </c:ext>
          </c:extLst>
        </c:ser>
        <c:ser>
          <c:idx val="1"/>
          <c:order val="1"/>
          <c:tx>
            <c:strRef>
              <c:f>FURetbySite4!$C$2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FURetbySite4!$A$3:$A$12</c15:sqref>
                  </c15:fullRef>
                </c:ext>
              </c:extLst>
              <c:f>FURetbySite4!$A$3:$A$11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FURetbySite4!$C$3:$C$12</c15:sqref>
                  </c15:fullRef>
                </c:ext>
              </c:extLst>
              <c:f>FURetbySite4!$C$3:$C$11</c:f>
              <c:numCache>
                <c:formatCode>General</c:formatCode>
                <c:ptCount val="9"/>
                <c:pt idx="0">
                  <c:v>83.0</c:v>
                </c:pt>
                <c:pt idx="1">
                  <c:v>50.0</c:v>
                </c:pt>
                <c:pt idx="2">
                  <c:v>81.0</c:v>
                </c:pt>
                <c:pt idx="3">
                  <c:v>83.0</c:v>
                </c:pt>
                <c:pt idx="4">
                  <c:v>83.0</c:v>
                </c:pt>
                <c:pt idx="5">
                  <c:v>85.0</c:v>
                </c:pt>
                <c:pt idx="6">
                  <c:v>83.0</c:v>
                </c:pt>
                <c:pt idx="7">
                  <c:v>58.0</c:v>
                </c:pt>
                <c:pt idx="8">
                  <c:v>79.0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81-4CB5-A90D-4B29A7964366}"/>
            </c:ext>
          </c:extLst>
        </c:ser>
        <c:ser>
          <c:idx val="2"/>
          <c:order val="2"/>
          <c:tx>
            <c:strRef>
              <c:f>FURetbySite4!$D$2</c:f>
              <c:strCache>
                <c:ptCount val="1"/>
                <c:pt idx="0">
                  <c:v>Hisp.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FURetbySite4!$A$3:$A$12</c15:sqref>
                  </c15:fullRef>
                </c:ext>
              </c:extLst>
              <c:f>FURetbySite4!$A$3:$A$11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FURetbySite4!$D$3:$D$12</c15:sqref>
                  </c15:fullRef>
                </c:ext>
              </c:extLst>
              <c:f>FURetbySite4!$D$3:$D$11</c:f>
              <c:numCache>
                <c:formatCode>General</c:formatCode>
                <c:ptCount val="9"/>
                <c:pt idx="0">
                  <c:v>85.0</c:v>
                </c:pt>
                <c:pt idx="1">
                  <c:v>51.0</c:v>
                </c:pt>
                <c:pt idx="2">
                  <c:v>83.0</c:v>
                </c:pt>
                <c:pt idx="3">
                  <c:v>86.0</c:v>
                </c:pt>
                <c:pt idx="4">
                  <c:v>80.0</c:v>
                </c:pt>
                <c:pt idx="5">
                  <c:v>84.0</c:v>
                </c:pt>
                <c:pt idx="6">
                  <c:v>83.0</c:v>
                </c:pt>
                <c:pt idx="7">
                  <c:v>51.0</c:v>
                </c:pt>
                <c:pt idx="8">
                  <c:v>88.0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C81-4CB5-A90D-4B29A7964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45189056"/>
        <c:axId val="-1919248144"/>
      </c:lineChart>
      <c:catAx>
        <c:axId val="-194518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919248144"/>
        <c:crosses val="autoZero"/>
        <c:auto val="1"/>
        <c:lblAlgn val="ctr"/>
        <c:lblOffset val="100"/>
        <c:noMultiLvlLbl val="0"/>
      </c:catAx>
      <c:valAx>
        <c:axId val="-1919248144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945189056"/>
        <c:crosses val="autoZero"/>
        <c:crossBetween val="midCat"/>
        <c:majorUnit val="10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160"/>
            </a:pPr>
            <a:r>
              <a:rPr lang="en-US" sz="2160"/>
              <a:t>JHU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FURetbySite5!$B$2</c:f>
              <c:strCache>
                <c:ptCount val="1"/>
                <c:pt idx="0">
                  <c:v>White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FURetbySite5!$A$3:$A$12</c15:sqref>
                  </c15:fullRef>
                </c:ext>
              </c:extLst>
              <c:f>FURetbySite5!$A$3:$A$11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FURetbySite5!$B$3:$B$12</c15:sqref>
                  </c15:fullRef>
                </c:ext>
              </c:extLst>
              <c:f>FURetbySite5!$B$3:$B$11</c:f>
              <c:numCache>
                <c:formatCode>General</c:formatCode>
                <c:ptCount val="9"/>
                <c:pt idx="0">
                  <c:v>98.0</c:v>
                </c:pt>
                <c:pt idx="1">
                  <c:v>93.0</c:v>
                </c:pt>
                <c:pt idx="2">
                  <c:v>92.0</c:v>
                </c:pt>
                <c:pt idx="3">
                  <c:v>87.0</c:v>
                </c:pt>
                <c:pt idx="4">
                  <c:v>81.0</c:v>
                </c:pt>
                <c:pt idx="5">
                  <c:v>84.0</c:v>
                </c:pt>
                <c:pt idx="6">
                  <c:v>83.0</c:v>
                </c:pt>
                <c:pt idx="7">
                  <c:v>69.0</c:v>
                </c:pt>
                <c:pt idx="8">
                  <c:v>82.0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1A-442B-9DD0-7DEC7FA4773A}"/>
            </c:ext>
          </c:extLst>
        </c:ser>
        <c:ser>
          <c:idx val="1"/>
          <c:order val="1"/>
          <c:tx>
            <c:strRef>
              <c:f>FURetbySite5!$C$2</c:f>
              <c:strCache>
                <c:ptCount val="1"/>
                <c:pt idx="0">
                  <c:v>A-A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FURetbySite5!$A$3:$A$12</c15:sqref>
                  </c15:fullRef>
                </c:ext>
              </c:extLst>
              <c:f>FURetbySite5!$A$3:$A$11</c:f>
              <c:strCache>
                <c:ptCount val="9"/>
                <c:pt idx="0">
                  <c:v>FU9</c:v>
                </c:pt>
                <c:pt idx="1">
                  <c:v>FU10</c:v>
                </c:pt>
                <c:pt idx="2">
                  <c:v>FU11</c:v>
                </c:pt>
                <c:pt idx="3">
                  <c:v>FU12</c:v>
                </c:pt>
                <c:pt idx="4">
                  <c:v>FU13</c:v>
                </c:pt>
                <c:pt idx="5">
                  <c:v>FU14</c:v>
                </c:pt>
                <c:pt idx="6">
                  <c:v>FU15</c:v>
                </c:pt>
                <c:pt idx="7">
                  <c:v>FU16</c:v>
                </c:pt>
                <c:pt idx="8">
                  <c:v>FU17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FURetbySite5!$C$3:$C$12</c15:sqref>
                  </c15:fullRef>
                </c:ext>
              </c:extLst>
              <c:f>FURetbySite5!$C$3:$C$11</c:f>
              <c:numCache>
                <c:formatCode>General</c:formatCode>
                <c:ptCount val="9"/>
                <c:pt idx="0">
                  <c:v>91.0</c:v>
                </c:pt>
                <c:pt idx="1">
                  <c:v>86.0</c:v>
                </c:pt>
                <c:pt idx="2">
                  <c:v>89.0</c:v>
                </c:pt>
                <c:pt idx="3">
                  <c:v>79.0</c:v>
                </c:pt>
                <c:pt idx="4">
                  <c:v>76.0</c:v>
                </c:pt>
                <c:pt idx="5">
                  <c:v>77.0</c:v>
                </c:pt>
                <c:pt idx="6">
                  <c:v>77.0</c:v>
                </c:pt>
                <c:pt idx="7">
                  <c:v>60.0</c:v>
                </c:pt>
                <c:pt idx="8">
                  <c:v>70.0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1A-442B-9DD0-7DEC7FA47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45485904"/>
        <c:axId val="-1945565120"/>
      </c:lineChart>
      <c:catAx>
        <c:axId val="-194548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945565120"/>
        <c:crosses val="autoZero"/>
        <c:auto val="1"/>
        <c:lblAlgn val="ctr"/>
        <c:lblOffset val="100"/>
        <c:noMultiLvlLbl val="0"/>
      </c:catAx>
      <c:valAx>
        <c:axId val="-1945565120"/>
        <c:scaling>
          <c:orientation val="minMax"/>
          <c:max val="100.0"/>
          <c:min val="40.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-1945485904"/>
        <c:crosses val="autoZero"/>
        <c:crossBetween val="midCat"/>
        <c:majorUnit val="10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Total!$D$1</c:f>
              <c:strCache>
                <c:ptCount val="1"/>
                <c:pt idx="0">
                  <c:v>Cumulative Count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Total!$A:$A</c:f>
              <c:strCache>
                <c:ptCount val="543"/>
                <c:pt idx="0">
                  <c:v>9/4/2016</c:v>
                </c:pt>
                <c:pt idx="1">
                  <c:v>9/5/2016</c:v>
                </c:pt>
                <c:pt idx="2">
                  <c:v>9/6/2016</c:v>
                </c:pt>
                <c:pt idx="3">
                  <c:v>9/7/2016</c:v>
                </c:pt>
                <c:pt idx="4">
                  <c:v>9/8/2016</c:v>
                </c:pt>
                <c:pt idx="5">
                  <c:v>9/9/2016</c:v>
                </c:pt>
                <c:pt idx="6">
                  <c:v>9/10/2016</c:v>
                </c:pt>
                <c:pt idx="7">
                  <c:v>9/11/2016</c:v>
                </c:pt>
                <c:pt idx="8">
                  <c:v>9/12/2016</c:v>
                </c:pt>
                <c:pt idx="9">
                  <c:v>9/13/2016</c:v>
                </c:pt>
                <c:pt idx="10">
                  <c:v>9/14/2016</c:v>
                </c:pt>
                <c:pt idx="11">
                  <c:v>9/15/2016</c:v>
                </c:pt>
                <c:pt idx="12">
                  <c:v>9/16/2016</c:v>
                </c:pt>
                <c:pt idx="13">
                  <c:v>9/17/2016</c:v>
                </c:pt>
                <c:pt idx="14">
                  <c:v>9/18/2016</c:v>
                </c:pt>
                <c:pt idx="15">
                  <c:v>9/19/2016</c:v>
                </c:pt>
                <c:pt idx="16">
                  <c:v>9/20/2016</c:v>
                </c:pt>
                <c:pt idx="17">
                  <c:v>9/21/2016</c:v>
                </c:pt>
                <c:pt idx="18">
                  <c:v>9/22/2016</c:v>
                </c:pt>
                <c:pt idx="19">
                  <c:v>9/23/2016</c:v>
                </c:pt>
                <c:pt idx="20">
                  <c:v>9/24/2016</c:v>
                </c:pt>
                <c:pt idx="21">
                  <c:v>9/25/2016</c:v>
                </c:pt>
                <c:pt idx="22">
                  <c:v>9/26/2016</c:v>
                </c:pt>
                <c:pt idx="23">
                  <c:v>9/27/2016</c:v>
                </c:pt>
                <c:pt idx="24">
                  <c:v>9/28/2016</c:v>
                </c:pt>
                <c:pt idx="25">
                  <c:v>9/29/2016</c:v>
                </c:pt>
                <c:pt idx="26">
                  <c:v>9/30/2016</c:v>
                </c:pt>
                <c:pt idx="27">
                  <c:v>10/1/2016</c:v>
                </c:pt>
                <c:pt idx="28">
                  <c:v>10/2/2016</c:v>
                </c:pt>
                <c:pt idx="29">
                  <c:v>10/3/2016</c:v>
                </c:pt>
                <c:pt idx="30">
                  <c:v>10/4/2016</c:v>
                </c:pt>
                <c:pt idx="31">
                  <c:v>10/5/2016</c:v>
                </c:pt>
                <c:pt idx="32">
                  <c:v>10/6/2016</c:v>
                </c:pt>
                <c:pt idx="33">
                  <c:v>10/7/2016</c:v>
                </c:pt>
                <c:pt idx="34">
                  <c:v>10/8/2016</c:v>
                </c:pt>
                <c:pt idx="35">
                  <c:v>10/9/2016</c:v>
                </c:pt>
                <c:pt idx="36">
                  <c:v>10/10/2016</c:v>
                </c:pt>
                <c:pt idx="37">
                  <c:v>10/11/2016</c:v>
                </c:pt>
                <c:pt idx="38">
                  <c:v>10/12/2016</c:v>
                </c:pt>
                <c:pt idx="39">
                  <c:v>10/13/2016</c:v>
                </c:pt>
                <c:pt idx="40">
                  <c:v>10/14/2016</c:v>
                </c:pt>
                <c:pt idx="41">
                  <c:v>10/15/2016</c:v>
                </c:pt>
                <c:pt idx="42">
                  <c:v>10/16/2016</c:v>
                </c:pt>
                <c:pt idx="43">
                  <c:v>10/17/2016</c:v>
                </c:pt>
                <c:pt idx="44">
                  <c:v>10/18/2016</c:v>
                </c:pt>
                <c:pt idx="45">
                  <c:v>10/19/2016</c:v>
                </c:pt>
                <c:pt idx="46">
                  <c:v>10/20/2016</c:v>
                </c:pt>
                <c:pt idx="47">
                  <c:v>10/21/2016</c:v>
                </c:pt>
                <c:pt idx="48">
                  <c:v>10/22/2016</c:v>
                </c:pt>
                <c:pt idx="49">
                  <c:v>10/23/2016</c:v>
                </c:pt>
                <c:pt idx="50">
                  <c:v>10/24/2016</c:v>
                </c:pt>
                <c:pt idx="51">
                  <c:v>10/25/2016</c:v>
                </c:pt>
                <c:pt idx="52">
                  <c:v>10/26/2016</c:v>
                </c:pt>
                <c:pt idx="53">
                  <c:v>10/27/2016</c:v>
                </c:pt>
                <c:pt idx="54">
                  <c:v>10/28/2016</c:v>
                </c:pt>
                <c:pt idx="55">
                  <c:v>10/29/2016</c:v>
                </c:pt>
                <c:pt idx="56">
                  <c:v>10/30/2016</c:v>
                </c:pt>
                <c:pt idx="57">
                  <c:v>10/31/2016</c:v>
                </c:pt>
                <c:pt idx="58">
                  <c:v>11/1/2016</c:v>
                </c:pt>
                <c:pt idx="59">
                  <c:v>11/2/2016</c:v>
                </c:pt>
                <c:pt idx="60">
                  <c:v>11/3/2016</c:v>
                </c:pt>
                <c:pt idx="61">
                  <c:v>11/4/2016</c:v>
                </c:pt>
                <c:pt idx="62">
                  <c:v>11/5/2016</c:v>
                </c:pt>
                <c:pt idx="63">
                  <c:v>11/6/2016</c:v>
                </c:pt>
                <c:pt idx="64">
                  <c:v>11/7/2016</c:v>
                </c:pt>
                <c:pt idx="65">
                  <c:v>11/8/2016</c:v>
                </c:pt>
                <c:pt idx="66">
                  <c:v>11/9/2016</c:v>
                </c:pt>
                <c:pt idx="67">
                  <c:v>11/10/2016</c:v>
                </c:pt>
                <c:pt idx="68">
                  <c:v>11/11/2016</c:v>
                </c:pt>
                <c:pt idx="69">
                  <c:v>11/12/2016</c:v>
                </c:pt>
                <c:pt idx="70">
                  <c:v>11/13/2016</c:v>
                </c:pt>
                <c:pt idx="71">
                  <c:v>11/14/2016</c:v>
                </c:pt>
                <c:pt idx="72">
                  <c:v>11/15/2016</c:v>
                </c:pt>
                <c:pt idx="73">
                  <c:v>11/16/2016</c:v>
                </c:pt>
                <c:pt idx="74">
                  <c:v>11/17/2016</c:v>
                </c:pt>
                <c:pt idx="75">
                  <c:v>11/18/2016</c:v>
                </c:pt>
                <c:pt idx="76">
                  <c:v>11/19/2016</c:v>
                </c:pt>
                <c:pt idx="77">
                  <c:v>11/20/2016</c:v>
                </c:pt>
                <c:pt idx="78">
                  <c:v>11/21/2016</c:v>
                </c:pt>
                <c:pt idx="79">
                  <c:v>11/22/2016</c:v>
                </c:pt>
                <c:pt idx="80">
                  <c:v>11/23/2016</c:v>
                </c:pt>
                <c:pt idx="81">
                  <c:v>11/24/2016</c:v>
                </c:pt>
                <c:pt idx="82">
                  <c:v>11/25/2016</c:v>
                </c:pt>
                <c:pt idx="83">
                  <c:v>11/26/2016</c:v>
                </c:pt>
                <c:pt idx="84">
                  <c:v>11/27/2016</c:v>
                </c:pt>
                <c:pt idx="85">
                  <c:v>11/28/2016</c:v>
                </c:pt>
                <c:pt idx="86">
                  <c:v>11/29/2016</c:v>
                </c:pt>
                <c:pt idx="87">
                  <c:v>11/30/2016</c:v>
                </c:pt>
                <c:pt idx="88">
                  <c:v>12/1/2016</c:v>
                </c:pt>
                <c:pt idx="89">
                  <c:v>12/2/2016</c:v>
                </c:pt>
                <c:pt idx="90">
                  <c:v>12/3/2016</c:v>
                </c:pt>
                <c:pt idx="91">
                  <c:v>12/4/2016</c:v>
                </c:pt>
                <c:pt idx="92">
                  <c:v>12/5/2016</c:v>
                </c:pt>
                <c:pt idx="93">
                  <c:v>12/6/2016</c:v>
                </c:pt>
                <c:pt idx="94">
                  <c:v>12/7/2016</c:v>
                </c:pt>
                <c:pt idx="95">
                  <c:v>12/8/2016</c:v>
                </c:pt>
                <c:pt idx="96">
                  <c:v>12/9/2016</c:v>
                </c:pt>
                <c:pt idx="97">
                  <c:v>12/10/2016</c:v>
                </c:pt>
                <c:pt idx="98">
                  <c:v>12/11/2016</c:v>
                </c:pt>
                <c:pt idx="99">
                  <c:v>12/12/2016</c:v>
                </c:pt>
                <c:pt idx="100">
                  <c:v>12/13/2016</c:v>
                </c:pt>
                <c:pt idx="101">
                  <c:v>12/14/2016</c:v>
                </c:pt>
                <c:pt idx="102">
                  <c:v>12/15/2016</c:v>
                </c:pt>
                <c:pt idx="103">
                  <c:v>12/16/2016</c:v>
                </c:pt>
                <c:pt idx="104">
                  <c:v>12/17/2016</c:v>
                </c:pt>
                <c:pt idx="105">
                  <c:v>12/18/2016</c:v>
                </c:pt>
                <c:pt idx="106">
                  <c:v>12/19/2016</c:v>
                </c:pt>
                <c:pt idx="107">
                  <c:v>12/20/2016</c:v>
                </c:pt>
                <c:pt idx="108">
                  <c:v>12/21/2016</c:v>
                </c:pt>
                <c:pt idx="109">
                  <c:v>12/22/2016</c:v>
                </c:pt>
                <c:pt idx="110">
                  <c:v>12/23/2016</c:v>
                </c:pt>
                <c:pt idx="111">
                  <c:v>12/24/2016</c:v>
                </c:pt>
                <c:pt idx="112">
                  <c:v>12/25/2016</c:v>
                </c:pt>
                <c:pt idx="113">
                  <c:v>12/26/2016</c:v>
                </c:pt>
                <c:pt idx="114">
                  <c:v>12/27/2016</c:v>
                </c:pt>
                <c:pt idx="115">
                  <c:v>12/28/2016</c:v>
                </c:pt>
                <c:pt idx="116">
                  <c:v>12/29/2016</c:v>
                </c:pt>
                <c:pt idx="117">
                  <c:v>12/30/2016</c:v>
                </c:pt>
                <c:pt idx="118">
                  <c:v>12/31/2016</c:v>
                </c:pt>
                <c:pt idx="119">
                  <c:v>1/1/2017</c:v>
                </c:pt>
                <c:pt idx="120">
                  <c:v>1/2/2017</c:v>
                </c:pt>
                <c:pt idx="121">
                  <c:v>1/3/2017</c:v>
                </c:pt>
                <c:pt idx="122">
                  <c:v>1/4/2017</c:v>
                </c:pt>
                <c:pt idx="123">
                  <c:v>1/5/2017</c:v>
                </c:pt>
                <c:pt idx="124">
                  <c:v>1/6/2017</c:v>
                </c:pt>
                <c:pt idx="125">
                  <c:v>1/7/2017</c:v>
                </c:pt>
                <c:pt idx="126">
                  <c:v>1/8/2017</c:v>
                </c:pt>
                <c:pt idx="127">
                  <c:v>1/9/2017</c:v>
                </c:pt>
                <c:pt idx="128">
                  <c:v>1/10/2017</c:v>
                </c:pt>
                <c:pt idx="129">
                  <c:v>1/11/2017</c:v>
                </c:pt>
                <c:pt idx="130">
                  <c:v>1/12/2017</c:v>
                </c:pt>
                <c:pt idx="131">
                  <c:v>1/13/2017</c:v>
                </c:pt>
                <c:pt idx="132">
                  <c:v>1/14/2017</c:v>
                </c:pt>
                <c:pt idx="133">
                  <c:v>1/15/2017</c:v>
                </c:pt>
                <c:pt idx="134">
                  <c:v>1/16/2017</c:v>
                </c:pt>
                <c:pt idx="135">
                  <c:v>1/17/2017</c:v>
                </c:pt>
                <c:pt idx="136">
                  <c:v>1/18/2017</c:v>
                </c:pt>
                <c:pt idx="137">
                  <c:v>1/19/2017</c:v>
                </c:pt>
                <c:pt idx="138">
                  <c:v>1/20/2017</c:v>
                </c:pt>
                <c:pt idx="139">
                  <c:v>1/21/2017</c:v>
                </c:pt>
                <c:pt idx="140">
                  <c:v>1/22/2017</c:v>
                </c:pt>
                <c:pt idx="141">
                  <c:v>1/23/2017</c:v>
                </c:pt>
                <c:pt idx="142">
                  <c:v>1/24/2017</c:v>
                </c:pt>
                <c:pt idx="143">
                  <c:v>1/25/2017</c:v>
                </c:pt>
                <c:pt idx="144">
                  <c:v>1/26/2017</c:v>
                </c:pt>
                <c:pt idx="145">
                  <c:v>1/27/2017</c:v>
                </c:pt>
                <c:pt idx="146">
                  <c:v>1/28/2017</c:v>
                </c:pt>
                <c:pt idx="147">
                  <c:v>1/29/2017</c:v>
                </c:pt>
                <c:pt idx="148">
                  <c:v>1/30/2017</c:v>
                </c:pt>
                <c:pt idx="149">
                  <c:v>1/31/2017</c:v>
                </c:pt>
                <c:pt idx="150">
                  <c:v>2/1/2017</c:v>
                </c:pt>
                <c:pt idx="151">
                  <c:v>2/2/2017</c:v>
                </c:pt>
                <c:pt idx="152">
                  <c:v>2/3/2017</c:v>
                </c:pt>
                <c:pt idx="153">
                  <c:v>2/4/2017</c:v>
                </c:pt>
                <c:pt idx="154">
                  <c:v>2/5/2017</c:v>
                </c:pt>
                <c:pt idx="155">
                  <c:v>2/6/2017</c:v>
                </c:pt>
                <c:pt idx="156">
                  <c:v>2/7/2017</c:v>
                </c:pt>
                <c:pt idx="157">
                  <c:v>2/8/2017</c:v>
                </c:pt>
                <c:pt idx="158">
                  <c:v>2/9/2017</c:v>
                </c:pt>
                <c:pt idx="159">
                  <c:v>2/10/2017</c:v>
                </c:pt>
                <c:pt idx="160">
                  <c:v>2/11/2017</c:v>
                </c:pt>
                <c:pt idx="161">
                  <c:v>2/12/2017</c:v>
                </c:pt>
                <c:pt idx="162">
                  <c:v>2/13/2017</c:v>
                </c:pt>
                <c:pt idx="163">
                  <c:v>2/14/2017</c:v>
                </c:pt>
                <c:pt idx="164">
                  <c:v>2/15/2017</c:v>
                </c:pt>
                <c:pt idx="165">
                  <c:v>2/16/2017</c:v>
                </c:pt>
                <c:pt idx="166">
                  <c:v>2/17/2017</c:v>
                </c:pt>
                <c:pt idx="167">
                  <c:v>2/18/2017</c:v>
                </c:pt>
                <c:pt idx="168">
                  <c:v>2/19/2017</c:v>
                </c:pt>
                <c:pt idx="169">
                  <c:v>2/20/2017</c:v>
                </c:pt>
                <c:pt idx="170">
                  <c:v>2/21/2017</c:v>
                </c:pt>
                <c:pt idx="171">
                  <c:v>2/22/2017</c:v>
                </c:pt>
                <c:pt idx="172">
                  <c:v>2/23/2017</c:v>
                </c:pt>
                <c:pt idx="173">
                  <c:v>2/24/2017</c:v>
                </c:pt>
                <c:pt idx="174">
                  <c:v>2/25/2017</c:v>
                </c:pt>
                <c:pt idx="175">
                  <c:v>2/26/2017</c:v>
                </c:pt>
                <c:pt idx="176">
                  <c:v>2/27/2017</c:v>
                </c:pt>
                <c:pt idx="177">
                  <c:v>2/28/2017</c:v>
                </c:pt>
                <c:pt idx="178">
                  <c:v>3/1/2017</c:v>
                </c:pt>
                <c:pt idx="179">
                  <c:v>3/2/2017</c:v>
                </c:pt>
                <c:pt idx="180">
                  <c:v>3/3/2017</c:v>
                </c:pt>
                <c:pt idx="181">
                  <c:v>3/4/2017</c:v>
                </c:pt>
                <c:pt idx="182">
                  <c:v>3/5/2017</c:v>
                </c:pt>
                <c:pt idx="183">
                  <c:v>3/6/2017</c:v>
                </c:pt>
                <c:pt idx="184">
                  <c:v>3/7/2017</c:v>
                </c:pt>
                <c:pt idx="185">
                  <c:v>3/8/2017</c:v>
                </c:pt>
                <c:pt idx="186">
                  <c:v>3/9/2017</c:v>
                </c:pt>
                <c:pt idx="187">
                  <c:v>3/10/2017</c:v>
                </c:pt>
                <c:pt idx="188">
                  <c:v>3/11/2017</c:v>
                </c:pt>
                <c:pt idx="189">
                  <c:v>3/12/2017</c:v>
                </c:pt>
                <c:pt idx="190">
                  <c:v>3/13/2017</c:v>
                </c:pt>
                <c:pt idx="191">
                  <c:v>3/14/2017</c:v>
                </c:pt>
                <c:pt idx="192">
                  <c:v>3/15/2017</c:v>
                </c:pt>
                <c:pt idx="193">
                  <c:v>3/16/2017</c:v>
                </c:pt>
                <c:pt idx="194">
                  <c:v>3/17/2017</c:v>
                </c:pt>
                <c:pt idx="195">
                  <c:v>3/18/2017</c:v>
                </c:pt>
                <c:pt idx="196">
                  <c:v>3/19/2017</c:v>
                </c:pt>
                <c:pt idx="197">
                  <c:v>3/20/2017</c:v>
                </c:pt>
                <c:pt idx="198">
                  <c:v>3/21/2017</c:v>
                </c:pt>
                <c:pt idx="199">
                  <c:v>3/22/2017</c:v>
                </c:pt>
                <c:pt idx="200">
                  <c:v>3/23/2017</c:v>
                </c:pt>
                <c:pt idx="201">
                  <c:v>3/24/2017</c:v>
                </c:pt>
                <c:pt idx="202">
                  <c:v>3/25/2017</c:v>
                </c:pt>
                <c:pt idx="203">
                  <c:v>3/26/2017</c:v>
                </c:pt>
                <c:pt idx="204">
                  <c:v>3/27/2017</c:v>
                </c:pt>
                <c:pt idx="205">
                  <c:v>3/28/2017</c:v>
                </c:pt>
                <c:pt idx="206">
                  <c:v>3/29/2017</c:v>
                </c:pt>
                <c:pt idx="207">
                  <c:v>3/30/2017</c:v>
                </c:pt>
                <c:pt idx="208">
                  <c:v>3/31/2017</c:v>
                </c:pt>
                <c:pt idx="209">
                  <c:v>4/1/2017</c:v>
                </c:pt>
                <c:pt idx="210">
                  <c:v>4/2/2017</c:v>
                </c:pt>
                <c:pt idx="211">
                  <c:v>4/3/2017</c:v>
                </c:pt>
                <c:pt idx="212">
                  <c:v>4/4/2017</c:v>
                </c:pt>
                <c:pt idx="213">
                  <c:v>4/5/2017</c:v>
                </c:pt>
                <c:pt idx="214">
                  <c:v>4/6/2017</c:v>
                </c:pt>
                <c:pt idx="215">
                  <c:v>4/7/2017</c:v>
                </c:pt>
                <c:pt idx="216">
                  <c:v>4/8/2017</c:v>
                </c:pt>
                <c:pt idx="217">
                  <c:v>4/9/2017</c:v>
                </c:pt>
                <c:pt idx="218">
                  <c:v>4/10/2017</c:v>
                </c:pt>
                <c:pt idx="219">
                  <c:v>4/11/2017</c:v>
                </c:pt>
                <c:pt idx="220">
                  <c:v>4/12/2017</c:v>
                </c:pt>
                <c:pt idx="221">
                  <c:v>4/13/2017</c:v>
                </c:pt>
                <c:pt idx="222">
                  <c:v>4/14/2017</c:v>
                </c:pt>
                <c:pt idx="223">
                  <c:v>4/15/2017</c:v>
                </c:pt>
                <c:pt idx="224">
                  <c:v>4/16/2017</c:v>
                </c:pt>
                <c:pt idx="225">
                  <c:v>4/17/2017</c:v>
                </c:pt>
                <c:pt idx="226">
                  <c:v>4/18/2017</c:v>
                </c:pt>
                <c:pt idx="227">
                  <c:v>4/19/2017</c:v>
                </c:pt>
                <c:pt idx="228">
                  <c:v>4/20/2017</c:v>
                </c:pt>
                <c:pt idx="229">
                  <c:v>4/21/2017</c:v>
                </c:pt>
                <c:pt idx="230">
                  <c:v>4/22/2017</c:v>
                </c:pt>
                <c:pt idx="231">
                  <c:v>4/23/2017</c:v>
                </c:pt>
                <c:pt idx="232">
                  <c:v>4/24/2017</c:v>
                </c:pt>
                <c:pt idx="233">
                  <c:v>4/25/2017</c:v>
                </c:pt>
                <c:pt idx="234">
                  <c:v>4/26/2017</c:v>
                </c:pt>
                <c:pt idx="235">
                  <c:v>4/27/2017</c:v>
                </c:pt>
                <c:pt idx="236">
                  <c:v>4/28/2017</c:v>
                </c:pt>
                <c:pt idx="237">
                  <c:v>4/29/2017</c:v>
                </c:pt>
                <c:pt idx="238">
                  <c:v>4/30/2017</c:v>
                </c:pt>
                <c:pt idx="239">
                  <c:v>5/1/2017</c:v>
                </c:pt>
                <c:pt idx="240">
                  <c:v>5/2/2017</c:v>
                </c:pt>
                <c:pt idx="241">
                  <c:v>5/3/2017</c:v>
                </c:pt>
                <c:pt idx="242">
                  <c:v>5/4/2017</c:v>
                </c:pt>
                <c:pt idx="243">
                  <c:v>5/5/2017</c:v>
                </c:pt>
                <c:pt idx="244">
                  <c:v>5/6/2017</c:v>
                </c:pt>
                <c:pt idx="245">
                  <c:v>5/7/2017</c:v>
                </c:pt>
                <c:pt idx="246">
                  <c:v>5/8/2017</c:v>
                </c:pt>
                <c:pt idx="247">
                  <c:v>5/9/2017</c:v>
                </c:pt>
                <c:pt idx="248">
                  <c:v>5/10/2017</c:v>
                </c:pt>
                <c:pt idx="249">
                  <c:v>5/11/2017</c:v>
                </c:pt>
                <c:pt idx="250">
                  <c:v>5/12/2017</c:v>
                </c:pt>
                <c:pt idx="251">
                  <c:v>5/13/2017</c:v>
                </c:pt>
                <c:pt idx="252">
                  <c:v>5/14/2017</c:v>
                </c:pt>
                <c:pt idx="253">
                  <c:v>5/15/2017</c:v>
                </c:pt>
                <c:pt idx="254">
                  <c:v>5/16/2017</c:v>
                </c:pt>
                <c:pt idx="255">
                  <c:v>5/17/2017</c:v>
                </c:pt>
                <c:pt idx="256">
                  <c:v>5/18/2017</c:v>
                </c:pt>
                <c:pt idx="257">
                  <c:v>5/19/2017</c:v>
                </c:pt>
                <c:pt idx="258">
                  <c:v>5/20/2017</c:v>
                </c:pt>
                <c:pt idx="259">
                  <c:v>5/21/2017</c:v>
                </c:pt>
                <c:pt idx="260">
                  <c:v>5/22/2017</c:v>
                </c:pt>
                <c:pt idx="261">
                  <c:v>5/23/2017</c:v>
                </c:pt>
                <c:pt idx="262">
                  <c:v>5/24/2017</c:v>
                </c:pt>
                <c:pt idx="263">
                  <c:v>5/25/2017</c:v>
                </c:pt>
                <c:pt idx="264">
                  <c:v>5/26/2017</c:v>
                </c:pt>
                <c:pt idx="265">
                  <c:v>5/27/2017</c:v>
                </c:pt>
                <c:pt idx="266">
                  <c:v>5/28/2017</c:v>
                </c:pt>
                <c:pt idx="267">
                  <c:v>5/29/2017</c:v>
                </c:pt>
                <c:pt idx="268">
                  <c:v>5/30/2017</c:v>
                </c:pt>
                <c:pt idx="269">
                  <c:v>5/31/2017</c:v>
                </c:pt>
                <c:pt idx="270">
                  <c:v>6/1/2017</c:v>
                </c:pt>
                <c:pt idx="271">
                  <c:v>6/2/2017</c:v>
                </c:pt>
                <c:pt idx="272">
                  <c:v>6/3/2017</c:v>
                </c:pt>
                <c:pt idx="273">
                  <c:v>6/4/2017</c:v>
                </c:pt>
                <c:pt idx="274">
                  <c:v>6/5/2017</c:v>
                </c:pt>
                <c:pt idx="275">
                  <c:v>6/6/2017</c:v>
                </c:pt>
                <c:pt idx="276">
                  <c:v>6/7/2017</c:v>
                </c:pt>
                <c:pt idx="277">
                  <c:v>6/8/2017</c:v>
                </c:pt>
                <c:pt idx="278">
                  <c:v>6/9/2017</c:v>
                </c:pt>
                <c:pt idx="279">
                  <c:v>6/10/2017</c:v>
                </c:pt>
                <c:pt idx="280">
                  <c:v>6/11/2017</c:v>
                </c:pt>
                <c:pt idx="281">
                  <c:v>6/12/2017</c:v>
                </c:pt>
                <c:pt idx="282">
                  <c:v>6/13/2017</c:v>
                </c:pt>
                <c:pt idx="283">
                  <c:v>6/14/2017</c:v>
                </c:pt>
                <c:pt idx="284">
                  <c:v>6/15/2017</c:v>
                </c:pt>
                <c:pt idx="285">
                  <c:v>6/16/2017</c:v>
                </c:pt>
                <c:pt idx="286">
                  <c:v>6/17/2017</c:v>
                </c:pt>
                <c:pt idx="287">
                  <c:v>6/18/2017</c:v>
                </c:pt>
                <c:pt idx="288">
                  <c:v>6/19/2017</c:v>
                </c:pt>
                <c:pt idx="289">
                  <c:v>6/20/2017</c:v>
                </c:pt>
                <c:pt idx="290">
                  <c:v>6/21/2017</c:v>
                </c:pt>
                <c:pt idx="291">
                  <c:v>6/22/2017</c:v>
                </c:pt>
                <c:pt idx="292">
                  <c:v>6/23/2017</c:v>
                </c:pt>
                <c:pt idx="293">
                  <c:v>6/24/2017</c:v>
                </c:pt>
                <c:pt idx="294">
                  <c:v>6/25/2017</c:v>
                </c:pt>
                <c:pt idx="295">
                  <c:v>6/26/2017</c:v>
                </c:pt>
                <c:pt idx="296">
                  <c:v>6/27/2017</c:v>
                </c:pt>
                <c:pt idx="297">
                  <c:v>6/28/2017</c:v>
                </c:pt>
                <c:pt idx="298">
                  <c:v>6/29/2017</c:v>
                </c:pt>
                <c:pt idx="299">
                  <c:v>6/30/2017</c:v>
                </c:pt>
                <c:pt idx="300">
                  <c:v>7/1/2017</c:v>
                </c:pt>
                <c:pt idx="301">
                  <c:v>7/2/2017</c:v>
                </c:pt>
                <c:pt idx="302">
                  <c:v>7/3/2017</c:v>
                </c:pt>
                <c:pt idx="303">
                  <c:v>7/4/2017</c:v>
                </c:pt>
                <c:pt idx="304">
                  <c:v>7/5/2017</c:v>
                </c:pt>
                <c:pt idx="305">
                  <c:v>7/6/2017</c:v>
                </c:pt>
                <c:pt idx="306">
                  <c:v>7/7/2017</c:v>
                </c:pt>
                <c:pt idx="307">
                  <c:v>7/8/2017</c:v>
                </c:pt>
                <c:pt idx="308">
                  <c:v>7/9/2017</c:v>
                </c:pt>
                <c:pt idx="309">
                  <c:v>7/10/2017</c:v>
                </c:pt>
                <c:pt idx="310">
                  <c:v>7/11/2017</c:v>
                </c:pt>
                <c:pt idx="311">
                  <c:v>7/12/2017</c:v>
                </c:pt>
                <c:pt idx="312">
                  <c:v>7/13/2017</c:v>
                </c:pt>
                <c:pt idx="313">
                  <c:v>7/14/2017</c:v>
                </c:pt>
                <c:pt idx="314">
                  <c:v>7/15/2017</c:v>
                </c:pt>
                <c:pt idx="315">
                  <c:v>7/16/2017</c:v>
                </c:pt>
                <c:pt idx="316">
                  <c:v>7/17/2017</c:v>
                </c:pt>
                <c:pt idx="317">
                  <c:v>7/18/2017</c:v>
                </c:pt>
                <c:pt idx="318">
                  <c:v>7/19/2017</c:v>
                </c:pt>
                <c:pt idx="319">
                  <c:v>7/20/2017</c:v>
                </c:pt>
                <c:pt idx="320">
                  <c:v>7/21/2017</c:v>
                </c:pt>
                <c:pt idx="321">
                  <c:v>7/22/2017</c:v>
                </c:pt>
                <c:pt idx="322">
                  <c:v>7/23/2017</c:v>
                </c:pt>
                <c:pt idx="323">
                  <c:v>7/24/2017</c:v>
                </c:pt>
                <c:pt idx="324">
                  <c:v>7/25/2017</c:v>
                </c:pt>
                <c:pt idx="325">
                  <c:v>7/26/2017</c:v>
                </c:pt>
                <c:pt idx="326">
                  <c:v>7/27/2017</c:v>
                </c:pt>
                <c:pt idx="327">
                  <c:v>7/28/2017</c:v>
                </c:pt>
                <c:pt idx="328">
                  <c:v>7/29/2017</c:v>
                </c:pt>
                <c:pt idx="329">
                  <c:v>7/30/2017</c:v>
                </c:pt>
                <c:pt idx="330">
                  <c:v>7/31/2017</c:v>
                </c:pt>
                <c:pt idx="331">
                  <c:v>8/1/2017</c:v>
                </c:pt>
                <c:pt idx="332">
                  <c:v>8/2/2017</c:v>
                </c:pt>
                <c:pt idx="333">
                  <c:v>8/3/2017</c:v>
                </c:pt>
                <c:pt idx="334">
                  <c:v>8/4/2017</c:v>
                </c:pt>
                <c:pt idx="335">
                  <c:v>8/5/2017</c:v>
                </c:pt>
                <c:pt idx="336">
                  <c:v>8/6/2017</c:v>
                </c:pt>
                <c:pt idx="337">
                  <c:v>8/7/2017</c:v>
                </c:pt>
                <c:pt idx="338">
                  <c:v>8/8/2017</c:v>
                </c:pt>
                <c:pt idx="339">
                  <c:v>8/9/2017</c:v>
                </c:pt>
                <c:pt idx="340">
                  <c:v>8/10/2017</c:v>
                </c:pt>
                <c:pt idx="341">
                  <c:v>8/11/2017</c:v>
                </c:pt>
                <c:pt idx="342">
                  <c:v>8/12/2017</c:v>
                </c:pt>
                <c:pt idx="343">
                  <c:v>8/13/2017</c:v>
                </c:pt>
                <c:pt idx="344">
                  <c:v>8/14/2017</c:v>
                </c:pt>
                <c:pt idx="345">
                  <c:v>8/15/2017</c:v>
                </c:pt>
                <c:pt idx="346">
                  <c:v>8/16/2017</c:v>
                </c:pt>
                <c:pt idx="347">
                  <c:v>8/17/2017</c:v>
                </c:pt>
                <c:pt idx="348">
                  <c:v>8/18/2017</c:v>
                </c:pt>
                <c:pt idx="349">
                  <c:v>8/19/2017</c:v>
                </c:pt>
                <c:pt idx="350">
                  <c:v>8/20/2017</c:v>
                </c:pt>
                <c:pt idx="351">
                  <c:v>8/21/2017</c:v>
                </c:pt>
                <c:pt idx="352">
                  <c:v>8/22/2017</c:v>
                </c:pt>
                <c:pt idx="353">
                  <c:v>8/23/2017</c:v>
                </c:pt>
                <c:pt idx="354">
                  <c:v>8/24/2017</c:v>
                </c:pt>
                <c:pt idx="355">
                  <c:v>8/25/2017</c:v>
                </c:pt>
                <c:pt idx="356">
                  <c:v>8/26/2017</c:v>
                </c:pt>
                <c:pt idx="357">
                  <c:v>8/27/2017</c:v>
                </c:pt>
                <c:pt idx="358">
                  <c:v>8/28/2017</c:v>
                </c:pt>
                <c:pt idx="359">
                  <c:v>8/29/2017</c:v>
                </c:pt>
                <c:pt idx="360">
                  <c:v>8/30/2017</c:v>
                </c:pt>
                <c:pt idx="361">
                  <c:v>8/31/2017</c:v>
                </c:pt>
                <c:pt idx="362">
                  <c:v>9/1/2017</c:v>
                </c:pt>
                <c:pt idx="363">
                  <c:v>9/2/2017</c:v>
                </c:pt>
                <c:pt idx="364">
                  <c:v>9/3/2017</c:v>
                </c:pt>
                <c:pt idx="365">
                  <c:v>9/4/2017</c:v>
                </c:pt>
                <c:pt idx="366">
                  <c:v>9/5/2017</c:v>
                </c:pt>
                <c:pt idx="367">
                  <c:v>9/6/2017</c:v>
                </c:pt>
                <c:pt idx="368">
                  <c:v>9/7/2017</c:v>
                </c:pt>
                <c:pt idx="369">
                  <c:v>9/8/2017</c:v>
                </c:pt>
                <c:pt idx="370">
                  <c:v>9/9/2017</c:v>
                </c:pt>
                <c:pt idx="371">
                  <c:v>9/10/2017</c:v>
                </c:pt>
                <c:pt idx="372">
                  <c:v>9/11/2017</c:v>
                </c:pt>
                <c:pt idx="373">
                  <c:v>9/12/2017</c:v>
                </c:pt>
                <c:pt idx="374">
                  <c:v>9/13/2017</c:v>
                </c:pt>
                <c:pt idx="375">
                  <c:v>9/14/2017</c:v>
                </c:pt>
                <c:pt idx="376">
                  <c:v>9/15/2017</c:v>
                </c:pt>
                <c:pt idx="377">
                  <c:v>9/16/2017</c:v>
                </c:pt>
                <c:pt idx="378">
                  <c:v>9/17/2017</c:v>
                </c:pt>
                <c:pt idx="379">
                  <c:v>9/18/2017</c:v>
                </c:pt>
                <c:pt idx="380">
                  <c:v>9/19/2017</c:v>
                </c:pt>
                <c:pt idx="381">
                  <c:v>9/20/2017</c:v>
                </c:pt>
                <c:pt idx="382">
                  <c:v>9/21/2017</c:v>
                </c:pt>
                <c:pt idx="383">
                  <c:v>9/22/2017</c:v>
                </c:pt>
                <c:pt idx="384">
                  <c:v>9/23/2017</c:v>
                </c:pt>
                <c:pt idx="385">
                  <c:v>9/24/2017</c:v>
                </c:pt>
                <c:pt idx="386">
                  <c:v>9/25/2017</c:v>
                </c:pt>
                <c:pt idx="387">
                  <c:v>9/26/2017</c:v>
                </c:pt>
                <c:pt idx="388">
                  <c:v>9/27/2017</c:v>
                </c:pt>
                <c:pt idx="389">
                  <c:v>9/28/2017</c:v>
                </c:pt>
                <c:pt idx="390">
                  <c:v>9/29/2017</c:v>
                </c:pt>
                <c:pt idx="391">
                  <c:v>9/30/2017</c:v>
                </c:pt>
                <c:pt idx="392">
                  <c:v>10/1/2017</c:v>
                </c:pt>
                <c:pt idx="393">
                  <c:v>10/2/2017</c:v>
                </c:pt>
                <c:pt idx="394">
                  <c:v>10/3/2017</c:v>
                </c:pt>
                <c:pt idx="395">
                  <c:v>10/4/2017</c:v>
                </c:pt>
                <c:pt idx="396">
                  <c:v>10/5/2017</c:v>
                </c:pt>
                <c:pt idx="397">
                  <c:v>10/6/2017</c:v>
                </c:pt>
                <c:pt idx="398">
                  <c:v>10/7/2017</c:v>
                </c:pt>
                <c:pt idx="399">
                  <c:v>10/8/2017</c:v>
                </c:pt>
                <c:pt idx="400">
                  <c:v>10/9/2017</c:v>
                </c:pt>
                <c:pt idx="401">
                  <c:v>10/10/2017</c:v>
                </c:pt>
                <c:pt idx="402">
                  <c:v>10/11/2017</c:v>
                </c:pt>
                <c:pt idx="403">
                  <c:v>10/12/2017</c:v>
                </c:pt>
                <c:pt idx="404">
                  <c:v>10/13/2017</c:v>
                </c:pt>
                <c:pt idx="405">
                  <c:v>10/14/2017</c:v>
                </c:pt>
                <c:pt idx="406">
                  <c:v>10/15/2017</c:v>
                </c:pt>
                <c:pt idx="407">
                  <c:v>10/16/2017</c:v>
                </c:pt>
                <c:pt idx="408">
                  <c:v>10/17/2017</c:v>
                </c:pt>
                <c:pt idx="409">
                  <c:v>10/18/2017</c:v>
                </c:pt>
                <c:pt idx="410">
                  <c:v>10/19/2017</c:v>
                </c:pt>
                <c:pt idx="411">
                  <c:v>10/20/2017</c:v>
                </c:pt>
                <c:pt idx="412">
                  <c:v>10/21/2017</c:v>
                </c:pt>
                <c:pt idx="413">
                  <c:v>10/22/2017</c:v>
                </c:pt>
                <c:pt idx="414">
                  <c:v>10/23/2017</c:v>
                </c:pt>
                <c:pt idx="415">
                  <c:v>10/24/2017</c:v>
                </c:pt>
                <c:pt idx="416">
                  <c:v>10/25/2017</c:v>
                </c:pt>
                <c:pt idx="417">
                  <c:v>10/26/2017</c:v>
                </c:pt>
                <c:pt idx="418">
                  <c:v>10/27/2017</c:v>
                </c:pt>
                <c:pt idx="419">
                  <c:v>10/28/2017</c:v>
                </c:pt>
                <c:pt idx="420">
                  <c:v>10/29/2017</c:v>
                </c:pt>
                <c:pt idx="421">
                  <c:v>10/30/2017</c:v>
                </c:pt>
                <c:pt idx="422">
                  <c:v>10/31/2017</c:v>
                </c:pt>
                <c:pt idx="423">
                  <c:v>11/1/2017</c:v>
                </c:pt>
                <c:pt idx="424">
                  <c:v>11/2/2017</c:v>
                </c:pt>
                <c:pt idx="425">
                  <c:v>11/3/2017</c:v>
                </c:pt>
                <c:pt idx="426">
                  <c:v>11/4/2017</c:v>
                </c:pt>
                <c:pt idx="427">
                  <c:v>11/5/2017</c:v>
                </c:pt>
                <c:pt idx="428">
                  <c:v>11/6/2017</c:v>
                </c:pt>
                <c:pt idx="429">
                  <c:v>11/7/2017</c:v>
                </c:pt>
                <c:pt idx="430">
                  <c:v>11/8/2017</c:v>
                </c:pt>
                <c:pt idx="431">
                  <c:v>11/9/2017</c:v>
                </c:pt>
                <c:pt idx="432">
                  <c:v>11/10/2017</c:v>
                </c:pt>
                <c:pt idx="433">
                  <c:v>11/11/2017</c:v>
                </c:pt>
                <c:pt idx="434">
                  <c:v>11/12/2017</c:v>
                </c:pt>
                <c:pt idx="435">
                  <c:v>11/13/2017</c:v>
                </c:pt>
                <c:pt idx="436">
                  <c:v>11/14/2017</c:v>
                </c:pt>
                <c:pt idx="437">
                  <c:v>11/15/2017</c:v>
                </c:pt>
                <c:pt idx="438">
                  <c:v>11/16/2017</c:v>
                </c:pt>
                <c:pt idx="439">
                  <c:v>11/17/2017</c:v>
                </c:pt>
                <c:pt idx="440">
                  <c:v>11/18/2017</c:v>
                </c:pt>
                <c:pt idx="441">
                  <c:v>11/19/2017</c:v>
                </c:pt>
                <c:pt idx="442">
                  <c:v>11/20/2017</c:v>
                </c:pt>
                <c:pt idx="443">
                  <c:v>11/21/2017</c:v>
                </c:pt>
                <c:pt idx="444">
                  <c:v>11/22/2017</c:v>
                </c:pt>
                <c:pt idx="445">
                  <c:v>11/23/2017</c:v>
                </c:pt>
                <c:pt idx="446">
                  <c:v>11/24/2017</c:v>
                </c:pt>
                <c:pt idx="447">
                  <c:v>11/25/2017</c:v>
                </c:pt>
                <c:pt idx="448">
                  <c:v>11/26/2017</c:v>
                </c:pt>
                <c:pt idx="449">
                  <c:v>11/27/2017</c:v>
                </c:pt>
                <c:pt idx="450">
                  <c:v>11/28/2017</c:v>
                </c:pt>
                <c:pt idx="451">
                  <c:v>11/29/2017</c:v>
                </c:pt>
                <c:pt idx="452">
                  <c:v>11/30/2017</c:v>
                </c:pt>
                <c:pt idx="453">
                  <c:v>12/1/2017</c:v>
                </c:pt>
                <c:pt idx="454">
                  <c:v>12/2/2017</c:v>
                </c:pt>
                <c:pt idx="455">
                  <c:v>12/3/2017</c:v>
                </c:pt>
                <c:pt idx="456">
                  <c:v>12/4/2017</c:v>
                </c:pt>
                <c:pt idx="457">
                  <c:v>12/5/2017</c:v>
                </c:pt>
                <c:pt idx="458">
                  <c:v>12/6/2017</c:v>
                </c:pt>
                <c:pt idx="459">
                  <c:v>12/7/2017</c:v>
                </c:pt>
                <c:pt idx="460">
                  <c:v>12/8/2017</c:v>
                </c:pt>
                <c:pt idx="461">
                  <c:v>12/9/2017</c:v>
                </c:pt>
                <c:pt idx="462">
                  <c:v>12/10/2017</c:v>
                </c:pt>
                <c:pt idx="463">
                  <c:v>12/11/2017</c:v>
                </c:pt>
                <c:pt idx="464">
                  <c:v>12/12/2017</c:v>
                </c:pt>
                <c:pt idx="465">
                  <c:v>12/13/2017</c:v>
                </c:pt>
                <c:pt idx="466">
                  <c:v>12/14/2017</c:v>
                </c:pt>
                <c:pt idx="467">
                  <c:v>12/15/2017</c:v>
                </c:pt>
                <c:pt idx="468">
                  <c:v>12/16/2017</c:v>
                </c:pt>
                <c:pt idx="469">
                  <c:v>12/17/2017</c:v>
                </c:pt>
                <c:pt idx="470">
                  <c:v>12/18/2017</c:v>
                </c:pt>
                <c:pt idx="471">
                  <c:v>12/19/2017</c:v>
                </c:pt>
                <c:pt idx="472">
                  <c:v>12/20/2017</c:v>
                </c:pt>
                <c:pt idx="473">
                  <c:v>12/21/2017</c:v>
                </c:pt>
                <c:pt idx="474">
                  <c:v>12/22/2017</c:v>
                </c:pt>
                <c:pt idx="475">
                  <c:v>12/23/2017</c:v>
                </c:pt>
                <c:pt idx="476">
                  <c:v>12/24/2017</c:v>
                </c:pt>
                <c:pt idx="477">
                  <c:v>12/25/2017</c:v>
                </c:pt>
                <c:pt idx="478">
                  <c:v>12/26/2017</c:v>
                </c:pt>
                <c:pt idx="479">
                  <c:v>12/27/2017</c:v>
                </c:pt>
                <c:pt idx="480">
                  <c:v>12/28/2017</c:v>
                </c:pt>
                <c:pt idx="481">
                  <c:v>12/29/2017</c:v>
                </c:pt>
                <c:pt idx="482">
                  <c:v>12/30/2017</c:v>
                </c:pt>
                <c:pt idx="483">
                  <c:v>12/31/2017</c:v>
                </c:pt>
                <c:pt idx="484">
                  <c:v>1/1/2018</c:v>
                </c:pt>
                <c:pt idx="485">
                  <c:v>1/2/2018</c:v>
                </c:pt>
                <c:pt idx="486">
                  <c:v>1/3/2018</c:v>
                </c:pt>
                <c:pt idx="487">
                  <c:v>1/4/2018</c:v>
                </c:pt>
                <c:pt idx="488">
                  <c:v>1/5/2018</c:v>
                </c:pt>
                <c:pt idx="489">
                  <c:v>1/6/2018</c:v>
                </c:pt>
                <c:pt idx="490">
                  <c:v>1/7/2018</c:v>
                </c:pt>
                <c:pt idx="491">
                  <c:v>1/8/2018</c:v>
                </c:pt>
                <c:pt idx="492">
                  <c:v>1/9/2018</c:v>
                </c:pt>
                <c:pt idx="493">
                  <c:v>1/10/2018</c:v>
                </c:pt>
                <c:pt idx="494">
                  <c:v>1/11/2018</c:v>
                </c:pt>
                <c:pt idx="495">
                  <c:v>1/12/2018</c:v>
                </c:pt>
                <c:pt idx="496">
                  <c:v>1/13/2018</c:v>
                </c:pt>
                <c:pt idx="497">
                  <c:v>1/14/2018</c:v>
                </c:pt>
                <c:pt idx="498">
                  <c:v>1/15/2018</c:v>
                </c:pt>
                <c:pt idx="499">
                  <c:v>1/16/2018</c:v>
                </c:pt>
                <c:pt idx="500">
                  <c:v>1/17/2018</c:v>
                </c:pt>
                <c:pt idx="501">
                  <c:v>1/18/2018</c:v>
                </c:pt>
                <c:pt idx="502">
                  <c:v>1/19/2018</c:v>
                </c:pt>
                <c:pt idx="503">
                  <c:v>1/20/2018</c:v>
                </c:pt>
                <c:pt idx="504">
                  <c:v>1/21/2018</c:v>
                </c:pt>
                <c:pt idx="505">
                  <c:v>1/22/2018</c:v>
                </c:pt>
                <c:pt idx="506">
                  <c:v>1/23/2018</c:v>
                </c:pt>
                <c:pt idx="507">
                  <c:v>1/24/2018</c:v>
                </c:pt>
                <c:pt idx="508">
                  <c:v>1/25/2018</c:v>
                </c:pt>
                <c:pt idx="509">
                  <c:v>1/26/2018</c:v>
                </c:pt>
                <c:pt idx="510">
                  <c:v>1/27/2018</c:v>
                </c:pt>
                <c:pt idx="511">
                  <c:v>1/28/2018</c:v>
                </c:pt>
                <c:pt idx="512">
                  <c:v>1/29/2018</c:v>
                </c:pt>
                <c:pt idx="513">
                  <c:v>1/30/2018</c:v>
                </c:pt>
                <c:pt idx="514">
                  <c:v>1/31/2018</c:v>
                </c:pt>
                <c:pt idx="515">
                  <c:v>2/1/2018</c:v>
                </c:pt>
                <c:pt idx="516">
                  <c:v>2/2/2018</c:v>
                </c:pt>
                <c:pt idx="517">
                  <c:v>2/3/2018</c:v>
                </c:pt>
                <c:pt idx="518">
                  <c:v>2/4/2018</c:v>
                </c:pt>
                <c:pt idx="519">
                  <c:v>2/5/2018</c:v>
                </c:pt>
                <c:pt idx="520">
                  <c:v>2/6/2018</c:v>
                </c:pt>
                <c:pt idx="521">
                  <c:v>2/7/2018</c:v>
                </c:pt>
                <c:pt idx="522">
                  <c:v>2/8/2018</c:v>
                </c:pt>
                <c:pt idx="523">
                  <c:v>2/9/2018</c:v>
                </c:pt>
                <c:pt idx="524">
                  <c:v>2/10/2018</c:v>
                </c:pt>
                <c:pt idx="525">
                  <c:v>2/11/2018</c:v>
                </c:pt>
                <c:pt idx="526">
                  <c:v>2/12/2018</c:v>
                </c:pt>
                <c:pt idx="527">
                  <c:v>2/13/2018</c:v>
                </c:pt>
                <c:pt idx="528">
                  <c:v>2/14/2018</c:v>
                </c:pt>
                <c:pt idx="529">
                  <c:v>2/15/2018</c:v>
                </c:pt>
                <c:pt idx="530">
                  <c:v>2/16/2018</c:v>
                </c:pt>
                <c:pt idx="531">
                  <c:v>2/17/2018</c:v>
                </c:pt>
                <c:pt idx="532">
                  <c:v>2/18/2018</c:v>
                </c:pt>
                <c:pt idx="533">
                  <c:v>2/19/2018</c:v>
                </c:pt>
                <c:pt idx="534">
                  <c:v>2/20/2018</c:v>
                </c:pt>
                <c:pt idx="535">
                  <c:v>2/21/2018</c:v>
                </c:pt>
                <c:pt idx="536">
                  <c:v>2/22/2018</c:v>
                </c:pt>
                <c:pt idx="537">
                  <c:v>2/23/2018</c:v>
                </c:pt>
                <c:pt idx="538">
                  <c:v>2/24/2018</c:v>
                </c:pt>
                <c:pt idx="539">
                  <c:v>2/25/2018</c:v>
                </c:pt>
                <c:pt idx="540">
                  <c:v>2/26/2018</c:v>
                </c:pt>
                <c:pt idx="541">
                  <c:v>2/27/2018</c:v>
                </c:pt>
                <c:pt idx="542">
                  <c:v>2/28/2018</c:v>
                </c:pt>
              </c:strCache>
            </c:strRef>
          </c:cat>
          <c:val>
            <c:numRef>
              <c:f>Total!$D$2:$D$550</c:f>
              <c:numCache>
                <c:formatCode>General</c:formatCode>
                <c:ptCount val="548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8.0</c:v>
                </c:pt>
                <c:pt idx="6">
                  <c:v>8.0</c:v>
                </c:pt>
                <c:pt idx="7">
                  <c:v>11.0</c:v>
                </c:pt>
                <c:pt idx="8">
                  <c:v>18.0</c:v>
                </c:pt>
                <c:pt idx="9">
                  <c:v>23.0</c:v>
                </c:pt>
                <c:pt idx="10">
                  <c:v>28.0</c:v>
                </c:pt>
                <c:pt idx="11">
                  <c:v>34.0</c:v>
                </c:pt>
                <c:pt idx="12">
                  <c:v>34.0</c:v>
                </c:pt>
                <c:pt idx="13">
                  <c:v>34.0</c:v>
                </c:pt>
                <c:pt idx="14">
                  <c:v>38.0</c:v>
                </c:pt>
                <c:pt idx="15">
                  <c:v>45.0</c:v>
                </c:pt>
                <c:pt idx="16">
                  <c:v>51.0</c:v>
                </c:pt>
                <c:pt idx="17">
                  <c:v>58.0</c:v>
                </c:pt>
                <c:pt idx="18">
                  <c:v>63.0</c:v>
                </c:pt>
                <c:pt idx="19">
                  <c:v>65.0</c:v>
                </c:pt>
                <c:pt idx="20">
                  <c:v>65.0</c:v>
                </c:pt>
                <c:pt idx="21">
                  <c:v>71.0</c:v>
                </c:pt>
                <c:pt idx="22">
                  <c:v>77.0</c:v>
                </c:pt>
                <c:pt idx="23">
                  <c:v>84.0</c:v>
                </c:pt>
                <c:pt idx="24">
                  <c:v>92.0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106.0</c:v>
                </c:pt>
                <c:pt idx="29">
                  <c:v>116.0</c:v>
                </c:pt>
                <c:pt idx="30">
                  <c:v>128.0</c:v>
                </c:pt>
                <c:pt idx="31">
                  <c:v>137.0</c:v>
                </c:pt>
                <c:pt idx="32">
                  <c:v>147.0</c:v>
                </c:pt>
                <c:pt idx="33">
                  <c:v>149.0</c:v>
                </c:pt>
                <c:pt idx="34">
                  <c:v>149.0</c:v>
                </c:pt>
                <c:pt idx="35">
                  <c:v>158.0</c:v>
                </c:pt>
                <c:pt idx="36">
                  <c:v>167.0</c:v>
                </c:pt>
                <c:pt idx="37">
                  <c:v>176.0</c:v>
                </c:pt>
                <c:pt idx="38">
                  <c:v>186.0</c:v>
                </c:pt>
                <c:pt idx="39">
                  <c:v>194.0</c:v>
                </c:pt>
                <c:pt idx="40">
                  <c:v>195.0</c:v>
                </c:pt>
                <c:pt idx="41">
                  <c:v>195.0</c:v>
                </c:pt>
                <c:pt idx="42">
                  <c:v>203.0</c:v>
                </c:pt>
                <c:pt idx="43">
                  <c:v>211.0</c:v>
                </c:pt>
                <c:pt idx="44">
                  <c:v>223.0</c:v>
                </c:pt>
                <c:pt idx="45">
                  <c:v>237.0</c:v>
                </c:pt>
                <c:pt idx="46">
                  <c:v>248.0</c:v>
                </c:pt>
                <c:pt idx="47">
                  <c:v>251.0</c:v>
                </c:pt>
                <c:pt idx="48">
                  <c:v>251.0</c:v>
                </c:pt>
                <c:pt idx="49">
                  <c:v>260.0</c:v>
                </c:pt>
                <c:pt idx="50">
                  <c:v>272.0</c:v>
                </c:pt>
                <c:pt idx="51">
                  <c:v>282.0</c:v>
                </c:pt>
                <c:pt idx="52">
                  <c:v>294.0</c:v>
                </c:pt>
                <c:pt idx="53">
                  <c:v>302.0</c:v>
                </c:pt>
                <c:pt idx="54">
                  <c:v>302.0</c:v>
                </c:pt>
                <c:pt idx="55">
                  <c:v>302.0</c:v>
                </c:pt>
                <c:pt idx="56">
                  <c:v>307.0</c:v>
                </c:pt>
                <c:pt idx="57">
                  <c:v>317.0</c:v>
                </c:pt>
                <c:pt idx="58">
                  <c:v>328.0</c:v>
                </c:pt>
                <c:pt idx="59">
                  <c:v>344.0</c:v>
                </c:pt>
                <c:pt idx="60">
                  <c:v>352.0</c:v>
                </c:pt>
                <c:pt idx="61">
                  <c:v>355.0</c:v>
                </c:pt>
                <c:pt idx="62">
                  <c:v>355.0</c:v>
                </c:pt>
                <c:pt idx="63">
                  <c:v>365.0</c:v>
                </c:pt>
                <c:pt idx="64">
                  <c:v>372.0</c:v>
                </c:pt>
                <c:pt idx="65">
                  <c:v>384.0</c:v>
                </c:pt>
                <c:pt idx="66">
                  <c:v>400.0</c:v>
                </c:pt>
                <c:pt idx="67">
                  <c:v>409.0</c:v>
                </c:pt>
                <c:pt idx="68">
                  <c:v>409.0</c:v>
                </c:pt>
                <c:pt idx="69">
                  <c:v>409.0</c:v>
                </c:pt>
                <c:pt idx="70">
                  <c:v>419.0</c:v>
                </c:pt>
                <c:pt idx="71">
                  <c:v>433.0</c:v>
                </c:pt>
                <c:pt idx="72">
                  <c:v>442.0</c:v>
                </c:pt>
                <c:pt idx="73">
                  <c:v>457.0</c:v>
                </c:pt>
                <c:pt idx="74">
                  <c:v>465.0</c:v>
                </c:pt>
                <c:pt idx="75">
                  <c:v>469.0</c:v>
                </c:pt>
                <c:pt idx="76">
                  <c:v>469.0</c:v>
                </c:pt>
                <c:pt idx="77">
                  <c:v>478.0</c:v>
                </c:pt>
                <c:pt idx="78">
                  <c:v>485.0</c:v>
                </c:pt>
                <c:pt idx="79">
                  <c:v>488.0</c:v>
                </c:pt>
                <c:pt idx="80">
                  <c:v>488.0</c:v>
                </c:pt>
                <c:pt idx="81">
                  <c:v>488.0</c:v>
                </c:pt>
                <c:pt idx="82">
                  <c:v>488.0</c:v>
                </c:pt>
                <c:pt idx="83">
                  <c:v>488.0</c:v>
                </c:pt>
                <c:pt idx="84">
                  <c:v>498.0</c:v>
                </c:pt>
                <c:pt idx="85">
                  <c:v>510.0</c:v>
                </c:pt>
                <c:pt idx="86">
                  <c:v>523.0</c:v>
                </c:pt>
                <c:pt idx="87">
                  <c:v>536.0</c:v>
                </c:pt>
                <c:pt idx="88">
                  <c:v>545.0</c:v>
                </c:pt>
                <c:pt idx="89">
                  <c:v>547.0</c:v>
                </c:pt>
                <c:pt idx="90">
                  <c:v>547.0</c:v>
                </c:pt>
                <c:pt idx="91">
                  <c:v>556.0</c:v>
                </c:pt>
                <c:pt idx="92">
                  <c:v>567.0</c:v>
                </c:pt>
                <c:pt idx="93">
                  <c:v>581.0</c:v>
                </c:pt>
                <c:pt idx="94">
                  <c:v>596.0</c:v>
                </c:pt>
                <c:pt idx="95">
                  <c:v>605.0</c:v>
                </c:pt>
                <c:pt idx="96">
                  <c:v>605.0</c:v>
                </c:pt>
                <c:pt idx="97">
                  <c:v>605.0</c:v>
                </c:pt>
                <c:pt idx="98">
                  <c:v>614.0</c:v>
                </c:pt>
                <c:pt idx="99">
                  <c:v>624.0</c:v>
                </c:pt>
                <c:pt idx="100">
                  <c:v>631.0</c:v>
                </c:pt>
                <c:pt idx="101">
                  <c:v>644.0</c:v>
                </c:pt>
                <c:pt idx="102">
                  <c:v>650.0</c:v>
                </c:pt>
                <c:pt idx="103">
                  <c:v>650.0</c:v>
                </c:pt>
                <c:pt idx="104">
                  <c:v>650.0</c:v>
                </c:pt>
                <c:pt idx="105">
                  <c:v>659.0</c:v>
                </c:pt>
                <c:pt idx="106">
                  <c:v>664.0</c:v>
                </c:pt>
                <c:pt idx="107">
                  <c:v>667.0</c:v>
                </c:pt>
                <c:pt idx="108">
                  <c:v>672.0</c:v>
                </c:pt>
                <c:pt idx="109">
                  <c:v>673.0</c:v>
                </c:pt>
                <c:pt idx="110">
                  <c:v>673.0</c:v>
                </c:pt>
                <c:pt idx="111">
                  <c:v>673.0</c:v>
                </c:pt>
                <c:pt idx="112">
                  <c:v>673.0</c:v>
                </c:pt>
                <c:pt idx="113">
                  <c:v>675.0</c:v>
                </c:pt>
                <c:pt idx="114">
                  <c:v>678.0</c:v>
                </c:pt>
                <c:pt idx="115">
                  <c:v>682.0</c:v>
                </c:pt>
                <c:pt idx="116">
                  <c:v>685.0</c:v>
                </c:pt>
                <c:pt idx="117">
                  <c:v>685.0</c:v>
                </c:pt>
                <c:pt idx="118">
                  <c:v>685.0</c:v>
                </c:pt>
                <c:pt idx="119">
                  <c:v>685.0</c:v>
                </c:pt>
                <c:pt idx="120">
                  <c:v>689.0</c:v>
                </c:pt>
                <c:pt idx="121">
                  <c:v>699.0</c:v>
                </c:pt>
                <c:pt idx="122">
                  <c:v>710.0</c:v>
                </c:pt>
                <c:pt idx="123">
                  <c:v>719.0</c:v>
                </c:pt>
                <c:pt idx="124">
                  <c:v>722.0</c:v>
                </c:pt>
                <c:pt idx="125">
                  <c:v>722.0</c:v>
                </c:pt>
                <c:pt idx="126">
                  <c:v>729.0</c:v>
                </c:pt>
                <c:pt idx="127">
                  <c:v>735.0</c:v>
                </c:pt>
                <c:pt idx="128">
                  <c:v>745.0</c:v>
                </c:pt>
                <c:pt idx="129">
                  <c:v>758.0</c:v>
                </c:pt>
                <c:pt idx="130">
                  <c:v>769.0</c:v>
                </c:pt>
                <c:pt idx="131">
                  <c:v>769.0</c:v>
                </c:pt>
                <c:pt idx="132">
                  <c:v>769.0</c:v>
                </c:pt>
                <c:pt idx="133">
                  <c:v>769.0</c:v>
                </c:pt>
                <c:pt idx="134">
                  <c:v>781.0</c:v>
                </c:pt>
                <c:pt idx="135">
                  <c:v>795.0</c:v>
                </c:pt>
                <c:pt idx="136">
                  <c:v>806.0</c:v>
                </c:pt>
                <c:pt idx="137">
                  <c:v>814.0</c:v>
                </c:pt>
                <c:pt idx="138">
                  <c:v>814.0</c:v>
                </c:pt>
                <c:pt idx="139">
                  <c:v>814.0</c:v>
                </c:pt>
                <c:pt idx="140">
                  <c:v>824.0</c:v>
                </c:pt>
                <c:pt idx="141">
                  <c:v>835.0</c:v>
                </c:pt>
                <c:pt idx="142">
                  <c:v>848.0</c:v>
                </c:pt>
                <c:pt idx="143">
                  <c:v>858.0</c:v>
                </c:pt>
                <c:pt idx="144">
                  <c:v>867.0</c:v>
                </c:pt>
                <c:pt idx="145">
                  <c:v>870.0</c:v>
                </c:pt>
                <c:pt idx="146">
                  <c:v>870.0</c:v>
                </c:pt>
                <c:pt idx="147">
                  <c:v>883.0</c:v>
                </c:pt>
                <c:pt idx="148">
                  <c:v>895.0</c:v>
                </c:pt>
                <c:pt idx="149">
                  <c:v>905.0</c:v>
                </c:pt>
                <c:pt idx="150">
                  <c:v>920.0</c:v>
                </c:pt>
                <c:pt idx="151">
                  <c:v>928.0</c:v>
                </c:pt>
                <c:pt idx="152">
                  <c:v>928.0</c:v>
                </c:pt>
                <c:pt idx="153">
                  <c:v>928.0</c:v>
                </c:pt>
                <c:pt idx="154">
                  <c:v>938.0</c:v>
                </c:pt>
                <c:pt idx="155">
                  <c:v>949.0</c:v>
                </c:pt>
                <c:pt idx="156">
                  <c:v>963.0</c:v>
                </c:pt>
                <c:pt idx="157">
                  <c:v>976.0</c:v>
                </c:pt>
                <c:pt idx="158">
                  <c:v>986.0</c:v>
                </c:pt>
                <c:pt idx="159">
                  <c:v>989.0</c:v>
                </c:pt>
                <c:pt idx="160">
                  <c:v>989.0</c:v>
                </c:pt>
                <c:pt idx="161">
                  <c:v>996.0</c:v>
                </c:pt>
                <c:pt idx="162">
                  <c:v>1008.0</c:v>
                </c:pt>
                <c:pt idx="163">
                  <c:v>1022.0</c:v>
                </c:pt>
                <c:pt idx="164">
                  <c:v>1035.0</c:v>
                </c:pt>
                <c:pt idx="165">
                  <c:v>1041.0</c:v>
                </c:pt>
                <c:pt idx="166">
                  <c:v>1041.0</c:v>
                </c:pt>
                <c:pt idx="167">
                  <c:v>1041.0</c:v>
                </c:pt>
                <c:pt idx="168">
                  <c:v>1044.0</c:v>
                </c:pt>
                <c:pt idx="169">
                  <c:v>1056.0</c:v>
                </c:pt>
                <c:pt idx="170">
                  <c:v>1069.0</c:v>
                </c:pt>
                <c:pt idx="171">
                  <c:v>1083.0</c:v>
                </c:pt>
                <c:pt idx="172">
                  <c:v>1090.0</c:v>
                </c:pt>
                <c:pt idx="173">
                  <c:v>1093.0</c:v>
                </c:pt>
                <c:pt idx="174">
                  <c:v>1093.0</c:v>
                </c:pt>
                <c:pt idx="175">
                  <c:v>1099.0</c:v>
                </c:pt>
                <c:pt idx="176">
                  <c:v>1110.0</c:v>
                </c:pt>
                <c:pt idx="177">
                  <c:v>1122.0</c:v>
                </c:pt>
                <c:pt idx="178">
                  <c:v>1135.0</c:v>
                </c:pt>
                <c:pt idx="179">
                  <c:v>1147.0</c:v>
                </c:pt>
                <c:pt idx="180">
                  <c:v>1147.0</c:v>
                </c:pt>
                <c:pt idx="181">
                  <c:v>1147.0</c:v>
                </c:pt>
                <c:pt idx="182">
                  <c:v>1154.0</c:v>
                </c:pt>
                <c:pt idx="183">
                  <c:v>1167.0</c:v>
                </c:pt>
                <c:pt idx="184">
                  <c:v>1177.0</c:v>
                </c:pt>
                <c:pt idx="185">
                  <c:v>1190.0</c:v>
                </c:pt>
                <c:pt idx="186">
                  <c:v>1196.0</c:v>
                </c:pt>
                <c:pt idx="187">
                  <c:v>1200.0</c:v>
                </c:pt>
                <c:pt idx="188">
                  <c:v>1200.0</c:v>
                </c:pt>
                <c:pt idx="189">
                  <c:v>1206.0</c:v>
                </c:pt>
                <c:pt idx="190">
                  <c:v>1215.0</c:v>
                </c:pt>
                <c:pt idx="191">
                  <c:v>1224.0</c:v>
                </c:pt>
                <c:pt idx="192">
                  <c:v>1237.0</c:v>
                </c:pt>
                <c:pt idx="193">
                  <c:v>1245.0</c:v>
                </c:pt>
                <c:pt idx="194">
                  <c:v>1245.0</c:v>
                </c:pt>
                <c:pt idx="195">
                  <c:v>1245.0</c:v>
                </c:pt>
                <c:pt idx="196">
                  <c:v>1255.0</c:v>
                </c:pt>
                <c:pt idx="197">
                  <c:v>1268.0</c:v>
                </c:pt>
                <c:pt idx="198">
                  <c:v>1284.0</c:v>
                </c:pt>
                <c:pt idx="199">
                  <c:v>1291.0</c:v>
                </c:pt>
                <c:pt idx="200">
                  <c:v>1302.0</c:v>
                </c:pt>
                <c:pt idx="201">
                  <c:v>1306.0</c:v>
                </c:pt>
                <c:pt idx="202">
                  <c:v>1306.0</c:v>
                </c:pt>
                <c:pt idx="203">
                  <c:v>1316.0</c:v>
                </c:pt>
                <c:pt idx="204">
                  <c:v>1324.0</c:v>
                </c:pt>
                <c:pt idx="205">
                  <c:v>1343.0</c:v>
                </c:pt>
                <c:pt idx="206">
                  <c:v>1357.0</c:v>
                </c:pt>
                <c:pt idx="207">
                  <c:v>1365.0</c:v>
                </c:pt>
                <c:pt idx="208">
                  <c:v>1365.0</c:v>
                </c:pt>
                <c:pt idx="209">
                  <c:v>1365.0</c:v>
                </c:pt>
                <c:pt idx="210">
                  <c:v>1375.0</c:v>
                </c:pt>
                <c:pt idx="211">
                  <c:v>1384.0</c:v>
                </c:pt>
                <c:pt idx="212">
                  <c:v>1397.0</c:v>
                </c:pt>
                <c:pt idx="213">
                  <c:v>1403.0</c:v>
                </c:pt>
                <c:pt idx="214">
                  <c:v>1410.0</c:v>
                </c:pt>
                <c:pt idx="215">
                  <c:v>1413.0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A6-4D08-8DF9-DE027B061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26009552"/>
        <c:axId val="-1925629904"/>
      </c:barChart>
      <c:lineChart>
        <c:grouping val="standard"/>
        <c:varyColors val="0"/>
        <c:ser>
          <c:idx val="1"/>
          <c:order val="1"/>
          <c:tx>
            <c:strRef>
              <c:f>Total!$F$1</c:f>
              <c:strCache>
                <c:ptCount val="1"/>
                <c:pt idx="0">
                  <c:v>Cumulative Target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Lit>
              <c:ptCount val="548"/>
              <c:pt idx="0">
                <c:v>9/4/2016</c:v>
              </c:pt>
              <c:pt idx="1">
                <c:v>9/5/2016</c:v>
              </c:pt>
              <c:pt idx="2">
                <c:v>9/6/2016</c:v>
              </c:pt>
              <c:pt idx="3">
                <c:v>9/7/2016</c:v>
              </c:pt>
              <c:pt idx="4">
                <c:v>9/8/2016</c:v>
              </c:pt>
              <c:pt idx="5">
                <c:v>9/9/2016</c:v>
              </c:pt>
              <c:pt idx="6">
                <c:v>9/10/2016</c:v>
              </c:pt>
              <c:pt idx="7">
                <c:v>9/11/2016</c:v>
              </c:pt>
              <c:pt idx="8">
                <c:v>9/12/2016</c:v>
              </c:pt>
              <c:pt idx="9">
                <c:v>9/13/2016</c:v>
              </c:pt>
              <c:pt idx="10">
                <c:v>9/14/2016</c:v>
              </c:pt>
              <c:pt idx="11">
                <c:v>9/15/2016</c:v>
              </c:pt>
              <c:pt idx="12">
                <c:v>9/16/2016</c:v>
              </c:pt>
              <c:pt idx="13">
                <c:v>9/17/2016</c:v>
              </c:pt>
              <c:pt idx="14">
                <c:v>9/18/2016</c:v>
              </c:pt>
              <c:pt idx="15">
                <c:v>9/19/2016</c:v>
              </c:pt>
              <c:pt idx="16">
                <c:v>9/20/2016</c:v>
              </c:pt>
              <c:pt idx="17">
                <c:v>9/21/2016</c:v>
              </c:pt>
              <c:pt idx="18">
                <c:v>9/22/2016</c:v>
              </c:pt>
              <c:pt idx="19">
                <c:v>9/23/2016</c:v>
              </c:pt>
              <c:pt idx="20">
                <c:v>9/24/2016</c:v>
              </c:pt>
              <c:pt idx="21">
                <c:v>9/25/2016</c:v>
              </c:pt>
              <c:pt idx="22">
                <c:v>9/26/2016</c:v>
              </c:pt>
              <c:pt idx="23">
                <c:v>9/27/2016</c:v>
              </c:pt>
              <c:pt idx="24">
                <c:v>9/28/2016</c:v>
              </c:pt>
              <c:pt idx="25">
                <c:v>9/29/2016</c:v>
              </c:pt>
              <c:pt idx="26">
                <c:v>9/30/2016</c:v>
              </c:pt>
              <c:pt idx="27">
                <c:v>10/1/2016</c:v>
              </c:pt>
              <c:pt idx="28">
                <c:v>10/2/2016</c:v>
              </c:pt>
              <c:pt idx="29">
                <c:v>10/3/2016</c:v>
              </c:pt>
              <c:pt idx="30">
                <c:v>10/4/2016</c:v>
              </c:pt>
              <c:pt idx="31">
                <c:v>10/5/2016</c:v>
              </c:pt>
              <c:pt idx="32">
                <c:v>10/6/2016</c:v>
              </c:pt>
              <c:pt idx="33">
                <c:v>10/7/2016</c:v>
              </c:pt>
              <c:pt idx="34">
                <c:v>10/8/2016</c:v>
              </c:pt>
              <c:pt idx="35">
                <c:v>10/9/2016</c:v>
              </c:pt>
              <c:pt idx="36">
                <c:v>10/10/2016</c:v>
              </c:pt>
              <c:pt idx="37">
                <c:v>10/11/2016</c:v>
              </c:pt>
              <c:pt idx="38">
                <c:v>10/12/2016</c:v>
              </c:pt>
              <c:pt idx="39">
                <c:v>10/13/2016</c:v>
              </c:pt>
              <c:pt idx="40">
                <c:v>10/14/2016</c:v>
              </c:pt>
              <c:pt idx="41">
                <c:v>10/15/2016</c:v>
              </c:pt>
              <c:pt idx="42">
                <c:v>10/16/2016</c:v>
              </c:pt>
              <c:pt idx="43">
                <c:v>10/17/2016</c:v>
              </c:pt>
              <c:pt idx="44">
                <c:v>10/18/2016</c:v>
              </c:pt>
              <c:pt idx="45">
                <c:v>10/19/2016</c:v>
              </c:pt>
              <c:pt idx="46">
                <c:v>10/20/2016</c:v>
              </c:pt>
              <c:pt idx="47">
                <c:v>10/21/2016</c:v>
              </c:pt>
              <c:pt idx="48">
                <c:v>10/22/2016</c:v>
              </c:pt>
              <c:pt idx="49">
                <c:v>10/23/2016</c:v>
              </c:pt>
              <c:pt idx="50">
                <c:v>10/24/2016</c:v>
              </c:pt>
              <c:pt idx="51">
                <c:v>10/25/2016</c:v>
              </c:pt>
              <c:pt idx="52">
                <c:v>10/26/2016</c:v>
              </c:pt>
              <c:pt idx="53">
                <c:v>10/27/2016</c:v>
              </c:pt>
              <c:pt idx="54">
                <c:v>10/28/2016</c:v>
              </c:pt>
              <c:pt idx="55">
                <c:v>10/29/2016</c:v>
              </c:pt>
              <c:pt idx="56">
                <c:v>10/30/2016</c:v>
              </c:pt>
              <c:pt idx="57">
                <c:v>10/31/2016</c:v>
              </c:pt>
              <c:pt idx="58">
                <c:v>11/1/2016</c:v>
              </c:pt>
              <c:pt idx="59">
                <c:v>11/2/2016</c:v>
              </c:pt>
              <c:pt idx="60">
                <c:v>11/3/2016</c:v>
              </c:pt>
              <c:pt idx="61">
                <c:v>11/4/2016</c:v>
              </c:pt>
              <c:pt idx="62">
                <c:v>11/5/2016</c:v>
              </c:pt>
              <c:pt idx="63">
                <c:v>11/6/2016</c:v>
              </c:pt>
              <c:pt idx="64">
                <c:v>11/7/2016</c:v>
              </c:pt>
              <c:pt idx="65">
                <c:v>11/8/2016</c:v>
              </c:pt>
              <c:pt idx="66">
                <c:v>11/9/2016</c:v>
              </c:pt>
              <c:pt idx="67">
                <c:v>11/10/2016</c:v>
              </c:pt>
              <c:pt idx="68">
                <c:v>11/11/2016</c:v>
              </c:pt>
              <c:pt idx="69">
                <c:v>11/12/2016</c:v>
              </c:pt>
              <c:pt idx="70">
                <c:v>11/13/2016</c:v>
              </c:pt>
              <c:pt idx="71">
                <c:v>11/14/2016</c:v>
              </c:pt>
              <c:pt idx="72">
                <c:v>11/15/2016</c:v>
              </c:pt>
              <c:pt idx="73">
                <c:v>11/16/2016</c:v>
              </c:pt>
              <c:pt idx="74">
                <c:v>11/17/2016</c:v>
              </c:pt>
              <c:pt idx="75">
                <c:v>11/18/2016</c:v>
              </c:pt>
              <c:pt idx="76">
                <c:v>11/19/2016</c:v>
              </c:pt>
              <c:pt idx="77">
                <c:v>11/20/2016</c:v>
              </c:pt>
              <c:pt idx="78">
                <c:v>11/21/2016</c:v>
              </c:pt>
              <c:pt idx="79">
                <c:v>11/22/2016</c:v>
              </c:pt>
              <c:pt idx="80">
                <c:v>11/23/2016</c:v>
              </c:pt>
              <c:pt idx="81">
                <c:v>11/24/2016</c:v>
              </c:pt>
              <c:pt idx="82">
                <c:v>11/25/2016</c:v>
              </c:pt>
              <c:pt idx="83">
                <c:v>11/26/2016</c:v>
              </c:pt>
              <c:pt idx="84">
                <c:v>11/27/2016</c:v>
              </c:pt>
              <c:pt idx="85">
                <c:v>11/28/2016</c:v>
              </c:pt>
              <c:pt idx="86">
                <c:v>11/29/2016</c:v>
              </c:pt>
              <c:pt idx="87">
                <c:v>11/30/2016</c:v>
              </c:pt>
              <c:pt idx="88">
                <c:v>12/1/2016</c:v>
              </c:pt>
              <c:pt idx="89">
                <c:v>12/2/2016</c:v>
              </c:pt>
              <c:pt idx="90">
                <c:v>12/3/2016</c:v>
              </c:pt>
              <c:pt idx="91">
                <c:v>12/4/2016</c:v>
              </c:pt>
              <c:pt idx="92">
                <c:v>12/5/2016</c:v>
              </c:pt>
              <c:pt idx="93">
                <c:v>12/6/2016</c:v>
              </c:pt>
              <c:pt idx="94">
                <c:v>12/7/2016</c:v>
              </c:pt>
              <c:pt idx="95">
                <c:v>12/8/2016</c:v>
              </c:pt>
              <c:pt idx="96">
                <c:v>12/9/2016</c:v>
              </c:pt>
              <c:pt idx="97">
                <c:v>12/10/2016</c:v>
              </c:pt>
              <c:pt idx="98">
                <c:v>12/11/2016</c:v>
              </c:pt>
              <c:pt idx="99">
                <c:v>12/12/2016</c:v>
              </c:pt>
              <c:pt idx="100">
                <c:v>12/13/2016</c:v>
              </c:pt>
              <c:pt idx="101">
                <c:v>12/14/2016</c:v>
              </c:pt>
              <c:pt idx="102">
                <c:v>12/15/2016</c:v>
              </c:pt>
              <c:pt idx="103">
                <c:v>12/16/2016</c:v>
              </c:pt>
              <c:pt idx="104">
                <c:v>12/17/2016</c:v>
              </c:pt>
              <c:pt idx="105">
                <c:v>12/18/2016</c:v>
              </c:pt>
              <c:pt idx="106">
                <c:v>12/19/2016</c:v>
              </c:pt>
              <c:pt idx="107">
                <c:v>12/20/2016</c:v>
              </c:pt>
              <c:pt idx="108">
                <c:v>12/21/2016</c:v>
              </c:pt>
              <c:pt idx="109">
                <c:v>12/22/2016</c:v>
              </c:pt>
              <c:pt idx="110">
                <c:v>12/23/2016</c:v>
              </c:pt>
              <c:pt idx="111">
                <c:v>12/24/2016</c:v>
              </c:pt>
              <c:pt idx="112">
                <c:v>12/25/2016</c:v>
              </c:pt>
              <c:pt idx="113">
                <c:v>12/26/2016</c:v>
              </c:pt>
              <c:pt idx="114">
                <c:v>12/27/2016</c:v>
              </c:pt>
              <c:pt idx="115">
                <c:v>12/28/2016</c:v>
              </c:pt>
              <c:pt idx="116">
                <c:v>12/29/2016</c:v>
              </c:pt>
              <c:pt idx="117">
                <c:v>12/30/2016</c:v>
              </c:pt>
              <c:pt idx="118">
                <c:v>12/31/2016</c:v>
              </c:pt>
              <c:pt idx="119">
                <c:v>1/1/2017</c:v>
              </c:pt>
              <c:pt idx="120">
                <c:v>1/2/2017</c:v>
              </c:pt>
              <c:pt idx="121">
                <c:v>1/3/2017</c:v>
              </c:pt>
              <c:pt idx="122">
                <c:v>1/4/2017</c:v>
              </c:pt>
              <c:pt idx="123">
                <c:v>1/5/2017</c:v>
              </c:pt>
              <c:pt idx="124">
                <c:v>1/6/2017</c:v>
              </c:pt>
              <c:pt idx="125">
                <c:v>1/7/2017</c:v>
              </c:pt>
              <c:pt idx="126">
                <c:v>1/8/2017</c:v>
              </c:pt>
              <c:pt idx="127">
                <c:v>1/9/2017</c:v>
              </c:pt>
              <c:pt idx="128">
                <c:v>1/10/2017</c:v>
              </c:pt>
              <c:pt idx="129">
                <c:v>1/11/2017</c:v>
              </c:pt>
              <c:pt idx="130">
                <c:v>1/12/2017</c:v>
              </c:pt>
              <c:pt idx="131">
                <c:v>1/13/2017</c:v>
              </c:pt>
              <c:pt idx="132">
                <c:v>1/14/2017</c:v>
              </c:pt>
              <c:pt idx="133">
                <c:v>1/15/2017</c:v>
              </c:pt>
              <c:pt idx="134">
                <c:v>1/16/2017</c:v>
              </c:pt>
              <c:pt idx="135">
                <c:v>1/17/2017</c:v>
              </c:pt>
              <c:pt idx="136">
                <c:v>1/18/2017</c:v>
              </c:pt>
              <c:pt idx="137">
                <c:v>1/19/2017</c:v>
              </c:pt>
              <c:pt idx="138">
                <c:v>1/20/2017</c:v>
              </c:pt>
              <c:pt idx="139">
                <c:v>1/21/2017</c:v>
              </c:pt>
              <c:pt idx="140">
                <c:v>1/22/2017</c:v>
              </c:pt>
              <c:pt idx="141">
                <c:v>1/23/2017</c:v>
              </c:pt>
              <c:pt idx="142">
                <c:v>1/24/2017</c:v>
              </c:pt>
              <c:pt idx="143">
                <c:v>1/25/2017</c:v>
              </c:pt>
              <c:pt idx="144">
                <c:v>1/26/2017</c:v>
              </c:pt>
              <c:pt idx="145">
                <c:v>1/27/2017</c:v>
              </c:pt>
              <c:pt idx="146">
                <c:v>1/28/2017</c:v>
              </c:pt>
              <c:pt idx="147">
                <c:v>1/29/2017</c:v>
              </c:pt>
              <c:pt idx="148">
                <c:v>1/30/2017</c:v>
              </c:pt>
              <c:pt idx="149">
                <c:v>1/31/2017</c:v>
              </c:pt>
              <c:pt idx="150">
                <c:v>2/1/2017</c:v>
              </c:pt>
              <c:pt idx="151">
                <c:v>2/2/2017</c:v>
              </c:pt>
              <c:pt idx="152">
                <c:v>2/3/2017</c:v>
              </c:pt>
              <c:pt idx="153">
                <c:v>2/4/2017</c:v>
              </c:pt>
              <c:pt idx="154">
                <c:v>2/5/2017</c:v>
              </c:pt>
              <c:pt idx="155">
                <c:v>2/6/2017</c:v>
              </c:pt>
              <c:pt idx="156">
                <c:v>2/7/2017</c:v>
              </c:pt>
              <c:pt idx="157">
                <c:v>2/8/2017</c:v>
              </c:pt>
              <c:pt idx="158">
                <c:v>2/9/2017</c:v>
              </c:pt>
              <c:pt idx="159">
                <c:v>2/10/2017</c:v>
              </c:pt>
              <c:pt idx="160">
                <c:v>2/11/2017</c:v>
              </c:pt>
              <c:pt idx="161">
                <c:v>2/12/2017</c:v>
              </c:pt>
              <c:pt idx="162">
                <c:v>2/13/2017</c:v>
              </c:pt>
              <c:pt idx="163">
                <c:v>2/14/2017</c:v>
              </c:pt>
              <c:pt idx="164">
                <c:v>2/15/2017</c:v>
              </c:pt>
              <c:pt idx="165">
                <c:v>2/16/2017</c:v>
              </c:pt>
              <c:pt idx="166">
                <c:v>2/17/2017</c:v>
              </c:pt>
              <c:pt idx="167">
                <c:v>2/18/2017</c:v>
              </c:pt>
              <c:pt idx="168">
                <c:v>2/19/2017</c:v>
              </c:pt>
              <c:pt idx="169">
                <c:v>2/20/2017</c:v>
              </c:pt>
              <c:pt idx="170">
                <c:v>2/21/2017</c:v>
              </c:pt>
              <c:pt idx="171">
                <c:v>2/22/2017</c:v>
              </c:pt>
              <c:pt idx="172">
                <c:v>2/23/2017</c:v>
              </c:pt>
              <c:pt idx="173">
                <c:v>2/24/2017</c:v>
              </c:pt>
              <c:pt idx="174">
                <c:v>2/25/2017</c:v>
              </c:pt>
              <c:pt idx="175">
                <c:v>2/26/2017</c:v>
              </c:pt>
              <c:pt idx="176">
                <c:v>2/27/2017</c:v>
              </c:pt>
              <c:pt idx="177">
                <c:v>2/28/2017</c:v>
              </c:pt>
              <c:pt idx="178">
                <c:v>3/1/2017</c:v>
              </c:pt>
              <c:pt idx="179">
                <c:v>3/2/2017</c:v>
              </c:pt>
              <c:pt idx="180">
                <c:v>3/3/2017</c:v>
              </c:pt>
              <c:pt idx="181">
                <c:v>3/4/2017</c:v>
              </c:pt>
              <c:pt idx="182">
                <c:v>3/5/2017</c:v>
              </c:pt>
              <c:pt idx="183">
                <c:v>3/6/2017</c:v>
              </c:pt>
              <c:pt idx="184">
                <c:v>3/7/2017</c:v>
              </c:pt>
              <c:pt idx="185">
                <c:v>3/8/2017</c:v>
              </c:pt>
              <c:pt idx="186">
                <c:v>3/9/2017</c:v>
              </c:pt>
              <c:pt idx="187">
                <c:v>3/10/2017</c:v>
              </c:pt>
              <c:pt idx="188">
                <c:v>3/11/2017</c:v>
              </c:pt>
              <c:pt idx="189">
                <c:v>3/12/2017</c:v>
              </c:pt>
              <c:pt idx="190">
                <c:v>3/13/2017</c:v>
              </c:pt>
              <c:pt idx="191">
                <c:v>3/14/2017</c:v>
              </c:pt>
              <c:pt idx="192">
                <c:v>3/15/2017</c:v>
              </c:pt>
              <c:pt idx="193">
                <c:v>3/16/2017</c:v>
              </c:pt>
              <c:pt idx="194">
                <c:v>3/17/2017</c:v>
              </c:pt>
              <c:pt idx="195">
                <c:v>3/18/2017</c:v>
              </c:pt>
              <c:pt idx="196">
                <c:v>3/19/2017</c:v>
              </c:pt>
              <c:pt idx="197">
                <c:v>3/20/2017</c:v>
              </c:pt>
              <c:pt idx="198">
                <c:v>3/21/2017</c:v>
              </c:pt>
              <c:pt idx="199">
                <c:v>3/22/2017</c:v>
              </c:pt>
              <c:pt idx="200">
                <c:v>3/23/2017</c:v>
              </c:pt>
              <c:pt idx="201">
                <c:v>3/24/2017</c:v>
              </c:pt>
              <c:pt idx="202">
                <c:v>3/25/2017</c:v>
              </c:pt>
              <c:pt idx="203">
                <c:v>3/26/2017</c:v>
              </c:pt>
              <c:pt idx="204">
                <c:v>3/27/2017</c:v>
              </c:pt>
              <c:pt idx="205">
                <c:v>3/28/2017</c:v>
              </c:pt>
              <c:pt idx="206">
                <c:v>3/29/2017</c:v>
              </c:pt>
              <c:pt idx="207">
                <c:v>3/30/2017</c:v>
              </c:pt>
              <c:pt idx="208">
                <c:v>3/31/2017</c:v>
              </c:pt>
              <c:pt idx="209">
                <c:v>4/1/2017</c:v>
              </c:pt>
              <c:pt idx="210">
                <c:v>4/2/2017</c:v>
              </c:pt>
              <c:pt idx="211">
                <c:v>4/3/2017</c:v>
              </c:pt>
              <c:pt idx="212">
                <c:v>4/4/2017</c:v>
              </c:pt>
              <c:pt idx="213">
                <c:v>4/5/2017</c:v>
              </c:pt>
              <c:pt idx="214">
                <c:v>4/6/2017</c:v>
              </c:pt>
              <c:pt idx="215">
                <c:v>4/7/2017</c:v>
              </c:pt>
              <c:pt idx="216">
                <c:v>4/8/2017</c:v>
              </c:pt>
              <c:pt idx="217">
                <c:v>4/9/2017</c:v>
              </c:pt>
              <c:pt idx="218">
                <c:v>4/10/2017</c:v>
              </c:pt>
              <c:pt idx="219">
                <c:v>4/11/2017</c:v>
              </c:pt>
              <c:pt idx="220">
                <c:v>4/12/2017</c:v>
              </c:pt>
              <c:pt idx="221">
                <c:v>4/13/2017</c:v>
              </c:pt>
              <c:pt idx="222">
                <c:v>4/14/2017</c:v>
              </c:pt>
              <c:pt idx="223">
                <c:v>4/15/2017</c:v>
              </c:pt>
              <c:pt idx="224">
                <c:v>4/16/2017</c:v>
              </c:pt>
              <c:pt idx="225">
                <c:v>4/17/2017</c:v>
              </c:pt>
              <c:pt idx="226">
                <c:v>4/18/2017</c:v>
              </c:pt>
              <c:pt idx="227">
                <c:v>4/19/2017</c:v>
              </c:pt>
              <c:pt idx="228">
                <c:v>4/20/2017</c:v>
              </c:pt>
              <c:pt idx="229">
                <c:v>4/21/2017</c:v>
              </c:pt>
              <c:pt idx="230">
                <c:v>4/22/2017</c:v>
              </c:pt>
              <c:pt idx="231">
                <c:v>4/23/2017</c:v>
              </c:pt>
              <c:pt idx="232">
                <c:v>4/24/2017</c:v>
              </c:pt>
              <c:pt idx="233">
                <c:v>4/25/2017</c:v>
              </c:pt>
              <c:pt idx="234">
                <c:v>4/26/2017</c:v>
              </c:pt>
              <c:pt idx="235">
                <c:v>4/27/2017</c:v>
              </c:pt>
              <c:pt idx="236">
                <c:v>4/28/2017</c:v>
              </c:pt>
              <c:pt idx="237">
                <c:v>4/29/2017</c:v>
              </c:pt>
              <c:pt idx="238">
                <c:v>4/30/2017</c:v>
              </c:pt>
              <c:pt idx="239">
                <c:v>5/1/2017</c:v>
              </c:pt>
              <c:pt idx="240">
                <c:v>5/2/2017</c:v>
              </c:pt>
              <c:pt idx="241">
                <c:v>5/3/2017</c:v>
              </c:pt>
              <c:pt idx="242">
                <c:v>5/4/2017</c:v>
              </c:pt>
              <c:pt idx="243">
                <c:v>5/5/2017</c:v>
              </c:pt>
              <c:pt idx="244">
                <c:v>5/6/2017</c:v>
              </c:pt>
              <c:pt idx="245">
                <c:v>5/7/2017</c:v>
              </c:pt>
              <c:pt idx="246">
                <c:v>5/8/2017</c:v>
              </c:pt>
              <c:pt idx="247">
                <c:v>5/9/2017</c:v>
              </c:pt>
              <c:pt idx="248">
                <c:v>5/10/2017</c:v>
              </c:pt>
              <c:pt idx="249">
                <c:v>5/11/2017</c:v>
              </c:pt>
              <c:pt idx="250">
                <c:v>5/12/2017</c:v>
              </c:pt>
              <c:pt idx="251">
                <c:v>5/13/2017</c:v>
              </c:pt>
              <c:pt idx="252">
                <c:v>5/14/2017</c:v>
              </c:pt>
              <c:pt idx="253">
                <c:v>5/15/2017</c:v>
              </c:pt>
              <c:pt idx="254">
                <c:v>5/16/2017</c:v>
              </c:pt>
              <c:pt idx="255">
                <c:v>5/17/2017</c:v>
              </c:pt>
              <c:pt idx="256">
                <c:v>5/18/2017</c:v>
              </c:pt>
              <c:pt idx="257">
                <c:v>5/19/2017</c:v>
              </c:pt>
              <c:pt idx="258">
                <c:v>5/20/2017</c:v>
              </c:pt>
              <c:pt idx="259">
                <c:v>5/21/2017</c:v>
              </c:pt>
              <c:pt idx="260">
                <c:v>5/22/2017</c:v>
              </c:pt>
              <c:pt idx="261">
                <c:v>5/23/2017</c:v>
              </c:pt>
              <c:pt idx="262">
                <c:v>5/24/2017</c:v>
              </c:pt>
              <c:pt idx="263">
                <c:v>5/25/2017</c:v>
              </c:pt>
              <c:pt idx="264">
                <c:v>5/26/2017</c:v>
              </c:pt>
              <c:pt idx="265">
                <c:v>5/27/2017</c:v>
              </c:pt>
              <c:pt idx="266">
                <c:v>5/28/2017</c:v>
              </c:pt>
              <c:pt idx="267">
                <c:v>5/29/2017</c:v>
              </c:pt>
              <c:pt idx="268">
                <c:v>5/30/2017</c:v>
              </c:pt>
              <c:pt idx="269">
                <c:v>5/31/2017</c:v>
              </c:pt>
              <c:pt idx="270">
                <c:v>6/1/2017</c:v>
              </c:pt>
              <c:pt idx="271">
                <c:v>6/2/2017</c:v>
              </c:pt>
              <c:pt idx="272">
                <c:v>6/3/2017</c:v>
              </c:pt>
              <c:pt idx="273">
                <c:v>6/4/2017</c:v>
              </c:pt>
              <c:pt idx="274">
                <c:v>6/5/2017</c:v>
              </c:pt>
              <c:pt idx="275">
                <c:v>6/6/2017</c:v>
              </c:pt>
              <c:pt idx="276">
                <c:v>6/7/2017</c:v>
              </c:pt>
              <c:pt idx="277">
                <c:v>6/8/2017</c:v>
              </c:pt>
              <c:pt idx="278">
                <c:v>6/9/2017</c:v>
              </c:pt>
              <c:pt idx="279">
                <c:v>6/10/2017</c:v>
              </c:pt>
              <c:pt idx="280">
                <c:v>6/11/2017</c:v>
              </c:pt>
              <c:pt idx="281">
                <c:v>6/12/2017</c:v>
              </c:pt>
              <c:pt idx="282">
                <c:v>6/13/2017</c:v>
              </c:pt>
              <c:pt idx="283">
                <c:v>6/14/2017</c:v>
              </c:pt>
              <c:pt idx="284">
                <c:v>6/15/2017</c:v>
              </c:pt>
              <c:pt idx="285">
                <c:v>6/16/2017</c:v>
              </c:pt>
              <c:pt idx="286">
                <c:v>6/17/2017</c:v>
              </c:pt>
              <c:pt idx="287">
                <c:v>6/18/2017</c:v>
              </c:pt>
              <c:pt idx="288">
                <c:v>6/19/2017</c:v>
              </c:pt>
              <c:pt idx="289">
                <c:v>6/20/2017</c:v>
              </c:pt>
              <c:pt idx="290">
                <c:v>6/21/2017</c:v>
              </c:pt>
              <c:pt idx="291">
                <c:v>6/22/2017</c:v>
              </c:pt>
              <c:pt idx="292">
                <c:v>6/23/2017</c:v>
              </c:pt>
              <c:pt idx="293">
                <c:v>6/24/2017</c:v>
              </c:pt>
              <c:pt idx="294">
                <c:v>6/25/2017</c:v>
              </c:pt>
              <c:pt idx="295">
                <c:v>6/26/2017</c:v>
              </c:pt>
              <c:pt idx="296">
                <c:v>6/27/2017</c:v>
              </c:pt>
              <c:pt idx="297">
                <c:v>6/28/2017</c:v>
              </c:pt>
              <c:pt idx="298">
                <c:v>6/29/2017</c:v>
              </c:pt>
              <c:pt idx="299">
                <c:v>6/30/2017</c:v>
              </c:pt>
              <c:pt idx="300">
                <c:v>7/1/2017</c:v>
              </c:pt>
              <c:pt idx="301">
                <c:v>7/2/2017</c:v>
              </c:pt>
              <c:pt idx="302">
                <c:v>7/3/2017</c:v>
              </c:pt>
              <c:pt idx="303">
                <c:v>7/4/2017</c:v>
              </c:pt>
              <c:pt idx="304">
                <c:v>7/5/2017</c:v>
              </c:pt>
              <c:pt idx="305">
                <c:v>7/6/2017</c:v>
              </c:pt>
              <c:pt idx="306">
                <c:v>7/7/2017</c:v>
              </c:pt>
              <c:pt idx="307">
                <c:v>7/8/2017</c:v>
              </c:pt>
              <c:pt idx="308">
                <c:v>7/9/2017</c:v>
              </c:pt>
              <c:pt idx="309">
                <c:v>7/10/2017</c:v>
              </c:pt>
              <c:pt idx="310">
                <c:v>7/11/2017</c:v>
              </c:pt>
              <c:pt idx="311">
                <c:v>7/12/2017</c:v>
              </c:pt>
              <c:pt idx="312">
                <c:v>7/13/2017</c:v>
              </c:pt>
              <c:pt idx="313">
                <c:v>7/14/2017</c:v>
              </c:pt>
              <c:pt idx="314">
                <c:v>7/15/2017</c:v>
              </c:pt>
              <c:pt idx="315">
                <c:v>7/16/2017</c:v>
              </c:pt>
              <c:pt idx="316">
                <c:v>7/17/2017</c:v>
              </c:pt>
              <c:pt idx="317">
                <c:v>7/18/2017</c:v>
              </c:pt>
              <c:pt idx="318">
                <c:v>7/19/2017</c:v>
              </c:pt>
              <c:pt idx="319">
                <c:v>7/20/2017</c:v>
              </c:pt>
              <c:pt idx="320">
                <c:v>7/21/2017</c:v>
              </c:pt>
              <c:pt idx="321">
                <c:v>7/22/2017</c:v>
              </c:pt>
              <c:pt idx="322">
                <c:v>7/23/2017</c:v>
              </c:pt>
              <c:pt idx="323">
                <c:v>7/24/2017</c:v>
              </c:pt>
              <c:pt idx="324">
                <c:v>7/25/2017</c:v>
              </c:pt>
              <c:pt idx="325">
                <c:v>7/26/2017</c:v>
              </c:pt>
              <c:pt idx="326">
                <c:v>7/27/2017</c:v>
              </c:pt>
              <c:pt idx="327">
                <c:v>7/28/2017</c:v>
              </c:pt>
              <c:pt idx="328">
                <c:v>7/29/2017</c:v>
              </c:pt>
              <c:pt idx="329">
                <c:v>7/30/2017</c:v>
              </c:pt>
              <c:pt idx="330">
                <c:v>7/31/2017</c:v>
              </c:pt>
              <c:pt idx="331">
                <c:v>8/1/2017</c:v>
              </c:pt>
              <c:pt idx="332">
                <c:v>8/2/2017</c:v>
              </c:pt>
              <c:pt idx="333">
                <c:v>8/3/2017</c:v>
              </c:pt>
              <c:pt idx="334">
                <c:v>8/4/2017</c:v>
              </c:pt>
              <c:pt idx="335">
                <c:v>8/5/2017</c:v>
              </c:pt>
              <c:pt idx="336">
                <c:v>8/6/2017</c:v>
              </c:pt>
              <c:pt idx="337">
                <c:v>8/7/2017</c:v>
              </c:pt>
              <c:pt idx="338">
                <c:v>8/8/2017</c:v>
              </c:pt>
              <c:pt idx="339">
                <c:v>8/9/2017</c:v>
              </c:pt>
              <c:pt idx="340">
                <c:v>8/10/2017</c:v>
              </c:pt>
              <c:pt idx="341">
                <c:v>8/11/2017</c:v>
              </c:pt>
              <c:pt idx="342">
                <c:v>8/12/2017</c:v>
              </c:pt>
              <c:pt idx="343">
                <c:v>8/13/2017</c:v>
              </c:pt>
              <c:pt idx="344">
                <c:v>8/14/2017</c:v>
              </c:pt>
              <c:pt idx="345">
                <c:v>8/15/2017</c:v>
              </c:pt>
              <c:pt idx="346">
                <c:v>8/16/2017</c:v>
              </c:pt>
              <c:pt idx="347">
                <c:v>8/17/2017</c:v>
              </c:pt>
              <c:pt idx="348">
                <c:v>8/18/2017</c:v>
              </c:pt>
              <c:pt idx="349">
                <c:v>8/19/2017</c:v>
              </c:pt>
              <c:pt idx="350">
                <c:v>8/20/2017</c:v>
              </c:pt>
              <c:pt idx="351">
                <c:v>8/21/2017</c:v>
              </c:pt>
              <c:pt idx="352">
                <c:v>8/22/2017</c:v>
              </c:pt>
              <c:pt idx="353">
                <c:v>8/23/2017</c:v>
              </c:pt>
              <c:pt idx="354">
                <c:v>8/24/2017</c:v>
              </c:pt>
              <c:pt idx="355">
                <c:v>8/25/2017</c:v>
              </c:pt>
              <c:pt idx="356">
                <c:v>8/26/2017</c:v>
              </c:pt>
              <c:pt idx="357">
                <c:v>8/27/2017</c:v>
              </c:pt>
              <c:pt idx="358">
                <c:v>8/28/2017</c:v>
              </c:pt>
              <c:pt idx="359">
                <c:v>8/29/2017</c:v>
              </c:pt>
              <c:pt idx="360">
                <c:v>8/30/2017</c:v>
              </c:pt>
              <c:pt idx="361">
                <c:v>8/31/2017</c:v>
              </c:pt>
              <c:pt idx="362">
                <c:v>9/1/2017</c:v>
              </c:pt>
              <c:pt idx="363">
                <c:v>9/2/2017</c:v>
              </c:pt>
              <c:pt idx="364">
                <c:v>9/3/2017</c:v>
              </c:pt>
              <c:pt idx="365">
                <c:v>9/4/2017</c:v>
              </c:pt>
              <c:pt idx="366">
                <c:v>9/5/2017</c:v>
              </c:pt>
              <c:pt idx="367">
                <c:v>9/6/2017</c:v>
              </c:pt>
              <c:pt idx="368">
                <c:v>9/7/2017</c:v>
              </c:pt>
              <c:pt idx="369">
                <c:v>9/8/2017</c:v>
              </c:pt>
              <c:pt idx="370">
                <c:v>9/9/2017</c:v>
              </c:pt>
              <c:pt idx="371">
                <c:v>9/10/2017</c:v>
              </c:pt>
              <c:pt idx="372">
                <c:v>9/11/2017</c:v>
              </c:pt>
              <c:pt idx="373">
                <c:v>9/12/2017</c:v>
              </c:pt>
              <c:pt idx="374">
                <c:v>9/13/2017</c:v>
              </c:pt>
              <c:pt idx="375">
                <c:v>9/14/2017</c:v>
              </c:pt>
              <c:pt idx="376">
                <c:v>9/15/2017</c:v>
              </c:pt>
              <c:pt idx="377">
                <c:v>9/16/2017</c:v>
              </c:pt>
              <c:pt idx="378">
                <c:v>9/17/2017</c:v>
              </c:pt>
              <c:pt idx="379">
                <c:v>9/18/2017</c:v>
              </c:pt>
              <c:pt idx="380">
                <c:v>9/19/2017</c:v>
              </c:pt>
              <c:pt idx="381">
                <c:v>9/20/2017</c:v>
              </c:pt>
              <c:pt idx="382">
                <c:v>9/21/2017</c:v>
              </c:pt>
              <c:pt idx="383">
                <c:v>9/22/2017</c:v>
              </c:pt>
              <c:pt idx="384">
                <c:v>9/23/2017</c:v>
              </c:pt>
              <c:pt idx="385">
                <c:v>9/24/2017</c:v>
              </c:pt>
              <c:pt idx="386">
                <c:v>9/25/2017</c:v>
              </c:pt>
              <c:pt idx="387">
                <c:v>9/26/2017</c:v>
              </c:pt>
              <c:pt idx="388">
                <c:v>9/27/2017</c:v>
              </c:pt>
              <c:pt idx="389">
                <c:v>9/28/2017</c:v>
              </c:pt>
              <c:pt idx="390">
                <c:v>9/29/2017</c:v>
              </c:pt>
              <c:pt idx="391">
                <c:v>9/30/2017</c:v>
              </c:pt>
              <c:pt idx="392">
                <c:v>10/1/2017</c:v>
              </c:pt>
              <c:pt idx="393">
                <c:v>10/2/2017</c:v>
              </c:pt>
              <c:pt idx="394">
                <c:v>10/3/2017</c:v>
              </c:pt>
              <c:pt idx="395">
                <c:v>10/4/2017</c:v>
              </c:pt>
              <c:pt idx="396">
                <c:v>10/5/2017</c:v>
              </c:pt>
              <c:pt idx="397">
                <c:v>10/6/2017</c:v>
              </c:pt>
              <c:pt idx="398">
                <c:v>10/7/2017</c:v>
              </c:pt>
              <c:pt idx="399">
                <c:v>10/8/2017</c:v>
              </c:pt>
              <c:pt idx="400">
                <c:v>10/9/2017</c:v>
              </c:pt>
              <c:pt idx="401">
                <c:v>10/10/2017</c:v>
              </c:pt>
              <c:pt idx="402">
                <c:v>10/11/2017</c:v>
              </c:pt>
              <c:pt idx="403">
                <c:v>10/12/2017</c:v>
              </c:pt>
              <c:pt idx="404">
                <c:v>10/13/2017</c:v>
              </c:pt>
              <c:pt idx="405">
                <c:v>10/14/2017</c:v>
              </c:pt>
              <c:pt idx="406">
                <c:v>10/15/2017</c:v>
              </c:pt>
              <c:pt idx="407">
                <c:v>10/16/2017</c:v>
              </c:pt>
              <c:pt idx="408">
                <c:v>10/17/2017</c:v>
              </c:pt>
              <c:pt idx="409">
                <c:v>10/18/2017</c:v>
              </c:pt>
              <c:pt idx="410">
                <c:v>10/19/2017</c:v>
              </c:pt>
              <c:pt idx="411">
                <c:v>10/20/2017</c:v>
              </c:pt>
              <c:pt idx="412">
                <c:v>10/21/2017</c:v>
              </c:pt>
              <c:pt idx="413">
                <c:v>10/22/2017</c:v>
              </c:pt>
              <c:pt idx="414">
                <c:v>10/23/2017</c:v>
              </c:pt>
              <c:pt idx="415">
                <c:v>10/24/2017</c:v>
              </c:pt>
              <c:pt idx="416">
                <c:v>10/25/2017</c:v>
              </c:pt>
              <c:pt idx="417">
                <c:v>10/26/2017</c:v>
              </c:pt>
              <c:pt idx="418">
                <c:v>10/27/2017</c:v>
              </c:pt>
              <c:pt idx="419">
                <c:v>10/28/2017</c:v>
              </c:pt>
              <c:pt idx="420">
                <c:v>10/29/2017</c:v>
              </c:pt>
              <c:pt idx="421">
                <c:v>10/30/2017</c:v>
              </c:pt>
              <c:pt idx="422">
                <c:v>10/31/2017</c:v>
              </c:pt>
              <c:pt idx="423">
                <c:v>11/1/2017</c:v>
              </c:pt>
              <c:pt idx="424">
                <c:v>11/2/2017</c:v>
              </c:pt>
              <c:pt idx="425">
                <c:v>11/3/2017</c:v>
              </c:pt>
              <c:pt idx="426">
                <c:v>11/4/2017</c:v>
              </c:pt>
              <c:pt idx="427">
                <c:v>11/5/2017</c:v>
              </c:pt>
              <c:pt idx="428">
                <c:v>11/6/2017</c:v>
              </c:pt>
              <c:pt idx="429">
                <c:v>11/7/2017</c:v>
              </c:pt>
              <c:pt idx="430">
                <c:v>11/8/2017</c:v>
              </c:pt>
              <c:pt idx="431">
                <c:v>11/9/2017</c:v>
              </c:pt>
              <c:pt idx="432">
                <c:v>11/10/2017</c:v>
              </c:pt>
              <c:pt idx="433">
                <c:v>11/11/2017</c:v>
              </c:pt>
              <c:pt idx="434">
                <c:v>11/12/2017</c:v>
              </c:pt>
              <c:pt idx="435">
                <c:v>11/13/2017</c:v>
              </c:pt>
              <c:pt idx="436">
                <c:v>11/14/2017</c:v>
              </c:pt>
              <c:pt idx="437">
                <c:v>11/15/2017</c:v>
              </c:pt>
              <c:pt idx="438">
                <c:v>11/16/2017</c:v>
              </c:pt>
              <c:pt idx="439">
                <c:v>11/17/2017</c:v>
              </c:pt>
              <c:pt idx="440">
                <c:v>11/18/2017</c:v>
              </c:pt>
              <c:pt idx="441">
                <c:v>11/19/2017</c:v>
              </c:pt>
              <c:pt idx="442">
                <c:v>11/20/2017</c:v>
              </c:pt>
              <c:pt idx="443">
                <c:v>11/21/2017</c:v>
              </c:pt>
              <c:pt idx="444">
                <c:v>11/22/2017</c:v>
              </c:pt>
              <c:pt idx="445">
                <c:v>11/23/2017</c:v>
              </c:pt>
              <c:pt idx="446">
                <c:v>11/24/2017</c:v>
              </c:pt>
              <c:pt idx="447">
                <c:v>11/25/2017</c:v>
              </c:pt>
              <c:pt idx="448">
                <c:v>11/26/2017</c:v>
              </c:pt>
              <c:pt idx="449">
                <c:v>11/27/2017</c:v>
              </c:pt>
              <c:pt idx="450">
                <c:v>11/28/2017</c:v>
              </c:pt>
              <c:pt idx="451">
                <c:v>11/29/2017</c:v>
              </c:pt>
              <c:pt idx="452">
                <c:v>11/30/2017</c:v>
              </c:pt>
              <c:pt idx="453">
                <c:v>12/1/2017</c:v>
              </c:pt>
              <c:pt idx="454">
                <c:v>12/2/2017</c:v>
              </c:pt>
              <c:pt idx="455">
                <c:v>12/3/2017</c:v>
              </c:pt>
              <c:pt idx="456">
                <c:v>12/4/2017</c:v>
              </c:pt>
              <c:pt idx="457">
                <c:v>12/5/2017</c:v>
              </c:pt>
              <c:pt idx="458">
                <c:v>12/6/2017</c:v>
              </c:pt>
              <c:pt idx="459">
                <c:v>12/7/2017</c:v>
              </c:pt>
              <c:pt idx="460">
                <c:v>12/8/2017</c:v>
              </c:pt>
              <c:pt idx="461">
                <c:v>12/9/2017</c:v>
              </c:pt>
              <c:pt idx="462">
                <c:v>12/10/2017</c:v>
              </c:pt>
              <c:pt idx="463">
                <c:v>12/11/2017</c:v>
              </c:pt>
              <c:pt idx="464">
                <c:v>12/12/2017</c:v>
              </c:pt>
              <c:pt idx="465">
                <c:v>12/13/2017</c:v>
              </c:pt>
              <c:pt idx="466">
                <c:v>12/14/2017</c:v>
              </c:pt>
              <c:pt idx="467">
                <c:v>12/15/2017</c:v>
              </c:pt>
              <c:pt idx="468">
                <c:v>12/16/2017</c:v>
              </c:pt>
              <c:pt idx="469">
                <c:v>12/17/2017</c:v>
              </c:pt>
              <c:pt idx="470">
                <c:v>12/18/2017</c:v>
              </c:pt>
              <c:pt idx="471">
                <c:v>12/19/2017</c:v>
              </c:pt>
              <c:pt idx="472">
                <c:v>12/20/2017</c:v>
              </c:pt>
              <c:pt idx="473">
                <c:v>12/21/2017</c:v>
              </c:pt>
              <c:pt idx="474">
                <c:v>12/22/2017</c:v>
              </c:pt>
              <c:pt idx="475">
                <c:v>12/23/2017</c:v>
              </c:pt>
              <c:pt idx="476">
                <c:v>12/24/2017</c:v>
              </c:pt>
              <c:pt idx="477">
                <c:v>12/25/2017</c:v>
              </c:pt>
              <c:pt idx="478">
                <c:v>12/26/2017</c:v>
              </c:pt>
              <c:pt idx="479">
                <c:v>12/27/2017</c:v>
              </c:pt>
              <c:pt idx="480">
                <c:v>12/28/2017</c:v>
              </c:pt>
              <c:pt idx="481">
                <c:v>12/29/2017</c:v>
              </c:pt>
              <c:pt idx="482">
                <c:v>12/30/2017</c:v>
              </c:pt>
              <c:pt idx="483">
                <c:v>12/31/2017</c:v>
              </c:pt>
              <c:pt idx="484">
                <c:v>1/1/2018</c:v>
              </c:pt>
              <c:pt idx="485">
                <c:v>1/2/2018</c:v>
              </c:pt>
              <c:pt idx="486">
                <c:v>1/3/2018</c:v>
              </c:pt>
              <c:pt idx="487">
                <c:v>1/4/2018</c:v>
              </c:pt>
              <c:pt idx="488">
                <c:v>1/5/2018</c:v>
              </c:pt>
              <c:pt idx="489">
                <c:v>1/6/2018</c:v>
              </c:pt>
              <c:pt idx="490">
                <c:v>1/7/2018</c:v>
              </c:pt>
              <c:pt idx="491">
                <c:v>1/8/2018</c:v>
              </c:pt>
              <c:pt idx="492">
                <c:v>1/9/2018</c:v>
              </c:pt>
              <c:pt idx="493">
                <c:v>1/10/2018</c:v>
              </c:pt>
              <c:pt idx="494">
                <c:v>1/11/2018</c:v>
              </c:pt>
              <c:pt idx="495">
                <c:v>1/12/2018</c:v>
              </c:pt>
              <c:pt idx="496">
                <c:v>1/13/2018</c:v>
              </c:pt>
              <c:pt idx="497">
                <c:v>1/14/2018</c:v>
              </c:pt>
              <c:pt idx="498">
                <c:v>1/15/2018</c:v>
              </c:pt>
              <c:pt idx="499">
                <c:v>1/16/2018</c:v>
              </c:pt>
              <c:pt idx="500">
                <c:v>1/17/2018</c:v>
              </c:pt>
              <c:pt idx="501">
                <c:v>1/18/2018</c:v>
              </c:pt>
              <c:pt idx="502">
                <c:v>1/19/2018</c:v>
              </c:pt>
              <c:pt idx="503">
                <c:v>1/20/2018</c:v>
              </c:pt>
              <c:pt idx="504">
                <c:v>1/21/2018</c:v>
              </c:pt>
              <c:pt idx="505">
                <c:v>1/22/2018</c:v>
              </c:pt>
              <c:pt idx="506">
                <c:v>1/23/2018</c:v>
              </c:pt>
              <c:pt idx="507">
                <c:v>1/24/2018</c:v>
              </c:pt>
              <c:pt idx="508">
                <c:v>1/25/2018</c:v>
              </c:pt>
              <c:pt idx="509">
                <c:v>1/26/2018</c:v>
              </c:pt>
              <c:pt idx="510">
                <c:v>1/27/2018</c:v>
              </c:pt>
              <c:pt idx="511">
                <c:v>1/28/2018</c:v>
              </c:pt>
              <c:pt idx="512">
                <c:v>1/29/2018</c:v>
              </c:pt>
              <c:pt idx="513">
                <c:v>1/30/2018</c:v>
              </c:pt>
              <c:pt idx="514">
                <c:v>1/31/2018</c:v>
              </c:pt>
              <c:pt idx="515">
                <c:v>2/1/2018</c:v>
              </c:pt>
              <c:pt idx="516">
                <c:v>2/2/2018</c:v>
              </c:pt>
              <c:pt idx="517">
                <c:v>2/3/2018</c:v>
              </c:pt>
              <c:pt idx="518">
                <c:v>2/4/2018</c:v>
              </c:pt>
              <c:pt idx="519">
                <c:v>2/5/2018</c:v>
              </c:pt>
              <c:pt idx="520">
                <c:v>2/6/2018</c:v>
              </c:pt>
              <c:pt idx="521">
                <c:v>2/7/2018</c:v>
              </c:pt>
              <c:pt idx="522">
                <c:v>2/8/2018</c:v>
              </c:pt>
              <c:pt idx="523">
                <c:v>2/9/2018</c:v>
              </c:pt>
              <c:pt idx="524">
                <c:v>2/10/2018</c:v>
              </c:pt>
              <c:pt idx="525">
                <c:v>2/11/2018</c:v>
              </c:pt>
              <c:pt idx="526">
                <c:v>2/12/2018</c:v>
              </c:pt>
              <c:pt idx="527">
                <c:v>2/13/2018</c:v>
              </c:pt>
              <c:pt idx="528">
                <c:v>2/14/2018</c:v>
              </c:pt>
              <c:pt idx="529">
                <c:v>2/15/2018</c:v>
              </c:pt>
              <c:pt idx="530">
                <c:v>2/16/2018</c:v>
              </c:pt>
              <c:pt idx="531">
                <c:v>2/17/2018</c:v>
              </c:pt>
              <c:pt idx="532">
                <c:v>2/18/2018</c:v>
              </c:pt>
              <c:pt idx="533">
                <c:v>2/19/2018</c:v>
              </c:pt>
              <c:pt idx="534">
                <c:v>2/20/2018</c:v>
              </c:pt>
              <c:pt idx="535">
                <c:v>2/21/2018</c:v>
              </c:pt>
              <c:pt idx="536">
                <c:v>2/22/2018</c:v>
              </c:pt>
              <c:pt idx="537">
                <c:v>2/23/2018</c:v>
              </c:pt>
              <c:pt idx="538">
                <c:v>2/24/2018</c:v>
              </c:pt>
              <c:pt idx="539">
                <c:v>2/25/2018</c:v>
              </c:pt>
              <c:pt idx="540">
                <c:v>2/26/2018</c:v>
              </c:pt>
              <c:pt idx="541">
                <c:v>2/27/2018</c:v>
              </c:pt>
              <c:pt idx="542">
                <c:v>2/28/2018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Total!$F$2:$F$550</c:f>
              <c:numCache>
                <c:formatCode>General</c:formatCode>
                <c:ptCount val="548"/>
                <c:pt idx="0">
                  <c:v>0.0</c:v>
                </c:pt>
                <c:pt idx="1">
                  <c:v>11.0</c:v>
                </c:pt>
                <c:pt idx="2">
                  <c:v>22.0</c:v>
                </c:pt>
                <c:pt idx="3">
                  <c:v>33.0</c:v>
                </c:pt>
                <c:pt idx="4">
                  <c:v>44.0</c:v>
                </c:pt>
                <c:pt idx="5">
                  <c:v>44.0</c:v>
                </c:pt>
                <c:pt idx="6">
                  <c:v>44.0</c:v>
                </c:pt>
                <c:pt idx="7">
                  <c:v>55.0</c:v>
                </c:pt>
                <c:pt idx="8">
                  <c:v>66.0</c:v>
                </c:pt>
                <c:pt idx="9">
                  <c:v>77.0</c:v>
                </c:pt>
                <c:pt idx="10">
                  <c:v>88.0</c:v>
                </c:pt>
                <c:pt idx="11">
                  <c:v>99.0</c:v>
                </c:pt>
                <c:pt idx="12">
                  <c:v>99.0</c:v>
                </c:pt>
                <c:pt idx="13">
                  <c:v>99.0</c:v>
                </c:pt>
                <c:pt idx="14">
                  <c:v>110.0</c:v>
                </c:pt>
                <c:pt idx="15">
                  <c:v>121.0</c:v>
                </c:pt>
                <c:pt idx="16">
                  <c:v>132.0</c:v>
                </c:pt>
                <c:pt idx="17">
                  <c:v>143.0</c:v>
                </c:pt>
                <c:pt idx="18">
                  <c:v>154.0</c:v>
                </c:pt>
                <c:pt idx="19">
                  <c:v>154.0</c:v>
                </c:pt>
                <c:pt idx="20">
                  <c:v>154.0</c:v>
                </c:pt>
                <c:pt idx="21">
                  <c:v>165.0</c:v>
                </c:pt>
                <c:pt idx="22">
                  <c:v>176.0</c:v>
                </c:pt>
                <c:pt idx="23">
                  <c:v>187.0</c:v>
                </c:pt>
                <c:pt idx="24">
                  <c:v>198.0</c:v>
                </c:pt>
                <c:pt idx="25">
                  <c:v>209.0</c:v>
                </c:pt>
                <c:pt idx="26">
                  <c:v>209.0</c:v>
                </c:pt>
                <c:pt idx="27">
                  <c:v>209.0</c:v>
                </c:pt>
                <c:pt idx="28">
                  <c:v>220.0</c:v>
                </c:pt>
                <c:pt idx="29">
                  <c:v>231.0</c:v>
                </c:pt>
                <c:pt idx="30">
                  <c:v>242.0</c:v>
                </c:pt>
                <c:pt idx="31">
                  <c:v>253.0</c:v>
                </c:pt>
                <c:pt idx="32">
                  <c:v>264.0</c:v>
                </c:pt>
                <c:pt idx="33">
                  <c:v>264.0</c:v>
                </c:pt>
                <c:pt idx="34">
                  <c:v>264.0</c:v>
                </c:pt>
                <c:pt idx="35">
                  <c:v>275.0</c:v>
                </c:pt>
                <c:pt idx="36">
                  <c:v>286.0</c:v>
                </c:pt>
                <c:pt idx="37">
                  <c:v>297.0</c:v>
                </c:pt>
                <c:pt idx="38">
                  <c:v>308.0</c:v>
                </c:pt>
                <c:pt idx="39">
                  <c:v>319.0</c:v>
                </c:pt>
                <c:pt idx="40">
                  <c:v>319.0</c:v>
                </c:pt>
                <c:pt idx="41">
                  <c:v>319.0</c:v>
                </c:pt>
                <c:pt idx="42">
                  <c:v>330.0</c:v>
                </c:pt>
                <c:pt idx="43">
                  <c:v>341.0</c:v>
                </c:pt>
                <c:pt idx="44">
                  <c:v>352.0</c:v>
                </c:pt>
                <c:pt idx="45">
                  <c:v>363.0</c:v>
                </c:pt>
                <c:pt idx="46">
                  <c:v>374.0</c:v>
                </c:pt>
                <c:pt idx="47">
                  <c:v>374.0</c:v>
                </c:pt>
                <c:pt idx="48">
                  <c:v>374.0</c:v>
                </c:pt>
                <c:pt idx="49">
                  <c:v>385.0</c:v>
                </c:pt>
                <c:pt idx="50">
                  <c:v>396.0</c:v>
                </c:pt>
                <c:pt idx="51">
                  <c:v>407.0</c:v>
                </c:pt>
                <c:pt idx="52">
                  <c:v>418.0</c:v>
                </c:pt>
                <c:pt idx="53">
                  <c:v>429.0</c:v>
                </c:pt>
                <c:pt idx="54">
                  <c:v>429.0</c:v>
                </c:pt>
                <c:pt idx="55">
                  <c:v>429.0</c:v>
                </c:pt>
                <c:pt idx="56">
                  <c:v>440.0</c:v>
                </c:pt>
                <c:pt idx="57">
                  <c:v>451.0</c:v>
                </c:pt>
                <c:pt idx="58">
                  <c:v>462.0</c:v>
                </c:pt>
                <c:pt idx="59">
                  <c:v>473.0</c:v>
                </c:pt>
                <c:pt idx="60">
                  <c:v>484.0</c:v>
                </c:pt>
                <c:pt idx="61">
                  <c:v>484.0</c:v>
                </c:pt>
                <c:pt idx="62">
                  <c:v>484.0</c:v>
                </c:pt>
                <c:pt idx="63">
                  <c:v>495.0</c:v>
                </c:pt>
                <c:pt idx="64">
                  <c:v>506.0</c:v>
                </c:pt>
                <c:pt idx="65">
                  <c:v>517.0</c:v>
                </c:pt>
                <c:pt idx="66">
                  <c:v>528.0</c:v>
                </c:pt>
                <c:pt idx="67">
                  <c:v>528.0</c:v>
                </c:pt>
                <c:pt idx="68">
                  <c:v>528.0</c:v>
                </c:pt>
                <c:pt idx="69">
                  <c:v>528.0</c:v>
                </c:pt>
                <c:pt idx="70">
                  <c:v>539.0</c:v>
                </c:pt>
                <c:pt idx="71">
                  <c:v>550.0</c:v>
                </c:pt>
                <c:pt idx="72">
                  <c:v>561.0</c:v>
                </c:pt>
                <c:pt idx="73">
                  <c:v>572.0</c:v>
                </c:pt>
                <c:pt idx="74">
                  <c:v>583.0</c:v>
                </c:pt>
                <c:pt idx="75">
                  <c:v>583.0</c:v>
                </c:pt>
                <c:pt idx="76">
                  <c:v>583.0</c:v>
                </c:pt>
                <c:pt idx="77">
                  <c:v>594.0</c:v>
                </c:pt>
                <c:pt idx="78">
                  <c:v>605.0</c:v>
                </c:pt>
                <c:pt idx="79">
                  <c:v>616.0</c:v>
                </c:pt>
                <c:pt idx="80">
                  <c:v>616.0</c:v>
                </c:pt>
                <c:pt idx="81">
                  <c:v>620.0</c:v>
                </c:pt>
                <c:pt idx="82">
                  <c:v>620.0</c:v>
                </c:pt>
                <c:pt idx="83">
                  <c:v>620.0</c:v>
                </c:pt>
                <c:pt idx="84">
                  <c:v>631.0</c:v>
                </c:pt>
                <c:pt idx="85">
                  <c:v>642.0</c:v>
                </c:pt>
                <c:pt idx="86">
                  <c:v>653.0</c:v>
                </c:pt>
                <c:pt idx="87">
                  <c:v>664.0</c:v>
                </c:pt>
                <c:pt idx="88">
                  <c:v>675.0</c:v>
                </c:pt>
                <c:pt idx="89">
                  <c:v>675.0</c:v>
                </c:pt>
                <c:pt idx="90">
                  <c:v>675.0</c:v>
                </c:pt>
                <c:pt idx="91">
                  <c:v>686.0</c:v>
                </c:pt>
                <c:pt idx="92">
                  <c:v>697.0</c:v>
                </c:pt>
                <c:pt idx="93">
                  <c:v>708.0</c:v>
                </c:pt>
                <c:pt idx="94">
                  <c:v>719.0</c:v>
                </c:pt>
                <c:pt idx="95">
                  <c:v>730.0</c:v>
                </c:pt>
                <c:pt idx="96">
                  <c:v>730.0</c:v>
                </c:pt>
                <c:pt idx="97">
                  <c:v>730.0</c:v>
                </c:pt>
                <c:pt idx="98">
                  <c:v>741.0</c:v>
                </c:pt>
                <c:pt idx="99">
                  <c:v>752.0</c:v>
                </c:pt>
                <c:pt idx="100">
                  <c:v>763.0</c:v>
                </c:pt>
                <c:pt idx="101">
                  <c:v>774.0</c:v>
                </c:pt>
                <c:pt idx="102">
                  <c:v>785.0</c:v>
                </c:pt>
                <c:pt idx="103">
                  <c:v>785.0</c:v>
                </c:pt>
                <c:pt idx="104">
                  <c:v>785.0</c:v>
                </c:pt>
                <c:pt idx="105">
                  <c:v>793.0</c:v>
                </c:pt>
                <c:pt idx="106">
                  <c:v>801.0</c:v>
                </c:pt>
                <c:pt idx="107">
                  <c:v>809.0</c:v>
                </c:pt>
                <c:pt idx="108">
                  <c:v>815.0</c:v>
                </c:pt>
                <c:pt idx="109">
                  <c:v>819.0</c:v>
                </c:pt>
                <c:pt idx="110">
                  <c:v>819.0</c:v>
                </c:pt>
                <c:pt idx="111">
                  <c:v>819.0</c:v>
                </c:pt>
                <c:pt idx="112">
                  <c:v>819.0</c:v>
                </c:pt>
                <c:pt idx="113">
                  <c:v>819.0</c:v>
                </c:pt>
                <c:pt idx="114">
                  <c:v>819.0</c:v>
                </c:pt>
                <c:pt idx="115">
                  <c:v>819.0</c:v>
                </c:pt>
                <c:pt idx="116">
                  <c:v>819.0</c:v>
                </c:pt>
                <c:pt idx="117">
                  <c:v>819.0</c:v>
                </c:pt>
                <c:pt idx="118">
                  <c:v>819.0</c:v>
                </c:pt>
                <c:pt idx="119">
                  <c:v>830.0</c:v>
                </c:pt>
                <c:pt idx="120">
                  <c:v>841.0</c:v>
                </c:pt>
                <c:pt idx="121">
                  <c:v>852.0</c:v>
                </c:pt>
                <c:pt idx="122">
                  <c:v>863.0</c:v>
                </c:pt>
                <c:pt idx="123">
                  <c:v>874.0</c:v>
                </c:pt>
                <c:pt idx="124">
                  <c:v>874.0</c:v>
                </c:pt>
                <c:pt idx="125">
                  <c:v>874.0</c:v>
                </c:pt>
                <c:pt idx="126">
                  <c:v>885.0</c:v>
                </c:pt>
                <c:pt idx="127">
                  <c:v>896.0</c:v>
                </c:pt>
                <c:pt idx="128">
                  <c:v>907.0</c:v>
                </c:pt>
                <c:pt idx="129">
                  <c:v>918.0</c:v>
                </c:pt>
                <c:pt idx="130">
                  <c:v>929.0</c:v>
                </c:pt>
                <c:pt idx="131">
                  <c:v>929.0</c:v>
                </c:pt>
                <c:pt idx="132">
                  <c:v>929.0</c:v>
                </c:pt>
                <c:pt idx="133">
                  <c:v>929.0</c:v>
                </c:pt>
                <c:pt idx="134">
                  <c:v>940.0</c:v>
                </c:pt>
                <c:pt idx="135">
                  <c:v>951.0</c:v>
                </c:pt>
                <c:pt idx="136">
                  <c:v>962.0</c:v>
                </c:pt>
                <c:pt idx="137">
                  <c:v>973.0</c:v>
                </c:pt>
                <c:pt idx="138">
                  <c:v>973.0</c:v>
                </c:pt>
                <c:pt idx="139">
                  <c:v>973.0</c:v>
                </c:pt>
                <c:pt idx="140">
                  <c:v>984.0</c:v>
                </c:pt>
                <c:pt idx="141">
                  <c:v>995.0</c:v>
                </c:pt>
                <c:pt idx="142">
                  <c:v>1006.0</c:v>
                </c:pt>
                <c:pt idx="143">
                  <c:v>1017.0</c:v>
                </c:pt>
                <c:pt idx="144">
                  <c:v>1028.0</c:v>
                </c:pt>
                <c:pt idx="145">
                  <c:v>1028.0</c:v>
                </c:pt>
                <c:pt idx="146">
                  <c:v>1028.0</c:v>
                </c:pt>
                <c:pt idx="147">
                  <c:v>1039.0</c:v>
                </c:pt>
                <c:pt idx="148">
                  <c:v>1050.0</c:v>
                </c:pt>
                <c:pt idx="149">
                  <c:v>1061.0</c:v>
                </c:pt>
                <c:pt idx="150">
                  <c:v>1072.0</c:v>
                </c:pt>
                <c:pt idx="151">
                  <c:v>1083.0</c:v>
                </c:pt>
                <c:pt idx="152">
                  <c:v>1083.0</c:v>
                </c:pt>
                <c:pt idx="153">
                  <c:v>1083.0</c:v>
                </c:pt>
                <c:pt idx="154">
                  <c:v>1094.0</c:v>
                </c:pt>
                <c:pt idx="155">
                  <c:v>1105.0</c:v>
                </c:pt>
                <c:pt idx="156">
                  <c:v>1116.0</c:v>
                </c:pt>
                <c:pt idx="157">
                  <c:v>1127.0</c:v>
                </c:pt>
                <c:pt idx="158">
                  <c:v>1138.0</c:v>
                </c:pt>
                <c:pt idx="159">
                  <c:v>1138.0</c:v>
                </c:pt>
                <c:pt idx="160">
                  <c:v>1138.0</c:v>
                </c:pt>
                <c:pt idx="161">
                  <c:v>1149.0</c:v>
                </c:pt>
                <c:pt idx="162">
                  <c:v>1160.0</c:v>
                </c:pt>
                <c:pt idx="163">
                  <c:v>1171.0</c:v>
                </c:pt>
                <c:pt idx="164">
                  <c:v>1182.0</c:v>
                </c:pt>
                <c:pt idx="165">
                  <c:v>1193.0</c:v>
                </c:pt>
                <c:pt idx="166">
                  <c:v>1193.0</c:v>
                </c:pt>
                <c:pt idx="167">
                  <c:v>1193.0</c:v>
                </c:pt>
                <c:pt idx="168">
                  <c:v>1204.0</c:v>
                </c:pt>
                <c:pt idx="169">
                  <c:v>1215.0</c:v>
                </c:pt>
                <c:pt idx="170">
                  <c:v>1226.0</c:v>
                </c:pt>
                <c:pt idx="171">
                  <c:v>1237.0</c:v>
                </c:pt>
                <c:pt idx="172">
                  <c:v>1248.0</c:v>
                </c:pt>
                <c:pt idx="173">
                  <c:v>1248.0</c:v>
                </c:pt>
                <c:pt idx="174">
                  <c:v>1248.0</c:v>
                </c:pt>
                <c:pt idx="175">
                  <c:v>1259.0</c:v>
                </c:pt>
                <c:pt idx="176">
                  <c:v>1270.0</c:v>
                </c:pt>
                <c:pt idx="177">
                  <c:v>1281.0</c:v>
                </c:pt>
                <c:pt idx="178">
                  <c:v>1292.0</c:v>
                </c:pt>
                <c:pt idx="179">
                  <c:v>1303.0</c:v>
                </c:pt>
                <c:pt idx="180">
                  <c:v>1303.0</c:v>
                </c:pt>
                <c:pt idx="181">
                  <c:v>1303.0</c:v>
                </c:pt>
                <c:pt idx="182">
                  <c:v>1314.0</c:v>
                </c:pt>
                <c:pt idx="183">
                  <c:v>1325.0</c:v>
                </c:pt>
                <c:pt idx="184">
                  <c:v>1336.0</c:v>
                </c:pt>
                <c:pt idx="185">
                  <c:v>1347.0</c:v>
                </c:pt>
                <c:pt idx="186">
                  <c:v>1358.0</c:v>
                </c:pt>
                <c:pt idx="187">
                  <c:v>1358.0</c:v>
                </c:pt>
                <c:pt idx="188">
                  <c:v>1358.0</c:v>
                </c:pt>
                <c:pt idx="189">
                  <c:v>1369.0</c:v>
                </c:pt>
                <c:pt idx="190">
                  <c:v>1380.0</c:v>
                </c:pt>
                <c:pt idx="191">
                  <c:v>1391.0</c:v>
                </c:pt>
                <c:pt idx="192">
                  <c:v>1402.0</c:v>
                </c:pt>
                <c:pt idx="193">
                  <c:v>1413.0</c:v>
                </c:pt>
                <c:pt idx="194">
                  <c:v>1413.0</c:v>
                </c:pt>
                <c:pt idx="195">
                  <c:v>1413.0</c:v>
                </c:pt>
                <c:pt idx="196">
                  <c:v>1424.0</c:v>
                </c:pt>
                <c:pt idx="197">
                  <c:v>1435.0</c:v>
                </c:pt>
                <c:pt idx="198">
                  <c:v>1446.0</c:v>
                </c:pt>
                <c:pt idx="199">
                  <c:v>1457.0</c:v>
                </c:pt>
                <c:pt idx="200">
                  <c:v>1468.0</c:v>
                </c:pt>
                <c:pt idx="201">
                  <c:v>1468.0</c:v>
                </c:pt>
                <c:pt idx="202">
                  <c:v>1468.0</c:v>
                </c:pt>
                <c:pt idx="203">
                  <c:v>1479.0</c:v>
                </c:pt>
                <c:pt idx="204">
                  <c:v>1490.0</c:v>
                </c:pt>
                <c:pt idx="205">
                  <c:v>1501.0</c:v>
                </c:pt>
                <c:pt idx="206">
                  <c:v>1512.0</c:v>
                </c:pt>
                <c:pt idx="207">
                  <c:v>1523.0</c:v>
                </c:pt>
                <c:pt idx="208">
                  <c:v>1523.0</c:v>
                </c:pt>
                <c:pt idx="209">
                  <c:v>1523.0</c:v>
                </c:pt>
                <c:pt idx="210">
                  <c:v>1534.0</c:v>
                </c:pt>
                <c:pt idx="211">
                  <c:v>1545.0</c:v>
                </c:pt>
                <c:pt idx="212">
                  <c:v>1556.0</c:v>
                </c:pt>
                <c:pt idx="213">
                  <c:v>1567.0</c:v>
                </c:pt>
                <c:pt idx="214">
                  <c:v>1578.0</c:v>
                </c:pt>
                <c:pt idx="215">
                  <c:v>1578.0</c:v>
                </c:pt>
                <c:pt idx="216">
                  <c:v>1578.0</c:v>
                </c:pt>
                <c:pt idx="217">
                  <c:v>1589.0</c:v>
                </c:pt>
                <c:pt idx="218">
                  <c:v>1600.0</c:v>
                </c:pt>
                <c:pt idx="219">
                  <c:v>1611.0</c:v>
                </c:pt>
                <c:pt idx="220">
                  <c:v>1622.0</c:v>
                </c:pt>
                <c:pt idx="221">
                  <c:v>1633.0</c:v>
                </c:pt>
                <c:pt idx="222">
                  <c:v>1633.0</c:v>
                </c:pt>
                <c:pt idx="223">
                  <c:v>1633.0</c:v>
                </c:pt>
                <c:pt idx="224">
                  <c:v>1644.0</c:v>
                </c:pt>
                <c:pt idx="225">
                  <c:v>1655.0</c:v>
                </c:pt>
                <c:pt idx="226">
                  <c:v>1666.0</c:v>
                </c:pt>
                <c:pt idx="227">
                  <c:v>1677.0</c:v>
                </c:pt>
                <c:pt idx="228">
                  <c:v>1688.0</c:v>
                </c:pt>
                <c:pt idx="229">
                  <c:v>1688.0</c:v>
                </c:pt>
                <c:pt idx="230">
                  <c:v>1688.0</c:v>
                </c:pt>
                <c:pt idx="231">
                  <c:v>1699.0</c:v>
                </c:pt>
                <c:pt idx="232">
                  <c:v>1710.0</c:v>
                </c:pt>
                <c:pt idx="233">
                  <c:v>1721.0</c:v>
                </c:pt>
                <c:pt idx="234">
                  <c:v>1732.0</c:v>
                </c:pt>
                <c:pt idx="235">
                  <c:v>1743.0</c:v>
                </c:pt>
                <c:pt idx="236">
                  <c:v>1743.0</c:v>
                </c:pt>
                <c:pt idx="237">
                  <c:v>1743.0</c:v>
                </c:pt>
                <c:pt idx="238">
                  <c:v>1754.0</c:v>
                </c:pt>
                <c:pt idx="239">
                  <c:v>1765.0</c:v>
                </c:pt>
                <c:pt idx="240">
                  <c:v>1776.0</c:v>
                </c:pt>
                <c:pt idx="241">
                  <c:v>1787.0</c:v>
                </c:pt>
                <c:pt idx="242">
                  <c:v>1798.0</c:v>
                </c:pt>
                <c:pt idx="243">
                  <c:v>1798.0</c:v>
                </c:pt>
                <c:pt idx="244">
                  <c:v>1798.0</c:v>
                </c:pt>
                <c:pt idx="245">
                  <c:v>1809.0</c:v>
                </c:pt>
                <c:pt idx="246">
                  <c:v>1820.0</c:v>
                </c:pt>
                <c:pt idx="247">
                  <c:v>1831.0</c:v>
                </c:pt>
                <c:pt idx="248">
                  <c:v>1842.0</c:v>
                </c:pt>
                <c:pt idx="249">
                  <c:v>1853.0</c:v>
                </c:pt>
                <c:pt idx="250">
                  <c:v>1853.0</c:v>
                </c:pt>
                <c:pt idx="251">
                  <c:v>1853.0</c:v>
                </c:pt>
                <c:pt idx="252">
                  <c:v>1864.0</c:v>
                </c:pt>
                <c:pt idx="253">
                  <c:v>1875.0</c:v>
                </c:pt>
                <c:pt idx="254">
                  <c:v>1886.0</c:v>
                </c:pt>
                <c:pt idx="255">
                  <c:v>1897.0</c:v>
                </c:pt>
                <c:pt idx="256">
                  <c:v>1908.0</c:v>
                </c:pt>
                <c:pt idx="257">
                  <c:v>1908.0</c:v>
                </c:pt>
                <c:pt idx="258">
                  <c:v>1908.0</c:v>
                </c:pt>
                <c:pt idx="259">
                  <c:v>1919.0</c:v>
                </c:pt>
                <c:pt idx="260">
                  <c:v>1930.0</c:v>
                </c:pt>
                <c:pt idx="261">
                  <c:v>1941.0</c:v>
                </c:pt>
                <c:pt idx="262">
                  <c:v>1952.0</c:v>
                </c:pt>
                <c:pt idx="263">
                  <c:v>1963.0</c:v>
                </c:pt>
                <c:pt idx="264">
                  <c:v>1963.0</c:v>
                </c:pt>
                <c:pt idx="265">
                  <c:v>1963.0</c:v>
                </c:pt>
                <c:pt idx="266">
                  <c:v>1963.0</c:v>
                </c:pt>
                <c:pt idx="267">
                  <c:v>1974.0</c:v>
                </c:pt>
                <c:pt idx="268">
                  <c:v>1985.0</c:v>
                </c:pt>
                <c:pt idx="269">
                  <c:v>1996.0</c:v>
                </c:pt>
                <c:pt idx="270">
                  <c:v>2007.0</c:v>
                </c:pt>
                <c:pt idx="271">
                  <c:v>2007.0</c:v>
                </c:pt>
                <c:pt idx="272">
                  <c:v>2007.0</c:v>
                </c:pt>
                <c:pt idx="273">
                  <c:v>2018.0</c:v>
                </c:pt>
                <c:pt idx="274">
                  <c:v>2029.0</c:v>
                </c:pt>
                <c:pt idx="275">
                  <c:v>2040.0</c:v>
                </c:pt>
                <c:pt idx="276">
                  <c:v>2051.0</c:v>
                </c:pt>
                <c:pt idx="277">
                  <c:v>2062.0</c:v>
                </c:pt>
                <c:pt idx="278">
                  <c:v>2062.0</c:v>
                </c:pt>
                <c:pt idx="279">
                  <c:v>2062.0</c:v>
                </c:pt>
                <c:pt idx="280">
                  <c:v>2073.0</c:v>
                </c:pt>
                <c:pt idx="281">
                  <c:v>2084.0</c:v>
                </c:pt>
                <c:pt idx="282">
                  <c:v>2095.0</c:v>
                </c:pt>
                <c:pt idx="283">
                  <c:v>2106.0</c:v>
                </c:pt>
                <c:pt idx="284">
                  <c:v>2117.0</c:v>
                </c:pt>
                <c:pt idx="285">
                  <c:v>2117.0</c:v>
                </c:pt>
                <c:pt idx="286">
                  <c:v>2117.0</c:v>
                </c:pt>
                <c:pt idx="287">
                  <c:v>2128.0</c:v>
                </c:pt>
                <c:pt idx="288">
                  <c:v>2139.0</c:v>
                </c:pt>
                <c:pt idx="289">
                  <c:v>2150.0</c:v>
                </c:pt>
                <c:pt idx="290">
                  <c:v>2161.0</c:v>
                </c:pt>
                <c:pt idx="291">
                  <c:v>2172.0</c:v>
                </c:pt>
                <c:pt idx="292">
                  <c:v>2172.0</c:v>
                </c:pt>
                <c:pt idx="293">
                  <c:v>2172.0</c:v>
                </c:pt>
                <c:pt idx="294">
                  <c:v>2183.0</c:v>
                </c:pt>
                <c:pt idx="295">
                  <c:v>2194.0</c:v>
                </c:pt>
                <c:pt idx="296">
                  <c:v>2205.0</c:v>
                </c:pt>
                <c:pt idx="297">
                  <c:v>2216.0</c:v>
                </c:pt>
                <c:pt idx="298">
                  <c:v>2227.0</c:v>
                </c:pt>
                <c:pt idx="299">
                  <c:v>2227.0</c:v>
                </c:pt>
                <c:pt idx="300">
                  <c:v>2227.0</c:v>
                </c:pt>
                <c:pt idx="301">
                  <c:v>2238.0</c:v>
                </c:pt>
                <c:pt idx="302">
                  <c:v>2238.0</c:v>
                </c:pt>
                <c:pt idx="303">
                  <c:v>2249.0</c:v>
                </c:pt>
                <c:pt idx="304">
                  <c:v>2260.0</c:v>
                </c:pt>
                <c:pt idx="305">
                  <c:v>2271.0</c:v>
                </c:pt>
                <c:pt idx="306">
                  <c:v>2271.0</c:v>
                </c:pt>
                <c:pt idx="307">
                  <c:v>2271.0</c:v>
                </c:pt>
                <c:pt idx="308">
                  <c:v>2282.0</c:v>
                </c:pt>
                <c:pt idx="309">
                  <c:v>2293.0</c:v>
                </c:pt>
                <c:pt idx="310">
                  <c:v>2304.0</c:v>
                </c:pt>
                <c:pt idx="311">
                  <c:v>2315.0</c:v>
                </c:pt>
                <c:pt idx="312">
                  <c:v>2326.0</c:v>
                </c:pt>
                <c:pt idx="313">
                  <c:v>2326.0</c:v>
                </c:pt>
                <c:pt idx="314">
                  <c:v>2326.0</c:v>
                </c:pt>
                <c:pt idx="315">
                  <c:v>2337.0</c:v>
                </c:pt>
                <c:pt idx="316">
                  <c:v>2348.0</c:v>
                </c:pt>
                <c:pt idx="317">
                  <c:v>2359.0</c:v>
                </c:pt>
                <c:pt idx="318">
                  <c:v>2370.0</c:v>
                </c:pt>
                <c:pt idx="319">
                  <c:v>2381.0</c:v>
                </c:pt>
                <c:pt idx="320">
                  <c:v>2381.0</c:v>
                </c:pt>
                <c:pt idx="321">
                  <c:v>2381.0</c:v>
                </c:pt>
                <c:pt idx="322">
                  <c:v>2392.0</c:v>
                </c:pt>
                <c:pt idx="323">
                  <c:v>2403.0</c:v>
                </c:pt>
                <c:pt idx="324">
                  <c:v>2414.0</c:v>
                </c:pt>
                <c:pt idx="325">
                  <c:v>2425.0</c:v>
                </c:pt>
                <c:pt idx="326">
                  <c:v>2436.0</c:v>
                </c:pt>
                <c:pt idx="327">
                  <c:v>2436.0</c:v>
                </c:pt>
                <c:pt idx="328">
                  <c:v>2436.0</c:v>
                </c:pt>
                <c:pt idx="329">
                  <c:v>2447.0</c:v>
                </c:pt>
                <c:pt idx="330">
                  <c:v>2458.0</c:v>
                </c:pt>
                <c:pt idx="331">
                  <c:v>2469.0</c:v>
                </c:pt>
                <c:pt idx="332">
                  <c:v>2480.0</c:v>
                </c:pt>
                <c:pt idx="333">
                  <c:v>2491.0</c:v>
                </c:pt>
                <c:pt idx="334">
                  <c:v>2491.0</c:v>
                </c:pt>
                <c:pt idx="335">
                  <c:v>2491.0</c:v>
                </c:pt>
                <c:pt idx="336">
                  <c:v>2502.0</c:v>
                </c:pt>
                <c:pt idx="337">
                  <c:v>2513.0</c:v>
                </c:pt>
                <c:pt idx="338">
                  <c:v>2524.0</c:v>
                </c:pt>
                <c:pt idx="339">
                  <c:v>2535.0</c:v>
                </c:pt>
                <c:pt idx="340">
                  <c:v>2546.0</c:v>
                </c:pt>
                <c:pt idx="341">
                  <c:v>2546.0</c:v>
                </c:pt>
                <c:pt idx="342">
                  <c:v>2546.0</c:v>
                </c:pt>
                <c:pt idx="343">
                  <c:v>2557.0</c:v>
                </c:pt>
                <c:pt idx="344">
                  <c:v>2568.0</c:v>
                </c:pt>
                <c:pt idx="345">
                  <c:v>2579.0</c:v>
                </c:pt>
                <c:pt idx="346">
                  <c:v>2590.0</c:v>
                </c:pt>
                <c:pt idx="347">
                  <c:v>2601.0</c:v>
                </c:pt>
                <c:pt idx="348">
                  <c:v>2601.0</c:v>
                </c:pt>
                <c:pt idx="349">
                  <c:v>2601.0</c:v>
                </c:pt>
                <c:pt idx="350">
                  <c:v>2612.0</c:v>
                </c:pt>
                <c:pt idx="351">
                  <c:v>2623.0</c:v>
                </c:pt>
                <c:pt idx="352">
                  <c:v>2634.0</c:v>
                </c:pt>
                <c:pt idx="353">
                  <c:v>2645.0</c:v>
                </c:pt>
                <c:pt idx="354">
                  <c:v>2656.0</c:v>
                </c:pt>
                <c:pt idx="355">
                  <c:v>2656.0</c:v>
                </c:pt>
                <c:pt idx="356">
                  <c:v>2656.0</c:v>
                </c:pt>
                <c:pt idx="357">
                  <c:v>2667.0</c:v>
                </c:pt>
                <c:pt idx="358">
                  <c:v>2678.0</c:v>
                </c:pt>
                <c:pt idx="359">
                  <c:v>2689.0</c:v>
                </c:pt>
                <c:pt idx="360">
                  <c:v>2700.0</c:v>
                </c:pt>
                <c:pt idx="361">
                  <c:v>2711.0</c:v>
                </c:pt>
                <c:pt idx="362">
                  <c:v>2711.0</c:v>
                </c:pt>
                <c:pt idx="363">
                  <c:v>2711.0</c:v>
                </c:pt>
                <c:pt idx="364">
                  <c:v>2711.0</c:v>
                </c:pt>
                <c:pt idx="365">
                  <c:v>2722.0</c:v>
                </c:pt>
                <c:pt idx="366">
                  <c:v>2733.0</c:v>
                </c:pt>
                <c:pt idx="367">
                  <c:v>2744.0</c:v>
                </c:pt>
                <c:pt idx="368">
                  <c:v>2755.0</c:v>
                </c:pt>
                <c:pt idx="369">
                  <c:v>2755.0</c:v>
                </c:pt>
                <c:pt idx="370">
                  <c:v>2755.0</c:v>
                </c:pt>
                <c:pt idx="371">
                  <c:v>2766.0</c:v>
                </c:pt>
                <c:pt idx="372">
                  <c:v>2777.0</c:v>
                </c:pt>
                <c:pt idx="373">
                  <c:v>2788.0</c:v>
                </c:pt>
                <c:pt idx="374">
                  <c:v>2799.0</c:v>
                </c:pt>
                <c:pt idx="375">
                  <c:v>2810.0</c:v>
                </c:pt>
                <c:pt idx="376">
                  <c:v>2810.0</c:v>
                </c:pt>
                <c:pt idx="377">
                  <c:v>2810.0</c:v>
                </c:pt>
                <c:pt idx="378">
                  <c:v>2821.0</c:v>
                </c:pt>
                <c:pt idx="379">
                  <c:v>2832.0</c:v>
                </c:pt>
                <c:pt idx="380">
                  <c:v>2843.0</c:v>
                </c:pt>
                <c:pt idx="381">
                  <c:v>2854.0</c:v>
                </c:pt>
                <c:pt idx="382">
                  <c:v>2865.0</c:v>
                </c:pt>
                <c:pt idx="383">
                  <c:v>2865.0</c:v>
                </c:pt>
                <c:pt idx="384">
                  <c:v>2865.0</c:v>
                </c:pt>
                <c:pt idx="385">
                  <c:v>2876.0</c:v>
                </c:pt>
                <c:pt idx="386">
                  <c:v>2887.0</c:v>
                </c:pt>
                <c:pt idx="387">
                  <c:v>2898.0</c:v>
                </c:pt>
                <c:pt idx="388">
                  <c:v>2909.0</c:v>
                </c:pt>
                <c:pt idx="389">
                  <c:v>2920.0</c:v>
                </c:pt>
                <c:pt idx="390">
                  <c:v>2920.0</c:v>
                </c:pt>
                <c:pt idx="391">
                  <c:v>2920.0</c:v>
                </c:pt>
                <c:pt idx="392">
                  <c:v>2931.0</c:v>
                </c:pt>
                <c:pt idx="393">
                  <c:v>2942.0</c:v>
                </c:pt>
                <c:pt idx="394">
                  <c:v>2953.0</c:v>
                </c:pt>
                <c:pt idx="395">
                  <c:v>2964.0</c:v>
                </c:pt>
                <c:pt idx="396">
                  <c:v>2975.0</c:v>
                </c:pt>
                <c:pt idx="397">
                  <c:v>2975.0</c:v>
                </c:pt>
                <c:pt idx="398">
                  <c:v>2975.0</c:v>
                </c:pt>
                <c:pt idx="399">
                  <c:v>2986.0</c:v>
                </c:pt>
                <c:pt idx="400">
                  <c:v>2997.0</c:v>
                </c:pt>
                <c:pt idx="401">
                  <c:v>3008.0</c:v>
                </c:pt>
                <c:pt idx="402">
                  <c:v>3019.0</c:v>
                </c:pt>
                <c:pt idx="403">
                  <c:v>3030.0</c:v>
                </c:pt>
                <c:pt idx="404">
                  <c:v>3030.0</c:v>
                </c:pt>
                <c:pt idx="405">
                  <c:v>3030.0</c:v>
                </c:pt>
                <c:pt idx="406">
                  <c:v>3041.0</c:v>
                </c:pt>
                <c:pt idx="407">
                  <c:v>3052.0</c:v>
                </c:pt>
                <c:pt idx="408">
                  <c:v>3063.0</c:v>
                </c:pt>
                <c:pt idx="409">
                  <c:v>3074.0</c:v>
                </c:pt>
                <c:pt idx="410">
                  <c:v>3085.0</c:v>
                </c:pt>
                <c:pt idx="411">
                  <c:v>3085.0</c:v>
                </c:pt>
                <c:pt idx="412">
                  <c:v>3085.0</c:v>
                </c:pt>
                <c:pt idx="413">
                  <c:v>3096.0</c:v>
                </c:pt>
                <c:pt idx="414">
                  <c:v>3107.0</c:v>
                </c:pt>
                <c:pt idx="415">
                  <c:v>3118.0</c:v>
                </c:pt>
                <c:pt idx="416">
                  <c:v>3129.0</c:v>
                </c:pt>
                <c:pt idx="417">
                  <c:v>3140.0</c:v>
                </c:pt>
                <c:pt idx="418">
                  <c:v>3140.0</c:v>
                </c:pt>
                <c:pt idx="419">
                  <c:v>3140.0</c:v>
                </c:pt>
                <c:pt idx="420">
                  <c:v>3151.0</c:v>
                </c:pt>
                <c:pt idx="421">
                  <c:v>3162.0</c:v>
                </c:pt>
                <c:pt idx="422">
                  <c:v>3173.0</c:v>
                </c:pt>
                <c:pt idx="423">
                  <c:v>3184.0</c:v>
                </c:pt>
                <c:pt idx="424">
                  <c:v>3195.0</c:v>
                </c:pt>
                <c:pt idx="425">
                  <c:v>3195.0</c:v>
                </c:pt>
                <c:pt idx="426">
                  <c:v>3195.0</c:v>
                </c:pt>
                <c:pt idx="427">
                  <c:v>3206.0</c:v>
                </c:pt>
                <c:pt idx="428">
                  <c:v>3217.0</c:v>
                </c:pt>
                <c:pt idx="429">
                  <c:v>3228.0</c:v>
                </c:pt>
                <c:pt idx="430">
                  <c:v>3239.0</c:v>
                </c:pt>
                <c:pt idx="431">
                  <c:v>3250.0</c:v>
                </c:pt>
                <c:pt idx="432">
                  <c:v>3250.0</c:v>
                </c:pt>
                <c:pt idx="433">
                  <c:v>3250.0</c:v>
                </c:pt>
                <c:pt idx="434">
                  <c:v>3261.0</c:v>
                </c:pt>
                <c:pt idx="435">
                  <c:v>3272.0</c:v>
                </c:pt>
                <c:pt idx="436">
                  <c:v>3283.0</c:v>
                </c:pt>
                <c:pt idx="437">
                  <c:v>3294.0</c:v>
                </c:pt>
                <c:pt idx="438">
                  <c:v>3305.0</c:v>
                </c:pt>
                <c:pt idx="439">
                  <c:v>3305.0</c:v>
                </c:pt>
                <c:pt idx="440">
                  <c:v>3305.0</c:v>
                </c:pt>
                <c:pt idx="441">
                  <c:v>3316.0</c:v>
                </c:pt>
                <c:pt idx="442">
                  <c:v>3327.0</c:v>
                </c:pt>
                <c:pt idx="443">
                  <c:v>3338.0</c:v>
                </c:pt>
                <c:pt idx="444">
                  <c:v>3338.0</c:v>
                </c:pt>
                <c:pt idx="445">
                  <c:v>3342.0</c:v>
                </c:pt>
                <c:pt idx="446">
                  <c:v>3342.0</c:v>
                </c:pt>
                <c:pt idx="447">
                  <c:v>3342.0</c:v>
                </c:pt>
                <c:pt idx="448">
                  <c:v>3353.0</c:v>
                </c:pt>
                <c:pt idx="449">
                  <c:v>3364.0</c:v>
                </c:pt>
                <c:pt idx="450">
                  <c:v>3375.0</c:v>
                </c:pt>
                <c:pt idx="451">
                  <c:v>3386.0</c:v>
                </c:pt>
                <c:pt idx="452">
                  <c:v>3397.0</c:v>
                </c:pt>
                <c:pt idx="453">
                  <c:v>3397.0</c:v>
                </c:pt>
                <c:pt idx="454">
                  <c:v>3397.0</c:v>
                </c:pt>
                <c:pt idx="455">
                  <c:v>3408.0</c:v>
                </c:pt>
                <c:pt idx="456">
                  <c:v>3419.0</c:v>
                </c:pt>
                <c:pt idx="457">
                  <c:v>3430.0</c:v>
                </c:pt>
                <c:pt idx="458">
                  <c:v>3441.0</c:v>
                </c:pt>
                <c:pt idx="459">
                  <c:v>3452.0</c:v>
                </c:pt>
                <c:pt idx="460">
                  <c:v>3452.0</c:v>
                </c:pt>
                <c:pt idx="461">
                  <c:v>3452.0</c:v>
                </c:pt>
                <c:pt idx="462">
                  <c:v>3463.0</c:v>
                </c:pt>
                <c:pt idx="463">
                  <c:v>3474.0</c:v>
                </c:pt>
                <c:pt idx="464">
                  <c:v>3485.0</c:v>
                </c:pt>
                <c:pt idx="465">
                  <c:v>3496.0</c:v>
                </c:pt>
                <c:pt idx="466">
                  <c:v>3507.0</c:v>
                </c:pt>
                <c:pt idx="467">
                  <c:v>3507.0</c:v>
                </c:pt>
                <c:pt idx="468">
                  <c:v>3507.0</c:v>
                </c:pt>
                <c:pt idx="469">
                  <c:v>3515.0</c:v>
                </c:pt>
                <c:pt idx="470">
                  <c:v>3523.0</c:v>
                </c:pt>
                <c:pt idx="471">
                  <c:v>3531.0</c:v>
                </c:pt>
                <c:pt idx="472">
                  <c:v>3537.0</c:v>
                </c:pt>
                <c:pt idx="473">
                  <c:v>3543.0</c:v>
                </c:pt>
                <c:pt idx="474">
                  <c:v>3547.0</c:v>
                </c:pt>
                <c:pt idx="475">
                  <c:v>3547.0</c:v>
                </c:pt>
                <c:pt idx="476">
                  <c:v>3547.0</c:v>
                </c:pt>
                <c:pt idx="477">
                  <c:v>3547.0</c:v>
                </c:pt>
                <c:pt idx="478">
                  <c:v>3547.0</c:v>
                </c:pt>
                <c:pt idx="479">
                  <c:v>3547.0</c:v>
                </c:pt>
                <c:pt idx="480">
                  <c:v>3547.0</c:v>
                </c:pt>
                <c:pt idx="481">
                  <c:v>3547.0</c:v>
                </c:pt>
                <c:pt idx="482">
                  <c:v>3547.0</c:v>
                </c:pt>
                <c:pt idx="483">
                  <c:v>3547.0</c:v>
                </c:pt>
                <c:pt idx="484">
                  <c:v>3558.0</c:v>
                </c:pt>
                <c:pt idx="485">
                  <c:v>3569.0</c:v>
                </c:pt>
                <c:pt idx="486">
                  <c:v>3580.0</c:v>
                </c:pt>
                <c:pt idx="487">
                  <c:v>3591.0</c:v>
                </c:pt>
                <c:pt idx="488">
                  <c:v>3591.0</c:v>
                </c:pt>
                <c:pt idx="489">
                  <c:v>3591.0</c:v>
                </c:pt>
                <c:pt idx="490">
                  <c:v>3602.0</c:v>
                </c:pt>
                <c:pt idx="491">
                  <c:v>3613.0</c:v>
                </c:pt>
                <c:pt idx="492">
                  <c:v>3624.0</c:v>
                </c:pt>
                <c:pt idx="493">
                  <c:v>3635.0</c:v>
                </c:pt>
                <c:pt idx="494">
                  <c:v>3646.0</c:v>
                </c:pt>
                <c:pt idx="495">
                  <c:v>3646.0</c:v>
                </c:pt>
                <c:pt idx="496">
                  <c:v>3646.0</c:v>
                </c:pt>
                <c:pt idx="497">
                  <c:v>3646.0</c:v>
                </c:pt>
                <c:pt idx="498">
                  <c:v>3657.0</c:v>
                </c:pt>
                <c:pt idx="499">
                  <c:v>3668.0</c:v>
                </c:pt>
                <c:pt idx="500">
                  <c:v>3679.0</c:v>
                </c:pt>
                <c:pt idx="501">
                  <c:v>3690.0</c:v>
                </c:pt>
                <c:pt idx="502">
                  <c:v>3690.0</c:v>
                </c:pt>
                <c:pt idx="503">
                  <c:v>3690.0</c:v>
                </c:pt>
                <c:pt idx="504">
                  <c:v>3701.0</c:v>
                </c:pt>
                <c:pt idx="505">
                  <c:v>3712.0</c:v>
                </c:pt>
                <c:pt idx="506">
                  <c:v>3723.0</c:v>
                </c:pt>
                <c:pt idx="507">
                  <c:v>3734.0</c:v>
                </c:pt>
                <c:pt idx="508">
                  <c:v>3745.0</c:v>
                </c:pt>
                <c:pt idx="509">
                  <c:v>3745.0</c:v>
                </c:pt>
                <c:pt idx="510">
                  <c:v>3745.0</c:v>
                </c:pt>
                <c:pt idx="511">
                  <c:v>3756.0</c:v>
                </c:pt>
                <c:pt idx="512">
                  <c:v>3767.0</c:v>
                </c:pt>
                <c:pt idx="513">
                  <c:v>3778.0</c:v>
                </c:pt>
                <c:pt idx="514">
                  <c:v>3789.0</c:v>
                </c:pt>
                <c:pt idx="515">
                  <c:v>3800.0</c:v>
                </c:pt>
                <c:pt idx="516">
                  <c:v>3800.0</c:v>
                </c:pt>
                <c:pt idx="517">
                  <c:v>3800.0</c:v>
                </c:pt>
                <c:pt idx="518">
                  <c:v>3811.0</c:v>
                </c:pt>
                <c:pt idx="519">
                  <c:v>3822.0</c:v>
                </c:pt>
                <c:pt idx="520">
                  <c:v>3833.0</c:v>
                </c:pt>
                <c:pt idx="521">
                  <c:v>3844.0</c:v>
                </c:pt>
                <c:pt idx="522">
                  <c:v>3855.0</c:v>
                </c:pt>
                <c:pt idx="523">
                  <c:v>3855.0</c:v>
                </c:pt>
                <c:pt idx="524">
                  <c:v>3855.0</c:v>
                </c:pt>
                <c:pt idx="525">
                  <c:v>3866.0</c:v>
                </c:pt>
                <c:pt idx="526">
                  <c:v>3877.0</c:v>
                </c:pt>
                <c:pt idx="527">
                  <c:v>3888.0</c:v>
                </c:pt>
                <c:pt idx="528">
                  <c:v>3899.0</c:v>
                </c:pt>
                <c:pt idx="529">
                  <c:v>3910.0</c:v>
                </c:pt>
                <c:pt idx="530">
                  <c:v>3910.0</c:v>
                </c:pt>
                <c:pt idx="531">
                  <c:v>3910.0</c:v>
                </c:pt>
                <c:pt idx="532">
                  <c:v>3921.0</c:v>
                </c:pt>
                <c:pt idx="533">
                  <c:v>3932.0</c:v>
                </c:pt>
                <c:pt idx="534">
                  <c:v>3943.0</c:v>
                </c:pt>
                <c:pt idx="535">
                  <c:v>3954.0</c:v>
                </c:pt>
                <c:pt idx="536">
                  <c:v>3965.0</c:v>
                </c:pt>
                <c:pt idx="537">
                  <c:v>3965.0</c:v>
                </c:pt>
                <c:pt idx="538">
                  <c:v>3965.0</c:v>
                </c:pt>
                <c:pt idx="539">
                  <c:v>3976.0</c:v>
                </c:pt>
                <c:pt idx="540">
                  <c:v>3987.0</c:v>
                </c:pt>
                <c:pt idx="541">
                  <c:v>3998.0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A6-4D08-8DF9-DE027B061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26009552"/>
        <c:axId val="-1925629904"/>
      </c:lineChart>
      <c:catAx>
        <c:axId val="-19260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5629904"/>
        <c:crosses val="autoZero"/>
        <c:auto val="1"/>
        <c:lblAlgn val="ctr"/>
        <c:lblOffset val="100"/>
        <c:noMultiLvlLbl val="0"/>
      </c:catAx>
      <c:valAx>
        <c:axId val="-192562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600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82B8BE-87BB-48A5-9AC0-175AA852D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3BB3E9-E6B0-4251-94C1-FA28CE8C6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27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688975"/>
            <a:ext cx="4587875" cy="3440113"/>
          </a:xfrm>
          <a:ln w="12700"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59275"/>
            <a:ext cx="5140325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75" tIns="46738" rIns="93475" bIns="46738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45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*Epi of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Athero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and MESA INVITE Ancillary Studies started just recently; selected participants will return to clinic to complete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exam components.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**Participants who are selected and ineligible for Lung CT with contrast are considered for Lung CT w/o contrast.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 to update Lung</a:t>
            </a:r>
            <a:r>
              <a:rPr lang="en-US" baseline="0" dirty="0" smtClean="0"/>
              <a:t> CT Alerts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33484"/>
          </a:xfrm>
        </p:spPr>
        <p:txBody>
          <a:bodyPr/>
          <a:lstStyle/>
          <a:p>
            <a:r>
              <a:rPr lang="en-US" sz="1000" u="sng" dirty="0"/>
              <a:t>Additional Exclusions:</a:t>
            </a:r>
          </a:p>
          <a:p>
            <a:endParaRPr lang="en-US" sz="1000" u="sng" dirty="0"/>
          </a:p>
          <a:p>
            <a:r>
              <a:rPr lang="en-US" sz="1000" u="sng" dirty="0"/>
              <a:t>Lung CT with contrast exclusions:</a:t>
            </a:r>
          </a:p>
          <a:p>
            <a:pPr lvl="0"/>
            <a:r>
              <a:rPr lang="en-US" sz="1000" dirty="0"/>
              <a:t>Latest BMI &gt; than  35</a:t>
            </a:r>
          </a:p>
          <a:p>
            <a:pPr lvl="0"/>
            <a:r>
              <a:rPr lang="en-US" sz="1000" dirty="0"/>
              <a:t>Latest </a:t>
            </a:r>
            <a:r>
              <a:rPr lang="en-US" sz="1000" dirty="0" err="1"/>
              <a:t>eGFR</a:t>
            </a:r>
            <a:r>
              <a:rPr lang="en-US" sz="1000" dirty="0"/>
              <a:t> &lt; than 60</a:t>
            </a:r>
          </a:p>
          <a:p>
            <a:pPr lvl="0"/>
            <a:r>
              <a:rPr lang="en-US" sz="1000" dirty="0"/>
              <a:t>Has pacemaker or defibrillator</a:t>
            </a:r>
          </a:p>
          <a:p>
            <a:pPr lvl="0"/>
            <a:r>
              <a:rPr lang="en-US" sz="1000" dirty="0"/>
              <a:t>Enrolled in COPD2</a:t>
            </a:r>
          </a:p>
          <a:p>
            <a:pPr lvl="0"/>
            <a:r>
              <a:rPr lang="en-US" sz="1000" dirty="0"/>
              <a:t>Selected for Late COPD2</a:t>
            </a:r>
          </a:p>
          <a:p>
            <a:endParaRPr lang="en-US" sz="1000" dirty="0"/>
          </a:p>
          <a:p>
            <a:r>
              <a:rPr lang="en-US" sz="1000" u="sng" dirty="0"/>
              <a:t>Lung CT w/o contrast exclusions:</a:t>
            </a:r>
          </a:p>
          <a:p>
            <a:pPr lvl="0"/>
            <a:r>
              <a:rPr lang="en-US" sz="1000" dirty="0"/>
              <a:t>Selected for Late COPD2</a:t>
            </a:r>
          </a:p>
          <a:p>
            <a:pPr lvl="0"/>
            <a:r>
              <a:rPr lang="en-US" sz="1000" dirty="0"/>
              <a:t>Selected for &amp; completes Exam 6 lung CT with contrast</a:t>
            </a:r>
          </a:p>
          <a:p>
            <a:pPr lvl="0"/>
            <a:r>
              <a:rPr lang="en-US" sz="1000" dirty="0"/>
              <a:t>Completed COPD2 chest CT</a:t>
            </a:r>
          </a:p>
          <a:p>
            <a:pPr lvl="0"/>
            <a:endParaRPr lang="en-US" sz="1000" dirty="0"/>
          </a:p>
          <a:p>
            <a:pPr lvl="0"/>
            <a:r>
              <a:rPr lang="en-US" sz="1000" u="sng" dirty="0"/>
              <a:t>PET (Columbia) exclusions:</a:t>
            </a:r>
          </a:p>
          <a:p>
            <a:r>
              <a:rPr lang="en-US" sz="1000" dirty="0"/>
              <a:t>Age &lt; 60 or &gt; 90 years</a:t>
            </a:r>
          </a:p>
          <a:p>
            <a:r>
              <a:rPr lang="en-US" sz="1000" dirty="0"/>
              <a:t>Carotid plaque documented by ultrasound </a:t>
            </a:r>
          </a:p>
          <a:p>
            <a:r>
              <a:rPr lang="en-US" sz="1000" dirty="0"/>
              <a:t>Weight &gt; 300 </a:t>
            </a:r>
            <a:r>
              <a:rPr lang="en-US" sz="1000" dirty="0" err="1"/>
              <a:t>lbs</a:t>
            </a:r>
            <a:r>
              <a:rPr lang="en-US" sz="1000" dirty="0"/>
              <a:t> (scanner limit)</a:t>
            </a:r>
          </a:p>
          <a:p>
            <a:r>
              <a:rPr lang="en-US" sz="1000" dirty="0"/>
              <a:t>Metal implant incompatible with MRI scanning</a:t>
            </a:r>
          </a:p>
          <a:p>
            <a:r>
              <a:rPr lang="en-US" sz="1000" dirty="0"/>
              <a:t>Physical or cognitive impairment that would prevent giving consent or completing the PET-MRI procedure</a:t>
            </a:r>
          </a:p>
          <a:p>
            <a:r>
              <a:rPr lang="en-US" sz="1000" dirty="0"/>
              <a:t>insulin use for treatment of diabetes (because of challenges in performing the PET-MRI scan in the fasting state) </a:t>
            </a:r>
          </a:p>
          <a:p>
            <a:r>
              <a:rPr lang="en-US" sz="1000" dirty="0"/>
              <a:t>Cumulative radiation </a:t>
            </a:r>
            <a:r>
              <a:rPr lang="en-US" sz="1000" u="sng" dirty="0"/>
              <a:t>&gt;</a:t>
            </a:r>
            <a:r>
              <a:rPr lang="en-US" sz="1000" dirty="0"/>
              <a:t>20 </a:t>
            </a:r>
            <a:r>
              <a:rPr lang="en-US" sz="1000" dirty="0" err="1"/>
              <a:t>mSv</a:t>
            </a:r>
            <a:r>
              <a:rPr lang="en-US" sz="1000" dirty="0"/>
              <a:t> of radiation from CT scans in MESA over the duration of the study (approximately 5% of the cohort),</a:t>
            </a:r>
          </a:p>
          <a:p>
            <a:r>
              <a:rPr lang="en-US" sz="1000" dirty="0"/>
              <a:t> </a:t>
            </a:r>
          </a:p>
          <a:p>
            <a:r>
              <a:rPr lang="en-US" sz="1000" u="sng" dirty="0"/>
              <a:t>Amyloid-PET (Wake) exclusions:</a:t>
            </a:r>
          </a:p>
          <a:p>
            <a:r>
              <a:rPr lang="en-US" sz="1000" dirty="0"/>
              <a:t>TBD – Mainly cumulative radiation &gt; 20 </a:t>
            </a:r>
            <a:r>
              <a:rPr lang="en-US" sz="1000" dirty="0" err="1"/>
              <a:t>mSV</a:t>
            </a:r>
            <a:endParaRPr lang="en-US" sz="1000" dirty="0"/>
          </a:p>
          <a:p>
            <a:r>
              <a:rPr lang="en-US" sz="1000" dirty="0"/>
              <a:t>Per Tim Hughes: Estimated radiation = 3.5 </a:t>
            </a:r>
            <a:r>
              <a:rPr lang="en-US" sz="1000" dirty="0" err="1"/>
              <a:t>mSv</a:t>
            </a:r>
            <a:r>
              <a:rPr lang="en-US" sz="1000" dirty="0"/>
              <a:t>   </a:t>
            </a:r>
          </a:p>
          <a:p>
            <a:pPr lvl="0"/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C68D-FEFA-4574-8823-A0CD448285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9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3EB5A4-0F42-4198-B83C-C0C4D46A5B05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6804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9905A9-796D-482E-8F13-B12E4E26C2F0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55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done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49BA5FE-BA18-4FA2-9CD2-FA704ADF43EA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1578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Cut and paste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061ACE-5983-40C7-938A-A9AD19F30607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88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8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FU 16 started October 2014 </a:t>
            </a:r>
          </a:p>
          <a:p>
            <a:pPr lvl="1"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Ended 7 months early in August 2015 to accommodate new MESA 3 FU schedule (one FU call per year, starting and ending in August)</a:t>
            </a:r>
          </a:p>
          <a:p>
            <a:pPr lvl="1"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Includes medications inventory, new questions for gout, food security, e-cigarette use, blood thinner/anticoagulant use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5DAAE70-7390-463B-81BD-7C585E5F4641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73057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*Epi of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Athero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and MESA INVITE Ancillary Studies started just recently; selected participants will return to clinic to complete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exam components.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**Participants who are selected and ineligible for Lung CT with contrast are considered for Lung CT w/o contrast.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*Epi of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Athero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and MESA INVITE Ancillary Studies started just recently; selected participants will return to clinic to complete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exam components.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**Participants who are selected and ineligible for Lung CT with contrast are considered for Lung CT w/o contrast.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B3E9-E6B0-4251-94C1-FA28CE8C62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69543-FC5B-4562-A378-BB5595F345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5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F45F9-AAE0-432F-95AE-4441E7D09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0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AD5FE-44F8-46D4-986E-5CB8E5DD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2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C5AA0-8D9B-47EC-9E0A-C68BA5BAB5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84499-C78D-447B-8E89-8EC336C61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4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C6FBE-7913-4DEB-BFDC-296233639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fld id="{2ED7D2F6-265C-4ECA-805A-9D1C47928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169-411C-48DF-88C3-C18973526D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6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AE0E0-5EBE-45C9-BD63-B1AE265AA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38045-A7E3-4B73-BFC8-6D744B7DF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875D9-AFBE-4648-92F7-D8D8FDF13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5BB00-9AE3-4D38-861B-53869442C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B8D3B-DAE6-4F34-AFC3-7BC823FC9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4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759E-173B-4DE5-9235-E19D91C2A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B1D77-DEF7-4622-B3C9-B2ED4E08C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1C17F5DA-0112-4C14-94C8-64F0E0BC21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E2227E54-0298-4418-8765-B725AEFDC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DDCA5F-CDE4-4627-A12E-4EB7501E60D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4/19/17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0FADCD-A635-4BCC-87CA-36294F73D4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5496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7" Type="http://schemas.openxmlformats.org/officeDocument/2006/relationships/chart" Target="../charts/chart7.xml"/><Relationship Id="rId8" Type="http://schemas.openxmlformats.org/officeDocument/2006/relationships/chart" Target="../charts/chart8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chart" Target="../charts/chart13.xml"/><Relationship Id="rId6" Type="http://schemas.openxmlformats.org/officeDocument/2006/relationships/chart" Target="../charts/chart14.xml"/><Relationship Id="rId7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ChangeArrowheads="1"/>
          </p:cNvSpPr>
          <p:nvPr/>
        </p:nvSpPr>
        <p:spPr bwMode="auto">
          <a:xfrm>
            <a:off x="381000" y="1371600"/>
            <a:ext cx="838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MESA Operations </a:t>
            </a:r>
          </a:p>
        </p:txBody>
      </p:sp>
      <p:sp>
        <p:nvSpPr>
          <p:cNvPr id="20482" name="Rectangle 12"/>
          <p:cNvSpPr>
            <a:spLocks noChangeArrowheads="1"/>
          </p:cNvSpPr>
          <p:nvPr/>
        </p:nvSpPr>
        <p:spPr bwMode="auto">
          <a:xfrm>
            <a:off x="1219200" y="3276600"/>
            <a:ext cx="655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40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10000"/>
              </a:spcBef>
            </a:pPr>
            <a:endParaRPr lang="en-US" sz="1600">
              <a:solidFill>
                <a:srgbClr val="FFFFFF"/>
              </a:solidFill>
              <a:latin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Core Exam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0" y="1676400"/>
          <a:ext cx="7924800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6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08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#Participants</a:t>
                      </a:r>
                      <a:endParaRPr lang="en-US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~ 4000 PPTs.  </a:t>
                      </a:r>
                      <a:endParaRPr lang="en-US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Time Burden</a:t>
                      </a:r>
                      <a:endParaRPr lang="en-US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Average duration: 90 minutes      </a:t>
                      </a:r>
                      <a:endParaRPr lang="en-US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Exam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components</a:t>
                      </a:r>
                      <a:endParaRPr lang="en-US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Consent/Check-in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Seated blood pressure, pulse oximetry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Anthropometry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Phlebotomy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Medical history (SF-12, PROMIS Physical   Function)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Personal history/demographics</a:t>
                      </a:r>
                    </a:p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Medication Inventory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4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Core Completion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45204"/>
              </p:ext>
            </p:extLst>
          </p:nvPr>
        </p:nvGraphicFramePr>
        <p:xfrm>
          <a:off x="685800" y="1752600"/>
          <a:ext cx="7924802" cy="47244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81473">
                  <a:extLst>
                    <a:ext uri="{9D8B030D-6E8A-4147-A177-3AD203B41FA5}">
                      <a16:colId xmlns="" xmlns:a16="http://schemas.microsoft.com/office/drawing/2014/main" val="2002163111"/>
                    </a:ext>
                  </a:extLst>
                </a:gridCol>
                <a:gridCol w="2016203">
                  <a:extLst>
                    <a:ext uri="{9D8B030D-6E8A-4147-A177-3AD203B41FA5}">
                      <a16:colId xmlns="" xmlns:a16="http://schemas.microsoft.com/office/drawing/2014/main" val="21866551"/>
                    </a:ext>
                  </a:extLst>
                </a:gridCol>
                <a:gridCol w="746743">
                  <a:extLst>
                    <a:ext uri="{9D8B030D-6E8A-4147-A177-3AD203B41FA5}">
                      <a16:colId xmlns="" xmlns:a16="http://schemas.microsoft.com/office/drawing/2014/main" val="2871924813"/>
                    </a:ext>
                  </a:extLst>
                </a:gridCol>
                <a:gridCol w="1162118">
                  <a:extLst>
                    <a:ext uri="{9D8B030D-6E8A-4147-A177-3AD203B41FA5}">
                      <a16:colId xmlns="" xmlns:a16="http://schemas.microsoft.com/office/drawing/2014/main" val="2257761459"/>
                    </a:ext>
                  </a:extLst>
                </a:gridCol>
                <a:gridCol w="1162118">
                  <a:extLst>
                    <a:ext uri="{9D8B030D-6E8A-4147-A177-3AD203B41FA5}">
                      <a16:colId xmlns="" xmlns:a16="http://schemas.microsoft.com/office/drawing/2014/main" val="3660793031"/>
                    </a:ext>
                  </a:extLst>
                </a:gridCol>
                <a:gridCol w="1456147">
                  <a:extLst>
                    <a:ext uri="{9D8B030D-6E8A-4147-A177-3AD203B41FA5}">
                      <a16:colId xmlns="" xmlns:a16="http://schemas.microsoft.com/office/drawing/2014/main" val="4162156096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Study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Component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Goal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Selected 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with E6 Visit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Complete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%Complete 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(of selected w/E6 Visit)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21246149"/>
                  </a:ext>
                </a:extLst>
              </a:tr>
              <a:tr h="393700">
                <a:tc rowSpan="9"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Core </a:t>
                      </a:r>
                      <a:br>
                        <a:rPr lang="en-US" sz="2000" u="none" strike="noStrike">
                          <a:effectLst/>
                        </a:rPr>
                      </a:b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Blood Pressure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37985714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Oximetry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84346001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Anthropometry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63805775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Phlebotomy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96%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99097930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Urine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95%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57442521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Medications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66519660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Medical History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27025477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Personal History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52301735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Physical Function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2264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5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Ancillary Study Completion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2299"/>
              </p:ext>
            </p:extLst>
          </p:nvPr>
        </p:nvGraphicFramePr>
        <p:xfrm>
          <a:off x="304800" y="1600200"/>
          <a:ext cx="8305801" cy="311467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54891">
                  <a:extLst>
                    <a:ext uri="{9D8B030D-6E8A-4147-A177-3AD203B41FA5}">
                      <a16:colId xmlns="" xmlns:a16="http://schemas.microsoft.com/office/drawing/2014/main" val="1073108401"/>
                    </a:ext>
                  </a:extLst>
                </a:gridCol>
                <a:gridCol w="1895286">
                  <a:extLst>
                    <a:ext uri="{9D8B030D-6E8A-4147-A177-3AD203B41FA5}">
                      <a16:colId xmlns="" xmlns:a16="http://schemas.microsoft.com/office/drawing/2014/main" val="1355890963"/>
                    </a:ext>
                  </a:extLst>
                </a:gridCol>
                <a:gridCol w="701959">
                  <a:extLst>
                    <a:ext uri="{9D8B030D-6E8A-4147-A177-3AD203B41FA5}">
                      <a16:colId xmlns="" xmlns:a16="http://schemas.microsoft.com/office/drawing/2014/main" val="2479610334"/>
                    </a:ext>
                  </a:extLst>
                </a:gridCol>
                <a:gridCol w="1092423">
                  <a:extLst>
                    <a:ext uri="{9D8B030D-6E8A-4147-A177-3AD203B41FA5}">
                      <a16:colId xmlns="" xmlns:a16="http://schemas.microsoft.com/office/drawing/2014/main" val="213651031"/>
                    </a:ext>
                  </a:extLst>
                </a:gridCol>
                <a:gridCol w="1092423">
                  <a:extLst>
                    <a:ext uri="{9D8B030D-6E8A-4147-A177-3AD203B41FA5}">
                      <a16:colId xmlns="" xmlns:a16="http://schemas.microsoft.com/office/drawing/2014/main" val="830084512"/>
                    </a:ext>
                  </a:extLst>
                </a:gridCol>
                <a:gridCol w="1368819">
                  <a:extLst>
                    <a:ext uri="{9D8B030D-6E8A-4147-A177-3AD203B41FA5}">
                      <a16:colId xmlns="" xmlns:a16="http://schemas.microsoft.com/office/drawing/2014/main" val="941365564"/>
                    </a:ext>
                  </a:extLst>
                </a:gridCol>
              </a:tblGrid>
              <a:tr h="65449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Study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Component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Goal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Selected 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with E6 Visit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Complete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%Complete 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(of selected w/E6 Visit)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37899657"/>
                  </a:ext>
                </a:extLst>
              </a:tr>
              <a:tr h="218164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Heart Failure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Echo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96%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85662352"/>
                  </a:ext>
                </a:extLst>
              </a:tr>
              <a:tr h="218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Arterial Stiffness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95%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93195761"/>
                  </a:ext>
                </a:extLst>
              </a:tr>
              <a:tr h="218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Physical Activity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6239300"/>
                  </a:ext>
                </a:extLst>
              </a:tr>
              <a:tr h="218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KCCQ-12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2256364"/>
                  </a:ext>
                </a:extLst>
              </a:tr>
              <a:tr h="218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6MW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1183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84%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28129120"/>
                  </a:ext>
                </a:extLst>
              </a:tr>
              <a:tr h="21816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UKNOW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Urinary Symptoms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22452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0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Ancillary Study Completion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141639"/>
              </p:ext>
            </p:extLst>
          </p:nvPr>
        </p:nvGraphicFramePr>
        <p:xfrm>
          <a:off x="304800" y="1600200"/>
          <a:ext cx="8305801" cy="248602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54891">
                  <a:extLst>
                    <a:ext uri="{9D8B030D-6E8A-4147-A177-3AD203B41FA5}">
                      <a16:colId xmlns="" xmlns:a16="http://schemas.microsoft.com/office/drawing/2014/main" val="1073108401"/>
                    </a:ext>
                  </a:extLst>
                </a:gridCol>
                <a:gridCol w="1895286">
                  <a:extLst>
                    <a:ext uri="{9D8B030D-6E8A-4147-A177-3AD203B41FA5}">
                      <a16:colId xmlns="" xmlns:a16="http://schemas.microsoft.com/office/drawing/2014/main" val="1355890963"/>
                    </a:ext>
                  </a:extLst>
                </a:gridCol>
                <a:gridCol w="701959">
                  <a:extLst>
                    <a:ext uri="{9D8B030D-6E8A-4147-A177-3AD203B41FA5}">
                      <a16:colId xmlns="" xmlns:a16="http://schemas.microsoft.com/office/drawing/2014/main" val="2479610334"/>
                    </a:ext>
                  </a:extLst>
                </a:gridCol>
                <a:gridCol w="1092423">
                  <a:extLst>
                    <a:ext uri="{9D8B030D-6E8A-4147-A177-3AD203B41FA5}">
                      <a16:colId xmlns="" xmlns:a16="http://schemas.microsoft.com/office/drawing/2014/main" val="213651031"/>
                    </a:ext>
                  </a:extLst>
                </a:gridCol>
                <a:gridCol w="1092423">
                  <a:extLst>
                    <a:ext uri="{9D8B030D-6E8A-4147-A177-3AD203B41FA5}">
                      <a16:colId xmlns="" xmlns:a16="http://schemas.microsoft.com/office/drawing/2014/main" val="830084512"/>
                    </a:ext>
                  </a:extLst>
                </a:gridCol>
                <a:gridCol w="1368819">
                  <a:extLst>
                    <a:ext uri="{9D8B030D-6E8A-4147-A177-3AD203B41FA5}">
                      <a16:colId xmlns="" xmlns:a16="http://schemas.microsoft.com/office/drawing/2014/main" val="941365564"/>
                    </a:ext>
                  </a:extLst>
                </a:gridCol>
              </a:tblGrid>
              <a:tr h="65449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Study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Component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Goal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Selected 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with E6 Visit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Complete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%Complete 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(of selected w/E6 Visit)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37899657"/>
                  </a:ext>
                </a:extLst>
              </a:tr>
              <a:tr h="218164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MESA </a:t>
                      </a:r>
                      <a:r>
                        <a:rPr lang="en-US" sz="2000" u="none" strike="noStrike" dirty="0" smtClean="0">
                          <a:effectLst/>
                        </a:rPr>
                        <a:t>Lung/Lung NS</a:t>
                      </a:r>
                      <a:r>
                        <a:rPr lang="en-US" sz="2000" u="none" strike="noStrike" dirty="0">
                          <a:effectLst/>
                        </a:rPr>
                        <a:t/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CT </a:t>
                      </a:r>
                      <a:r>
                        <a:rPr lang="en-US" sz="2000" u="none" strike="noStrike" dirty="0" smtClean="0">
                          <a:effectLst/>
                        </a:rPr>
                        <a:t>(any)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effectLst/>
                        </a:rPr>
                        <a:t>1327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799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34880956"/>
                  </a:ext>
                </a:extLst>
              </a:tr>
              <a:tr h="218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 smtClean="0">
                          <a:effectLst/>
                        </a:rPr>
                        <a:t>       </a:t>
                      </a:r>
                      <a:r>
                        <a:rPr lang="en-US" sz="2000" u="none" strike="noStrike" dirty="0" smtClean="0">
                          <a:effectLst/>
                        </a:rPr>
                        <a:t>w/Contrast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859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258</a:t>
                      </a: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30%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30168986"/>
                  </a:ext>
                </a:extLst>
              </a:tr>
              <a:tr h="218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Spirometry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effectLst/>
                        </a:rPr>
                        <a:t>1293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1108</a:t>
                      </a: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86%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81149374"/>
                  </a:ext>
                </a:extLst>
              </a:tr>
              <a:tr h="218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Lung Questionnaire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effectLst/>
                        </a:rPr>
                        <a:t>1293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1100</a:t>
                      </a: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85%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8304692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30164"/>
              </p:ext>
            </p:extLst>
          </p:nvPr>
        </p:nvGraphicFramePr>
        <p:xfrm>
          <a:off x="304800" y="4086225"/>
          <a:ext cx="8305801" cy="31432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54891"/>
                <a:gridCol w="1895286"/>
                <a:gridCol w="701959"/>
                <a:gridCol w="1092423"/>
                <a:gridCol w="1092423"/>
                <a:gridCol w="1368819"/>
              </a:tblGrid>
              <a:tr h="21816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 err="1" smtClean="0">
                          <a:effectLst/>
                        </a:rPr>
                        <a:t>Athero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Carotid 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1892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</a:rPr>
                        <a:t>650*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</a:rPr>
                        <a:t>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1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Ancillary Study Completion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248351"/>
              </p:ext>
            </p:extLst>
          </p:nvPr>
        </p:nvGraphicFramePr>
        <p:xfrm>
          <a:off x="304800" y="1600200"/>
          <a:ext cx="8305801" cy="280987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54891">
                  <a:extLst>
                    <a:ext uri="{9D8B030D-6E8A-4147-A177-3AD203B41FA5}">
                      <a16:colId xmlns="" xmlns:a16="http://schemas.microsoft.com/office/drawing/2014/main" val="1073108401"/>
                    </a:ext>
                  </a:extLst>
                </a:gridCol>
                <a:gridCol w="1895286">
                  <a:extLst>
                    <a:ext uri="{9D8B030D-6E8A-4147-A177-3AD203B41FA5}">
                      <a16:colId xmlns="" xmlns:a16="http://schemas.microsoft.com/office/drawing/2014/main" val="1355890963"/>
                    </a:ext>
                  </a:extLst>
                </a:gridCol>
                <a:gridCol w="701959">
                  <a:extLst>
                    <a:ext uri="{9D8B030D-6E8A-4147-A177-3AD203B41FA5}">
                      <a16:colId xmlns="" xmlns:a16="http://schemas.microsoft.com/office/drawing/2014/main" val="2479610334"/>
                    </a:ext>
                  </a:extLst>
                </a:gridCol>
                <a:gridCol w="1092423">
                  <a:extLst>
                    <a:ext uri="{9D8B030D-6E8A-4147-A177-3AD203B41FA5}">
                      <a16:colId xmlns="" xmlns:a16="http://schemas.microsoft.com/office/drawing/2014/main" val="213651031"/>
                    </a:ext>
                  </a:extLst>
                </a:gridCol>
                <a:gridCol w="1092423">
                  <a:extLst>
                    <a:ext uri="{9D8B030D-6E8A-4147-A177-3AD203B41FA5}">
                      <a16:colId xmlns="" xmlns:a16="http://schemas.microsoft.com/office/drawing/2014/main" val="830084512"/>
                    </a:ext>
                  </a:extLst>
                </a:gridCol>
                <a:gridCol w="1368819">
                  <a:extLst>
                    <a:ext uri="{9D8B030D-6E8A-4147-A177-3AD203B41FA5}">
                      <a16:colId xmlns="" xmlns:a16="http://schemas.microsoft.com/office/drawing/2014/main" val="941365564"/>
                    </a:ext>
                  </a:extLst>
                </a:gridCol>
              </a:tblGrid>
              <a:tr h="65449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Study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Component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Goal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Selected 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with E6 Visit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Complete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%Complete 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(of selected w/E6 Visit)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37899657"/>
                  </a:ext>
                </a:extLst>
              </a:tr>
              <a:tr h="21816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Afib </a:t>
                      </a:r>
                      <a:br>
                        <a:rPr lang="en-US" sz="2000" u="none" strike="noStrike">
                          <a:effectLst/>
                        </a:rPr>
                      </a:b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HM Patch applied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62%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16042803"/>
                  </a:ext>
                </a:extLst>
              </a:tr>
              <a:tr h="218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Cog Func Testing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62%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22556825"/>
                  </a:ext>
                </a:extLst>
              </a:tr>
              <a:tr h="218164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MESA Memory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Cog Func Testing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87263985"/>
                  </a:ext>
                </a:extLst>
              </a:tr>
              <a:tr h="218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Brain MRI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15331210"/>
                  </a:ext>
                </a:extLst>
              </a:tr>
              <a:tr h="218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Amyloid PET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71597973"/>
                  </a:ext>
                </a:extLst>
              </a:tr>
              <a:tr h="9417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smtClean="0">
                          <a:effectLst/>
                        </a:rPr>
                        <a:t>INVITE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Drug </a:t>
                      </a:r>
                      <a:r>
                        <a:rPr lang="en-US" sz="2000" u="none" strike="noStrike" dirty="0">
                          <a:effectLst/>
                        </a:rPr>
                        <a:t>Dispensed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768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Alerts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37369"/>
              </p:ext>
            </p:extLst>
          </p:nvPr>
        </p:nvGraphicFramePr>
        <p:xfrm>
          <a:off x="342900" y="1676400"/>
          <a:ext cx="8458200" cy="42672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652311">
                  <a:extLst>
                    <a:ext uri="{9D8B030D-6E8A-4147-A177-3AD203B41FA5}">
                      <a16:colId xmlns="" xmlns:a16="http://schemas.microsoft.com/office/drawing/2014/main" val="1754196581"/>
                    </a:ext>
                  </a:extLst>
                </a:gridCol>
                <a:gridCol w="785870">
                  <a:extLst>
                    <a:ext uri="{9D8B030D-6E8A-4147-A177-3AD203B41FA5}">
                      <a16:colId xmlns="" xmlns:a16="http://schemas.microsoft.com/office/drawing/2014/main" val="3559611862"/>
                    </a:ext>
                  </a:extLst>
                </a:gridCol>
                <a:gridCol w="785870">
                  <a:extLst>
                    <a:ext uri="{9D8B030D-6E8A-4147-A177-3AD203B41FA5}">
                      <a16:colId xmlns="" xmlns:a16="http://schemas.microsoft.com/office/drawing/2014/main" val="2343971967"/>
                    </a:ext>
                  </a:extLst>
                </a:gridCol>
                <a:gridCol w="785870">
                  <a:extLst>
                    <a:ext uri="{9D8B030D-6E8A-4147-A177-3AD203B41FA5}">
                      <a16:colId xmlns="" xmlns:a16="http://schemas.microsoft.com/office/drawing/2014/main" val="4219378871"/>
                    </a:ext>
                  </a:extLst>
                </a:gridCol>
                <a:gridCol w="785870">
                  <a:extLst>
                    <a:ext uri="{9D8B030D-6E8A-4147-A177-3AD203B41FA5}">
                      <a16:colId xmlns="" xmlns:a16="http://schemas.microsoft.com/office/drawing/2014/main" val="1352260971"/>
                    </a:ext>
                  </a:extLst>
                </a:gridCol>
                <a:gridCol w="785870">
                  <a:extLst>
                    <a:ext uri="{9D8B030D-6E8A-4147-A177-3AD203B41FA5}">
                      <a16:colId xmlns="" xmlns:a16="http://schemas.microsoft.com/office/drawing/2014/main" val="2737770347"/>
                    </a:ext>
                  </a:extLst>
                </a:gridCol>
                <a:gridCol w="1038339">
                  <a:extLst>
                    <a:ext uri="{9D8B030D-6E8A-4147-A177-3AD203B41FA5}">
                      <a16:colId xmlns="" xmlns:a16="http://schemas.microsoft.com/office/drawing/2014/main" val="34892072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3484261805"/>
                    </a:ext>
                  </a:extLst>
                </a:gridCol>
              </a:tblGrid>
              <a:tr h="258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Wake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JHU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Minn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NWU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UCLA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42639359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Oximetry Complete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90971583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Oximetry Alert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28818422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BP Complete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25903984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BP Alert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23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21408666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Echo Complete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62162384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Echo Read Complete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1092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41873267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Echo Alerts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2372257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Heart </a:t>
                      </a:r>
                      <a:r>
                        <a:rPr lang="en-US" sz="2000" dirty="0">
                          <a:effectLst/>
                        </a:rPr>
                        <a:t>Monitor </a:t>
                      </a:r>
                      <a:r>
                        <a:rPr lang="en-US" sz="2000" dirty="0" smtClean="0">
                          <a:effectLst/>
                        </a:rPr>
                        <a:t>Applied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4226810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Heart Monitor </a:t>
                      </a:r>
                      <a:r>
                        <a:rPr lang="en-US" sz="2000" dirty="0" smtClean="0">
                          <a:effectLst/>
                        </a:rPr>
                        <a:t>Safety </a:t>
                      </a:r>
                      <a:r>
                        <a:rPr lang="en-US" sz="2000" dirty="0">
                          <a:effectLst/>
                        </a:rPr>
                        <a:t>Read </a:t>
                      </a: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2 per </a:t>
                      </a:r>
                      <a:r>
                        <a:rPr lang="en-US" sz="2000" dirty="0" err="1">
                          <a:effectLst/>
                        </a:rPr>
                        <a:t>ppt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853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51524957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Heart Monitor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effectLst/>
                        </a:rPr>
                        <a:t>Alert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48600398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Lipids Data Received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70645865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Lipids Alert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05901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3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Lung CT </a:t>
            </a:r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936341" cy="378287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Local </a:t>
            </a:r>
            <a:r>
              <a:rPr lang="en-US" dirty="0"/>
              <a:t>Reading: Johns Hopkins and Northwestern</a:t>
            </a:r>
          </a:p>
          <a:p>
            <a:pPr lvl="1"/>
            <a:r>
              <a:rPr lang="en-US" dirty="0"/>
              <a:t>Central Reading (at Columbia): Wake Forest, Columbia, Minnesota, and UCLA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275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25265"/>
              </p:ext>
            </p:extLst>
          </p:nvPr>
        </p:nvGraphicFramePr>
        <p:xfrm>
          <a:off x="533400" y="3048000"/>
          <a:ext cx="8077200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xmlns="" val="978215436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154333204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545240878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3134151029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167092376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800" dirty="0"/>
                        <a:t>Site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CT Complete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Lung Safety Read Done (% complete)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Number of Reads Outstanding &gt; 4 weeks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Lung CT Alerts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4570297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3: Wake Forest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8" marR="26968" marT="26968" marB="269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 (91%)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5015136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4: Columbia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8" marR="26968" marT="26968" marB="269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98 (77%)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0222007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5: </a:t>
                      </a:r>
                      <a:r>
                        <a:rPr lang="en-US" sz="1800" dirty="0" smtClean="0">
                          <a:effectLst/>
                        </a:rPr>
                        <a:t>Hopkins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8" marR="26968" marT="26968" marB="269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161 (~100%)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29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7461538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6: Minnesota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8" marR="26968" marT="26968" marB="269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254 (92%)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2567632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7: Northwestern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8" marR="26968" marT="26968" marB="269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190(~100)*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42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7160778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8: UCLA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8" marR="26968" marT="26968" marB="269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 (41%)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661203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8" marR="26968" marT="26968" marB="269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752(92%)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8122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0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Results Reporting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00756"/>
              </p:ext>
            </p:extLst>
          </p:nvPr>
        </p:nvGraphicFramePr>
        <p:xfrm>
          <a:off x="304800" y="1752600"/>
          <a:ext cx="8534400" cy="24384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430254758"/>
                    </a:ext>
                  </a:extLst>
                </a:gridCol>
                <a:gridCol w="1051114">
                  <a:extLst>
                    <a:ext uri="{9D8B030D-6E8A-4147-A177-3AD203B41FA5}">
                      <a16:colId xmlns="" xmlns:a16="http://schemas.microsoft.com/office/drawing/2014/main" val="2190602712"/>
                    </a:ext>
                  </a:extLst>
                </a:gridCol>
                <a:gridCol w="1232615">
                  <a:extLst>
                    <a:ext uri="{9D8B030D-6E8A-4147-A177-3AD203B41FA5}">
                      <a16:colId xmlns="" xmlns:a16="http://schemas.microsoft.com/office/drawing/2014/main" val="388297236"/>
                    </a:ext>
                  </a:extLst>
                </a:gridCol>
                <a:gridCol w="1287244">
                  <a:extLst>
                    <a:ext uri="{9D8B030D-6E8A-4147-A177-3AD203B41FA5}">
                      <a16:colId xmlns="" xmlns:a16="http://schemas.microsoft.com/office/drawing/2014/main" val="4026500444"/>
                    </a:ext>
                  </a:extLst>
                </a:gridCol>
                <a:gridCol w="783615">
                  <a:extLst>
                    <a:ext uri="{9D8B030D-6E8A-4147-A177-3AD203B41FA5}">
                      <a16:colId xmlns="" xmlns:a16="http://schemas.microsoft.com/office/drawing/2014/main" val="2016449076"/>
                    </a:ext>
                  </a:extLst>
                </a:gridCol>
                <a:gridCol w="1288952">
                  <a:extLst>
                    <a:ext uri="{9D8B030D-6E8A-4147-A177-3AD203B41FA5}">
                      <a16:colId xmlns="" xmlns:a16="http://schemas.microsoft.com/office/drawing/2014/main" val="1672282981"/>
                    </a:ext>
                  </a:extLst>
                </a:gridCol>
                <a:gridCol w="1290660">
                  <a:extLst>
                    <a:ext uri="{9D8B030D-6E8A-4147-A177-3AD203B41FA5}">
                      <a16:colId xmlns="" xmlns:a16="http://schemas.microsoft.com/office/drawing/2014/main" val="2457905505"/>
                    </a:ext>
                  </a:extLst>
                </a:gridCol>
              </a:tblGrid>
              <a:tr h="593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Procedure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Minimum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25th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Percentile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Median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75th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Percentile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Maximum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extLst>
                  <a:ext uri="{0D108BD9-81ED-4DB2-BD59-A6C34878D82A}">
                    <a16:rowId xmlns="" xmlns:a16="http://schemas.microsoft.com/office/drawing/2014/main" val="217486852"/>
                  </a:ext>
                </a:extLst>
              </a:tr>
              <a:tr h="243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Lab Assays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b"/>
                </a:tc>
                <a:extLst>
                  <a:ext uri="{0D108BD9-81ED-4DB2-BD59-A6C34878D82A}">
                    <a16:rowId xmlns="" xmlns:a16="http://schemas.microsoft.com/office/drawing/2014/main" val="858784567"/>
                  </a:ext>
                </a:extLst>
              </a:tr>
              <a:tr h="243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Spirometry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extLst>
                  <a:ext uri="{0D108BD9-81ED-4DB2-BD59-A6C34878D82A}">
                    <a16:rowId xmlns="" xmlns:a16="http://schemas.microsoft.com/office/drawing/2014/main" val="1256499934"/>
                  </a:ext>
                </a:extLst>
              </a:tr>
              <a:tr h="243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Echo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 anchor="ctr"/>
                </a:tc>
                <a:extLst>
                  <a:ext uri="{0D108BD9-81ED-4DB2-BD59-A6C34878D82A}">
                    <a16:rowId xmlns="" xmlns:a16="http://schemas.microsoft.com/office/drawing/2014/main" val="1414232164"/>
                  </a:ext>
                </a:extLst>
              </a:tr>
              <a:tr h="428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Heart Monitor Patch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981" marR="72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ctr"/>
                </a:tc>
                <a:extLst>
                  <a:ext uri="{0D108BD9-81ED-4DB2-BD59-A6C34878D82A}">
                    <a16:rowId xmlns="" xmlns:a16="http://schemas.microsoft.com/office/drawing/2014/main" val="1694086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7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CT Report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0" y="2507900"/>
            <a:ext cx="8531194" cy="296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Total </a:t>
            </a:r>
            <a:r>
              <a:rPr lang="en-US" dirty="0" smtClean="0"/>
              <a:t>CT Radiation </a:t>
            </a:r>
            <a:r>
              <a:rPr lang="en-US" dirty="0"/>
              <a:t>to </a:t>
            </a:r>
            <a:r>
              <a:rPr lang="en-US" dirty="0" smtClean="0"/>
              <a:t>Date </a:t>
            </a:r>
            <a:r>
              <a:rPr lang="en-US" dirty="0"/>
              <a:t>vs </a:t>
            </a:r>
            <a:r>
              <a:rPr lang="en-US" dirty="0" smtClean="0"/>
              <a:t>Approved </a:t>
            </a:r>
            <a:r>
              <a:rPr lang="en-US" dirty="0"/>
              <a:t>L</a:t>
            </a:r>
            <a:r>
              <a:rPr lang="en-US" dirty="0" smtClean="0"/>
              <a:t>imits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Each site has a consented dose of </a:t>
            </a:r>
            <a:r>
              <a:rPr lang="en-US" sz="3200" b="1" dirty="0"/>
              <a:t>6.5mSv</a:t>
            </a:r>
          </a:p>
          <a:p>
            <a:r>
              <a:rPr lang="en-US" sz="3200" dirty="0"/>
              <a:t>Average  Total Dose per Subject</a:t>
            </a:r>
          </a:p>
          <a:p>
            <a:pPr lvl="1"/>
            <a:r>
              <a:rPr lang="en-US" sz="2800" b="1" dirty="0"/>
              <a:t>Contrast Subjects at Force sites: ~4.39 mSv</a:t>
            </a:r>
          </a:p>
          <a:p>
            <a:pPr lvl="1"/>
            <a:r>
              <a:rPr lang="en-US" sz="2800" b="1" dirty="0"/>
              <a:t>Contrast Subjects at Flash sites: ~2.53 </a:t>
            </a:r>
            <a:r>
              <a:rPr lang="en-US" sz="2800" b="1" dirty="0" err="1" smtClean="0"/>
              <a:t>mSv</a:t>
            </a:r>
            <a:endParaRPr lang="en-US" sz="2800" b="1" dirty="0" smtClean="0"/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Non-Contrast Subjects at Force sites: ~2.33 mSv</a:t>
            </a:r>
          </a:p>
          <a:p>
            <a:pPr lvl="1"/>
            <a:r>
              <a:rPr lang="en-US" sz="2800" b="1" dirty="0"/>
              <a:t>Non-Contrast Subjects at Flash sites: ~3.11 </a:t>
            </a:r>
            <a:r>
              <a:rPr lang="en-US" sz="2800" b="1" dirty="0" err="1" smtClean="0"/>
              <a:t>mSv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24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Operations Subcommittee Report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3962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3600" dirty="0" smtClean="0">
                <a:latin typeface="+mj-lt"/>
                <a:ea typeface="ＭＳ Ｐゴシック" pitchFamily="34" charset="-128"/>
              </a:rPr>
              <a:t>Follow-up calls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3600" dirty="0" smtClean="0">
                <a:latin typeface="+mj-lt"/>
                <a:ea typeface="ＭＳ Ｐゴシック" pitchFamily="34" charset="-128"/>
              </a:rPr>
              <a:t>Exam 6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Core and Ancillary Study Progress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Alerts	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Results Reporting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CT Report</a:t>
            </a:r>
          </a:p>
          <a:p>
            <a:pPr marL="1257300" lvl="2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Radiation Exposure</a:t>
            </a:r>
          </a:p>
          <a:p>
            <a:pPr marL="1257300" lvl="2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Protocol Violations</a:t>
            </a:r>
            <a:endParaRPr lang="en-US" dirty="0">
              <a:latin typeface="+mj-lt"/>
              <a:ea typeface="ＭＳ Ｐゴシック" pitchFamily="34" charset="-128"/>
            </a:endParaRPr>
          </a:p>
          <a:p>
            <a:pPr marL="533400" lvl="0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3600" dirty="0">
                <a:solidFill>
                  <a:srgbClr val="FFFFFF"/>
                </a:solidFill>
                <a:ea typeface="ＭＳ Ｐゴシック" pitchFamily="34" charset="-128"/>
              </a:rPr>
              <a:t>Participant Relations Committee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ct val="50000"/>
              </a:spcBef>
            </a:pPr>
            <a:endParaRPr lang="en-US" sz="3200" dirty="0" smtClean="0">
              <a:latin typeface="+mj-lt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sz="3600" dirty="0" smtClean="0">
              <a:latin typeface="+mj-lt"/>
              <a:ea typeface="ＭＳ Ｐゴシック" pitchFamily="34" charset="-128"/>
            </a:endParaRPr>
          </a:p>
          <a:p>
            <a:pPr marL="933450" lvl="1" indent="-5334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Cumulative Radiation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Radiation Limit for a participant on study from Exam 1 – Exam 6 ~32 </a:t>
            </a:r>
            <a:r>
              <a:rPr lang="en-US" dirty="0" err="1"/>
              <a:t>mSv</a:t>
            </a:r>
            <a:r>
              <a:rPr lang="en-US" dirty="0"/>
              <a:t>.</a:t>
            </a:r>
          </a:p>
          <a:p>
            <a:r>
              <a:rPr lang="en-US" dirty="0"/>
              <a:t>No participants have reached this maximum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64096"/>
              </p:ext>
            </p:extLst>
          </p:nvPr>
        </p:nvGraphicFramePr>
        <p:xfrm>
          <a:off x="210292" y="3124200"/>
          <a:ext cx="8700660" cy="3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740">
                  <a:extLst>
                    <a:ext uri="{9D8B030D-6E8A-4147-A177-3AD203B41FA5}">
                      <a16:colId xmlns:a16="http://schemas.microsoft.com/office/drawing/2014/main" xmlns="" val="2952432020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xmlns="" val="1288095840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xmlns="" val="1083804079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xmlns="" val="1623575972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xmlns="" val="1866740653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xmlns="" val="1261891532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xmlns="" val="3654333293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xmlns="" val="1331532215"/>
                    </a:ext>
                  </a:extLst>
                </a:gridCol>
                <a:gridCol w="966740">
                  <a:extLst>
                    <a:ext uri="{9D8B030D-6E8A-4147-A177-3AD203B41FA5}">
                      <a16:colId xmlns:a16="http://schemas.microsoft.com/office/drawing/2014/main" xmlns="" val="1884741170"/>
                    </a:ext>
                  </a:extLst>
                </a:gridCol>
              </a:tblGrid>
              <a:tr h="41550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Site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Valid N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Mean (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mSv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Standard Deviation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Minimum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25th Percentile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Median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75th Percentile 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Maximum</a:t>
                      </a:r>
                    </a:p>
                  </a:txBody>
                  <a:tcPr marL="24875" marR="24875" marT="24875" marB="24875" anchor="ctr"/>
                </a:tc>
                <a:extLst>
                  <a:ext uri="{0D108BD9-81ED-4DB2-BD59-A6C34878D82A}">
                    <a16:rowId xmlns:a16="http://schemas.microsoft.com/office/drawing/2014/main" xmlns="" val="8548611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Wake</a:t>
                      </a:r>
                      <a:endParaRPr lang="en-US" sz="1800" b="1" dirty="0">
                        <a:effectLst/>
                      </a:endParaRP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1079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11.45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4.91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2.40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7.48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11.20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14.75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24.60</a:t>
                      </a:r>
                    </a:p>
                  </a:txBody>
                  <a:tcPr marL="24875" marR="24875" marT="24875" marB="24875" anchor="ctr"/>
                </a:tc>
                <a:extLst>
                  <a:ext uri="{0D108BD9-81ED-4DB2-BD59-A6C34878D82A}">
                    <a16:rowId xmlns:a16="http://schemas.microsoft.com/office/drawing/2014/main" xmlns="" val="389287978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Columbia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1095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7.70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4.42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1.20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2.80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7.83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10.57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22.97</a:t>
                      </a:r>
                    </a:p>
                  </a:txBody>
                  <a:tcPr marL="24875" marR="24875" marT="24875" marB="24875" anchor="ctr"/>
                </a:tc>
                <a:extLst>
                  <a:ext uri="{0D108BD9-81ED-4DB2-BD59-A6C34878D82A}">
                    <a16:rowId xmlns:a16="http://schemas.microsoft.com/office/drawing/2014/main" xmlns="" val="48247279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Hopkins</a:t>
                      </a:r>
                      <a:endParaRPr lang="en-US" sz="1800" b="1" dirty="0">
                        <a:effectLst/>
                      </a:endParaRP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1089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7.35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4.35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1.80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3.75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6.14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10.28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23.13</a:t>
                      </a:r>
                    </a:p>
                  </a:txBody>
                  <a:tcPr marL="24875" marR="24875" marT="24875" marB="24875" anchor="ctr"/>
                </a:tc>
                <a:extLst>
                  <a:ext uri="{0D108BD9-81ED-4DB2-BD59-A6C34878D82A}">
                    <a16:rowId xmlns:a16="http://schemas.microsoft.com/office/drawing/2014/main" xmlns="" val="5759238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Minnesota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1064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8.50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4.30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1.80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4.75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7.94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11.79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20.84</a:t>
                      </a:r>
                    </a:p>
                  </a:txBody>
                  <a:tcPr marL="24875" marR="24875" marT="24875" marB="24875" anchor="ctr"/>
                </a:tc>
                <a:extLst>
                  <a:ext uri="{0D108BD9-81ED-4DB2-BD59-A6C34878D82A}">
                    <a16:rowId xmlns:a16="http://schemas.microsoft.com/office/drawing/2014/main" xmlns="" val="7881980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NWU</a:t>
                      </a:r>
                      <a:endParaRPr lang="en-US" sz="1800" b="1" dirty="0">
                        <a:effectLst/>
                      </a:endParaRP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1157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6.94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3.92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1.20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2.40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6.86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9.72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21.90</a:t>
                      </a:r>
                    </a:p>
                  </a:txBody>
                  <a:tcPr marL="24875" marR="24875" marT="24875" marB="24875" anchor="ctr"/>
                </a:tc>
                <a:extLst>
                  <a:ext uri="{0D108BD9-81ED-4DB2-BD59-A6C34878D82A}">
                    <a16:rowId xmlns:a16="http://schemas.microsoft.com/office/drawing/2014/main" xmlns="" val="250570617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UCLA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1330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5.76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3.81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1.20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1.40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4.93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8.69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18.12</a:t>
                      </a:r>
                    </a:p>
                  </a:txBody>
                  <a:tcPr marL="24875" marR="24875" marT="24875" marB="24875" anchor="ctr"/>
                </a:tc>
                <a:extLst>
                  <a:ext uri="{0D108BD9-81ED-4DB2-BD59-A6C34878D82A}">
                    <a16:rowId xmlns:a16="http://schemas.microsoft.com/office/drawing/2014/main" xmlns="" val="19455540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All Sites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</a:rPr>
                        <a:t>6814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7.85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</a:rPr>
                        <a:t>4.63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</a:rPr>
                        <a:t>1.20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</a:rPr>
                        <a:t>3.71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</a:rPr>
                        <a:t>7.50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10.89</a:t>
                      </a:r>
                    </a:p>
                  </a:txBody>
                  <a:tcPr marL="24875" marR="24875" marT="24875" marB="24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24.60</a:t>
                      </a:r>
                    </a:p>
                  </a:txBody>
                  <a:tcPr marL="24875" marR="24875" marT="24875" marB="24875" anchor="ctr"/>
                </a:tc>
                <a:extLst>
                  <a:ext uri="{0D108BD9-81ED-4DB2-BD59-A6C34878D82A}">
                    <a16:rowId xmlns:a16="http://schemas.microsoft.com/office/drawing/2014/main" xmlns="" val="202826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Protocol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 high-level protocol violations (both reported to OSMB, IRBs)</a:t>
            </a:r>
          </a:p>
          <a:p>
            <a:pPr lvl="1"/>
            <a:r>
              <a:rPr lang="en-US" sz="2000" dirty="0"/>
              <a:t>JHU – Total dose ended up 8.07 </a:t>
            </a:r>
            <a:r>
              <a:rPr lang="en-US" sz="2000" dirty="0" err="1"/>
              <a:t>mSv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WFU – Subject was scanned with contrast although eGFR was below 60 (58) </a:t>
            </a:r>
          </a:p>
          <a:p>
            <a:pPr lvl="1"/>
            <a:endParaRPr lang="en-US" sz="2000" dirty="0"/>
          </a:p>
          <a:p>
            <a:r>
              <a:rPr lang="en-US" sz="2400" dirty="0"/>
              <a:t>Low-level protocol violations</a:t>
            </a:r>
          </a:p>
          <a:p>
            <a:pPr lvl="1"/>
            <a:r>
              <a:rPr lang="en-US" sz="2000" dirty="0"/>
              <a:t>1 total subject – Scan was performed but data is unavailable</a:t>
            </a:r>
          </a:p>
          <a:p>
            <a:pPr lvl="1"/>
            <a:r>
              <a:rPr lang="en-US" sz="2000" dirty="0"/>
              <a:t>3 total subjects - Incorrect Protocol Used (total dose did not exceed consented dose; scans usable)</a:t>
            </a:r>
          </a:p>
          <a:p>
            <a:pPr lvl="1"/>
            <a:r>
              <a:rPr lang="en-US" sz="2000" dirty="0"/>
              <a:t>33 total subjects  - Scans started more than 2cm above apices or ended more than 5cm past base of lung (total dose did not exceed consented dose)</a:t>
            </a:r>
          </a:p>
          <a:p>
            <a:pPr marL="3429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56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 6 generally going well</a:t>
            </a:r>
          </a:p>
          <a:p>
            <a:r>
              <a:rPr lang="en-US" dirty="0" smtClean="0"/>
              <a:t>Reading times improving</a:t>
            </a:r>
          </a:p>
          <a:p>
            <a:r>
              <a:rPr lang="en-US" dirty="0" smtClean="0"/>
              <a:t>Need to plan for home </a:t>
            </a:r>
            <a:r>
              <a:rPr lang="en-US" dirty="0" smtClean="0"/>
              <a:t>visit</a:t>
            </a:r>
          </a:p>
          <a:p>
            <a:pPr lvl="1"/>
            <a:r>
              <a:rPr lang="en-US" dirty="0" smtClean="0"/>
              <a:t>Ancillary study components?</a:t>
            </a:r>
            <a:endParaRPr lang="en-US" dirty="0" smtClean="0"/>
          </a:p>
          <a:p>
            <a:r>
              <a:rPr lang="en-US" dirty="0" smtClean="0"/>
              <a:t>Thank your coordinators!</a:t>
            </a:r>
          </a:p>
        </p:txBody>
      </p:sp>
    </p:spTree>
    <p:extLst>
      <p:ext uri="{BB962C8B-B14F-4D97-AF65-F5344CB8AC3E}">
        <p14:creationId xmlns:p14="http://schemas.microsoft.com/office/powerpoint/2010/main" val="10804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Participant Relations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Letters to MESA Contacts</a:t>
            </a:r>
          </a:p>
          <a:p>
            <a:pPr lvl="1"/>
            <a:r>
              <a:rPr lang="en-US" dirty="0" smtClean="0"/>
              <a:t>FU17 asks permission from participants to send letter or brochure to MESA Contacts (also added as an Exam 6 ICF item)</a:t>
            </a:r>
          </a:p>
          <a:p>
            <a:pPr lvl="1"/>
            <a:r>
              <a:rPr lang="en-US" dirty="0" smtClean="0"/>
              <a:t>Letter is currently under IRB review</a:t>
            </a:r>
          </a:p>
          <a:p>
            <a:r>
              <a:rPr lang="en-US" sz="2800" dirty="0" smtClean="0"/>
              <a:t>Participant Website </a:t>
            </a:r>
            <a:r>
              <a:rPr lang="en-US" sz="2800" dirty="0"/>
              <a:t>Updates</a:t>
            </a: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r>
              <a:rPr lang="en-US" dirty="0"/>
              <a:t>Spanish/Chinese translations now </a:t>
            </a:r>
            <a:r>
              <a:rPr lang="en-US" dirty="0" smtClean="0"/>
              <a:t>available for main participant webpages</a:t>
            </a:r>
            <a:endParaRPr lang="en-US" dirty="0"/>
          </a:p>
          <a:p>
            <a:pPr marL="800100" lvl="1" indent="-342900">
              <a:buFont typeface="Times New Roman" panose="02020603050405020304" pitchFamily="18" charset="0"/>
              <a:buChar char="‾"/>
            </a:pPr>
            <a:r>
              <a:rPr lang="en-US" dirty="0"/>
              <a:t>Article summaries and press releases </a:t>
            </a:r>
            <a:r>
              <a:rPr lang="en-US" dirty="0" smtClean="0"/>
              <a:t>are added </a:t>
            </a:r>
            <a:r>
              <a:rPr lang="en-US" dirty="0"/>
              <a:t>monthly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881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85800" y="360616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Participant Relations Committee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1524000"/>
            <a:ext cx="441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+mn-lt"/>
              </a:rPr>
              <a:t>Newsletter</a:t>
            </a:r>
          </a:p>
          <a:p>
            <a:pPr marL="800100" lvl="1" indent="-342900">
              <a:spcAft>
                <a:spcPts val="1200"/>
              </a:spcAft>
              <a:buFont typeface="Times New Roman" panose="02020603050405020304" pitchFamily="18" charset="0"/>
              <a:buChar char="‾"/>
            </a:pPr>
            <a:r>
              <a:rPr lang="en-US" sz="2400" dirty="0">
                <a:latin typeface="+mn-lt"/>
              </a:rPr>
              <a:t>M</a:t>
            </a:r>
            <a:r>
              <a:rPr lang="en-US" sz="2400" dirty="0" smtClean="0">
                <a:latin typeface="+mn-lt"/>
              </a:rPr>
              <a:t>ail in January 2017</a:t>
            </a: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r>
              <a:rPr lang="en-US" sz="2400" dirty="0" smtClean="0">
                <a:latin typeface="+mn-lt"/>
              </a:rPr>
              <a:t>Articles include</a:t>
            </a:r>
          </a:p>
          <a:p>
            <a:pPr marL="1257300" lvl="2" indent="-342900">
              <a:buFont typeface="Times New Roman" panose="02020603050405020304" pitchFamily="18" charset="0"/>
              <a:buChar char="‾"/>
            </a:pPr>
            <a:r>
              <a:rPr lang="en-US" dirty="0" smtClean="0">
                <a:latin typeface="+mn-lt"/>
              </a:rPr>
              <a:t>Precision Medicine initiative</a:t>
            </a:r>
          </a:p>
          <a:p>
            <a:pPr marL="1257300" lvl="2" indent="-342900">
              <a:buFont typeface="Times New Roman" panose="02020603050405020304" pitchFamily="18" charset="0"/>
              <a:buChar char="‾"/>
            </a:pPr>
            <a:r>
              <a:rPr lang="en-US" dirty="0" smtClean="0">
                <a:latin typeface="+mn-lt"/>
              </a:rPr>
              <a:t>Sleep disturbances and health</a:t>
            </a:r>
          </a:p>
          <a:p>
            <a:pPr marL="1257300" lvl="2" indent="-342900">
              <a:buFont typeface="Times New Roman" panose="02020603050405020304" pitchFamily="18" charset="0"/>
              <a:buChar char="‾"/>
            </a:pPr>
            <a:r>
              <a:rPr lang="en-US" dirty="0" smtClean="0">
                <a:latin typeface="+mn-lt"/>
              </a:rPr>
              <a:t>Detection of damaged heart muscle using MRI</a:t>
            </a: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r>
              <a:rPr lang="en-US" sz="2400" dirty="0" smtClean="0">
                <a:latin typeface="+mn-lt"/>
              </a:rPr>
              <a:t>Next newsletter planned for June 2017</a:t>
            </a: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r>
              <a:rPr lang="en-US" sz="2400" dirty="0" smtClean="0">
                <a:latin typeface="+mn-lt"/>
              </a:rPr>
              <a:t>One newsletter per year planned for remainder of MESA 3 contract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endParaRPr lang="en-US" sz="2400" dirty="0">
              <a:latin typeface="+mn-lt"/>
            </a:endParaRPr>
          </a:p>
          <a:p>
            <a:pPr marL="800100" lvl="1" indent="-342900">
              <a:buFont typeface="Times New Roman" panose="02020603050405020304" pitchFamily="18" charset="0"/>
              <a:buChar char="‾"/>
            </a:pP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4002578" cy="51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Follow-up Call Retention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336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Retention = Completed / (Enrolled – Dead)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250885"/>
              </p:ext>
            </p:extLst>
          </p:nvPr>
        </p:nvGraphicFramePr>
        <p:xfrm>
          <a:off x="1600200" y="1736467"/>
          <a:ext cx="6781800" cy="431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133600" y="1981200"/>
            <a:ext cx="5334000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15200" y="1736467"/>
            <a:ext cx="1066800" cy="4311134"/>
          </a:xfrm>
          <a:prstGeom prst="rect">
            <a:avLst/>
          </a:prstGeom>
          <a:solidFill>
            <a:srgbClr val="08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Follow-up Retention by Ethnicity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400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Retention = Completed / (Enrolled – Dead) except FU 15 (windowed)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600499"/>
              </p:ext>
            </p:extLst>
          </p:nvPr>
        </p:nvGraphicFramePr>
        <p:xfrm>
          <a:off x="1257300" y="1681162"/>
          <a:ext cx="6934200" cy="448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9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>
            <a:graphicFrameLocks/>
          </p:cNvGraphicFramePr>
          <p:nvPr>
            <p:extLst/>
          </p:nvPr>
        </p:nvGraphicFramePr>
        <p:xfrm>
          <a:off x="0" y="3810001"/>
          <a:ext cx="3169555" cy="254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2971148" y="3790912"/>
          <a:ext cx="3353452" cy="256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6098448" y="3790912"/>
          <a:ext cx="3198569" cy="256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7969" y="1450429"/>
          <a:ext cx="3151586" cy="248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2971800" y="1450430"/>
          <a:ext cx="3352800" cy="2486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6098448" y="1459794"/>
          <a:ext cx="3197300" cy="247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553200" cy="11430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Follow-up Retention by Site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35531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Retention = Completed / (Enrolled – Dead) except FU 18 (windowed)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64" y="0"/>
            <a:ext cx="115853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3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Follow-up 18 Completion by Site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57418"/>
              </p:ext>
            </p:extLst>
          </p:nvPr>
        </p:nvGraphicFramePr>
        <p:xfrm>
          <a:off x="228600" y="1905000"/>
          <a:ext cx="8686801" cy="2682240"/>
        </p:xfrm>
        <a:graphic>
          <a:graphicData uri="http://schemas.openxmlformats.org/drawingml/2006/table">
            <a:tbl>
              <a:tblPr firstRow="1" firstCol="1" bandRow="1"/>
              <a:tblGrid>
                <a:gridCol w="1439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5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5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5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5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50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75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50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Site 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ppts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Contacts Made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Interviews Completed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Unable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Refused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Wake Forest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Columbia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Hopkins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Minnesota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NWU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UCLA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599" y="4648200"/>
            <a:ext cx="868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Includes only active (no study drop outs) participants, regardless of contact window.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22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Follow-up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j-lt"/>
                <a:ea typeface="ＭＳ Ｐゴシック" charset="0"/>
                <a:cs typeface="ＭＳ Ｐゴシック" charset="0"/>
              </a:rPr>
              <a:t>FU17 Ended August 14, 2016 </a:t>
            </a:r>
          </a:p>
          <a:p>
            <a:pPr lvl="1">
              <a:defRPr/>
            </a:pPr>
            <a:r>
              <a:rPr lang="en-US" sz="2400" dirty="0" smtClean="0">
                <a:latin typeface="+mj-lt"/>
                <a:ea typeface="ＭＳ Ｐゴシック" charset="0"/>
                <a:cs typeface="ＭＳ Ｐゴシック" charset="0"/>
              </a:rPr>
              <a:t>Asks participants for permission to send letter or brochure to MESA Contacts to inform them about MESA and their role as a Contact.</a:t>
            </a:r>
          </a:p>
          <a:p>
            <a:pPr>
              <a:defRPr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FU18 Started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August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15, 2016 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Scheduled Exam 6 and asks participants stroke symptom and medical literacy questions.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FU19 Scheduled to start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August 15,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2017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Proposals for new follow-up questions are being collected for review in early May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800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4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Completion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88254578"/>
              </p:ext>
            </p:extLst>
          </p:nvPr>
        </p:nvGraphicFramePr>
        <p:xfrm>
          <a:off x="1115854" y="1551016"/>
          <a:ext cx="6912292" cy="402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2054" y="5602069"/>
            <a:ext cx="665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latin typeface="+mj-lt"/>
              </a:rPr>
              <a:t>As of </a:t>
            </a:r>
            <a:r>
              <a:rPr lang="en-US" b="1" dirty="0">
                <a:latin typeface="+mj-lt"/>
              </a:rPr>
              <a:t>4/9/2017, 1413 participants</a:t>
            </a:r>
            <a:r>
              <a:rPr lang="en-US" dirty="0">
                <a:latin typeface="+mj-lt"/>
              </a:rPr>
              <a:t> completed Exam 6 core </a:t>
            </a:r>
            <a:r>
              <a:rPr lang="en-US" dirty="0" smtClean="0">
                <a:latin typeface="+mj-lt"/>
              </a:rPr>
              <a:t>exam. Retention is </a:t>
            </a:r>
            <a:r>
              <a:rPr lang="en-US" dirty="0">
                <a:latin typeface="+mj-lt"/>
              </a:rPr>
              <a:t>currently at 90</a:t>
            </a:r>
            <a:r>
              <a:rPr lang="en-US" b="1" dirty="0">
                <a:latin typeface="+mj-lt"/>
              </a:rPr>
              <a:t>% of the </a:t>
            </a:r>
            <a:r>
              <a:rPr lang="en-US" b="1" dirty="0" smtClean="0">
                <a:latin typeface="+mj-lt"/>
              </a:rPr>
              <a:t>target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3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 Completion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2400" y="1562100"/>
          <a:ext cx="3116580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3268980" y="1562100"/>
          <a:ext cx="2750820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6019800" y="1562100"/>
          <a:ext cx="2895600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152400" y="3657600"/>
          <a:ext cx="3116580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3268980" y="3619500"/>
          <a:ext cx="275082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6019800" y="3657600"/>
          <a:ext cx="2895600" cy="220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67663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7473496</TotalTime>
  <Words>1443</Words>
  <Application>Microsoft Macintosh PowerPoint</Application>
  <PresentationFormat>On-screen Show (4:3)</PresentationFormat>
  <Paragraphs>657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 Unicode MS</vt:lpstr>
      <vt:lpstr>Calibri</vt:lpstr>
      <vt:lpstr>Calibri Light</vt:lpstr>
      <vt:lpstr>ＭＳ Ｐゴシック</vt:lpstr>
      <vt:lpstr>Times New Roman</vt:lpstr>
      <vt:lpstr>Arial</vt:lpstr>
      <vt:lpstr>template</vt:lpstr>
      <vt:lpstr>1_template</vt:lpstr>
      <vt:lpstr>Office Theme</vt:lpstr>
      <vt:lpstr>PowerPoint Presentation</vt:lpstr>
      <vt:lpstr>Operations Subcommittee Report</vt:lpstr>
      <vt:lpstr>Follow-up Call Retention</vt:lpstr>
      <vt:lpstr>Follow-up Retention by Ethnicity</vt:lpstr>
      <vt:lpstr>Follow-up Retention by Site</vt:lpstr>
      <vt:lpstr>Follow-up 18 Completion by Site</vt:lpstr>
      <vt:lpstr>Follow-up</vt:lpstr>
      <vt:lpstr>Exam 6 Completion</vt:lpstr>
      <vt:lpstr>Exam 6 Completion</vt:lpstr>
      <vt:lpstr>Exam 6 Core Exam</vt:lpstr>
      <vt:lpstr>Exam 6 Core Completion</vt:lpstr>
      <vt:lpstr>Exam 6 Ancillary Study Completion</vt:lpstr>
      <vt:lpstr>Exam 6 Ancillary Study Completion</vt:lpstr>
      <vt:lpstr>Exam 6 Ancillary Study Completion</vt:lpstr>
      <vt:lpstr>Exam 6 Alerts</vt:lpstr>
      <vt:lpstr>Lung CT Alerts</vt:lpstr>
      <vt:lpstr>Exam 6 Results Reporting</vt:lpstr>
      <vt:lpstr>CT Report</vt:lpstr>
      <vt:lpstr>Total CT Radiation to Date vs Approved Limits</vt:lpstr>
      <vt:lpstr>Cumulative Radiation to Date</vt:lpstr>
      <vt:lpstr>Protocol Violations</vt:lpstr>
      <vt:lpstr>Conclusions</vt:lpstr>
      <vt:lpstr>Participant Relations Committee</vt:lpstr>
      <vt:lpstr>Participant Relations Committee</vt:lpstr>
    </vt:vector>
  </TitlesOfParts>
  <Company>Columbia University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R. Graham</dc:creator>
  <cp:lastModifiedBy>gb</cp:lastModifiedBy>
  <cp:revision>732</cp:revision>
  <cp:lastPrinted>2012-02-24T22:33:20Z</cp:lastPrinted>
  <dcterms:created xsi:type="dcterms:W3CDTF">2010-09-15T12:03:53Z</dcterms:created>
  <dcterms:modified xsi:type="dcterms:W3CDTF">2017-04-19T16:52:19Z</dcterms:modified>
</cp:coreProperties>
</file>